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0" d="100"/>
          <a:sy n="160" d="100"/>
        </p:scale>
        <p:origin x="-5664" y="114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6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6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4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4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8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4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4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4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40804" y="9469169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3" Type="http://schemas.openxmlformats.org/officeDocument/2006/relationships/image" Target="../media/image131.png"/><Relationship Id="rId21" Type="http://schemas.openxmlformats.org/officeDocument/2006/relationships/image" Target="../media/image149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image" Target="../media/image130.png"/><Relationship Id="rId16" Type="http://schemas.openxmlformats.org/officeDocument/2006/relationships/image" Target="../media/image144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24" Type="http://schemas.openxmlformats.org/officeDocument/2006/relationships/image" Target="../media/image152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23" Type="http://schemas.openxmlformats.org/officeDocument/2006/relationships/image" Target="../media/image151.png"/><Relationship Id="rId10" Type="http://schemas.openxmlformats.org/officeDocument/2006/relationships/image" Target="../media/image138.png"/><Relationship Id="rId19" Type="http://schemas.openxmlformats.org/officeDocument/2006/relationships/image" Target="../media/image147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Relationship Id="rId22" Type="http://schemas.openxmlformats.org/officeDocument/2006/relationships/image" Target="../media/image15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a.siemens.com/step..Esta.p&#225;gina.web.proporciona" TargetMode="External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21903" y="539750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4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21900" y="1787646"/>
            <a:ext cx="4276090" cy="157607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spcBef>
                <a:spcPts val="895"/>
              </a:spcBef>
            </a:pPr>
            <a:r>
              <a:rPr sz="11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</a:t>
            </a:r>
            <a:r>
              <a:rPr lang="es-ES" sz="1150" spc="11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150" dirty="0">
              <a:latin typeface="Microsoft Sans Serif"/>
              <a:cs typeface="Microsoft Sans Serif"/>
            </a:endParaRPr>
          </a:p>
          <a:p>
            <a:pPr marL="12700">
              <a:spcBef>
                <a:spcPts val="825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</a:t>
            </a:r>
            <a:r>
              <a:rPr lang="es-ES"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615"/>
              </a:spcBef>
              <a:tabLst>
                <a:tab pos="4175760" algn="l"/>
              </a:tabLst>
            </a:pPr>
            <a:r>
              <a:rPr sz="110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565"/>
              </a:spcBef>
            </a:pP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1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lang="es-ES" sz="11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</a:t>
            </a:r>
            <a:r>
              <a:rPr sz="12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1903" y="3422652"/>
            <a:ext cx="347916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</a:t>
            </a:r>
            <a:r>
              <a:rPr lang="es-ES" sz="1100" spc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21900" y="3677283"/>
            <a:ext cx="4342130" cy="2231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</a:t>
            </a:r>
            <a:r>
              <a:rPr lang="es-ES" sz="1100" spc="11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</a:t>
            </a:r>
            <a:r>
              <a:rPr sz="11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835"/>
              </a:spcBef>
            </a:pP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29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865"/>
              </a:spcBef>
            </a:pP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r>
              <a:rPr lang="es-ES" sz="9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32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865"/>
              </a:spcBef>
            </a:pP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36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915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38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825"/>
              </a:spcBef>
            </a:pP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46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805"/>
              </a:spcBef>
            </a:pP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49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</a:t>
            </a:r>
            <a:r>
              <a:rPr lang="es-ES" sz="105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57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              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85315" y="3409948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220462" y="3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</a:t>
            </a:r>
            <a:r>
              <a:rPr lang="es-ES"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err="1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onlinedoctranslator</a:t>
            </a:r>
            <a:r>
              <a:rPr lang="es-ES"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 smtClean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com</a:t>
            </a:r>
            <a:endParaRPr sz="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3" y="527047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1873247"/>
            <a:ext cx="4199890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1935">
              <a:lnSpc>
                <a:spcPct val="141200"/>
              </a:lnSpc>
              <a:spcBef>
                <a:spcPts val="100"/>
              </a:spcBef>
            </a:pP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Bienvenido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STEP,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" dirty="0" smtClean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iemens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técnico</a:t>
            </a:r>
            <a:r>
              <a:rPr sz="8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mi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educación</a:t>
            </a:r>
            <a:r>
              <a:rPr sz="8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PAGS</a:t>
            </a:r>
            <a:r>
              <a:rPr lang="es-ES" sz="850" b="1" spc="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programa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preparar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nuestros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distribuidores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vender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Industry,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efectivamente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5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básicos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los </a:t>
            </a:r>
            <a:r>
              <a:rPr sz="850" b="1" spc="35" dirty="0" err="1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lang="es-ES"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00" b="1" spc="-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los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debería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de: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114" y="3925568"/>
            <a:ext cx="20275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4" y="3528061"/>
            <a:ext cx="2736215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lr>
                <a:srgbClr val="171514"/>
              </a:buClr>
              <a:buFont typeface="Microsoft Sans Serif"/>
              <a:buChar char="•"/>
            </a:pPr>
            <a:endParaRPr sz="1250" dirty="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lr>
                <a:srgbClr val="171514"/>
              </a:buClr>
              <a:buFont typeface="Microsoft Sans Serif"/>
              <a:buChar char="•"/>
            </a:pPr>
            <a:endParaRPr sz="1250" dirty="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086" y="4250688"/>
            <a:ext cx="3460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4" y="4732018"/>
            <a:ext cx="4297045" cy="22847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09855" marR="5080" indent="-109855">
              <a:lnSpc>
                <a:spcPct val="127800"/>
              </a:lnSpc>
              <a:spcBef>
                <a:spcPts val="300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beneficios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hojas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visibles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Char char="•"/>
            </a:pPr>
            <a:endParaRPr sz="1600" dirty="0">
              <a:latin typeface="Microsoft Sans Serif"/>
              <a:cs typeface="Microsoft Sans Serif"/>
            </a:endParaRPr>
          </a:p>
          <a:p>
            <a:pPr marL="85090" indent="-73025">
              <a:buChar char="•"/>
              <a:tabLst>
                <a:tab pos="85725" algn="l"/>
              </a:tabLst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1150" dirty="0">
              <a:latin typeface="Microsoft Sans Serif"/>
              <a:cs typeface="Microsoft Sans Serif"/>
            </a:endParaRPr>
          </a:p>
          <a:p>
            <a:pPr marL="109855" marR="1117600" indent="-109855">
              <a:lnSpc>
                <a:spcPct val="113900"/>
              </a:lnSpc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1000" dirty="0">
              <a:latin typeface="Microsoft Sans Serif"/>
              <a:cs typeface="Microsoft Sans Serif"/>
            </a:endParaRPr>
          </a:p>
          <a:p>
            <a:pPr marL="109855" marR="478790" indent="-109855">
              <a:lnSpc>
                <a:spcPct val="134700"/>
              </a:lnSpc>
              <a:spcBef>
                <a:spcPts val="980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7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Char char="•"/>
            </a:pPr>
            <a:endParaRPr sz="850" dirty="0">
              <a:latin typeface="Microsoft Sans Serif"/>
              <a:cs typeface="Microsoft Sans Serif"/>
            </a:endParaRPr>
          </a:p>
          <a:p>
            <a:pPr marL="73025" indent="-60960">
              <a:buChar char="•"/>
              <a:tabLst>
                <a:tab pos="73660" algn="l"/>
              </a:tabLst>
            </a:pPr>
            <a:r>
              <a:rPr lang="es-ES"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7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3" y="484274"/>
            <a:ext cx="4719955" cy="27968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0070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conocimiento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ayudará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será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diferencias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80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intentar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dirty="0" err="1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básicos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los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comprensión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30" dirty="0" smtClean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lang="es-ES" sz="800" b="1" spc="3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00" b="1" spc="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82930">
              <a:lnSpc>
                <a:spcPct val="150000"/>
              </a:lnSpc>
            </a:pP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haber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desea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cómo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bien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retenido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describirá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spc="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aprueba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dará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oportunidad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imprimir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computadora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Nombres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mencionados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respectivas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empresas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sujetas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aviso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3962813"/>
            <a:ext cx="4745990" cy="3921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382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NFPA70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®,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Electrical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Code®,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NEC®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registrados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 dirty="0">
              <a:latin typeface="Microsoft Sans Serif"/>
              <a:cs typeface="Microsoft Sans Serif"/>
            </a:endParaRPr>
          </a:p>
          <a:p>
            <a:pPr marL="12700" marR="529590">
              <a:lnSpc>
                <a:spcPct val="118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Código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reimprimen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®-20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i="1" spc="2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050" i="1" spc="-6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Copyright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©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Quincy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referencia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30225">
              <a:lnSpc>
                <a:spcPct val="114300"/>
              </a:lnSpc>
            </a:pP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Fabricantes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Electricidad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ubicada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Street,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NW,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Washington,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DC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20037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The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abreviatura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“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”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entiende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Electrical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Fabricantes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949960">
              <a:lnSpc>
                <a:spcPct val="120000"/>
              </a:lnSpc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registrados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Northbrook,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60062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12700"/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demás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propiedad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respectivos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titulares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721" y="4941852"/>
            <a:ext cx="1439610" cy="28221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71573" y="5834116"/>
            <a:ext cx="1187437" cy="19299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0" y="603253"/>
            <a:ext cx="14884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3" y="1871980"/>
            <a:ext cx="4213225" cy="3003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1765">
              <a:lnSpc>
                <a:spcPct val="150000"/>
              </a:lnSpc>
              <a:spcBef>
                <a:spcPts val="100"/>
              </a:spcBef>
            </a:pP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3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propósitos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600" dirty="0">
              <a:latin typeface="Microsoft Sans Serif"/>
              <a:cs typeface="Microsoft Sans Serif"/>
            </a:endParaRPr>
          </a:p>
          <a:p>
            <a:pPr marL="97155">
              <a:spcBef>
                <a:spcPts val="5"/>
              </a:spcBef>
            </a:pPr>
            <a:r>
              <a:rPr sz="9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disposiciones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fusible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49554">
              <a:lnSpc>
                <a:spcPct val="133300"/>
              </a:lnSpc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personal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incidental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ambientales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específicas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419734">
              <a:lnSpc>
                <a:spcPct val="126299"/>
              </a:lnSpc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familias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Siemens: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deber</a:t>
            </a:r>
            <a:r>
              <a:rPr lang="es-ES"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 smtClean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tarea</a:t>
            </a:r>
            <a:r>
              <a:rPr sz="950" b="1" spc="-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pesada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49218" y="7842918"/>
            <a:ext cx="6667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79561" y="7849265"/>
            <a:ext cx="7499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38810" y="3434984"/>
            <a:ext cx="434975" cy="751205"/>
            <a:chOff x="3084207" y="3434981"/>
            <a:chExt cx="434975" cy="751205"/>
          </a:xfrm>
        </p:grpSpPr>
        <p:sp>
          <p:nvSpPr>
            <p:cNvPr id="3" name="object 3"/>
            <p:cNvSpPr/>
            <p:nvPr/>
          </p:nvSpPr>
          <p:spPr>
            <a:xfrm>
              <a:off x="3084207" y="3434981"/>
              <a:ext cx="434975" cy="751205"/>
            </a:xfrm>
            <a:custGeom>
              <a:avLst/>
              <a:gdLst/>
              <a:ahLst/>
              <a:cxnLst/>
              <a:rect l="l" t="t" r="r" b="b"/>
              <a:pathLst>
                <a:path w="434975" h="751204">
                  <a:moveTo>
                    <a:pt x="37604" y="46735"/>
                  </a:moveTo>
                  <a:lnTo>
                    <a:pt x="31508" y="50800"/>
                  </a:lnTo>
                  <a:lnTo>
                    <a:pt x="12192" y="57924"/>
                  </a:lnTo>
                  <a:lnTo>
                    <a:pt x="4076" y="58940"/>
                  </a:lnTo>
                  <a:lnTo>
                    <a:pt x="0" y="60959"/>
                  </a:lnTo>
                  <a:lnTo>
                    <a:pt x="82" y="94500"/>
                  </a:lnTo>
                  <a:lnTo>
                    <a:pt x="2044" y="700024"/>
                  </a:lnTo>
                  <a:lnTo>
                    <a:pt x="204215" y="709180"/>
                  </a:lnTo>
                  <a:lnTo>
                    <a:pt x="199148" y="724420"/>
                  </a:lnTo>
                  <a:lnTo>
                    <a:pt x="199148" y="737628"/>
                  </a:lnTo>
                  <a:lnTo>
                    <a:pt x="200164" y="742696"/>
                  </a:lnTo>
                  <a:lnTo>
                    <a:pt x="200151" y="748791"/>
                  </a:lnTo>
                  <a:lnTo>
                    <a:pt x="205244" y="748791"/>
                  </a:lnTo>
                  <a:lnTo>
                    <a:pt x="292608" y="750824"/>
                  </a:lnTo>
                  <a:lnTo>
                    <a:pt x="298703" y="749808"/>
                  </a:lnTo>
                  <a:lnTo>
                    <a:pt x="300736" y="748791"/>
                  </a:lnTo>
                  <a:lnTo>
                    <a:pt x="301751" y="741679"/>
                  </a:lnTo>
                  <a:lnTo>
                    <a:pt x="302767" y="729488"/>
                  </a:lnTo>
                  <a:lnTo>
                    <a:pt x="303784" y="722401"/>
                  </a:lnTo>
                  <a:lnTo>
                    <a:pt x="308876" y="715263"/>
                  </a:lnTo>
                  <a:lnTo>
                    <a:pt x="309879" y="705091"/>
                  </a:lnTo>
                  <a:lnTo>
                    <a:pt x="326136" y="692899"/>
                  </a:lnTo>
                  <a:lnTo>
                    <a:pt x="327164" y="678688"/>
                  </a:lnTo>
                  <a:lnTo>
                    <a:pt x="330200" y="673620"/>
                  </a:lnTo>
                  <a:lnTo>
                    <a:pt x="330200" y="669556"/>
                  </a:lnTo>
                  <a:lnTo>
                    <a:pt x="331215" y="652284"/>
                  </a:lnTo>
                  <a:lnTo>
                    <a:pt x="331215" y="642112"/>
                  </a:lnTo>
                  <a:lnTo>
                    <a:pt x="330200" y="636028"/>
                  </a:lnTo>
                  <a:lnTo>
                    <a:pt x="331215" y="630961"/>
                  </a:lnTo>
                  <a:lnTo>
                    <a:pt x="414540" y="630961"/>
                  </a:lnTo>
                  <a:lnTo>
                    <a:pt x="414540" y="513079"/>
                  </a:lnTo>
                  <a:lnTo>
                    <a:pt x="406400" y="509028"/>
                  </a:lnTo>
                  <a:lnTo>
                    <a:pt x="406400" y="429780"/>
                  </a:lnTo>
                  <a:lnTo>
                    <a:pt x="424688" y="419620"/>
                  </a:lnTo>
                  <a:lnTo>
                    <a:pt x="430784" y="415556"/>
                  </a:lnTo>
                  <a:lnTo>
                    <a:pt x="432815" y="409460"/>
                  </a:lnTo>
                  <a:lnTo>
                    <a:pt x="432815" y="401320"/>
                  </a:lnTo>
                  <a:lnTo>
                    <a:pt x="434860" y="305815"/>
                  </a:lnTo>
                  <a:lnTo>
                    <a:pt x="434382" y="298449"/>
                  </a:lnTo>
                  <a:lnTo>
                    <a:pt x="434145" y="297688"/>
                  </a:lnTo>
                  <a:lnTo>
                    <a:pt x="410463" y="297688"/>
                  </a:lnTo>
                  <a:lnTo>
                    <a:pt x="408444" y="94500"/>
                  </a:lnTo>
                  <a:lnTo>
                    <a:pt x="416560" y="88404"/>
                  </a:lnTo>
                  <a:lnTo>
                    <a:pt x="415455" y="52831"/>
                  </a:lnTo>
                  <a:lnTo>
                    <a:pt x="200151" y="52831"/>
                  </a:lnTo>
                  <a:lnTo>
                    <a:pt x="46748" y="48780"/>
                  </a:lnTo>
                  <a:lnTo>
                    <a:pt x="42684" y="48780"/>
                  </a:lnTo>
                  <a:lnTo>
                    <a:pt x="37604" y="46735"/>
                  </a:lnTo>
                  <a:close/>
                </a:path>
                <a:path w="434975" h="751204">
                  <a:moveTo>
                    <a:pt x="414540" y="630961"/>
                  </a:moveTo>
                  <a:lnTo>
                    <a:pt x="331215" y="630961"/>
                  </a:lnTo>
                  <a:lnTo>
                    <a:pt x="402336" y="632980"/>
                  </a:lnTo>
                  <a:lnTo>
                    <a:pt x="414540" y="632980"/>
                  </a:lnTo>
                  <a:lnTo>
                    <a:pt x="414540" y="630961"/>
                  </a:lnTo>
                  <a:close/>
                </a:path>
                <a:path w="434975" h="751204">
                  <a:moveTo>
                    <a:pt x="428849" y="289813"/>
                  </a:moveTo>
                  <a:lnTo>
                    <a:pt x="422655" y="291591"/>
                  </a:lnTo>
                  <a:lnTo>
                    <a:pt x="410463" y="297688"/>
                  </a:lnTo>
                  <a:lnTo>
                    <a:pt x="434145" y="297688"/>
                  </a:lnTo>
                  <a:lnTo>
                    <a:pt x="432568" y="292607"/>
                  </a:lnTo>
                  <a:lnTo>
                    <a:pt x="428849" y="289813"/>
                  </a:lnTo>
                  <a:close/>
                </a:path>
                <a:path w="434975" h="751204">
                  <a:moveTo>
                    <a:pt x="213372" y="0"/>
                  </a:moveTo>
                  <a:lnTo>
                    <a:pt x="212344" y="28460"/>
                  </a:lnTo>
                  <a:lnTo>
                    <a:pt x="200151" y="28460"/>
                  </a:lnTo>
                  <a:lnTo>
                    <a:pt x="200151" y="52831"/>
                  </a:lnTo>
                  <a:lnTo>
                    <a:pt x="415455" y="52831"/>
                  </a:lnTo>
                  <a:lnTo>
                    <a:pt x="414540" y="23380"/>
                  </a:lnTo>
                  <a:lnTo>
                    <a:pt x="414540" y="11188"/>
                  </a:lnTo>
                  <a:lnTo>
                    <a:pt x="404367" y="9156"/>
                  </a:lnTo>
                  <a:lnTo>
                    <a:pt x="21337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97580" y="3565040"/>
              <a:ext cx="45720" cy="469900"/>
            </a:xfrm>
            <a:custGeom>
              <a:avLst/>
              <a:gdLst/>
              <a:ahLst/>
              <a:cxnLst/>
              <a:rect l="l" t="t" r="r" b="b"/>
              <a:pathLst>
                <a:path w="45720" h="469900">
                  <a:moveTo>
                    <a:pt x="35801" y="0"/>
                  </a:moveTo>
                  <a:lnTo>
                    <a:pt x="10275" y="39619"/>
                  </a:lnTo>
                  <a:lnTo>
                    <a:pt x="0" y="128004"/>
                  </a:lnTo>
                  <a:lnTo>
                    <a:pt x="0" y="356604"/>
                  </a:lnTo>
                  <a:lnTo>
                    <a:pt x="1994" y="393944"/>
                  </a:lnTo>
                  <a:lnTo>
                    <a:pt x="11425" y="428999"/>
                  </a:lnTo>
                  <a:lnTo>
                    <a:pt x="26572" y="456051"/>
                  </a:lnTo>
                  <a:lnTo>
                    <a:pt x="45720" y="469380"/>
                  </a:lnTo>
                  <a:lnTo>
                    <a:pt x="39611" y="12180"/>
                  </a:lnTo>
                  <a:lnTo>
                    <a:pt x="38563" y="4377"/>
                  </a:lnTo>
                  <a:lnTo>
                    <a:pt x="35801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5276" y="3499002"/>
              <a:ext cx="95491" cy="2336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9327" y="3864762"/>
              <a:ext cx="89420" cy="203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16719" y="3996842"/>
              <a:ext cx="205740" cy="40640"/>
            </a:xfrm>
            <a:custGeom>
              <a:avLst/>
              <a:gdLst/>
              <a:ahLst/>
              <a:cxnLst/>
              <a:rect l="l" t="t" r="r" b="b"/>
              <a:pathLst>
                <a:path w="205739" h="40639">
                  <a:moveTo>
                    <a:pt x="0" y="0"/>
                  </a:moveTo>
                  <a:lnTo>
                    <a:pt x="6095" y="32499"/>
                  </a:lnTo>
                  <a:lnTo>
                    <a:pt x="205244" y="40627"/>
                  </a:lnTo>
                  <a:lnTo>
                    <a:pt x="176784" y="4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11652" y="3561981"/>
              <a:ext cx="224790" cy="475615"/>
            </a:xfrm>
            <a:custGeom>
              <a:avLst/>
              <a:gdLst/>
              <a:ahLst/>
              <a:cxnLst/>
              <a:rect l="l" t="t" r="r" b="b"/>
              <a:pathLst>
                <a:path w="224789" h="475614">
                  <a:moveTo>
                    <a:pt x="224523" y="475488"/>
                  </a:moveTo>
                  <a:lnTo>
                    <a:pt x="213093" y="461365"/>
                  </a:lnTo>
                  <a:lnTo>
                    <a:pt x="201663" y="441718"/>
                  </a:lnTo>
                  <a:lnTo>
                    <a:pt x="192519" y="418630"/>
                  </a:lnTo>
                  <a:lnTo>
                    <a:pt x="187934" y="394220"/>
                  </a:lnTo>
                  <a:lnTo>
                    <a:pt x="187934" y="105664"/>
                  </a:lnTo>
                  <a:lnTo>
                    <a:pt x="189814" y="75730"/>
                  </a:lnTo>
                  <a:lnTo>
                    <a:pt x="195313" y="45974"/>
                  </a:lnTo>
                  <a:lnTo>
                    <a:pt x="204228" y="19659"/>
                  </a:lnTo>
                  <a:lnTo>
                    <a:pt x="216408" y="0"/>
                  </a:lnTo>
                  <a:lnTo>
                    <a:pt x="199123" y="14795"/>
                  </a:lnTo>
                  <a:lnTo>
                    <a:pt x="191604" y="28448"/>
                  </a:lnTo>
                  <a:lnTo>
                    <a:pt x="7112" y="22364"/>
                  </a:lnTo>
                  <a:lnTo>
                    <a:pt x="2794" y="34810"/>
                  </a:lnTo>
                  <a:lnTo>
                    <a:pt x="825" y="43230"/>
                  </a:lnTo>
                  <a:lnTo>
                    <a:pt x="0" y="54864"/>
                  </a:lnTo>
                  <a:lnTo>
                    <a:pt x="178193" y="62839"/>
                  </a:lnTo>
                  <a:lnTo>
                    <a:pt x="175247" y="72580"/>
                  </a:lnTo>
                  <a:lnTo>
                    <a:pt x="171691" y="105664"/>
                  </a:lnTo>
                  <a:lnTo>
                    <a:pt x="173710" y="394220"/>
                  </a:lnTo>
                  <a:lnTo>
                    <a:pt x="179082" y="427215"/>
                  </a:lnTo>
                  <a:lnTo>
                    <a:pt x="192252" y="450862"/>
                  </a:lnTo>
                  <a:lnTo>
                    <a:pt x="208864" y="466509"/>
                  </a:lnTo>
                  <a:lnTo>
                    <a:pt x="224523" y="4754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671191" y="3887101"/>
            <a:ext cx="601980" cy="656590"/>
            <a:chOff x="3616591" y="3887101"/>
            <a:chExt cx="601980" cy="656590"/>
          </a:xfrm>
        </p:grpSpPr>
        <p:sp>
          <p:nvSpPr>
            <p:cNvPr id="10" name="object 10"/>
            <p:cNvSpPr/>
            <p:nvPr/>
          </p:nvSpPr>
          <p:spPr>
            <a:xfrm>
              <a:off x="3898023" y="3895394"/>
              <a:ext cx="320040" cy="648335"/>
            </a:xfrm>
            <a:custGeom>
              <a:avLst/>
              <a:gdLst/>
              <a:ahLst/>
              <a:cxnLst/>
              <a:rect l="l" t="t" r="r" b="b"/>
              <a:pathLst>
                <a:path w="320039" h="648335">
                  <a:moveTo>
                    <a:pt x="233514" y="0"/>
                  </a:moveTo>
                  <a:lnTo>
                    <a:pt x="115836" y="32346"/>
                  </a:lnTo>
                  <a:lnTo>
                    <a:pt x="73164" y="59397"/>
                  </a:lnTo>
                  <a:lnTo>
                    <a:pt x="57924" y="129882"/>
                  </a:lnTo>
                  <a:lnTo>
                    <a:pt x="43687" y="300583"/>
                  </a:lnTo>
                  <a:lnTo>
                    <a:pt x="18287" y="308686"/>
                  </a:lnTo>
                  <a:lnTo>
                    <a:pt x="18287" y="605370"/>
                  </a:lnTo>
                  <a:lnTo>
                    <a:pt x="0" y="605370"/>
                  </a:lnTo>
                  <a:lnTo>
                    <a:pt x="1017" y="615467"/>
                  </a:lnTo>
                  <a:lnTo>
                    <a:pt x="4322" y="626706"/>
                  </a:lnTo>
                  <a:lnTo>
                    <a:pt x="10292" y="637946"/>
                  </a:lnTo>
                  <a:lnTo>
                    <a:pt x="19304" y="648042"/>
                  </a:lnTo>
                  <a:lnTo>
                    <a:pt x="175260" y="590130"/>
                  </a:lnTo>
                  <a:lnTo>
                    <a:pt x="167804" y="586275"/>
                  </a:lnTo>
                  <a:lnTo>
                    <a:pt x="159391" y="578324"/>
                  </a:lnTo>
                  <a:lnTo>
                    <a:pt x="152692" y="567133"/>
                  </a:lnTo>
                  <a:lnTo>
                    <a:pt x="150380" y="553554"/>
                  </a:lnTo>
                  <a:lnTo>
                    <a:pt x="150380" y="504774"/>
                  </a:lnTo>
                  <a:lnTo>
                    <a:pt x="116852" y="501738"/>
                  </a:lnTo>
                  <a:lnTo>
                    <a:pt x="114808" y="481431"/>
                  </a:lnTo>
                  <a:lnTo>
                    <a:pt x="149351" y="467182"/>
                  </a:lnTo>
                  <a:lnTo>
                    <a:pt x="147332" y="424522"/>
                  </a:lnTo>
                  <a:lnTo>
                    <a:pt x="114808" y="420471"/>
                  </a:lnTo>
                  <a:lnTo>
                    <a:pt x="114808" y="400138"/>
                  </a:lnTo>
                  <a:lnTo>
                    <a:pt x="295656" y="339178"/>
                  </a:lnTo>
                  <a:lnTo>
                    <a:pt x="320039" y="341223"/>
                  </a:lnTo>
                  <a:lnTo>
                    <a:pt x="320039" y="292455"/>
                  </a:lnTo>
                  <a:lnTo>
                    <a:pt x="299732" y="292455"/>
                  </a:lnTo>
                  <a:lnTo>
                    <a:pt x="293636" y="280263"/>
                  </a:lnTo>
                  <a:lnTo>
                    <a:pt x="283463" y="280263"/>
                  </a:lnTo>
                  <a:lnTo>
                    <a:pt x="269144" y="279531"/>
                  </a:lnTo>
                  <a:lnTo>
                    <a:pt x="254255" y="277463"/>
                  </a:lnTo>
                  <a:lnTo>
                    <a:pt x="239749" y="274252"/>
                  </a:lnTo>
                  <a:lnTo>
                    <a:pt x="226580" y="270090"/>
                  </a:lnTo>
                  <a:lnTo>
                    <a:pt x="214388" y="278206"/>
                  </a:lnTo>
                  <a:lnTo>
                    <a:pt x="173259" y="273966"/>
                  </a:lnTo>
                  <a:lnTo>
                    <a:pt x="151130" y="264509"/>
                  </a:lnTo>
                  <a:lnTo>
                    <a:pt x="133191" y="243622"/>
                  </a:lnTo>
                  <a:lnTo>
                    <a:pt x="124968" y="207111"/>
                  </a:lnTo>
                  <a:lnTo>
                    <a:pt x="131610" y="168147"/>
                  </a:lnTo>
                  <a:lnTo>
                    <a:pt x="149334" y="143854"/>
                  </a:lnTo>
                  <a:lnTo>
                    <a:pt x="170118" y="131375"/>
                  </a:lnTo>
                  <a:lnTo>
                    <a:pt x="185940" y="127850"/>
                  </a:lnTo>
                  <a:lnTo>
                    <a:pt x="195809" y="127723"/>
                  </a:lnTo>
                  <a:lnTo>
                    <a:pt x="205493" y="128358"/>
                  </a:lnTo>
                  <a:lnTo>
                    <a:pt x="217085" y="131279"/>
                  </a:lnTo>
                  <a:lnTo>
                    <a:pt x="232676" y="138010"/>
                  </a:lnTo>
                  <a:lnTo>
                    <a:pt x="248920" y="129882"/>
                  </a:lnTo>
                  <a:lnTo>
                    <a:pt x="291579" y="131927"/>
                  </a:lnTo>
                  <a:lnTo>
                    <a:pt x="305828" y="129882"/>
                  </a:lnTo>
                  <a:lnTo>
                    <a:pt x="297675" y="56743"/>
                  </a:lnTo>
                  <a:lnTo>
                    <a:pt x="288209" y="28912"/>
                  </a:lnTo>
                  <a:lnTo>
                    <a:pt x="275582" y="11812"/>
                  </a:lnTo>
                  <a:lnTo>
                    <a:pt x="257961" y="2992"/>
                  </a:lnTo>
                  <a:lnTo>
                    <a:pt x="233514" y="0"/>
                  </a:lnTo>
                  <a:close/>
                </a:path>
              </a:pathLst>
            </a:custGeom>
            <a:solidFill>
              <a:srgbClr val="838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16591" y="3887101"/>
              <a:ext cx="514984" cy="656590"/>
            </a:xfrm>
            <a:custGeom>
              <a:avLst/>
              <a:gdLst/>
              <a:ahLst/>
              <a:cxnLst/>
              <a:rect l="l" t="t" r="r" b="b"/>
              <a:pathLst>
                <a:path w="514985" h="656589">
                  <a:moveTo>
                    <a:pt x="294639" y="0"/>
                  </a:moveTo>
                  <a:lnTo>
                    <a:pt x="269753" y="1783"/>
                  </a:lnTo>
                  <a:lnTo>
                    <a:pt x="221489" y="2293"/>
                  </a:lnTo>
                  <a:lnTo>
                    <a:pt x="201167" y="4076"/>
                  </a:lnTo>
                  <a:lnTo>
                    <a:pt x="119887" y="24383"/>
                  </a:lnTo>
                  <a:lnTo>
                    <a:pt x="71129" y="46742"/>
                  </a:lnTo>
                  <a:lnTo>
                    <a:pt x="46736" y="93484"/>
                  </a:lnTo>
                  <a:lnTo>
                    <a:pt x="22351" y="296671"/>
                  </a:lnTo>
                  <a:lnTo>
                    <a:pt x="0" y="304800"/>
                  </a:lnTo>
                  <a:lnTo>
                    <a:pt x="0" y="599439"/>
                  </a:lnTo>
                  <a:lnTo>
                    <a:pt x="128015" y="603503"/>
                  </a:lnTo>
                  <a:lnTo>
                    <a:pt x="125095" y="614424"/>
                  </a:lnTo>
                  <a:lnTo>
                    <a:pt x="121413" y="625343"/>
                  </a:lnTo>
                  <a:lnTo>
                    <a:pt x="115448" y="635502"/>
                  </a:lnTo>
                  <a:lnTo>
                    <a:pt x="105676" y="644143"/>
                  </a:lnTo>
                  <a:lnTo>
                    <a:pt x="300736" y="656335"/>
                  </a:lnTo>
                  <a:lnTo>
                    <a:pt x="291724" y="646239"/>
                  </a:lnTo>
                  <a:lnTo>
                    <a:pt x="285754" y="635000"/>
                  </a:lnTo>
                  <a:lnTo>
                    <a:pt x="282449" y="623760"/>
                  </a:lnTo>
                  <a:lnTo>
                    <a:pt x="281431" y="613663"/>
                  </a:lnTo>
                  <a:lnTo>
                    <a:pt x="299719" y="613663"/>
                  </a:lnTo>
                  <a:lnTo>
                    <a:pt x="299719" y="316979"/>
                  </a:lnTo>
                  <a:lnTo>
                    <a:pt x="325119" y="308876"/>
                  </a:lnTo>
                  <a:lnTo>
                    <a:pt x="339356" y="138175"/>
                  </a:lnTo>
                  <a:lnTo>
                    <a:pt x="343261" y="95932"/>
                  </a:lnTo>
                  <a:lnTo>
                    <a:pt x="354596" y="67690"/>
                  </a:lnTo>
                  <a:lnTo>
                    <a:pt x="372789" y="50307"/>
                  </a:lnTo>
                  <a:lnTo>
                    <a:pt x="397268" y="40639"/>
                  </a:lnTo>
                  <a:lnTo>
                    <a:pt x="514946" y="8293"/>
                  </a:lnTo>
                  <a:lnTo>
                    <a:pt x="505967" y="8140"/>
                  </a:lnTo>
                  <a:lnTo>
                    <a:pt x="294639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6172" y="3974477"/>
              <a:ext cx="237743" cy="1137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20223" y="4230522"/>
              <a:ext cx="193040" cy="268605"/>
            </a:xfrm>
            <a:custGeom>
              <a:avLst/>
              <a:gdLst/>
              <a:ahLst/>
              <a:cxnLst/>
              <a:rect l="l" t="t" r="r" b="b"/>
              <a:pathLst>
                <a:path w="193039" h="268604">
                  <a:moveTo>
                    <a:pt x="58420" y="67818"/>
                  </a:moveTo>
                  <a:lnTo>
                    <a:pt x="52578" y="45440"/>
                  </a:lnTo>
                  <a:lnTo>
                    <a:pt x="34556" y="24384"/>
                  </a:lnTo>
                  <a:lnTo>
                    <a:pt x="37147" y="46609"/>
                  </a:lnTo>
                  <a:lnTo>
                    <a:pt x="27940" y="61976"/>
                  </a:lnTo>
                  <a:lnTo>
                    <a:pt x="13398" y="71247"/>
                  </a:lnTo>
                  <a:lnTo>
                    <a:pt x="0" y="75171"/>
                  </a:lnTo>
                  <a:lnTo>
                    <a:pt x="4914" y="82296"/>
                  </a:lnTo>
                  <a:lnTo>
                    <a:pt x="10414" y="87884"/>
                  </a:lnTo>
                  <a:lnTo>
                    <a:pt x="16281" y="91186"/>
                  </a:lnTo>
                  <a:lnTo>
                    <a:pt x="22352" y="91440"/>
                  </a:lnTo>
                  <a:lnTo>
                    <a:pt x="18503" y="124434"/>
                  </a:lnTo>
                  <a:lnTo>
                    <a:pt x="17526" y="163322"/>
                  </a:lnTo>
                  <a:lnTo>
                    <a:pt x="21501" y="195732"/>
                  </a:lnTo>
                  <a:lnTo>
                    <a:pt x="32524" y="209283"/>
                  </a:lnTo>
                  <a:lnTo>
                    <a:pt x="45720" y="195453"/>
                  </a:lnTo>
                  <a:lnTo>
                    <a:pt x="45212" y="162560"/>
                  </a:lnTo>
                  <a:lnTo>
                    <a:pt x="39370" y="123571"/>
                  </a:lnTo>
                  <a:lnTo>
                    <a:pt x="36576" y="91440"/>
                  </a:lnTo>
                  <a:lnTo>
                    <a:pt x="52832" y="85255"/>
                  </a:lnTo>
                  <a:lnTo>
                    <a:pt x="58420" y="67818"/>
                  </a:lnTo>
                  <a:close/>
                </a:path>
                <a:path w="193039" h="268604">
                  <a:moveTo>
                    <a:pt x="193040" y="24384"/>
                  </a:moveTo>
                  <a:lnTo>
                    <a:pt x="186956" y="0"/>
                  </a:lnTo>
                  <a:lnTo>
                    <a:pt x="188976" y="235699"/>
                  </a:lnTo>
                  <a:lnTo>
                    <a:pt x="166636" y="241782"/>
                  </a:lnTo>
                  <a:lnTo>
                    <a:pt x="115824" y="241782"/>
                  </a:lnTo>
                  <a:lnTo>
                    <a:pt x="140208" y="262128"/>
                  </a:lnTo>
                  <a:lnTo>
                    <a:pt x="191008" y="268211"/>
                  </a:lnTo>
                  <a:lnTo>
                    <a:pt x="193040" y="24384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78867" y="4037472"/>
            <a:ext cx="230700" cy="18897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067431" y="4007002"/>
            <a:ext cx="1489710" cy="548640"/>
            <a:chOff x="4012831" y="4007002"/>
            <a:chExt cx="1489710" cy="548640"/>
          </a:xfrm>
        </p:grpSpPr>
        <p:sp>
          <p:nvSpPr>
            <p:cNvPr id="16" name="object 16"/>
            <p:cNvSpPr/>
            <p:nvPr/>
          </p:nvSpPr>
          <p:spPr>
            <a:xfrm>
              <a:off x="4149991" y="4007002"/>
              <a:ext cx="924560" cy="179705"/>
            </a:xfrm>
            <a:custGeom>
              <a:avLst/>
              <a:gdLst/>
              <a:ahLst/>
              <a:cxnLst/>
              <a:rect l="l" t="t" r="r" b="b"/>
              <a:pathLst>
                <a:path w="924560" h="179704">
                  <a:moveTo>
                    <a:pt x="77215" y="0"/>
                  </a:moveTo>
                  <a:lnTo>
                    <a:pt x="0" y="85344"/>
                  </a:lnTo>
                  <a:lnTo>
                    <a:pt x="458215" y="99555"/>
                  </a:lnTo>
                  <a:lnTo>
                    <a:pt x="465442" y="121234"/>
                  </a:lnTo>
                  <a:lnTo>
                    <a:pt x="538467" y="107696"/>
                  </a:lnTo>
                  <a:lnTo>
                    <a:pt x="538467" y="96507"/>
                  </a:lnTo>
                  <a:lnTo>
                    <a:pt x="558800" y="86360"/>
                  </a:lnTo>
                  <a:lnTo>
                    <a:pt x="558800" y="74180"/>
                  </a:lnTo>
                  <a:lnTo>
                    <a:pt x="552703" y="71120"/>
                  </a:lnTo>
                  <a:lnTo>
                    <a:pt x="549655" y="68072"/>
                  </a:lnTo>
                  <a:lnTo>
                    <a:pt x="561848" y="60960"/>
                  </a:lnTo>
                  <a:lnTo>
                    <a:pt x="569930" y="57523"/>
                  </a:lnTo>
                  <a:lnTo>
                    <a:pt x="576203" y="57140"/>
                  </a:lnTo>
                  <a:lnTo>
                    <a:pt x="581141" y="58666"/>
                  </a:lnTo>
                  <a:lnTo>
                    <a:pt x="590308" y="64008"/>
                  </a:lnTo>
                  <a:lnTo>
                    <a:pt x="588263" y="73139"/>
                  </a:lnTo>
                  <a:lnTo>
                    <a:pt x="583183" y="74180"/>
                  </a:lnTo>
                  <a:lnTo>
                    <a:pt x="585215" y="87363"/>
                  </a:lnTo>
                  <a:lnTo>
                    <a:pt x="605536" y="87363"/>
                  </a:lnTo>
                  <a:lnTo>
                    <a:pt x="608583" y="98551"/>
                  </a:lnTo>
                  <a:lnTo>
                    <a:pt x="659383" y="91439"/>
                  </a:lnTo>
                  <a:lnTo>
                    <a:pt x="607580" y="113791"/>
                  </a:lnTo>
                  <a:lnTo>
                    <a:pt x="607580" y="130035"/>
                  </a:lnTo>
                  <a:lnTo>
                    <a:pt x="613663" y="130035"/>
                  </a:lnTo>
                  <a:lnTo>
                    <a:pt x="625855" y="134099"/>
                  </a:lnTo>
                  <a:lnTo>
                    <a:pt x="625855" y="142227"/>
                  </a:lnTo>
                  <a:lnTo>
                    <a:pt x="626871" y="151371"/>
                  </a:lnTo>
                  <a:lnTo>
                    <a:pt x="626871" y="158483"/>
                  </a:lnTo>
                  <a:lnTo>
                    <a:pt x="620776" y="160515"/>
                  </a:lnTo>
                  <a:lnTo>
                    <a:pt x="613663" y="160515"/>
                  </a:lnTo>
                  <a:lnTo>
                    <a:pt x="613663" y="168655"/>
                  </a:lnTo>
                  <a:lnTo>
                    <a:pt x="625855" y="167639"/>
                  </a:lnTo>
                  <a:lnTo>
                    <a:pt x="638760" y="156924"/>
                  </a:lnTo>
                  <a:lnTo>
                    <a:pt x="653665" y="148209"/>
                  </a:lnTo>
                  <a:lnTo>
                    <a:pt x="669147" y="142351"/>
                  </a:lnTo>
                  <a:lnTo>
                    <a:pt x="683780" y="140208"/>
                  </a:lnTo>
                  <a:lnTo>
                    <a:pt x="698965" y="144636"/>
                  </a:lnTo>
                  <a:lnTo>
                    <a:pt x="718440" y="155065"/>
                  </a:lnTo>
                  <a:lnTo>
                    <a:pt x="744204" y="167206"/>
                  </a:lnTo>
                  <a:lnTo>
                    <a:pt x="778255" y="176771"/>
                  </a:lnTo>
                  <a:lnTo>
                    <a:pt x="811098" y="179517"/>
                  </a:lnTo>
                  <a:lnTo>
                    <a:pt x="847748" y="177520"/>
                  </a:lnTo>
                  <a:lnTo>
                    <a:pt x="885464" y="171342"/>
                  </a:lnTo>
                  <a:lnTo>
                    <a:pt x="921499" y="161544"/>
                  </a:lnTo>
                  <a:lnTo>
                    <a:pt x="918125" y="143915"/>
                  </a:lnTo>
                  <a:lnTo>
                    <a:pt x="917319" y="121148"/>
                  </a:lnTo>
                  <a:lnTo>
                    <a:pt x="919368" y="97243"/>
                  </a:lnTo>
                  <a:lnTo>
                    <a:pt x="924560" y="76200"/>
                  </a:lnTo>
                  <a:lnTo>
                    <a:pt x="896604" y="67144"/>
                  </a:lnTo>
                  <a:lnTo>
                    <a:pt x="858647" y="56378"/>
                  </a:lnTo>
                  <a:lnTo>
                    <a:pt x="817832" y="47903"/>
                  </a:lnTo>
                  <a:lnTo>
                    <a:pt x="781303" y="45720"/>
                  </a:lnTo>
                  <a:lnTo>
                    <a:pt x="750062" y="52671"/>
                  </a:lnTo>
                  <a:lnTo>
                    <a:pt x="721106" y="64763"/>
                  </a:lnTo>
                  <a:lnTo>
                    <a:pt x="695579" y="75713"/>
                  </a:lnTo>
                  <a:lnTo>
                    <a:pt x="674624" y="79235"/>
                  </a:lnTo>
                  <a:lnTo>
                    <a:pt x="657336" y="74335"/>
                  </a:lnTo>
                  <a:lnTo>
                    <a:pt x="641476" y="65143"/>
                  </a:lnTo>
                  <a:lnTo>
                    <a:pt x="626189" y="53090"/>
                  </a:lnTo>
                  <a:lnTo>
                    <a:pt x="610615" y="39611"/>
                  </a:lnTo>
                  <a:lnTo>
                    <a:pt x="592370" y="27567"/>
                  </a:lnTo>
                  <a:lnTo>
                    <a:pt x="569842" y="18662"/>
                  </a:lnTo>
                  <a:lnTo>
                    <a:pt x="543314" y="12615"/>
                  </a:lnTo>
                  <a:lnTo>
                    <a:pt x="513067" y="9144"/>
                  </a:lnTo>
                  <a:lnTo>
                    <a:pt x="77215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49991" y="4092346"/>
              <a:ext cx="487045" cy="109855"/>
            </a:xfrm>
            <a:custGeom>
              <a:avLst/>
              <a:gdLst/>
              <a:ahLst/>
              <a:cxnLst/>
              <a:rect l="l" t="t" r="r" b="b"/>
              <a:pathLst>
                <a:path w="487045" h="109854">
                  <a:moveTo>
                    <a:pt x="0" y="0"/>
                  </a:moveTo>
                  <a:lnTo>
                    <a:pt x="47764" y="94475"/>
                  </a:lnTo>
                  <a:lnTo>
                    <a:pt x="467360" y="109715"/>
                  </a:lnTo>
                  <a:lnTo>
                    <a:pt x="468804" y="103010"/>
                  </a:lnTo>
                  <a:lnTo>
                    <a:pt x="472846" y="97313"/>
                  </a:lnTo>
                  <a:lnTo>
                    <a:pt x="479050" y="92588"/>
                  </a:lnTo>
                  <a:lnTo>
                    <a:pt x="486981" y="88798"/>
                  </a:lnTo>
                  <a:lnTo>
                    <a:pt x="481164" y="77660"/>
                  </a:lnTo>
                  <a:lnTo>
                    <a:pt x="479551" y="78219"/>
                  </a:lnTo>
                  <a:lnTo>
                    <a:pt x="470903" y="79716"/>
                  </a:lnTo>
                  <a:lnTo>
                    <a:pt x="461390" y="77970"/>
                  </a:lnTo>
                  <a:lnTo>
                    <a:pt x="452830" y="72791"/>
                  </a:lnTo>
                  <a:lnTo>
                    <a:pt x="447039" y="63995"/>
                  </a:lnTo>
                  <a:lnTo>
                    <a:pt x="445225" y="54187"/>
                  </a:lnTo>
                  <a:lnTo>
                    <a:pt x="447420" y="45785"/>
                  </a:lnTo>
                  <a:lnTo>
                    <a:pt x="454026" y="39461"/>
                  </a:lnTo>
                  <a:lnTo>
                    <a:pt x="465442" y="35890"/>
                  </a:lnTo>
                  <a:lnTo>
                    <a:pt x="458215" y="14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31156" y="4158373"/>
              <a:ext cx="47625" cy="22860"/>
            </a:xfrm>
            <a:custGeom>
              <a:avLst/>
              <a:gdLst/>
              <a:ahLst/>
              <a:cxnLst/>
              <a:rect l="l" t="t" r="r" b="b"/>
              <a:pathLst>
                <a:path w="47625" h="22860">
                  <a:moveTo>
                    <a:pt x="32918" y="0"/>
                  </a:moveTo>
                  <a:lnTo>
                    <a:pt x="0" y="11633"/>
                  </a:lnTo>
                  <a:lnTo>
                    <a:pt x="5816" y="22771"/>
                  </a:lnTo>
                  <a:lnTo>
                    <a:pt x="15058" y="19869"/>
                  </a:lnTo>
                  <a:lnTo>
                    <a:pt x="25153" y="17843"/>
                  </a:lnTo>
                  <a:lnTo>
                    <a:pt x="35661" y="16656"/>
                  </a:lnTo>
                  <a:lnTo>
                    <a:pt x="46139" y="16268"/>
                  </a:lnTo>
                  <a:lnTo>
                    <a:pt x="47142" y="11188"/>
                  </a:lnTo>
                  <a:lnTo>
                    <a:pt x="40043" y="11188"/>
                  </a:lnTo>
                  <a:lnTo>
                    <a:pt x="32918" y="4063"/>
                  </a:lnTo>
                  <a:lnTo>
                    <a:pt x="32918" y="0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2991" y="4022737"/>
              <a:ext cx="184403" cy="15190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12831" y="4235602"/>
              <a:ext cx="1489710" cy="320040"/>
            </a:xfrm>
            <a:custGeom>
              <a:avLst/>
              <a:gdLst/>
              <a:ahLst/>
              <a:cxnLst/>
              <a:rect l="l" t="t" r="r" b="b"/>
              <a:pathLst>
                <a:path w="1489710" h="320039">
                  <a:moveTo>
                    <a:pt x="193039" y="0"/>
                  </a:moveTo>
                  <a:lnTo>
                    <a:pt x="7112" y="57899"/>
                  </a:lnTo>
                  <a:lnTo>
                    <a:pt x="0" y="59931"/>
                  </a:lnTo>
                  <a:lnTo>
                    <a:pt x="0" y="80263"/>
                  </a:lnTo>
                  <a:lnTo>
                    <a:pt x="32524" y="84315"/>
                  </a:lnTo>
                  <a:lnTo>
                    <a:pt x="34543" y="126974"/>
                  </a:lnTo>
                  <a:lnTo>
                    <a:pt x="0" y="141224"/>
                  </a:lnTo>
                  <a:lnTo>
                    <a:pt x="2044" y="161531"/>
                  </a:lnTo>
                  <a:lnTo>
                    <a:pt x="35572" y="164566"/>
                  </a:lnTo>
                  <a:lnTo>
                    <a:pt x="34543" y="219443"/>
                  </a:lnTo>
                  <a:lnTo>
                    <a:pt x="35807" y="229349"/>
                  </a:lnTo>
                  <a:lnTo>
                    <a:pt x="40073" y="239255"/>
                  </a:lnTo>
                  <a:lnTo>
                    <a:pt x="48051" y="246875"/>
                  </a:lnTo>
                  <a:lnTo>
                    <a:pt x="60451" y="249923"/>
                  </a:lnTo>
                  <a:lnTo>
                    <a:pt x="1488427" y="320039"/>
                  </a:lnTo>
                  <a:lnTo>
                    <a:pt x="1489443" y="299694"/>
                  </a:lnTo>
                  <a:lnTo>
                    <a:pt x="162560" y="236702"/>
                  </a:lnTo>
                  <a:lnTo>
                    <a:pt x="155100" y="231409"/>
                  </a:lnTo>
                  <a:lnTo>
                    <a:pt x="148596" y="224780"/>
                  </a:lnTo>
                  <a:lnTo>
                    <a:pt x="143996" y="217003"/>
                  </a:lnTo>
                  <a:lnTo>
                    <a:pt x="142252" y="208267"/>
                  </a:lnTo>
                  <a:lnTo>
                    <a:pt x="142252" y="167639"/>
                  </a:lnTo>
                  <a:lnTo>
                    <a:pt x="113791" y="167639"/>
                  </a:lnTo>
                  <a:lnTo>
                    <a:pt x="113791" y="143243"/>
                  </a:lnTo>
                  <a:lnTo>
                    <a:pt x="144272" y="133070"/>
                  </a:lnTo>
                  <a:lnTo>
                    <a:pt x="144272" y="90398"/>
                  </a:lnTo>
                  <a:lnTo>
                    <a:pt x="113791" y="86360"/>
                  </a:lnTo>
                  <a:lnTo>
                    <a:pt x="113791" y="64008"/>
                  </a:lnTo>
                  <a:lnTo>
                    <a:pt x="308863" y="27419"/>
                  </a:lnTo>
                  <a:lnTo>
                    <a:pt x="583184" y="39611"/>
                  </a:lnTo>
                  <a:lnTo>
                    <a:pt x="625855" y="25400"/>
                  </a:lnTo>
                  <a:lnTo>
                    <a:pt x="607567" y="21336"/>
                  </a:lnTo>
                  <a:lnTo>
                    <a:pt x="193039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23906" y="4107573"/>
            <a:ext cx="139231" cy="149898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0206878" y="4174645"/>
            <a:ext cx="46355" cy="36195"/>
          </a:xfrm>
          <a:custGeom>
            <a:avLst/>
            <a:gdLst/>
            <a:ahLst/>
            <a:cxnLst/>
            <a:rect l="l" t="t" r="r" b="b"/>
            <a:pathLst>
              <a:path w="46354" h="36195">
                <a:moveTo>
                  <a:pt x="22860" y="0"/>
                </a:moveTo>
                <a:lnTo>
                  <a:pt x="19073" y="9257"/>
                </a:lnTo>
                <a:lnTo>
                  <a:pt x="13144" y="16949"/>
                </a:lnTo>
                <a:lnTo>
                  <a:pt x="6357" y="23786"/>
                </a:lnTo>
                <a:lnTo>
                  <a:pt x="0" y="30480"/>
                </a:lnTo>
                <a:lnTo>
                  <a:pt x="10572" y="35735"/>
                </a:lnTo>
                <a:lnTo>
                  <a:pt x="21717" y="35994"/>
                </a:lnTo>
                <a:lnTo>
                  <a:pt x="33432" y="28544"/>
                </a:lnTo>
                <a:lnTo>
                  <a:pt x="45720" y="10668"/>
                </a:lnTo>
                <a:lnTo>
                  <a:pt x="46304" y="9651"/>
                </a:lnTo>
                <a:lnTo>
                  <a:pt x="39624" y="5562"/>
                </a:lnTo>
                <a:lnTo>
                  <a:pt x="31953" y="2082"/>
                </a:lnTo>
                <a:lnTo>
                  <a:pt x="22860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0153345" y="4021747"/>
            <a:ext cx="166370" cy="317500"/>
            <a:chOff x="5098745" y="4021747"/>
            <a:chExt cx="166370" cy="317500"/>
          </a:xfrm>
        </p:grpSpPr>
        <p:sp>
          <p:nvSpPr>
            <p:cNvPr id="24" name="object 24"/>
            <p:cNvSpPr/>
            <p:nvPr/>
          </p:nvSpPr>
          <p:spPr>
            <a:xfrm>
              <a:off x="5153799" y="4052500"/>
              <a:ext cx="41910" cy="29209"/>
            </a:xfrm>
            <a:custGeom>
              <a:avLst/>
              <a:gdLst/>
              <a:ahLst/>
              <a:cxnLst/>
              <a:rect l="l" t="t" r="r" b="b"/>
              <a:pathLst>
                <a:path w="41910" h="29210">
                  <a:moveTo>
                    <a:pt x="18651" y="0"/>
                  </a:moveTo>
                  <a:lnTo>
                    <a:pt x="9471" y="628"/>
                  </a:lnTo>
                  <a:lnTo>
                    <a:pt x="0" y="6305"/>
                  </a:lnTo>
                  <a:lnTo>
                    <a:pt x="5643" y="10734"/>
                  </a:lnTo>
                  <a:lnTo>
                    <a:pt x="10858" y="16594"/>
                  </a:lnTo>
                  <a:lnTo>
                    <a:pt x="15216" y="23027"/>
                  </a:lnTo>
                  <a:lnTo>
                    <a:pt x="18287" y="29178"/>
                  </a:lnTo>
                  <a:lnTo>
                    <a:pt x="23473" y="27099"/>
                  </a:lnTo>
                  <a:lnTo>
                    <a:pt x="29157" y="24590"/>
                  </a:lnTo>
                  <a:lnTo>
                    <a:pt x="35191" y="21723"/>
                  </a:lnTo>
                  <a:lnTo>
                    <a:pt x="41427" y="18573"/>
                  </a:lnTo>
                  <a:lnTo>
                    <a:pt x="28862" y="5591"/>
                  </a:lnTo>
                  <a:lnTo>
                    <a:pt x="1865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98732" y="4021746"/>
              <a:ext cx="166370" cy="317500"/>
            </a:xfrm>
            <a:custGeom>
              <a:avLst/>
              <a:gdLst/>
              <a:ahLst/>
              <a:cxnLst/>
              <a:rect l="l" t="t" r="r" b="b"/>
              <a:pathLst>
                <a:path w="166370" h="317500">
                  <a:moveTo>
                    <a:pt x="119075" y="178790"/>
                  </a:moveTo>
                  <a:lnTo>
                    <a:pt x="114134" y="173037"/>
                  </a:lnTo>
                  <a:lnTo>
                    <a:pt x="107696" y="167335"/>
                  </a:lnTo>
                  <a:lnTo>
                    <a:pt x="99847" y="162547"/>
                  </a:lnTo>
                  <a:lnTo>
                    <a:pt x="99263" y="163563"/>
                  </a:lnTo>
                  <a:lnTo>
                    <a:pt x="86969" y="181444"/>
                  </a:lnTo>
                  <a:lnTo>
                    <a:pt x="75260" y="188899"/>
                  </a:lnTo>
                  <a:lnTo>
                    <a:pt x="64109" y="188633"/>
                  </a:lnTo>
                  <a:lnTo>
                    <a:pt x="53543" y="183375"/>
                  </a:lnTo>
                  <a:lnTo>
                    <a:pt x="39801" y="169087"/>
                  </a:lnTo>
                  <a:lnTo>
                    <a:pt x="30492" y="147942"/>
                  </a:lnTo>
                  <a:lnTo>
                    <a:pt x="25463" y="125082"/>
                  </a:lnTo>
                  <a:lnTo>
                    <a:pt x="24587" y="105638"/>
                  </a:lnTo>
                  <a:lnTo>
                    <a:pt x="26339" y="87858"/>
                  </a:lnTo>
                  <a:lnTo>
                    <a:pt x="39585" y="50571"/>
                  </a:lnTo>
                  <a:lnTo>
                    <a:pt x="73710" y="30759"/>
                  </a:lnTo>
                  <a:lnTo>
                    <a:pt x="83921" y="36347"/>
                  </a:lnTo>
                  <a:lnTo>
                    <a:pt x="96494" y="49326"/>
                  </a:lnTo>
                  <a:lnTo>
                    <a:pt x="103784" y="45542"/>
                  </a:lnTo>
                  <a:lnTo>
                    <a:pt x="111175" y="41325"/>
                  </a:lnTo>
                  <a:lnTo>
                    <a:pt x="117551" y="37058"/>
                  </a:lnTo>
                  <a:lnTo>
                    <a:pt x="113233" y="25996"/>
                  </a:lnTo>
                  <a:lnTo>
                    <a:pt x="105918" y="14782"/>
                  </a:lnTo>
                  <a:lnTo>
                    <a:pt x="93751" y="5562"/>
                  </a:lnTo>
                  <a:lnTo>
                    <a:pt x="74866" y="495"/>
                  </a:lnTo>
                  <a:lnTo>
                    <a:pt x="63665" y="0"/>
                  </a:lnTo>
                  <a:lnTo>
                    <a:pt x="56591" y="3530"/>
                  </a:lnTo>
                  <a:lnTo>
                    <a:pt x="25908" y="21285"/>
                  </a:lnTo>
                  <a:lnTo>
                    <a:pt x="7810" y="52882"/>
                  </a:lnTo>
                  <a:lnTo>
                    <a:pt x="0" y="89916"/>
                  </a:lnTo>
                  <a:lnTo>
                    <a:pt x="203" y="123926"/>
                  </a:lnTo>
                  <a:lnTo>
                    <a:pt x="6654" y="154139"/>
                  </a:lnTo>
                  <a:lnTo>
                    <a:pt x="18669" y="182613"/>
                  </a:lnTo>
                  <a:lnTo>
                    <a:pt x="35560" y="205384"/>
                  </a:lnTo>
                  <a:lnTo>
                    <a:pt x="56591" y="218414"/>
                  </a:lnTo>
                  <a:lnTo>
                    <a:pt x="58115" y="271754"/>
                  </a:lnTo>
                  <a:lnTo>
                    <a:pt x="94691" y="253466"/>
                  </a:lnTo>
                  <a:lnTo>
                    <a:pt x="96215" y="230606"/>
                  </a:lnTo>
                  <a:lnTo>
                    <a:pt x="97726" y="213855"/>
                  </a:lnTo>
                  <a:lnTo>
                    <a:pt x="104914" y="207518"/>
                  </a:lnTo>
                  <a:lnTo>
                    <a:pt x="110680" y="199758"/>
                  </a:lnTo>
                  <a:lnTo>
                    <a:pt x="115303" y="190271"/>
                  </a:lnTo>
                  <a:lnTo>
                    <a:pt x="119075" y="178790"/>
                  </a:lnTo>
                  <a:close/>
                </a:path>
                <a:path w="166370" h="317500">
                  <a:moveTo>
                    <a:pt x="166319" y="254990"/>
                  </a:moveTo>
                  <a:lnTo>
                    <a:pt x="163258" y="233654"/>
                  </a:lnTo>
                  <a:lnTo>
                    <a:pt x="23063" y="299199"/>
                  </a:lnTo>
                  <a:lnTo>
                    <a:pt x="23063" y="317474"/>
                  </a:lnTo>
                  <a:lnTo>
                    <a:pt x="166319" y="25499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8084248" y="3101723"/>
            <a:ext cx="2863850" cy="2742565"/>
            <a:chOff x="3029648" y="3101720"/>
            <a:chExt cx="2863850" cy="2742565"/>
          </a:xfrm>
        </p:grpSpPr>
        <p:sp>
          <p:nvSpPr>
            <p:cNvPr id="27" name="object 27"/>
            <p:cNvSpPr/>
            <p:nvPr/>
          </p:nvSpPr>
          <p:spPr>
            <a:xfrm>
              <a:off x="4126623" y="4064901"/>
              <a:ext cx="901065" cy="438784"/>
            </a:xfrm>
            <a:custGeom>
              <a:avLst/>
              <a:gdLst/>
              <a:ahLst/>
              <a:cxnLst/>
              <a:rect l="l" t="t" r="r" b="b"/>
              <a:pathLst>
                <a:path w="901064" h="438785">
                  <a:moveTo>
                    <a:pt x="595884" y="0"/>
                  </a:moveTo>
                  <a:lnTo>
                    <a:pt x="585216" y="3060"/>
                  </a:lnTo>
                  <a:lnTo>
                    <a:pt x="582168" y="16281"/>
                  </a:lnTo>
                  <a:lnTo>
                    <a:pt x="582168" y="28460"/>
                  </a:lnTo>
                  <a:lnTo>
                    <a:pt x="561835" y="38607"/>
                  </a:lnTo>
                  <a:lnTo>
                    <a:pt x="561835" y="49796"/>
                  </a:lnTo>
                  <a:lnTo>
                    <a:pt x="513854" y="59089"/>
                  </a:lnTo>
                  <a:lnTo>
                    <a:pt x="488810" y="63334"/>
                  </a:lnTo>
                  <a:lnTo>
                    <a:pt x="476823" y="65761"/>
                  </a:lnTo>
                  <a:lnTo>
                    <a:pt x="471143" y="69011"/>
                  </a:lnTo>
                  <a:lnTo>
                    <a:pt x="469441" y="74672"/>
                  </a:lnTo>
                  <a:lnTo>
                    <a:pt x="469392" y="84327"/>
                  </a:lnTo>
                  <a:lnTo>
                    <a:pt x="472798" y="95227"/>
                  </a:lnTo>
                  <a:lnTo>
                    <a:pt x="481404" y="102931"/>
                  </a:lnTo>
                  <a:lnTo>
                    <a:pt x="492789" y="106528"/>
                  </a:lnTo>
                  <a:lnTo>
                    <a:pt x="504532" y="105105"/>
                  </a:lnTo>
                  <a:lnTo>
                    <a:pt x="537451" y="93471"/>
                  </a:lnTo>
                  <a:lnTo>
                    <a:pt x="544576" y="100583"/>
                  </a:lnTo>
                  <a:lnTo>
                    <a:pt x="551675" y="104660"/>
                  </a:lnTo>
                  <a:lnTo>
                    <a:pt x="550672" y="109740"/>
                  </a:lnTo>
                  <a:lnTo>
                    <a:pt x="510349" y="116243"/>
                  </a:lnTo>
                  <a:lnTo>
                    <a:pt x="493775" y="124967"/>
                  </a:lnTo>
                  <a:lnTo>
                    <a:pt x="490728" y="137159"/>
                  </a:lnTo>
                  <a:lnTo>
                    <a:pt x="493775" y="192036"/>
                  </a:lnTo>
                  <a:lnTo>
                    <a:pt x="512063" y="196100"/>
                  </a:lnTo>
                  <a:lnTo>
                    <a:pt x="469392" y="210311"/>
                  </a:lnTo>
                  <a:lnTo>
                    <a:pt x="195072" y="198119"/>
                  </a:lnTo>
                  <a:lnTo>
                    <a:pt x="0" y="234708"/>
                  </a:lnTo>
                  <a:lnTo>
                    <a:pt x="0" y="257060"/>
                  </a:lnTo>
                  <a:lnTo>
                    <a:pt x="30480" y="261099"/>
                  </a:lnTo>
                  <a:lnTo>
                    <a:pt x="30480" y="303771"/>
                  </a:lnTo>
                  <a:lnTo>
                    <a:pt x="0" y="313943"/>
                  </a:lnTo>
                  <a:lnTo>
                    <a:pt x="0" y="338340"/>
                  </a:lnTo>
                  <a:lnTo>
                    <a:pt x="28460" y="338340"/>
                  </a:lnTo>
                  <a:lnTo>
                    <a:pt x="28460" y="378967"/>
                  </a:lnTo>
                  <a:lnTo>
                    <a:pt x="696455" y="438162"/>
                  </a:lnTo>
                  <a:lnTo>
                    <a:pt x="693420" y="231660"/>
                  </a:lnTo>
                  <a:lnTo>
                    <a:pt x="900684" y="147840"/>
                  </a:lnTo>
                  <a:lnTo>
                    <a:pt x="705612" y="141744"/>
                  </a:lnTo>
                  <a:lnTo>
                    <a:pt x="696468" y="135635"/>
                  </a:lnTo>
                  <a:lnTo>
                    <a:pt x="690824" y="120459"/>
                  </a:lnTo>
                  <a:lnTo>
                    <a:pt x="676465" y="113666"/>
                  </a:lnTo>
                  <a:lnTo>
                    <a:pt x="657248" y="111638"/>
                  </a:lnTo>
                  <a:lnTo>
                    <a:pt x="637032" y="110756"/>
                  </a:lnTo>
                  <a:lnTo>
                    <a:pt x="637032" y="102615"/>
                  </a:lnTo>
                  <a:lnTo>
                    <a:pt x="650239" y="93471"/>
                  </a:lnTo>
                  <a:lnTo>
                    <a:pt x="649224" y="84327"/>
                  </a:lnTo>
                  <a:lnTo>
                    <a:pt x="644651" y="76200"/>
                  </a:lnTo>
                  <a:lnTo>
                    <a:pt x="630948" y="72135"/>
                  </a:lnTo>
                  <a:lnTo>
                    <a:pt x="630948" y="55892"/>
                  </a:lnTo>
                  <a:lnTo>
                    <a:pt x="682751" y="33540"/>
                  </a:lnTo>
                  <a:lnTo>
                    <a:pt x="627875" y="39636"/>
                  </a:lnTo>
                  <a:lnTo>
                    <a:pt x="628904" y="29463"/>
                  </a:lnTo>
                  <a:lnTo>
                    <a:pt x="608584" y="29463"/>
                  </a:lnTo>
                  <a:lnTo>
                    <a:pt x="611124" y="16776"/>
                  </a:lnTo>
                  <a:lnTo>
                    <a:pt x="608584" y="3060"/>
                  </a:lnTo>
                  <a:lnTo>
                    <a:pt x="59588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20043" y="4212742"/>
              <a:ext cx="208915" cy="290830"/>
            </a:xfrm>
            <a:custGeom>
              <a:avLst/>
              <a:gdLst/>
              <a:ahLst/>
              <a:cxnLst/>
              <a:rect l="l" t="t" r="r" b="b"/>
              <a:pathLst>
                <a:path w="208914" h="290829">
                  <a:moveTo>
                    <a:pt x="207263" y="0"/>
                  </a:moveTo>
                  <a:lnTo>
                    <a:pt x="0" y="83820"/>
                  </a:lnTo>
                  <a:lnTo>
                    <a:pt x="3035" y="290322"/>
                  </a:lnTo>
                  <a:lnTo>
                    <a:pt x="4572" y="290398"/>
                  </a:lnTo>
                  <a:lnTo>
                    <a:pt x="60947" y="265163"/>
                  </a:lnTo>
                  <a:lnTo>
                    <a:pt x="64008" y="230111"/>
                  </a:lnTo>
                  <a:lnTo>
                    <a:pt x="25908" y="228600"/>
                  </a:lnTo>
                  <a:lnTo>
                    <a:pt x="30479" y="205727"/>
                  </a:lnTo>
                  <a:lnTo>
                    <a:pt x="62496" y="185915"/>
                  </a:lnTo>
                  <a:lnTo>
                    <a:pt x="62496" y="143243"/>
                  </a:lnTo>
                  <a:lnTo>
                    <a:pt x="27431" y="143243"/>
                  </a:lnTo>
                  <a:lnTo>
                    <a:pt x="27431" y="120396"/>
                  </a:lnTo>
                  <a:lnTo>
                    <a:pt x="181355" y="53327"/>
                  </a:lnTo>
                  <a:lnTo>
                    <a:pt x="208787" y="54851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24615" y="4020705"/>
              <a:ext cx="739140" cy="514984"/>
            </a:xfrm>
            <a:custGeom>
              <a:avLst/>
              <a:gdLst/>
              <a:ahLst/>
              <a:cxnLst/>
              <a:rect l="l" t="t" r="r" b="b"/>
              <a:pathLst>
                <a:path w="739139" h="514985">
                  <a:moveTo>
                    <a:pt x="313956" y="0"/>
                  </a:moveTo>
                  <a:lnTo>
                    <a:pt x="285630" y="11741"/>
                  </a:lnTo>
                  <a:lnTo>
                    <a:pt x="263458" y="40200"/>
                  </a:lnTo>
                  <a:lnTo>
                    <a:pt x="249005" y="75229"/>
                  </a:lnTo>
                  <a:lnTo>
                    <a:pt x="243839" y="106679"/>
                  </a:lnTo>
                  <a:lnTo>
                    <a:pt x="246245" y="135874"/>
                  </a:lnTo>
                  <a:lnTo>
                    <a:pt x="255079" y="167639"/>
                  </a:lnTo>
                  <a:lnTo>
                    <a:pt x="272772" y="197119"/>
                  </a:lnTo>
                  <a:lnTo>
                    <a:pt x="301751" y="219455"/>
                  </a:lnTo>
                  <a:lnTo>
                    <a:pt x="303275" y="252996"/>
                  </a:lnTo>
                  <a:lnTo>
                    <a:pt x="204215" y="246887"/>
                  </a:lnTo>
                  <a:lnTo>
                    <a:pt x="176783" y="245363"/>
                  </a:lnTo>
                  <a:lnTo>
                    <a:pt x="22859" y="312432"/>
                  </a:lnTo>
                  <a:lnTo>
                    <a:pt x="22859" y="335279"/>
                  </a:lnTo>
                  <a:lnTo>
                    <a:pt x="57924" y="335279"/>
                  </a:lnTo>
                  <a:lnTo>
                    <a:pt x="57924" y="377951"/>
                  </a:lnTo>
                  <a:lnTo>
                    <a:pt x="25907" y="397763"/>
                  </a:lnTo>
                  <a:lnTo>
                    <a:pt x="21336" y="420636"/>
                  </a:lnTo>
                  <a:lnTo>
                    <a:pt x="59436" y="422148"/>
                  </a:lnTo>
                  <a:lnTo>
                    <a:pt x="56375" y="457200"/>
                  </a:lnTo>
                  <a:lnTo>
                    <a:pt x="0" y="482434"/>
                  </a:lnTo>
                  <a:lnTo>
                    <a:pt x="676452" y="514540"/>
                  </a:lnTo>
                  <a:lnTo>
                    <a:pt x="675639" y="431304"/>
                  </a:lnTo>
                  <a:lnTo>
                    <a:pt x="641083" y="451599"/>
                  </a:lnTo>
                  <a:lnTo>
                    <a:pt x="639063" y="425196"/>
                  </a:lnTo>
                  <a:lnTo>
                    <a:pt x="679703" y="406907"/>
                  </a:lnTo>
                  <a:lnTo>
                    <a:pt x="675639" y="345948"/>
                  </a:lnTo>
                  <a:lnTo>
                    <a:pt x="639063" y="360159"/>
                  </a:lnTo>
                  <a:lnTo>
                    <a:pt x="641083" y="274827"/>
                  </a:lnTo>
                  <a:lnTo>
                    <a:pt x="669327" y="243056"/>
                  </a:lnTo>
                  <a:lnTo>
                    <a:pt x="669556" y="228104"/>
                  </a:lnTo>
                  <a:lnTo>
                    <a:pt x="669556" y="106184"/>
                  </a:lnTo>
                  <a:lnTo>
                    <a:pt x="739139" y="76200"/>
                  </a:lnTo>
                  <a:lnTo>
                    <a:pt x="530351" y="67055"/>
                  </a:lnTo>
                  <a:lnTo>
                    <a:pt x="458724" y="97536"/>
                  </a:lnTo>
                  <a:lnTo>
                    <a:pt x="460247" y="160032"/>
                  </a:lnTo>
                  <a:lnTo>
                    <a:pt x="475475" y="160032"/>
                  </a:lnTo>
                  <a:lnTo>
                    <a:pt x="509015" y="169163"/>
                  </a:lnTo>
                  <a:lnTo>
                    <a:pt x="547685" y="188409"/>
                  </a:lnTo>
                  <a:lnTo>
                    <a:pt x="566494" y="228892"/>
                  </a:lnTo>
                  <a:lnTo>
                    <a:pt x="566928" y="235848"/>
                  </a:lnTo>
                  <a:lnTo>
                    <a:pt x="562789" y="241084"/>
                  </a:lnTo>
                  <a:lnTo>
                    <a:pt x="553224" y="246887"/>
                  </a:lnTo>
                  <a:lnTo>
                    <a:pt x="527303" y="260616"/>
                  </a:lnTo>
                  <a:lnTo>
                    <a:pt x="440436" y="256031"/>
                  </a:lnTo>
                  <a:lnTo>
                    <a:pt x="297179" y="318515"/>
                  </a:lnTo>
                  <a:lnTo>
                    <a:pt x="297179" y="300240"/>
                  </a:lnTo>
                  <a:lnTo>
                    <a:pt x="437375" y="234696"/>
                  </a:lnTo>
                  <a:lnTo>
                    <a:pt x="370331" y="231648"/>
                  </a:lnTo>
                  <a:lnTo>
                    <a:pt x="368807" y="254507"/>
                  </a:lnTo>
                  <a:lnTo>
                    <a:pt x="332231" y="272796"/>
                  </a:lnTo>
                  <a:lnTo>
                    <a:pt x="330707" y="219455"/>
                  </a:lnTo>
                  <a:lnTo>
                    <a:pt x="309681" y="206413"/>
                  </a:lnTo>
                  <a:lnTo>
                    <a:pt x="292798" y="183651"/>
                  </a:lnTo>
                  <a:lnTo>
                    <a:pt x="280773" y="155169"/>
                  </a:lnTo>
                  <a:lnTo>
                    <a:pt x="274319" y="124967"/>
                  </a:lnTo>
                  <a:lnTo>
                    <a:pt x="274129" y="90945"/>
                  </a:lnTo>
                  <a:lnTo>
                    <a:pt x="281939" y="53916"/>
                  </a:lnTo>
                  <a:lnTo>
                    <a:pt x="300037" y="22314"/>
                  </a:lnTo>
                  <a:lnTo>
                    <a:pt x="330707" y="4572"/>
                  </a:lnTo>
                  <a:lnTo>
                    <a:pt x="337781" y="1041"/>
                  </a:lnTo>
                  <a:lnTo>
                    <a:pt x="31395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63679" y="4096905"/>
              <a:ext cx="146685" cy="459105"/>
            </a:xfrm>
            <a:custGeom>
              <a:avLst/>
              <a:gdLst/>
              <a:ahLst/>
              <a:cxnLst/>
              <a:rect l="l" t="t" r="r" b="b"/>
              <a:pathLst>
                <a:path w="146685" h="459104">
                  <a:moveTo>
                    <a:pt x="100075" y="0"/>
                  </a:moveTo>
                  <a:lnTo>
                    <a:pt x="30492" y="29984"/>
                  </a:lnTo>
                  <a:lnTo>
                    <a:pt x="30492" y="151904"/>
                  </a:lnTo>
                  <a:lnTo>
                    <a:pt x="30263" y="166856"/>
                  </a:lnTo>
                  <a:lnTo>
                    <a:pt x="27179" y="180092"/>
                  </a:lnTo>
                  <a:lnTo>
                    <a:pt x="22193" y="189898"/>
                  </a:lnTo>
                  <a:lnTo>
                    <a:pt x="16255" y="194563"/>
                  </a:lnTo>
                  <a:lnTo>
                    <a:pt x="2019" y="198627"/>
                  </a:lnTo>
                  <a:lnTo>
                    <a:pt x="0" y="283959"/>
                  </a:lnTo>
                  <a:lnTo>
                    <a:pt x="36575" y="269748"/>
                  </a:lnTo>
                  <a:lnTo>
                    <a:pt x="40639" y="330707"/>
                  </a:lnTo>
                  <a:lnTo>
                    <a:pt x="0" y="348996"/>
                  </a:lnTo>
                  <a:lnTo>
                    <a:pt x="2019" y="375399"/>
                  </a:lnTo>
                  <a:lnTo>
                    <a:pt x="36575" y="355104"/>
                  </a:lnTo>
                  <a:lnTo>
                    <a:pt x="37388" y="438340"/>
                  </a:lnTo>
                  <a:lnTo>
                    <a:pt x="38595" y="438391"/>
                  </a:lnTo>
                  <a:lnTo>
                    <a:pt x="37579" y="458736"/>
                  </a:lnTo>
                  <a:lnTo>
                    <a:pt x="101600" y="422148"/>
                  </a:lnTo>
                  <a:lnTo>
                    <a:pt x="100075" y="321563"/>
                  </a:lnTo>
                  <a:lnTo>
                    <a:pt x="133603" y="300227"/>
                  </a:lnTo>
                  <a:lnTo>
                    <a:pt x="130555" y="278904"/>
                  </a:lnTo>
                  <a:lnTo>
                    <a:pt x="101600" y="278904"/>
                  </a:lnTo>
                  <a:lnTo>
                    <a:pt x="101600" y="234696"/>
                  </a:lnTo>
                  <a:lnTo>
                    <a:pt x="133603" y="219455"/>
                  </a:lnTo>
                  <a:lnTo>
                    <a:pt x="133603" y="161556"/>
                  </a:lnTo>
                  <a:lnTo>
                    <a:pt x="146494" y="160566"/>
                  </a:lnTo>
                  <a:lnTo>
                    <a:pt x="115773" y="128257"/>
                  </a:lnTo>
                  <a:lnTo>
                    <a:pt x="114503" y="130403"/>
                  </a:lnTo>
                  <a:lnTo>
                    <a:pt x="114198" y="132829"/>
                  </a:lnTo>
                  <a:lnTo>
                    <a:pt x="115315" y="135636"/>
                  </a:lnTo>
                  <a:lnTo>
                    <a:pt x="95503" y="132587"/>
                  </a:lnTo>
                  <a:lnTo>
                    <a:pt x="82740" y="88036"/>
                  </a:lnTo>
                  <a:lnTo>
                    <a:pt x="84074" y="66490"/>
                  </a:lnTo>
                  <a:lnTo>
                    <a:pt x="89979" y="44087"/>
                  </a:lnTo>
                  <a:lnTo>
                    <a:pt x="101600" y="24396"/>
                  </a:lnTo>
                  <a:lnTo>
                    <a:pt x="100075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46420" y="4107573"/>
              <a:ext cx="57150" cy="125095"/>
            </a:xfrm>
            <a:custGeom>
              <a:avLst/>
              <a:gdLst/>
              <a:ahLst/>
              <a:cxnLst/>
              <a:rect l="l" t="t" r="r" b="b"/>
              <a:pathLst>
                <a:path w="57150" h="125095">
                  <a:moveTo>
                    <a:pt x="56959" y="0"/>
                  </a:moveTo>
                  <a:lnTo>
                    <a:pt x="18859" y="13728"/>
                  </a:lnTo>
                  <a:lnTo>
                    <a:pt x="1333" y="55822"/>
                  </a:lnTo>
                  <a:lnTo>
                    <a:pt x="0" y="77368"/>
                  </a:lnTo>
                  <a:lnTo>
                    <a:pt x="2095" y="94487"/>
                  </a:lnTo>
                  <a:lnTo>
                    <a:pt x="5691" y="106494"/>
                  </a:lnTo>
                  <a:lnTo>
                    <a:pt x="9143" y="115066"/>
                  </a:lnTo>
                  <a:lnTo>
                    <a:pt x="12763" y="121920"/>
                  </a:lnTo>
                  <a:lnTo>
                    <a:pt x="32575" y="124968"/>
                  </a:lnTo>
                  <a:lnTo>
                    <a:pt x="31457" y="122161"/>
                  </a:lnTo>
                  <a:lnTo>
                    <a:pt x="31762" y="119735"/>
                  </a:lnTo>
                  <a:lnTo>
                    <a:pt x="33032" y="117589"/>
                  </a:lnTo>
                  <a:lnTo>
                    <a:pt x="28929" y="108996"/>
                  </a:lnTo>
                  <a:lnTo>
                    <a:pt x="25734" y="100637"/>
                  </a:lnTo>
                  <a:lnTo>
                    <a:pt x="23661" y="92950"/>
                  </a:lnTo>
                  <a:lnTo>
                    <a:pt x="22923" y="86372"/>
                  </a:lnTo>
                  <a:lnTo>
                    <a:pt x="22883" y="67092"/>
                  </a:lnTo>
                  <a:lnTo>
                    <a:pt x="25653" y="41476"/>
                  </a:lnTo>
                  <a:lnTo>
                    <a:pt x="35567" y="16715"/>
                  </a:lnTo>
                  <a:lnTo>
                    <a:pt x="56959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45823" y="4484496"/>
              <a:ext cx="337820" cy="1353820"/>
            </a:xfrm>
            <a:custGeom>
              <a:avLst/>
              <a:gdLst/>
              <a:ahLst/>
              <a:cxnLst/>
              <a:rect l="l" t="t" r="r" b="b"/>
              <a:pathLst>
                <a:path w="337820" h="1353820">
                  <a:moveTo>
                    <a:pt x="337312" y="0"/>
                  </a:moveTo>
                  <a:lnTo>
                    <a:pt x="0" y="186956"/>
                  </a:lnTo>
                  <a:lnTo>
                    <a:pt x="0" y="1253756"/>
                  </a:lnTo>
                  <a:lnTo>
                    <a:pt x="36575" y="1247660"/>
                  </a:lnTo>
                  <a:lnTo>
                    <a:pt x="40639" y="1353337"/>
                  </a:lnTo>
                  <a:lnTo>
                    <a:pt x="337312" y="1121676"/>
                  </a:lnTo>
                  <a:lnTo>
                    <a:pt x="337312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02380" y="4472304"/>
              <a:ext cx="2080895" cy="1276350"/>
            </a:xfrm>
            <a:custGeom>
              <a:avLst/>
              <a:gdLst/>
              <a:ahLst/>
              <a:cxnLst/>
              <a:rect l="l" t="t" r="r" b="b"/>
              <a:pathLst>
                <a:path w="2080895" h="1276350">
                  <a:moveTo>
                    <a:pt x="2080755" y="12192"/>
                  </a:moveTo>
                  <a:lnTo>
                    <a:pt x="1966963" y="0"/>
                  </a:lnTo>
                  <a:lnTo>
                    <a:pt x="1962899" y="46748"/>
                  </a:lnTo>
                  <a:lnTo>
                    <a:pt x="1898878" y="83337"/>
                  </a:lnTo>
                  <a:lnTo>
                    <a:pt x="470903" y="13220"/>
                  </a:lnTo>
                  <a:lnTo>
                    <a:pt x="314947" y="71132"/>
                  </a:lnTo>
                  <a:lnTo>
                    <a:pt x="119888" y="58940"/>
                  </a:lnTo>
                  <a:lnTo>
                    <a:pt x="8115" y="93472"/>
                  </a:lnTo>
                  <a:lnTo>
                    <a:pt x="0" y="1150137"/>
                  </a:lnTo>
                  <a:lnTo>
                    <a:pt x="36563" y="1158252"/>
                  </a:lnTo>
                  <a:lnTo>
                    <a:pt x="1751584" y="1276108"/>
                  </a:lnTo>
                  <a:lnTo>
                    <a:pt x="1780019" y="1259852"/>
                  </a:lnTo>
                  <a:lnTo>
                    <a:pt x="1743443" y="1265948"/>
                  </a:lnTo>
                  <a:lnTo>
                    <a:pt x="1743443" y="199148"/>
                  </a:lnTo>
                  <a:lnTo>
                    <a:pt x="2080755" y="12192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38943" y="5630557"/>
              <a:ext cx="1745614" cy="156845"/>
            </a:xfrm>
            <a:custGeom>
              <a:avLst/>
              <a:gdLst/>
              <a:ahLst/>
              <a:cxnLst/>
              <a:rect l="l" t="t" r="r" b="b"/>
              <a:pathLst>
                <a:path w="1745614" h="156845">
                  <a:moveTo>
                    <a:pt x="0" y="0"/>
                  </a:moveTo>
                  <a:lnTo>
                    <a:pt x="39636" y="42684"/>
                  </a:lnTo>
                  <a:lnTo>
                    <a:pt x="1745576" y="156845"/>
                  </a:lnTo>
                  <a:lnTo>
                    <a:pt x="1743455" y="101600"/>
                  </a:lnTo>
                  <a:lnTo>
                    <a:pt x="1715020" y="1178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38943" y="5630557"/>
              <a:ext cx="1747520" cy="207645"/>
            </a:xfrm>
            <a:custGeom>
              <a:avLst/>
              <a:gdLst/>
              <a:ahLst/>
              <a:cxnLst/>
              <a:rect l="l" t="t" r="r" b="b"/>
              <a:pathLst>
                <a:path w="1747520" h="207645">
                  <a:moveTo>
                    <a:pt x="0" y="0"/>
                  </a:moveTo>
                  <a:lnTo>
                    <a:pt x="4063" y="89408"/>
                  </a:lnTo>
                  <a:lnTo>
                    <a:pt x="1747519" y="207276"/>
                  </a:lnTo>
                  <a:lnTo>
                    <a:pt x="1745576" y="156845"/>
                  </a:lnTo>
                  <a:lnTo>
                    <a:pt x="39636" y="42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97884" y="3964330"/>
              <a:ext cx="241935" cy="508000"/>
            </a:xfrm>
            <a:custGeom>
              <a:avLst/>
              <a:gdLst/>
              <a:ahLst/>
              <a:cxnLst/>
              <a:rect l="l" t="t" r="r" b="b"/>
              <a:pathLst>
                <a:path w="241935" h="508000">
                  <a:moveTo>
                    <a:pt x="211315" y="501891"/>
                  </a:moveTo>
                  <a:lnTo>
                    <a:pt x="209296" y="266192"/>
                  </a:lnTo>
                  <a:lnTo>
                    <a:pt x="190995" y="272288"/>
                  </a:lnTo>
                  <a:lnTo>
                    <a:pt x="188976" y="507974"/>
                  </a:lnTo>
                  <a:lnTo>
                    <a:pt x="211315" y="501891"/>
                  </a:lnTo>
                  <a:close/>
                </a:path>
                <a:path w="241935" h="508000">
                  <a:moveTo>
                    <a:pt x="241795" y="22339"/>
                  </a:moveTo>
                  <a:lnTo>
                    <a:pt x="239776" y="8115"/>
                  </a:lnTo>
                  <a:lnTo>
                    <a:pt x="225539" y="0"/>
                  </a:lnTo>
                  <a:lnTo>
                    <a:pt x="229603" y="6083"/>
                  </a:lnTo>
                  <a:lnTo>
                    <a:pt x="217411" y="75171"/>
                  </a:lnTo>
                  <a:lnTo>
                    <a:pt x="217411" y="83299"/>
                  </a:lnTo>
                  <a:lnTo>
                    <a:pt x="211315" y="89408"/>
                  </a:lnTo>
                  <a:lnTo>
                    <a:pt x="199123" y="89408"/>
                  </a:lnTo>
                  <a:lnTo>
                    <a:pt x="0" y="81267"/>
                  </a:lnTo>
                  <a:lnTo>
                    <a:pt x="18288" y="93459"/>
                  </a:lnTo>
                  <a:lnTo>
                    <a:pt x="209296" y="99542"/>
                  </a:lnTo>
                  <a:lnTo>
                    <a:pt x="215912" y="99047"/>
                  </a:lnTo>
                  <a:lnTo>
                    <a:pt x="222745" y="97015"/>
                  </a:lnTo>
                  <a:lnTo>
                    <a:pt x="228422" y="92697"/>
                  </a:lnTo>
                  <a:lnTo>
                    <a:pt x="231648" y="85331"/>
                  </a:lnTo>
                  <a:lnTo>
                    <a:pt x="241795" y="22339"/>
                  </a:lnTo>
                  <a:close/>
                </a:path>
              </a:pathLst>
            </a:custGeom>
            <a:solidFill>
              <a:srgbClr val="8385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31983" y="3977538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20" h="45720">
                  <a:moveTo>
                    <a:pt x="21336" y="0"/>
                  </a:moveTo>
                  <a:lnTo>
                    <a:pt x="11572" y="1617"/>
                  </a:lnTo>
                  <a:lnTo>
                    <a:pt x="4952" y="6089"/>
                  </a:lnTo>
                  <a:lnTo>
                    <a:pt x="1190" y="12848"/>
                  </a:lnTo>
                  <a:lnTo>
                    <a:pt x="0" y="21323"/>
                  </a:lnTo>
                  <a:lnTo>
                    <a:pt x="1666" y="30712"/>
                  </a:lnTo>
                  <a:lnTo>
                    <a:pt x="6477" y="39239"/>
                  </a:lnTo>
                  <a:lnTo>
                    <a:pt x="14144" y="44904"/>
                  </a:lnTo>
                  <a:lnTo>
                    <a:pt x="24384" y="45707"/>
                  </a:lnTo>
                  <a:lnTo>
                    <a:pt x="34147" y="42807"/>
                  </a:lnTo>
                  <a:lnTo>
                    <a:pt x="40767" y="38474"/>
                  </a:lnTo>
                  <a:lnTo>
                    <a:pt x="44529" y="32427"/>
                  </a:lnTo>
                  <a:lnTo>
                    <a:pt x="45720" y="24384"/>
                  </a:lnTo>
                  <a:lnTo>
                    <a:pt x="44910" y="15430"/>
                  </a:lnTo>
                  <a:lnTo>
                    <a:pt x="41529" y="7620"/>
                  </a:lnTo>
                  <a:lnTo>
                    <a:pt x="34147" y="2095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14127" y="3974477"/>
              <a:ext cx="45085" cy="46990"/>
            </a:xfrm>
            <a:custGeom>
              <a:avLst/>
              <a:gdLst/>
              <a:ahLst/>
              <a:cxnLst/>
              <a:rect l="l" t="t" r="r" b="b"/>
              <a:pathLst>
                <a:path w="45085" h="46989">
                  <a:moveTo>
                    <a:pt x="20332" y="0"/>
                  </a:moveTo>
                  <a:lnTo>
                    <a:pt x="13726" y="2095"/>
                  </a:lnTo>
                  <a:lnTo>
                    <a:pt x="7118" y="7619"/>
                  </a:lnTo>
                  <a:lnTo>
                    <a:pt x="2033" y="15430"/>
                  </a:lnTo>
                  <a:lnTo>
                    <a:pt x="0" y="24383"/>
                  </a:lnTo>
                  <a:lnTo>
                    <a:pt x="857" y="33025"/>
                  </a:lnTo>
                  <a:lnTo>
                    <a:pt x="3810" y="40136"/>
                  </a:lnTo>
                  <a:lnTo>
                    <a:pt x="9429" y="44959"/>
                  </a:lnTo>
                  <a:lnTo>
                    <a:pt x="18287" y="46735"/>
                  </a:lnTo>
                  <a:lnTo>
                    <a:pt x="28416" y="45561"/>
                  </a:lnTo>
                  <a:lnTo>
                    <a:pt x="36829" y="41910"/>
                  </a:lnTo>
                  <a:lnTo>
                    <a:pt x="42576" y="35591"/>
                  </a:lnTo>
                  <a:lnTo>
                    <a:pt x="44703" y="26415"/>
                  </a:lnTo>
                  <a:lnTo>
                    <a:pt x="42915" y="16287"/>
                  </a:lnTo>
                  <a:lnTo>
                    <a:pt x="37904" y="7874"/>
                  </a:lnTo>
                  <a:lnTo>
                    <a:pt x="30200" y="2127"/>
                  </a:lnTo>
                  <a:lnTo>
                    <a:pt x="2033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17264" y="4252353"/>
              <a:ext cx="45720" cy="47625"/>
            </a:xfrm>
            <a:custGeom>
              <a:avLst/>
              <a:gdLst/>
              <a:ahLst/>
              <a:cxnLst/>
              <a:rect l="l" t="t" r="r" b="b"/>
              <a:pathLst>
                <a:path w="45720" h="47625">
                  <a:moveTo>
                    <a:pt x="19799" y="0"/>
                  </a:moveTo>
                  <a:lnTo>
                    <a:pt x="10708" y="1219"/>
                  </a:lnTo>
                  <a:lnTo>
                    <a:pt x="4184" y="6291"/>
                  </a:lnTo>
                  <a:lnTo>
                    <a:pt x="518" y="13932"/>
                  </a:lnTo>
                  <a:lnTo>
                    <a:pt x="0" y="22859"/>
                  </a:lnTo>
                  <a:lnTo>
                    <a:pt x="2042" y="31815"/>
                  </a:lnTo>
                  <a:lnTo>
                    <a:pt x="6091" y="39630"/>
                  </a:lnTo>
                  <a:lnTo>
                    <a:pt x="12428" y="45159"/>
                  </a:lnTo>
                  <a:lnTo>
                    <a:pt x="21336" y="47256"/>
                  </a:lnTo>
                  <a:lnTo>
                    <a:pt x="30927" y="45611"/>
                  </a:lnTo>
                  <a:lnTo>
                    <a:pt x="38666" y="40963"/>
                  </a:lnTo>
                  <a:lnTo>
                    <a:pt x="43837" y="33744"/>
                  </a:lnTo>
                  <a:lnTo>
                    <a:pt x="45720" y="24383"/>
                  </a:lnTo>
                  <a:lnTo>
                    <a:pt x="43387" y="14980"/>
                  </a:lnTo>
                  <a:lnTo>
                    <a:pt x="37341" y="7562"/>
                  </a:lnTo>
                  <a:lnTo>
                    <a:pt x="29003" y="2459"/>
                  </a:lnTo>
                  <a:lnTo>
                    <a:pt x="19799" y="0"/>
                  </a:lnTo>
                  <a:close/>
                </a:path>
              </a:pathLst>
            </a:custGeom>
            <a:solidFill>
              <a:srgbClr val="B2B4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15727" y="4325505"/>
              <a:ext cx="46355" cy="123825"/>
            </a:xfrm>
            <a:custGeom>
              <a:avLst/>
              <a:gdLst/>
              <a:ahLst/>
              <a:cxnLst/>
              <a:rect l="l" t="t" r="r" b="b"/>
              <a:pathLst>
                <a:path w="46354" h="123825">
                  <a:moveTo>
                    <a:pt x="45732" y="100584"/>
                  </a:moveTo>
                  <a:lnTo>
                    <a:pt x="44284" y="91401"/>
                  </a:lnTo>
                  <a:lnTo>
                    <a:pt x="39725" y="83058"/>
                  </a:lnTo>
                  <a:lnTo>
                    <a:pt x="31686" y="77012"/>
                  </a:lnTo>
                  <a:lnTo>
                    <a:pt x="19824" y="74663"/>
                  </a:lnTo>
                  <a:lnTo>
                    <a:pt x="12217" y="76530"/>
                  </a:lnTo>
                  <a:lnTo>
                    <a:pt x="5905" y="81534"/>
                  </a:lnTo>
                  <a:lnTo>
                    <a:pt x="1587" y="88823"/>
                  </a:lnTo>
                  <a:lnTo>
                    <a:pt x="0" y="97523"/>
                  </a:lnTo>
                  <a:lnTo>
                    <a:pt x="1422" y="106514"/>
                  </a:lnTo>
                  <a:lnTo>
                    <a:pt x="5715" y="114490"/>
                  </a:lnTo>
                  <a:lnTo>
                    <a:pt x="12865" y="120472"/>
                  </a:lnTo>
                  <a:lnTo>
                    <a:pt x="22872" y="123444"/>
                  </a:lnTo>
                  <a:lnTo>
                    <a:pt x="32867" y="122224"/>
                  </a:lnTo>
                  <a:lnTo>
                    <a:pt x="40005" y="117157"/>
                  </a:lnTo>
                  <a:lnTo>
                    <a:pt x="44297" y="109512"/>
                  </a:lnTo>
                  <a:lnTo>
                    <a:pt x="45732" y="100584"/>
                  </a:lnTo>
                  <a:close/>
                </a:path>
                <a:path w="46354" h="123825">
                  <a:moveTo>
                    <a:pt x="45732" y="25908"/>
                  </a:moveTo>
                  <a:lnTo>
                    <a:pt x="44284" y="16725"/>
                  </a:lnTo>
                  <a:lnTo>
                    <a:pt x="39725" y="8382"/>
                  </a:lnTo>
                  <a:lnTo>
                    <a:pt x="31686" y="2336"/>
                  </a:lnTo>
                  <a:lnTo>
                    <a:pt x="19824" y="0"/>
                  </a:lnTo>
                  <a:lnTo>
                    <a:pt x="12217" y="1866"/>
                  </a:lnTo>
                  <a:lnTo>
                    <a:pt x="5905" y="6870"/>
                  </a:lnTo>
                  <a:lnTo>
                    <a:pt x="1587" y="14160"/>
                  </a:lnTo>
                  <a:lnTo>
                    <a:pt x="0" y="22872"/>
                  </a:lnTo>
                  <a:lnTo>
                    <a:pt x="1422" y="31851"/>
                  </a:lnTo>
                  <a:lnTo>
                    <a:pt x="5715" y="39814"/>
                  </a:lnTo>
                  <a:lnTo>
                    <a:pt x="12865" y="45796"/>
                  </a:lnTo>
                  <a:lnTo>
                    <a:pt x="22872" y="48755"/>
                  </a:lnTo>
                  <a:lnTo>
                    <a:pt x="32867" y="47561"/>
                  </a:lnTo>
                  <a:lnTo>
                    <a:pt x="40005" y="42494"/>
                  </a:lnTo>
                  <a:lnTo>
                    <a:pt x="44297" y="34848"/>
                  </a:lnTo>
                  <a:lnTo>
                    <a:pt x="45732" y="25908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2326" y="4243222"/>
              <a:ext cx="73964" cy="17219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734460" y="3981602"/>
              <a:ext cx="156845" cy="463550"/>
            </a:xfrm>
            <a:custGeom>
              <a:avLst/>
              <a:gdLst/>
              <a:ahLst/>
              <a:cxnLst/>
              <a:rect l="l" t="t" r="r" b="b"/>
              <a:pathLst>
                <a:path w="156845" h="463550">
                  <a:moveTo>
                    <a:pt x="39662" y="27406"/>
                  </a:moveTo>
                  <a:lnTo>
                    <a:pt x="20320" y="0"/>
                  </a:lnTo>
                  <a:lnTo>
                    <a:pt x="25539" y="6400"/>
                  </a:lnTo>
                  <a:lnTo>
                    <a:pt x="27927" y="13081"/>
                  </a:lnTo>
                  <a:lnTo>
                    <a:pt x="0" y="42659"/>
                  </a:lnTo>
                  <a:lnTo>
                    <a:pt x="12877" y="46393"/>
                  </a:lnTo>
                  <a:lnTo>
                    <a:pt x="24625" y="45085"/>
                  </a:lnTo>
                  <a:lnTo>
                    <a:pt x="33705" y="40525"/>
                  </a:lnTo>
                  <a:lnTo>
                    <a:pt x="38608" y="34544"/>
                  </a:lnTo>
                  <a:lnTo>
                    <a:pt x="39662" y="27406"/>
                  </a:lnTo>
                  <a:close/>
                </a:path>
                <a:path w="156845" h="463550">
                  <a:moveTo>
                    <a:pt x="142240" y="285496"/>
                  </a:moveTo>
                  <a:lnTo>
                    <a:pt x="138595" y="277495"/>
                  </a:lnTo>
                  <a:lnTo>
                    <a:pt x="132956" y="271792"/>
                  </a:lnTo>
                  <a:lnTo>
                    <a:pt x="126365" y="268363"/>
                  </a:lnTo>
                  <a:lnTo>
                    <a:pt x="119888" y="267208"/>
                  </a:lnTo>
                  <a:lnTo>
                    <a:pt x="111747" y="267208"/>
                  </a:lnTo>
                  <a:lnTo>
                    <a:pt x="107683" y="270256"/>
                  </a:lnTo>
                  <a:lnTo>
                    <a:pt x="115201" y="272910"/>
                  </a:lnTo>
                  <a:lnTo>
                    <a:pt x="120954" y="278193"/>
                  </a:lnTo>
                  <a:lnTo>
                    <a:pt x="124904" y="284327"/>
                  </a:lnTo>
                  <a:lnTo>
                    <a:pt x="127000" y="289547"/>
                  </a:lnTo>
                  <a:lnTo>
                    <a:pt x="127508" y="295160"/>
                  </a:lnTo>
                  <a:lnTo>
                    <a:pt x="126555" y="302450"/>
                  </a:lnTo>
                  <a:lnTo>
                    <a:pt x="123774" y="309638"/>
                  </a:lnTo>
                  <a:lnTo>
                    <a:pt x="118872" y="314960"/>
                  </a:lnTo>
                  <a:lnTo>
                    <a:pt x="129794" y="310349"/>
                  </a:lnTo>
                  <a:lnTo>
                    <a:pt x="137782" y="303276"/>
                  </a:lnTo>
                  <a:lnTo>
                    <a:pt x="142151" y="294678"/>
                  </a:lnTo>
                  <a:lnTo>
                    <a:pt x="142240" y="285496"/>
                  </a:lnTo>
                  <a:close/>
                </a:path>
                <a:path w="156845" h="463550">
                  <a:moveTo>
                    <a:pt x="143243" y="358648"/>
                  </a:moveTo>
                  <a:lnTo>
                    <a:pt x="139598" y="350647"/>
                  </a:lnTo>
                  <a:lnTo>
                    <a:pt x="133972" y="344932"/>
                  </a:lnTo>
                  <a:lnTo>
                    <a:pt x="127381" y="341515"/>
                  </a:lnTo>
                  <a:lnTo>
                    <a:pt x="120891" y="340360"/>
                  </a:lnTo>
                  <a:lnTo>
                    <a:pt x="112763" y="340360"/>
                  </a:lnTo>
                  <a:lnTo>
                    <a:pt x="108699" y="343408"/>
                  </a:lnTo>
                  <a:lnTo>
                    <a:pt x="116217" y="346062"/>
                  </a:lnTo>
                  <a:lnTo>
                    <a:pt x="121970" y="351332"/>
                  </a:lnTo>
                  <a:lnTo>
                    <a:pt x="125907" y="357466"/>
                  </a:lnTo>
                  <a:lnTo>
                    <a:pt x="128003" y="362699"/>
                  </a:lnTo>
                  <a:lnTo>
                    <a:pt x="128511" y="368325"/>
                  </a:lnTo>
                  <a:lnTo>
                    <a:pt x="127558" y="375602"/>
                  </a:lnTo>
                  <a:lnTo>
                    <a:pt x="124790" y="382790"/>
                  </a:lnTo>
                  <a:lnTo>
                    <a:pt x="119888" y="388099"/>
                  </a:lnTo>
                  <a:lnTo>
                    <a:pt x="130810" y="383501"/>
                  </a:lnTo>
                  <a:lnTo>
                    <a:pt x="138798" y="376428"/>
                  </a:lnTo>
                  <a:lnTo>
                    <a:pt x="143154" y="367830"/>
                  </a:lnTo>
                  <a:lnTo>
                    <a:pt x="143243" y="358648"/>
                  </a:lnTo>
                  <a:close/>
                </a:path>
                <a:path w="156845" h="463550">
                  <a:moveTo>
                    <a:pt x="144259" y="433819"/>
                  </a:moveTo>
                  <a:lnTo>
                    <a:pt x="140614" y="425831"/>
                  </a:lnTo>
                  <a:lnTo>
                    <a:pt x="134988" y="420116"/>
                  </a:lnTo>
                  <a:lnTo>
                    <a:pt x="128397" y="416687"/>
                  </a:lnTo>
                  <a:lnTo>
                    <a:pt x="121907" y="415531"/>
                  </a:lnTo>
                  <a:lnTo>
                    <a:pt x="113792" y="415531"/>
                  </a:lnTo>
                  <a:lnTo>
                    <a:pt x="109715" y="418566"/>
                  </a:lnTo>
                  <a:lnTo>
                    <a:pt x="117233" y="421246"/>
                  </a:lnTo>
                  <a:lnTo>
                    <a:pt x="122986" y="426529"/>
                  </a:lnTo>
                  <a:lnTo>
                    <a:pt x="126936" y="432663"/>
                  </a:lnTo>
                  <a:lnTo>
                    <a:pt x="129019" y="437883"/>
                  </a:lnTo>
                  <a:lnTo>
                    <a:pt x="129527" y="443496"/>
                  </a:lnTo>
                  <a:lnTo>
                    <a:pt x="128574" y="450773"/>
                  </a:lnTo>
                  <a:lnTo>
                    <a:pt x="125806" y="457962"/>
                  </a:lnTo>
                  <a:lnTo>
                    <a:pt x="120904" y="463270"/>
                  </a:lnTo>
                  <a:lnTo>
                    <a:pt x="131826" y="458685"/>
                  </a:lnTo>
                  <a:lnTo>
                    <a:pt x="139814" y="451599"/>
                  </a:lnTo>
                  <a:lnTo>
                    <a:pt x="144170" y="443001"/>
                  </a:lnTo>
                  <a:lnTo>
                    <a:pt x="144259" y="433819"/>
                  </a:lnTo>
                  <a:close/>
                </a:path>
                <a:path w="156845" h="463550">
                  <a:moveTo>
                    <a:pt x="156502" y="29438"/>
                  </a:moveTo>
                  <a:lnTo>
                    <a:pt x="137147" y="2019"/>
                  </a:lnTo>
                  <a:lnTo>
                    <a:pt x="142392" y="8432"/>
                  </a:lnTo>
                  <a:lnTo>
                    <a:pt x="144767" y="15113"/>
                  </a:lnTo>
                  <a:lnTo>
                    <a:pt x="116840" y="44691"/>
                  </a:lnTo>
                  <a:lnTo>
                    <a:pt x="129717" y="48425"/>
                  </a:lnTo>
                  <a:lnTo>
                    <a:pt x="141465" y="47117"/>
                  </a:lnTo>
                  <a:lnTo>
                    <a:pt x="150545" y="42557"/>
                  </a:lnTo>
                  <a:lnTo>
                    <a:pt x="155435" y="36576"/>
                  </a:lnTo>
                  <a:lnTo>
                    <a:pt x="156502" y="29438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05300" y="4009021"/>
              <a:ext cx="1216660" cy="91440"/>
            </a:xfrm>
            <a:custGeom>
              <a:avLst/>
              <a:gdLst/>
              <a:ahLst/>
              <a:cxnLst/>
              <a:rect l="l" t="t" r="r" b="b"/>
              <a:pathLst>
                <a:path w="1216660" h="91439">
                  <a:moveTo>
                    <a:pt x="95999" y="22352"/>
                  </a:moveTo>
                  <a:lnTo>
                    <a:pt x="83807" y="16256"/>
                  </a:lnTo>
                  <a:lnTo>
                    <a:pt x="74663" y="22352"/>
                  </a:lnTo>
                  <a:lnTo>
                    <a:pt x="68580" y="19316"/>
                  </a:lnTo>
                  <a:lnTo>
                    <a:pt x="62484" y="19316"/>
                  </a:lnTo>
                  <a:lnTo>
                    <a:pt x="44945" y="18364"/>
                  </a:lnTo>
                  <a:lnTo>
                    <a:pt x="34607" y="18669"/>
                  </a:lnTo>
                  <a:lnTo>
                    <a:pt x="0" y="55880"/>
                  </a:lnTo>
                  <a:lnTo>
                    <a:pt x="9296" y="49885"/>
                  </a:lnTo>
                  <a:lnTo>
                    <a:pt x="21894" y="44450"/>
                  </a:lnTo>
                  <a:lnTo>
                    <a:pt x="35344" y="41313"/>
                  </a:lnTo>
                  <a:lnTo>
                    <a:pt x="47231" y="42164"/>
                  </a:lnTo>
                  <a:lnTo>
                    <a:pt x="48958" y="41313"/>
                  </a:lnTo>
                  <a:lnTo>
                    <a:pt x="55918" y="37871"/>
                  </a:lnTo>
                  <a:lnTo>
                    <a:pt x="64185" y="36271"/>
                  </a:lnTo>
                  <a:lnTo>
                    <a:pt x="72732" y="37249"/>
                  </a:lnTo>
                  <a:lnTo>
                    <a:pt x="82283" y="40640"/>
                  </a:lnTo>
                  <a:lnTo>
                    <a:pt x="85559" y="36271"/>
                  </a:lnTo>
                  <a:lnTo>
                    <a:pt x="95999" y="22352"/>
                  </a:lnTo>
                  <a:close/>
                </a:path>
                <a:path w="1216660" h="91439">
                  <a:moveTo>
                    <a:pt x="563867" y="8140"/>
                  </a:moveTo>
                  <a:lnTo>
                    <a:pt x="116840" y="0"/>
                  </a:lnTo>
                  <a:lnTo>
                    <a:pt x="102590" y="24384"/>
                  </a:lnTo>
                  <a:lnTo>
                    <a:pt x="545579" y="36576"/>
                  </a:lnTo>
                  <a:lnTo>
                    <a:pt x="563867" y="8140"/>
                  </a:lnTo>
                  <a:close/>
                </a:path>
                <a:path w="1216660" h="91439">
                  <a:moveTo>
                    <a:pt x="699173" y="91338"/>
                  </a:moveTo>
                  <a:lnTo>
                    <a:pt x="650316" y="56095"/>
                  </a:lnTo>
                  <a:lnTo>
                    <a:pt x="592556" y="32715"/>
                  </a:lnTo>
                  <a:lnTo>
                    <a:pt x="569963" y="28448"/>
                  </a:lnTo>
                  <a:lnTo>
                    <a:pt x="557758" y="52832"/>
                  </a:lnTo>
                  <a:lnTo>
                    <a:pt x="576287" y="54152"/>
                  </a:lnTo>
                  <a:lnTo>
                    <a:pt x="595096" y="56451"/>
                  </a:lnTo>
                  <a:lnTo>
                    <a:pt x="613918" y="60769"/>
                  </a:lnTo>
                  <a:lnTo>
                    <a:pt x="632447" y="68072"/>
                  </a:lnTo>
                  <a:lnTo>
                    <a:pt x="647065" y="74625"/>
                  </a:lnTo>
                  <a:lnTo>
                    <a:pt x="662889" y="80632"/>
                  </a:lnTo>
                  <a:lnTo>
                    <a:pt x="693407" y="90932"/>
                  </a:lnTo>
                  <a:lnTo>
                    <a:pt x="699173" y="91338"/>
                  </a:lnTo>
                  <a:close/>
                </a:path>
                <a:path w="1216660" h="91439">
                  <a:moveTo>
                    <a:pt x="950569" y="87134"/>
                  </a:moveTo>
                  <a:lnTo>
                    <a:pt x="895324" y="64084"/>
                  </a:lnTo>
                  <a:lnTo>
                    <a:pt x="842772" y="58940"/>
                  </a:lnTo>
                  <a:lnTo>
                    <a:pt x="826198" y="61391"/>
                  </a:lnTo>
                  <a:lnTo>
                    <a:pt x="806018" y="67246"/>
                  </a:lnTo>
                  <a:lnTo>
                    <a:pt x="785164" y="74282"/>
                  </a:lnTo>
                  <a:lnTo>
                    <a:pt x="766572" y="80264"/>
                  </a:lnTo>
                  <a:lnTo>
                    <a:pt x="761695" y="83400"/>
                  </a:lnTo>
                  <a:lnTo>
                    <a:pt x="761974" y="86944"/>
                  </a:lnTo>
                  <a:lnTo>
                    <a:pt x="765695" y="89065"/>
                  </a:lnTo>
                  <a:lnTo>
                    <a:pt x="771131" y="87884"/>
                  </a:lnTo>
                  <a:lnTo>
                    <a:pt x="782370" y="84772"/>
                  </a:lnTo>
                  <a:lnTo>
                    <a:pt x="801611" y="82372"/>
                  </a:lnTo>
                  <a:lnTo>
                    <a:pt x="824280" y="80822"/>
                  </a:lnTo>
                  <a:lnTo>
                    <a:pt x="845807" y="80264"/>
                  </a:lnTo>
                  <a:lnTo>
                    <a:pt x="869061" y="81241"/>
                  </a:lnTo>
                  <a:lnTo>
                    <a:pt x="896823" y="83502"/>
                  </a:lnTo>
                  <a:lnTo>
                    <a:pt x="921943" y="86055"/>
                  </a:lnTo>
                  <a:lnTo>
                    <a:pt x="937247" y="87884"/>
                  </a:lnTo>
                  <a:lnTo>
                    <a:pt x="945197" y="88366"/>
                  </a:lnTo>
                  <a:lnTo>
                    <a:pt x="950569" y="87134"/>
                  </a:lnTo>
                  <a:close/>
                </a:path>
                <a:path w="1216660" h="91439">
                  <a:moveTo>
                    <a:pt x="1216139" y="28448"/>
                  </a:moveTo>
                  <a:lnTo>
                    <a:pt x="1136891" y="26416"/>
                  </a:lnTo>
                  <a:lnTo>
                    <a:pt x="1124699" y="46748"/>
                  </a:lnTo>
                  <a:lnTo>
                    <a:pt x="1203947" y="48768"/>
                  </a:lnTo>
                  <a:lnTo>
                    <a:pt x="1216139" y="28448"/>
                  </a:lnTo>
                  <a:close/>
                </a:path>
              </a:pathLst>
            </a:custGeom>
            <a:solidFill>
              <a:srgbClr val="F3F3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91660" y="4169562"/>
              <a:ext cx="434975" cy="33020"/>
            </a:xfrm>
            <a:custGeom>
              <a:avLst/>
              <a:gdLst/>
              <a:ahLst/>
              <a:cxnLst/>
              <a:rect l="l" t="t" r="r" b="b"/>
              <a:pathLst>
                <a:path w="434975" h="33020">
                  <a:moveTo>
                    <a:pt x="0" y="0"/>
                  </a:moveTo>
                  <a:lnTo>
                    <a:pt x="6095" y="18287"/>
                  </a:lnTo>
                  <a:lnTo>
                    <a:pt x="416547" y="32499"/>
                  </a:lnTo>
                  <a:lnTo>
                    <a:pt x="424675" y="28435"/>
                  </a:lnTo>
                  <a:lnTo>
                    <a:pt x="434835" y="14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56213" y="4112147"/>
              <a:ext cx="314325" cy="42545"/>
            </a:xfrm>
            <a:custGeom>
              <a:avLst/>
              <a:gdLst/>
              <a:ahLst/>
              <a:cxnLst/>
              <a:rect l="l" t="t" r="r" b="b"/>
              <a:pathLst>
                <a:path w="314325" h="42545">
                  <a:moveTo>
                    <a:pt x="72767" y="0"/>
                  </a:moveTo>
                  <a:lnTo>
                    <a:pt x="51562" y="3616"/>
                  </a:lnTo>
                  <a:lnTo>
                    <a:pt x="30822" y="12685"/>
                  </a:lnTo>
                  <a:lnTo>
                    <a:pt x="24737" y="15825"/>
                  </a:lnTo>
                  <a:lnTo>
                    <a:pt x="17464" y="18535"/>
                  </a:lnTo>
                  <a:lnTo>
                    <a:pt x="9164" y="20809"/>
                  </a:lnTo>
                  <a:lnTo>
                    <a:pt x="0" y="22642"/>
                  </a:lnTo>
                  <a:lnTo>
                    <a:pt x="342" y="23887"/>
                  </a:lnTo>
                  <a:lnTo>
                    <a:pt x="15582" y="28954"/>
                  </a:lnTo>
                  <a:lnTo>
                    <a:pt x="16383" y="30084"/>
                  </a:lnTo>
                  <a:lnTo>
                    <a:pt x="32247" y="22491"/>
                  </a:lnTo>
                  <a:lnTo>
                    <a:pt x="47442" y="16322"/>
                  </a:lnTo>
                  <a:lnTo>
                    <a:pt x="62401" y="12180"/>
                  </a:lnTo>
                  <a:lnTo>
                    <a:pt x="77558" y="10666"/>
                  </a:lnTo>
                  <a:lnTo>
                    <a:pt x="94564" y="12984"/>
                  </a:lnTo>
                  <a:lnTo>
                    <a:pt x="111579" y="18540"/>
                  </a:lnTo>
                  <a:lnTo>
                    <a:pt x="127836" y="25239"/>
                  </a:lnTo>
                  <a:lnTo>
                    <a:pt x="142570" y="30986"/>
                  </a:lnTo>
                  <a:lnTo>
                    <a:pt x="187976" y="41242"/>
                  </a:lnTo>
                  <a:lnTo>
                    <a:pt x="230430" y="42357"/>
                  </a:lnTo>
                  <a:lnTo>
                    <a:pt x="271420" y="37260"/>
                  </a:lnTo>
                  <a:lnTo>
                    <a:pt x="312432" y="28878"/>
                  </a:lnTo>
                  <a:lnTo>
                    <a:pt x="314286" y="17930"/>
                  </a:lnTo>
                  <a:lnTo>
                    <a:pt x="313245" y="12685"/>
                  </a:lnTo>
                  <a:lnTo>
                    <a:pt x="258891" y="19424"/>
                  </a:lnTo>
                  <a:lnTo>
                    <a:pt x="199967" y="19302"/>
                  </a:lnTo>
                  <a:lnTo>
                    <a:pt x="146378" y="13846"/>
                  </a:lnTo>
                  <a:lnTo>
                    <a:pt x="92302" y="700"/>
                  </a:lnTo>
                  <a:lnTo>
                    <a:pt x="72767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72596" y="4122813"/>
              <a:ext cx="297180" cy="46990"/>
            </a:xfrm>
            <a:custGeom>
              <a:avLst/>
              <a:gdLst/>
              <a:ahLst/>
              <a:cxnLst/>
              <a:rect l="l" t="t" r="r" b="b"/>
              <a:pathLst>
                <a:path w="297179" h="46989">
                  <a:moveTo>
                    <a:pt x="61175" y="0"/>
                  </a:moveTo>
                  <a:lnTo>
                    <a:pt x="46018" y="1514"/>
                  </a:lnTo>
                  <a:lnTo>
                    <a:pt x="31059" y="5656"/>
                  </a:lnTo>
                  <a:lnTo>
                    <a:pt x="15864" y="11824"/>
                  </a:lnTo>
                  <a:lnTo>
                    <a:pt x="0" y="19418"/>
                  </a:lnTo>
                  <a:lnTo>
                    <a:pt x="4267" y="25412"/>
                  </a:lnTo>
                  <a:lnTo>
                    <a:pt x="4635" y="30099"/>
                  </a:lnTo>
                  <a:lnTo>
                    <a:pt x="12357" y="26581"/>
                  </a:lnTo>
                  <a:lnTo>
                    <a:pt x="19202" y="22606"/>
                  </a:lnTo>
                  <a:lnTo>
                    <a:pt x="24587" y="18288"/>
                  </a:lnTo>
                  <a:lnTo>
                    <a:pt x="41815" y="9658"/>
                  </a:lnTo>
                  <a:lnTo>
                    <a:pt x="60591" y="7434"/>
                  </a:lnTo>
                  <a:lnTo>
                    <a:pt x="78129" y="9874"/>
                  </a:lnTo>
                  <a:lnTo>
                    <a:pt x="91643" y="15240"/>
                  </a:lnTo>
                  <a:lnTo>
                    <a:pt x="137503" y="36273"/>
                  </a:lnTo>
                  <a:lnTo>
                    <a:pt x="187213" y="46682"/>
                  </a:lnTo>
                  <a:lnTo>
                    <a:pt x="240443" y="45179"/>
                  </a:lnTo>
                  <a:lnTo>
                    <a:pt x="296862" y="30480"/>
                  </a:lnTo>
                  <a:lnTo>
                    <a:pt x="294893" y="27533"/>
                  </a:lnTo>
                  <a:lnTo>
                    <a:pt x="296049" y="18211"/>
                  </a:lnTo>
                  <a:lnTo>
                    <a:pt x="255037" y="26593"/>
                  </a:lnTo>
                  <a:lnTo>
                    <a:pt x="214047" y="31691"/>
                  </a:lnTo>
                  <a:lnTo>
                    <a:pt x="171593" y="30575"/>
                  </a:lnTo>
                  <a:lnTo>
                    <a:pt x="126187" y="20320"/>
                  </a:lnTo>
                  <a:lnTo>
                    <a:pt x="111453" y="14573"/>
                  </a:lnTo>
                  <a:lnTo>
                    <a:pt x="95196" y="7874"/>
                  </a:lnTo>
                  <a:lnTo>
                    <a:pt x="78181" y="2317"/>
                  </a:lnTo>
                  <a:lnTo>
                    <a:pt x="61175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4335" y="4108602"/>
              <a:ext cx="89420" cy="6705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231523" y="4206646"/>
              <a:ext cx="81280" cy="20320"/>
            </a:xfrm>
            <a:custGeom>
              <a:avLst/>
              <a:gdLst/>
              <a:ahLst/>
              <a:cxnLst/>
              <a:rect l="l" t="t" r="r" b="b"/>
              <a:pathLst>
                <a:path w="81279" h="20320">
                  <a:moveTo>
                    <a:pt x="0" y="0"/>
                  </a:moveTo>
                  <a:lnTo>
                    <a:pt x="7620" y="19799"/>
                  </a:lnTo>
                  <a:lnTo>
                    <a:pt x="80772" y="19799"/>
                  </a:lnTo>
                  <a:lnTo>
                    <a:pt x="74675" y="30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58499" y="4186821"/>
              <a:ext cx="259080" cy="9602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44998" y="4264545"/>
              <a:ext cx="405396" cy="7620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147959" y="4323981"/>
              <a:ext cx="1356360" cy="170815"/>
            </a:xfrm>
            <a:custGeom>
              <a:avLst/>
              <a:gdLst/>
              <a:ahLst/>
              <a:cxnLst/>
              <a:rect l="l" t="t" r="r" b="b"/>
              <a:pathLst>
                <a:path w="1356360" h="170814">
                  <a:moveTo>
                    <a:pt x="361188" y="124968"/>
                  </a:moveTo>
                  <a:lnTo>
                    <a:pt x="353580" y="115824"/>
                  </a:lnTo>
                  <a:lnTo>
                    <a:pt x="345948" y="99047"/>
                  </a:lnTo>
                  <a:lnTo>
                    <a:pt x="3048" y="82296"/>
                  </a:lnTo>
                  <a:lnTo>
                    <a:pt x="0" y="106680"/>
                  </a:lnTo>
                  <a:lnTo>
                    <a:pt x="361188" y="124968"/>
                  </a:lnTo>
                  <a:close/>
                </a:path>
                <a:path w="1356360" h="170814">
                  <a:moveTo>
                    <a:pt x="426720" y="18288"/>
                  </a:moveTo>
                  <a:lnTo>
                    <a:pt x="6108" y="0"/>
                  </a:lnTo>
                  <a:lnTo>
                    <a:pt x="6108" y="19812"/>
                  </a:lnTo>
                  <a:lnTo>
                    <a:pt x="373380" y="38087"/>
                  </a:lnTo>
                  <a:lnTo>
                    <a:pt x="382524" y="35052"/>
                  </a:lnTo>
                  <a:lnTo>
                    <a:pt x="399288" y="32004"/>
                  </a:lnTo>
                  <a:lnTo>
                    <a:pt x="426720" y="24396"/>
                  </a:lnTo>
                  <a:lnTo>
                    <a:pt x="426720" y="18288"/>
                  </a:lnTo>
                  <a:close/>
                </a:path>
                <a:path w="1356360" h="170814">
                  <a:moveTo>
                    <a:pt x="1356360" y="36576"/>
                  </a:moveTo>
                  <a:lnTo>
                    <a:pt x="1316736" y="57912"/>
                  </a:lnTo>
                  <a:lnTo>
                    <a:pt x="734580" y="33528"/>
                  </a:lnTo>
                  <a:lnTo>
                    <a:pt x="736092" y="79260"/>
                  </a:lnTo>
                  <a:lnTo>
                    <a:pt x="696480" y="91440"/>
                  </a:lnTo>
                  <a:lnTo>
                    <a:pt x="697992" y="117360"/>
                  </a:lnTo>
                  <a:lnTo>
                    <a:pt x="734580" y="117360"/>
                  </a:lnTo>
                  <a:lnTo>
                    <a:pt x="736092" y="138684"/>
                  </a:lnTo>
                  <a:lnTo>
                    <a:pt x="1351788" y="170688"/>
                  </a:lnTo>
                  <a:lnTo>
                    <a:pt x="1354836" y="128028"/>
                  </a:lnTo>
                  <a:lnTo>
                    <a:pt x="1315199" y="149352"/>
                  </a:lnTo>
                  <a:lnTo>
                    <a:pt x="740664" y="118872"/>
                  </a:lnTo>
                  <a:lnTo>
                    <a:pt x="740664" y="94488"/>
                  </a:lnTo>
                  <a:lnTo>
                    <a:pt x="768096" y="79260"/>
                  </a:lnTo>
                  <a:lnTo>
                    <a:pt x="768096" y="54864"/>
                  </a:lnTo>
                  <a:lnTo>
                    <a:pt x="1356360" y="74676"/>
                  </a:lnTo>
                  <a:lnTo>
                    <a:pt x="1356360" y="36576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34115" y="4095381"/>
              <a:ext cx="178307" cy="16763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567072" y="4325505"/>
              <a:ext cx="238125" cy="137160"/>
            </a:xfrm>
            <a:custGeom>
              <a:avLst/>
              <a:gdLst/>
              <a:ahLst/>
              <a:cxnLst/>
              <a:rect l="l" t="t" r="r" b="b"/>
              <a:pathLst>
                <a:path w="238125" h="137160">
                  <a:moveTo>
                    <a:pt x="67043" y="76200"/>
                  </a:moveTo>
                  <a:lnTo>
                    <a:pt x="39611" y="85344"/>
                  </a:lnTo>
                  <a:lnTo>
                    <a:pt x="38100" y="100584"/>
                  </a:lnTo>
                  <a:lnTo>
                    <a:pt x="25895" y="121920"/>
                  </a:lnTo>
                  <a:lnTo>
                    <a:pt x="0" y="137160"/>
                  </a:lnTo>
                  <a:lnTo>
                    <a:pt x="36563" y="129540"/>
                  </a:lnTo>
                  <a:lnTo>
                    <a:pt x="50279" y="115836"/>
                  </a:lnTo>
                  <a:lnTo>
                    <a:pt x="67043" y="94488"/>
                  </a:lnTo>
                  <a:lnTo>
                    <a:pt x="67043" y="76200"/>
                  </a:lnTo>
                  <a:close/>
                </a:path>
                <a:path w="238125" h="137160">
                  <a:moveTo>
                    <a:pt x="155435" y="0"/>
                  </a:moveTo>
                  <a:lnTo>
                    <a:pt x="144767" y="4572"/>
                  </a:lnTo>
                  <a:lnTo>
                    <a:pt x="140195" y="16764"/>
                  </a:lnTo>
                  <a:lnTo>
                    <a:pt x="138671" y="27432"/>
                  </a:lnTo>
                  <a:lnTo>
                    <a:pt x="153911" y="15240"/>
                  </a:lnTo>
                  <a:lnTo>
                    <a:pt x="155435" y="0"/>
                  </a:lnTo>
                  <a:close/>
                </a:path>
                <a:path w="238125" h="137160">
                  <a:moveTo>
                    <a:pt x="237718" y="92964"/>
                  </a:moveTo>
                  <a:lnTo>
                    <a:pt x="210286" y="106680"/>
                  </a:lnTo>
                  <a:lnTo>
                    <a:pt x="210286" y="117348"/>
                  </a:lnTo>
                  <a:lnTo>
                    <a:pt x="195059" y="135623"/>
                  </a:lnTo>
                  <a:lnTo>
                    <a:pt x="230111" y="115836"/>
                  </a:lnTo>
                  <a:lnTo>
                    <a:pt x="237718" y="92964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86719" y="4308741"/>
              <a:ext cx="434975" cy="791845"/>
            </a:xfrm>
            <a:custGeom>
              <a:avLst/>
              <a:gdLst/>
              <a:ahLst/>
              <a:cxnLst/>
              <a:rect l="l" t="t" r="r" b="b"/>
              <a:pathLst>
                <a:path w="434975" h="791845">
                  <a:moveTo>
                    <a:pt x="57340" y="753833"/>
                  </a:moveTo>
                  <a:lnTo>
                    <a:pt x="45758" y="729132"/>
                  </a:lnTo>
                  <a:lnTo>
                    <a:pt x="16243" y="712216"/>
                  </a:lnTo>
                  <a:lnTo>
                    <a:pt x="20320" y="748792"/>
                  </a:lnTo>
                  <a:lnTo>
                    <a:pt x="4064" y="765048"/>
                  </a:lnTo>
                  <a:lnTo>
                    <a:pt x="0" y="777227"/>
                  </a:lnTo>
                  <a:lnTo>
                    <a:pt x="32893" y="787641"/>
                  </a:lnTo>
                  <a:lnTo>
                    <a:pt x="52527" y="776592"/>
                  </a:lnTo>
                  <a:lnTo>
                    <a:pt x="57340" y="753833"/>
                  </a:lnTo>
                  <a:close/>
                </a:path>
                <a:path w="434975" h="791845">
                  <a:moveTo>
                    <a:pt x="260540" y="757897"/>
                  </a:moveTo>
                  <a:lnTo>
                    <a:pt x="248970" y="733183"/>
                  </a:lnTo>
                  <a:lnTo>
                    <a:pt x="219456" y="716280"/>
                  </a:lnTo>
                  <a:lnTo>
                    <a:pt x="223520" y="752868"/>
                  </a:lnTo>
                  <a:lnTo>
                    <a:pt x="207264" y="769112"/>
                  </a:lnTo>
                  <a:lnTo>
                    <a:pt x="203200" y="781304"/>
                  </a:lnTo>
                  <a:lnTo>
                    <a:pt x="236093" y="791705"/>
                  </a:lnTo>
                  <a:lnTo>
                    <a:pt x="255727" y="780656"/>
                  </a:lnTo>
                  <a:lnTo>
                    <a:pt x="260540" y="757897"/>
                  </a:lnTo>
                  <a:close/>
                </a:path>
                <a:path w="434975" h="791845">
                  <a:moveTo>
                    <a:pt x="280924" y="143268"/>
                  </a:moveTo>
                  <a:lnTo>
                    <a:pt x="278409" y="129006"/>
                  </a:lnTo>
                  <a:lnTo>
                    <a:pt x="273481" y="110312"/>
                  </a:lnTo>
                  <a:lnTo>
                    <a:pt x="263118" y="89052"/>
                  </a:lnTo>
                  <a:lnTo>
                    <a:pt x="244348" y="67068"/>
                  </a:lnTo>
                  <a:lnTo>
                    <a:pt x="249821" y="96456"/>
                  </a:lnTo>
                  <a:lnTo>
                    <a:pt x="244729" y="119265"/>
                  </a:lnTo>
                  <a:lnTo>
                    <a:pt x="231051" y="136931"/>
                  </a:lnTo>
                  <a:lnTo>
                    <a:pt x="210820" y="150876"/>
                  </a:lnTo>
                  <a:lnTo>
                    <a:pt x="241706" y="174129"/>
                  </a:lnTo>
                  <a:lnTo>
                    <a:pt x="264731" y="174510"/>
                  </a:lnTo>
                  <a:lnTo>
                    <a:pt x="278320" y="161175"/>
                  </a:lnTo>
                  <a:lnTo>
                    <a:pt x="280924" y="143268"/>
                  </a:lnTo>
                  <a:close/>
                </a:path>
                <a:path w="434975" h="791845">
                  <a:moveTo>
                    <a:pt x="354076" y="38100"/>
                  </a:moveTo>
                  <a:lnTo>
                    <a:pt x="353072" y="27444"/>
                  </a:lnTo>
                  <a:lnTo>
                    <a:pt x="348361" y="17919"/>
                  </a:lnTo>
                  <a:lnTo>
                    <a:pt x="340779" y="8966"/>
                  </a:lnTo>
                  <a:lnTo>
                    <a:pt x="331216" y="0"/>
                  </a:lnTo>
                  <a:lnTo>
                    <a:pt x="336638" y="18224"/>
                  </a:lnTo>
                  <a:lnTo>
                    <a:pt x="333502" y="32588"/>
                  </a:lnTo>
                  <a:lnTo>
                    <a:pt x="323494" y="44373"/>
                  </a:lnTo>
                  <a:lnTo>
                    <a:pt x="308356" y="54864"/>
                  </a:lnTo>
                  <a:lnTo>
                    <a:pt x="326186" y="62268"/>
                  </a:lnTo>
                  <a:lnTo>
                    <a:pt x="340309" y="59474"/>
                  </a:lnTo>
                  <a:lnTo>
                    <a:pt x="349872" y="50190"/>
                  </a:lnTo>
                  <a:lnTo>
                    <a:pt x="354076" y="38100"/>
                  </a:lnTo>
                  <a:close/>
                </a:path>
                <a:path w="434975" h="791845">
                  <a:moveTo>
                    <a:pt x="434848" y="131064"/>
                  </a:moveTo>
                  <a:lnTo>
                    <a:pt x="432892" y="117348"/>
                  </a:lnTo>
                  <a:lnTo>
                    <a:pt x="426085" y="104775"/>
                  </a:lnTo>
                  <a:lnTo>
                    <a:pt x="416407" y="95059"/>
                  </a:lnTo>
                  <a:lnTo>
                    <a:pt x="405879" y="89916"/>
                  </a:lnTo>
                  <a:lnTo>
                    <a:pt x="414451" y="99707"/>
                  </a:lnTo>
                  <a:lnTo>
                    <a:pt x="417309" y="114490"/>
                  </a:lnTo>
                  <a:lnTo>
                    <a:pt x="414451" y="129565"/>
                  </a:lnTo>
                  <a:lnTo>
                    <a:pt x="405879" y="140208"/>
                  </a:lnTo>
                  <a:lnTo>
                    <a:pt x="381520" y="152387"/>
                  </a:lnTo>
                  <a:lnTo>
                    <a:pt x="395389" y="164401"/>
                  </a:lnTo>
                  <a:lnTo>
                    <a:pt x="409130" y="170688"/>
                  </a:lnTo>
                  <a:lnTo>
                    <a:pt x="422008" y="171259"/>
                  </a:lnTo>
                  <a:lnTo>
                    <a:pt x="433324" y="166116"/>
                  </a:lnTo>
                  <a:lnTo>
                    <a:pt x="434848" y="131064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96284" y="4573917"/>
              <a:ext cx="1755775" cy="1051560"/>
            </a:xfrm>
            <a:custGeom>
              <a:avLst/>
              <a:gdLst/>
              <a:ahLst/>
              <a:cxnLst/>
              <a:rect l="l" t="t" r="r" b="b"/>
              <a:pathLst>
                <a:path w="1755775" h="1051560">
                  <a:moveTo>
                    <a:pt x="792467" y="475488"/>
                  </a:moveTo>
                  <a:lnTo>
                    <a:pt x="791171" y="464781"/>
                  </a:lnTo>
                  <a:lnTo>
                    <a:pt x="786752" y="456057"/>
                  </a:lnTo>
                  <a:lnTo>
                    <a:pt x="778319" y="450189"/>
                  </a:lnTo>
                  <a:lnTo>
                    <a:pt x="765035" y="448043"/>
                  </a:lnTo>
                  <a:lnTo>
                    <a:pt x="753503" y="450672"/>
                  </a:lnTo>
                  <a:lnTo>
                    <a:pt x="745985" y="457581"/>
                  </a:lnTo>
                  <a:lnTo>
                    <a:pt x="741883" y="467347"/>
                  </a:lnTo>
                  <a:lnTo>
                    <a:pt x="740651" y="478536"/>
                  </a:lnTo>
                  <a:lnTo>
                    <a:pt x="741451" y="488823"/>
                  </a:lnTo>
                  <a:lnTo>
                    <a:pt x="744829" y="496824"/>
                  </a:lnTo>
                  <a:lnTo>
                    <a:pt x="752221" y="502539"/>
                  </a:lnTo>
                  <a:lnTo>
                    <a:pt x="765035" y="505968"/>
                  </a:lnTo>
                  <a:lnTo>
                    <a:pt x="778319" y="504634"/>
                  </a:lnTo>
                  <a:lnTo>
                    <a:pt x="786752" y="497586"/>
                  </a:lnTo>
                  <a:lnTo>
                    <a:pt x="791171" y="487108"/>
                  </a:lnTo>
                  <a:lnTo>
                    <a:pt x="792467" y="475488"/>
                  </a:lnTo>
                  <a:close/>
                </a:path>
                <a:path w="1755775" h="1051560">
                  <a:moveTo>
                    <a:pt x="835139" y="158496"/>
                  </a:moveTo>
                  <a:lnTo>
                    <a:pt x="67043" y="109728"/>
                  </a:lnTo>
                  <a:lnTo>
                    <a:pt x="67043" y="987552"/>
                  </a:lnTo>
                  <a:lnTo>
                    <a:pt x="101587" y="993648"/>
                  </a:lnTo>
                  <a:lnTo>
                    <a:pt x="98539" y="137160"/>
                  </a:lnTo>
                  <a:lnTo>
                    <a:pt x="822947" y="176784"/>
                  </a:lnTo>
                  <a:lnTo>
                    <a:pt x="835139" y="158496"/>
                  </a:lnTo>
                  <a:close/>
                </a:path>
                <a:path w="1755775" h="1051560">
                  <a:moveTo>
                    <a:pt x="993635" y="481584"/>
                  </a:moveTo>
                  <a:lnTo>
                    <a:pt x="992339" y="470877"/>
                  </a:lnTo>
                  <a:lnTo>
                    <a:pt x="987907" y="462153"/>
                  </a:lnTo>
                  <a:lnTo>
                    <a:pt x="979487" y="456298"/>
                  </a:lnTo>
                  <a:lnTo>
                    <a:pt x="966203" y="454152"/>
                  </a:lnTo>
                  <a:lnTo>
                    <a:pt x="954671" y="456780"/>
                  </a:lnTo>
                  <a:lnTo>
                    <a:pt x="947140" y="463677"/>
                  </a:lnTo>
                  <a:lnTo>
                    <a:pt x="943038" y="473443"/>
                  </a:lnTo>
                  <a:lnTo>
                    <a:pt x="941806" y="484632"/>
                  </a:lnTo>
                  <a:lnTo>
                    <a:pt x="942606" y="494919"/>
                  </a:lnTo>
                  <a:lnTo>
                    <a:pt x="945997" y="502920"/>
                  </a:lnTo>
                  <a:lnTo>
                    <a:pt x="953389" y="508635"/>
                  </a:lnTo>
                  <a:lnTo>
                    <a:pt x="966203" y="512051"/>
                  </a:lnTo>
                  <a:lnTo>
                    <a:pt x="979487" y="510730"/>
                  </a:lnTo>
                  <a:lnTo>
                    <a:pt x="987920" y="503682"/>
                  </a:lnTo>
                  <a:lnTo>
                    <a:pt x="992339" y="493204"/>
                  </a:lnTo>
                  <a:lnTo>
                    <a:pt x="993635" y="481584"/>
                  </a:lnTo>
                  <a:close/>
                </a:path>
                <a:path w="1755775" h="1051560">
                  <a:moveTo>
                    <a:pt x="1688579" y="210324"/>
                  </a:moveTo>
                  <a:lnTo>
                    <a:pt x="908291" y="158496"/>
                  </a:lnTo>
                  <a:lnTo>
                    <a:pt x="911339" y="1045451"/>
                  </a:lnTo>
                  <a:lnTo>
                    <a:pt x="937755" y="1051560"/>
                  </a:lnTo>
                  <a:lnTo>
                    <a:pt x="931672" y="185928"/>
                  </a:lnTo>
                  <a:lnTo>
                    <a:pt x="1676374" y="228600"/>
                  </a:lnTo>
                  <a:lnTo>
                    <a:pt x="1688579" y="210324"/>
                  </a:lnTo>
                  <a:close/>
                </a:path>
                <a:path w="1755775" h="1051560">
                  <a:moveTo>
                    <a:pt x="1755635" y="140208"/>
                  </a:moveTo>
                  <a:lnTo>
                    <a:pt x="1749539" y="103632"/>
                  </a:lnTo>
                  <a:lnTo>
                    <a:pt x="0" y="0"/>
                  </a:lnTo>
                  <a:lnTo>
                    <a:pt x="6096" y="42672"/>
                  </a:lnTo>
                  <a:lnTo>
                    <a:pt x="1755635" y="140208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603396" y="4474273"/>
              <a:ext cx="2078989" cy="242570"/>
            </a:xfrm>
            <a:custGeom>
              <a:avLst/>
              <a:gdLst/>
              <a:ahLst/>
              <a:cxnLst/>
              <a:rect l="l" t="t" r="r" b="b"/>
              <a:pathLst>
                <a:path w="2078989" h="242570">
                  <a:moveTo>
                    <a:pt x="114998" y="57073"/>
                  </a:moveTo>
                  <a:lnTo>
                    <a:pt x="0" y="98336"/>
                  </a:lnTo>
                  <a:lnTo>
                    <a:pt x="1749501" y="199275"/>
                  </a:lnTo>
                  <a:lnTo>
                    <a:pt x="2078697" y="7035"/>
                  </a:lnTo>
                  <a:lnTo>
                    <a:pt x="1964575" y="0"/>
                  </a:lnTo>
                </a:path>
                <a:path w="2078989" h="242570">
                  <a:moveTo>
                    <a:pt x="0" y="98336"/>
                  </a:moveTo>
                  <a:lnTo>
                    <a:pt x="0" y="142227"/>
                  </a:lnTo>
                  <a:lnTo>
                    <a:pt x="1749501" y="242303"/>
                  </a:lnTo>
                  <a:lnTo>
                    <a:pt x="2078697" y="49174"/>
                  </a:lnTo>
                  <a:lnTo>
                    <a:pt x="2078697" y="70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83191" y="3101720"/>
              <a:ext cx="2810090" cy="274250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031934" y="5356478"/>
              <a:ext cx="563880" cy="34290"/>
            </a:xfrm>
            <a:custGeom>
              <a:avLst/>
              <a:gdLst/>
              <a:ahLst/>
              <a:cxnLst/>
              <a:rect l="l" t="t" r="r" b="b"/>
              <a:pathLst>
                <a:path w="563879" h="34289">
                  <a:moveTo>
                    <a:pt x="0" y="0"/>
                  </a:moveTo>
                  <a:lnTo>
                    <a:pt x="563562" y="3426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753500" y="519830"/>
            <a:ext cx="69596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Solicitud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49267" y="510175"/>
            <a:ext cx="4249420" cy="1485663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45"/>
              </a:spcBef>
            </a:pP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indicaba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2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00" i="1" spc="2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0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lang="es-ES" sz="800" i="1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®)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vista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maquinaria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accionada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1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endParaRPr sz="800" dirty="0">
              <a:latin typeface="Trebuchet MS"/>
              <a:cs typeface="Trebuchet MS"/>
            </a:endParaRPr>
          </a:p>
          <a:p>
            <a:pPr marL="12700" marR="92710">
              <a:lnSpc>
                <a:spcPct val="150000"/>
              </a:lnSpc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considera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maquinaria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accionada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metros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pies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lejos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00" i="1" spc="-3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3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excepciones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detalles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49330" y="2333389"/>
            <a:ext cx="4220210" cy="1343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dónde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utilice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903605" marR="636270">
              <a:lnSpc>
                <a:spcPct val="125000"/>
              </a:lnSpc>
            </a:pP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Medios de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desconexión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(interruptor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seguridad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)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a </a:t>
            </a:r>
            <a:r>
              <a:rPr sz="800" spc="10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0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vista</a:t>
            </a:r>
            <a:r>
              <a:rPr sz="800" spc="-10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maquinaria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accionada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no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0B0806"/>
                </a:solidFill>
                <a:latin typeface="Microsoft Sans Serif"/>
                <a:cs typeface="Microsoft Sans Serif"/>
              </a:rPr>
              <a:t>más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15</a:t>
            </a:r>
            <a:r>
              <a:rPr sz="800" spc="-10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metros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(</a:t>
            </a:r>
            <a:r>
              <a:rPr sz="8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aproximadamente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50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pies)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8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49330" y="6236100"/>
            <a:ext cx="3765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desconectada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maquinaria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accidentalmente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53503" y="6984130"/>
            <a:ext cx="16579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 err="1">
                <a:solidFill>
                  <a:srgbClr val="171514"/>
                </a:solidFill>
                <a:latin typeface="Arial"/>
                <a:cs typeface="Arial"/>
              </a:rPr>
              <a:t>información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adicional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49259" y="6968890"/>
            <a:ext cx="43110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5275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sitio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web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Industry,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folletos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Guía</a:t>
            </a:r>
            <a:r>
              <a:rPr sz="85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aplicación y </a:t>
            </a:r>
            <a:r>
              <a:rPr sz="850" b="1" dirty="0" err="1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lang="es-ES"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50" b="1" spc="-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VB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II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Guía</a:t>
            </a:r>
            <a:r>
              <a:rPr sz="85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referencia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cruzada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lang="es-ES" sz="850" b="1" spc="3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Guía</a:t>
            </a:r>
            <a:r>
              <a:rPr sz="85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piezas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repuesto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97227" y="3085998"/>
            <a:ext cx="86995" cy="704850"/>
          </a:xfrm>
          <a:custGeom>
            <a:avLst/>
            <a:gdLst/>
            <a:ahLst/>
            <a:cxnLst/>
            <a:rect l="l" t="t" r="r" b="b"/>
            <a:pathLst>
              <a:path w="86995" h="704850">
                <a:moveTo>
                  <a:pt x="86423" y="0"/>
                </a:moveTo>
                <a:lnTo>
                  <a:pt x="0" y="269113"/>
                </a:lnTo>
                <a:lnTo>
                  <a:pt x="0" y="70445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21942" y="3085998"/>
            <a:ext cx="86995" cy="704850"/>
          </a:xfrm>
          <a:custGeom>
            <a:avLst/>
            <a:gdLst/>
            <a:ahLst/>
            <a:cxnLst/>
            <a:rect l="l" t="t" r="r" b="b"/>
            <a:pathLst>
              <a:path w="86995" h="704850">
                <a:moveTo>
                  <a:pt x="86410" y="0"/>
                </a:moveTo>
                <a:lnTo>
                  <a:pt x="0" y="269113"/>
                </a:lnTo>
                <a:lnTo>
                  <a:pt x="0" y="70445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45005" y="3085998"/>
            <a:ext cx="86995" cy="704850"/>
          </a:xfrm>
          <a:custGeom>
            <a:avLst/>
            <a:gdLst/>
            <a:ahLst/>
            <a:cxnLst/>
            <a:rect l="l" t="t" r="r" b="b"/>
            <a:pathLst>
              <a:path w="86995" h="704850">
                <a:moveTo>
                  <a:pt x="86410" y="0"/>
                </a:moveTo>
                <a:lnTo>
                  <a:pt x="0" y="269113"/>
                </a:lnTo>
                <a:lnTo>
                  <a:pt x="0" y="7044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98050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21939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44177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05902" y="3216859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5">
                <a:moveTo>
                  <a:pt x="0" y="0"/>
                </a:moveTo>
                <a:lnTo>
                  <a:pt x="340715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61716" y="3085998"/>
            <a:ext cx="86995" cy="417830"/>
          </a:xfrm>
          <a:custGeom>
            <a:avLst/>
            <a:gdLst/>
            <a:ahLst/>
            <a:cxnLst/>
            <a:rect l="l" t="t" r="r" b="b"/>
            <a:pathLst>
              <a:path w="86995" h="417829">
                <a:moveTo>
                  <a:pt x="86423" y="0"/>
                </a:moveTo>
                <a:lnTo>
                  <a:pt x="0" y="269113"/>
                </a:lnTo>
                <a:lnTo>
                  <a:pt x="0" y="4172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86430" y="3085998"/>
            <a:ext cx="86995" cy="419734"/>
          </a:xfrm>
          <a:custGeom>
            <a:avLst/>
            <a:gdLst/>
            <a:ahLst/>
            <a:cxnLst/>
            <a:rect l="l" t="t" r="r" b="b"/>
            <a:pathLst>
              <a:path w="86995" h="419735">
                <a:moveTo>
                  <a:pt x="86410" y="0"/>
                </a:moveTo>
                <a:lnTo>
                  <a:pt x="0" y="269113"/>
                </a:lnTo>
                <a:lnTo>
                  <a:pt x="0" y="4197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609494" y="3086001"/>
            <a:ext cx="86995" cy="416559"/>
          </a:xfrm>
          <a:custGeom>
            <a:avLst/>
            <a:gdLst/>
            <a:ahLst/>
            <a:cxnLst/>
            <a:rect l="l" t="t" r="r" b="b"/>
            <a:pathLst>
              <a:path w="86995" h="416560">
                <a:moveTo>
                  <a:pt x="86410" y="0"/>
                </a:moveTo>
                <a:lnTo>
                  <a:pt x="0" y="269113"/>
                </a:lnTo>
                <a:lnTo>
                  <a:pt x="1651" y="41640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962538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86427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08665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70403" y="3216859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5">
                <a:moveTo>
                  <a:pt x="0" y="0"/>
                </a:moveTo>
                <a:lnTo>
                  <a:pt x="34069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47966" y="3085998"/>
            <a:ext cx="86995" cy="704850"/>
          </a:xfrm>
          <a:custGeom>
            <a:avLst/>
            <a:gdLst/>
            <a:ahLst/>
            <a:cxnLst/>
            <a:rect l="l" t="t" r="r" b="b"/>
            <a:pathLst>
              <a:path w="86995" h="704850">
                <a:moveTo>
                  <a:pt x="86423" y="0"/>
                </a:moveTo>
                <a:lnTo>
                  <a:pt x="0" y="269113"/>
                </a:lnTo>
                <a:lnTo>
                  <a:pt x="0" y="70445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72681" y="3085998"/>
            <a:ext cx="86995" cy="704850"/>
          </a:xfrm>
          <a:custGeom>
            <a:avLst/>
            <a:gdLst/>
            <a:ahLst/>
            <a:cxnLst/>
            <a:rect l="l" t="t" r="r" b="b"/>
            <a:pathLst>
              <a:path w="86995" h="704850">
                <a:moveTo>
                  <a:pt x="86410" y="0"/>
                </a:moveTo>
                <a:lnTo>
                  <a:pt x="0" y="269113"/>
                </a:lnTo>
                <a:lnTo>
                  <a:pt x="0" y="70445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48789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72678" y="2809494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39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21230" y="321685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123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0555" y="3502383"/>
            <a:ext cx="80391" cy="30152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71749" y="3501047"/>
            <a:ext cx="80391" cy="30270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5228" y="3504310"/>
            <a:ext cx="80390" cy="299478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8039861" y="4940300"/>
            <a:ext cx="0" cy="118110"/>
          </a:xfrm>
          <a:custGeom>
            <a:avLst/>
            <a:gdLst/>
            <a:ahLst/>
            <a:cxnLst/>
            <a:rect l="l" t="t" r="r" b="b"/>
            <a:pathLst>
              <a:path h="118110">
                <a:moveTo>
                  <a:pt x="0" y="117983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039861" y="541121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123444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74967" y="5132323"/>
            <a:ext cx="133985" cy="1270"/>
          </a:xfrm>
          <a:custGeom>
            <a:avLst/>
            <a:gdLst/>
            <a:ahLst/>
            <a:cxnLst/>
            <a:rect l="l" t="t" r="r" b="b"/>
            <a:pathLst>
              <a:path w="133985" h="1270">
                <a:moveTo>
                  <a:pt x="0" y="0"/>
                </a:moveTo>
                <a:lnTo>
                  <a:pt x="133477" y="8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973063" y="5057266"/>
            <a:ext cx="136525" cy="356870"/>
          </a:xfrm>
          <a:custGeom>
            <a:avLst/>
            <a:gdLst/>
            <a:ahLst/>
            <a:cxnLst/>
            <a:rect l="l" t="t" r="r" b="b"/>
            <a:pathLst>
              <a:path w="136525" h="356870">
                <a:moveTo>
                  <a:pt x="3682" y="282575"/>
                </a:moveTo>
                <a:lnTo>
                  <a:pt x="136270" y="284480"/>
                </a:lnTo>
              </a:path>
              <a:path w="136525" h="356870">
                <a:moveTo>
                  <a:pt x="0" y="356616"/>
                </a:moveTo>
                <a:lnTo>
                  <a:pt x="0" y="0"/>
                </a:lnTo>
                <a:lnTo>
                  <a:pt x="134492" y="0"/>
                </a:lnTo>
                <a:lnTo>
                  <a:pt x="134492" y="356616"/>
                </a:lnTo>
                <a:lnTo>
                  <a:pt x="0" y="356616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72296" y="4954904"/>
            <a:ext cx="154940" cy="598170"/>
          </a:xfrm>
          <a:custGeom>
            <a:avLst/>
            <a:gdLst/>
            <a:ahLst/>
            <a:cxnLst/>
            <a:rect l="l" t="t" r="r" b="b"/>
            <a:pathLst>
              <a:path w="154939" h="598170">
                <a:moveTo>
                  <a:pt x="76835" y="298945"/>
                </a:moveTo>
                <a:lnTo>
                  <a:pt x="107137" y="291410"/>
                </a:lnTo>
                <a:lnTo>
                  <a:pt x="131837" y="270852"/>
                </a:lnTo>
                <a:lnTo>
                  <a:pt x="148467" y="240341"/>
                </a:lnTo>
                <a:lnTo>
                  <a:pt x="154558" y="202946"/>
                </a:lnTo>
                <a:lnTo>
                  <a:pt x="148467" y="165088"/>
                </a:lnTo>
                <a:lnTo>
                  <a:pt x="131837" y="134302"/>
                </a:lnTo>
                <a:lnTo>
                  <a:pt x="107137" y="113613"/>
                </a:lnTo>
                <a:lnTo>
                  <a:pt x="76835" y="106045"/>
                </a:lnTo>
                <a:lnTo>
                  <a:pt x="76835" y="0"/>
                </a:lnTo>
              </a:path>
              <a:path w="154939" h="598170">
                <a:moveTo>
                  <a:pt x="77724" y="298945"/>
                </a:moveTo>
                <a:lnTo>
                  <a:pt x="47470" y="306656"/>
                </a:lnTo>
                <a:lnTo>
                  <a:pt x="22764" y="327669"/>
                </a:lnTo>
                <a:lnTo>
                  <a:pt x="6107" y="358802"/>
                </a:lnTo>
                <a:lnTo>
                  <a:pt x="0" y="396875"/>
                </a:lnTo>
                <a:lnTo>
                  <a:pt x="6107" y="434205"/>
                </a:lnTo>
                <a:lnTo>
                  <a:pt x="22764" y="464631"/>
                </a:lnTo>
                <a:lnTo>
                  <a:pt x="47470" y="484962"/>
                </a:lnTo>
                <a:lnTo>
                  <a:pt x="77724" y="492010"/>
                </a:lnTo>
                <a:lnTo>
                  <a:pt x="76835" y="598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0643402" y="8112811"/>
            <a:ext cx="1354455" cy="1141730"/>
            <a:chOff x="5588799" y="8112811"/>
            <a:chExt cx="1354455" cy="1141730"/>
          </a:xfrm>
        </p:grpSpPr>
        <p:sp>
          <p:nvSpPr>
            <p:cNvPr id="30" name="object 30"/>
            <p:cNvSpPr/>
            <p:nvPr/>
          </p:nvSpPr>
          <p:spPr>
            <a:xfrm>
              <a:off x="5654243" y="9001302"/>
              <a:ext cx="984250" cy="247015"/>
            </a:xfrm>
            <a:custGeom>
              <a:avLst/>
              <a:gdLst/>
              <a:ahLst/>
              <a:cxnLst/>
              <a:rect l="l" t="t" r="r" b="b"/>
              <a:pathLst>
                <a:path w="984250" h="247015">
                  <a:moveTo>
                    <a:pt x="880109" y="0"/>
                  </a:moveTo>
                  <a:lnTo>
                    <a:pt x="91668" y="0"/>
                  </a:lnTo>
                  <a:lnTo>
                    <a:pt x="0" y="242417"/>
                  </a:lnTo>
                  <a:lnTo>
                    <a:pt x="984008" y="246481"/>
                  </a:lnTo>
                  <a:lnTo>
                    <a:pt x="8801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54243" y="9001302"/>
              <a:ext cx="984250" cy="247015"/>
            </a:xfrm>
            <a:custGeom>
              <a:avLst/>
              <a:gdLst/>
              <a:ahLst/>
              <a:cxnLst/>
              <a:rect l="l" t="t" r="r" b="b"/>
              <a:pathLst>
                <a:path w="984250" h="247015">
                  <a:moveTo>
                    <a:pt x="880109" y="0"/>
                  </a:moveTo>
                  <a:lnTo>
                    <a:pt x="91668" y="0"/>
                  </a:lnTo>
                  <a:lnTo>
                    <a:pt x="0" y="242417"/>
                  </a:lnTo>
                  <a:lnTo>
                    <a:pt x="984008" y="246481"/>
                  </a:lnTo>
                  <a:lnTo>
                    <a:pt x="88010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95149" y="8194535"/>
              <a:ext cx="208279" cy="805180"/>
            </a:xfrm>
            <a:custGeom>
              <a:avLst/>
              <a:gdLst/>
              <a:ahLst/>
              <a:cxnLst/>
              <a:rect l="l" t="t" r="r" b="b"/>
              <a:pathLst>
                <a:path w="208279" h="805179">
                  <a:moveTo>
                    <a:pt x="0" y="804735"/>
                  </a:moveTo>
                  <a:lnTo>
                    <a:pt x="207848" y="804735"/>
                  </a:lnTo>
                  <a:lnTo>
                    <a:pt x="207848" y="0"/>
                  </a:lnTo>
                  <a:lnTo>
                    <a:pt x="0" y="0"/>
                  </a:lnTo>
                  <a:lnTo>
                    <a:pt x="0" y="804735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95149" y="8194535"/>
              <a:ext cx="442595" cy="805180"/>
            </a:xfrm>
            <a:custGeom>
              <a:avLst/>
              <a:gdLst/>
              <a:ahLst/>
              <a:cxnLst/>
              <a:rect l="l" t="t" r="r" b="b"/>
              <a:pathLst>
                <a:path w="442595" h="805179">
                  <a:moveTo>
                    <a:pt x="0" y="0"/>
                  </a:moveTo>
                  <a:lnTo>
                    <a:pt x="0" y="804735"/>
                  </a:lnTo>
                  <a:lnTo>
                    <a:pt x="442099" y="804735"/>
                  </a:lnTo>
                  <a:lnTo>
                    <a:pt x="442099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81355" y="8194535"/>
              <a:ext cx="218440" cy="805180"/>
            </a:xfrm>
            <a:custGeom>
              <a:avLst/>
              <a:gdLst/>
              <a:ahLst/>
              <a:cxnLst/>
              <a:rect l="l" t="t" r="r" b="b"/>
              <a:pathLst>
                <a:path w="218440" h="805179">
                  <a:moveTo>
                    <a:pt x="0" y="804735"/>
                  </a:moveTo>
                  <a:lnTo>
                    <a:pt x="217995" y="804735"/>
                  </a:lnTo>
                  <a:lnTo>
                    <a:pt x="217995" y="0"/>
                  </a:lnTo>
                  <a:lnTo>
                    <a:pt x="0" y="0"/>
                  </a:lnTo>
                  <a:lnTo>
                    <a:pt x="0" y="804735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57289" y="8194535"/>
              <a:ext cx="442595" cy="805180"/>
            </a:xfrm>
            <a:custGeom>
              <a:avLst/>
              <a:gdLst/>
              <a:ahLst/>
              <a:cxnLst/>
              <a:rect l="l" t="t" r="r" b="b"/>
              <a:pathLst>
                <a:path w="442595" h="805179">
                  <a:moveTo>
                    <a:pt x="0" y="0"/>
                  </a:moveTo>
                  <a:lnTo>
                    <a:pt x="0" y="804735"/>
                  </a:lnTo>
                  <a:lnTo>
                    <a:pt x="442061" y="804735"/>
                  </a:lnTo>
                  <a:lnTo>
                    <a:pt x="44206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02998" y="8119161"/>
              <a:ext cx="678815" cy="957580"/>
            </a:xfrm>
            <a:custGeom>
              <a:avLst/>
              <a:gdLst/>
              <a:ahLst/>
              <a:cxnLst/>
              <a:rect l="l" t="t" r="r" b="b"/>
              <a:pathLst>
                <a:path w="678814" h="957579">
                  <a:moveTo>
                    <a:pt x="678357" y="0"/>
                  </a:moveTo>
                  <a:lnTo>
                    <a:pt x="0" y="0"/>
                  </a:lnTo>
                  <a:lnTo>
                    <a:pt x="0" y="957503"/>
                  </a:lnTo>
                  <a:lnTo>
                    <a:pt x="678357" y="957503"/>
                  </a:lnTo>
                  <a:lnTo>
                    <a:pt x="67835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02998" y="8119161"/>
              <a:ext cx="678815" cy="957580"/>
            </a:xfrm>
            <a:custGeom>
              <a:avLst/>
              <a:gdLst/>
              <a:ahLst/>
              <a:cxnLst/>
              <a:rect l="l" t="t" r="r" b="b"/>
              <a:pathLst>
                <a:path w="678814" h="957579">
                  <a:moveTo>
                    <a:pt x="678357" y="0"/>
                  </a:moveTo>
                  <a:lnTo>
                    <a:pt x="678357" y="957503"/>
                  </a:lnTo>
                  <a:lnTo>
                    <a:pt x="0" y="957503"/>
                  </a:lnTo>
                  <a:lnTo>
                    <a:pt x="0" y="0"/>
                  </a:lnTo>
                  <a:lnTo>
                    <a:pt x="67835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701434" y="8536825"/>
              <a:ext cx="235585" cy="120650"/>
            </a:xfrm>
            <a:custGeom>
              <a:avLst/>
              <a:gdLst/>
              <a:ahLst/>
              <a:cxnLst/>
              <a:rect l="l" t="t" r="r" b="b"/>
              <a:pathLst>
                <a:path w="235584" h="120650">
                  <a:moveTo>
                    <a:pt x="235089" y="0"/>
                  </a:moveTo>
                  <a:lnTo>
                    <a:pt x="0" y="0"/>
                  </a:lnTo>
                  <a:lnTo>
                    <a:pt x="0" y="120154"/>
                  </a:lnTo>
                  <a:lnTo>
                    <a:pt x="235089" y="120154"/>
                  </a:lnTo>
                  <a:lnTo>
                    <a:pt x="2350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01434" y="8536825"/>
              <a:ext cx="235585" cy="120650"/>
            </a:xfrm>
            <a:custGeom>
              <a:avLst/>
              <a:gdLst/>
              <a:ahLst/>
              <a:cxnLst/>
              <a:rect l="l" t="t" r="r" b="b"/>
              <a:pathLst>
                <a:path w="235584" h="120650">
                  <a:moveTo>
                    <a:pt x="235089" y="0"/>
                  </a:moveTo>
                  <a:lnTo>
                    <a:pt x="235089" y="120154"/>
                  </a:lnTo>
                  <a:lnTo>
                    <a:pt x="0" y="120154"/>
                  </a:lnTo>
                  <a:lnTo>
                    <a:pt x="0" y="0"/>
                  </a:lnTo>
                  <a:lnTo>
                    <a:pt x="23508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831052" y="8227263"/>
              <a:ext cx="615315" cy="0"/>
            </a:xfrm>
            <a:custGeom>
              <a:avLst/>
              <a:gdLst/>
              <a:ahLst/>
              <a:cxnLst/>
              <a:rect l="l" t="t" r="r" b="b"/>
              <a:pathLst>
                <a:path w="615314">
                  <a:moveTo>
                    <a:pt x="615289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31052" y="8227263"/>
              <a:ext cx="615315" cy="0"/>
            </a:xfrm>
            <a:custGeom>
              <a:avLst/>
              <a:gdLst/>
              <a:ahLst/>
              <a:cxnLst/>
              <a:rect l="l" t="t" r="r" b="b"/>
              <a:pathLst>
                <a:path w="615314">
                  <a:moveTo>
                    <a:pt x="0" y="0"/>
                  </a:moveTo>
                  <a:lnTo>
                    <a:pt x="615289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826505" y="8359622"/>
              <a:ext cx="629285" cy="0"/>
            </a:xfrm>
            <a:custGeom>
              <a:avLst/>
              <a:gdLst/>
              <a:ahLst/>
              <a:cxnLst/>
              <a:rect l="l" t="t" r="r" b="b"/>
              <a:pathLst>
                <a:path w="629285">
                  <a:moveTo>
                    <a:pt x="628954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826505" y="8359622"/>
              <a:ext cx="629285" cy="0"/>
            </a:xfrm>
            <a:custGeom>
              <a:avLst/>
              <a:gdLst/>
              <a:ahLst/>
              <a:cxnLst/>
              <a:rect l="l" t="t" r="r" b="b"/>
              <a:pathLst>
                <a:path w="629285">
                  <a:moveTo>
                    <a:pt x="0" y="0"/>
                  </a:moveTo>
                  <a:lnTo>
                    <a:pt x="628954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23087" y="8578570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7919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970773" y="7818745"/>
            <a:ext cx="3329304" cy="1402715"/>
            <a:chOff x="2916173" y="7818742"/>
            <a:chExt cx="3329304" cy="1402715"/>
          </a:xfrm>
        </p:grpSpPr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0862" y="8530094"/>
              <a:ext cx="315366" cy="20838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922523" y="7955800"/>
              <a:ext cx="3254375" cy="1259205"/>
            </a:xfrm>
            <a:custGeom>
              <a:avLst/>
              <a:gdLst/>
              <a:ahLst/>
              <a:cxnLst/>
              <a:rect l="l" t="t" r="r" b="b"/>
              <a:pathLst>
                <a:path w="3254375" h="1259204">
                  <a:moveTo>
                    <a:pt x="175564" y="504748"/>
                  </a:moveTo>
                  <a:lnTo>
                    <a:pt x="192938" y="505663"/>
                  </a:lnTo>
                  <a:lnTo>
                    <a:pt x="210312" y="508406"/>
                  </a:lnTo>
                  <a:lnTo>
                    <a:pt x="257860" y="525779"/>
                  </a:lnTo>
                  <a:lnTo>
                    <a:pt x="298094" y="555955"/>
                  </a:lnTo>
                  <a:lnTo>
                    <a:pt x="328269" y="596188"/>
                  </a:lnTo>
                  <a:lnTo>
                    <a:pt x="345643" y="643750"/>
                  </a:lnTo>
                  <a:lnTo>
                    <a:pt x="349300" y="678472"/>
                  </a:lnTo>
                  <a:lnTo>
                    <a:pt x="348386" y="695858"/>
                  </a:lnTo>
                  <a:lnTo>
                    <a:pt x="335584" y="746137"/>
                  </a:lnTo>
                  <a:lnTo>
                    <a:pt x="309067" y="789127"/>
                  </a:lnTo>
                  <a:lnTo>
                    <a:pt x="272491" y="822959"/>
                  </a:lnTo>
                  <a:lnTo>
                    <a:pt x="226771" y="844905"/>
                  </a:lnTo>
                  <a:lnTo>
                    <a:pt x="175564" y="853147"/>
                  </a:lnTo>
                  <a:lnTo>
                    <a:pt x="157276" y="852233"/>
                  </a:lnTo>
                  <a:lnTo>
                    <a:pt x="106984" y="839431"/>
                  </a:lnTo>
                  <a:lnTo>
                    <a:pt x="64007" y="812914"/>
                  </a:lnTo>
                  <a:lnTo>
                    <a:pt x="30175" y="776325"/>
                  </a:lnTo>
                  <a:lnTo>
                    <a:pt x="8229" y="730605"/>
                  </a:lnTo>
                  <a:lnTo>
                    <a:pt x="0" y="678472"/>
                  </a:lnTo>
                  <a:lnTo>
                    <a:pt x="914" y="661111"/>
                  </a:lnTo>
                  <a:lnTo>
                    <a:pt x="13715" y="610831"/>
                  </a:lnTo>
                  <a:lnTo>
                    <a:pt x="40233" y="568756"/>
                  </a:lnTo>
                  <a:lnTo>
                    <a:pt x="77724" y="534923"/>
                  </a:lnTo>
                  <a:lnTo>
                    <a:pt x="123443" y="512978"/>
                  </a:lnTo>
                  <a:lnTo>
                    <a:pt x="157276" y="505663"/>
                  </a:lnTo>
                  <a:lnTo>
                    <a:pt x="175564" y="504748"/>
                  </a:lnTo>
                </a:path>
                <a:path w="3254375" h="1259204">
                  <a:moveTo>
                    <a:pt x="176479" y="499262"/>
                  </a:moveTo>
                  <a:lnTo>
                    <a:pt x="177393" y="87782"/>
                  </a:lnTo>
                  <a:lnTo>
                    <a:pt x="544982" y="82295"/>
                  </a:lnTo>
                </a:path>
                <a:path w="3254375" h="1259204">
                  <a:moveTo>
                    <a:pt x="176479" y="858634"/>
                  </a:moveTo>
                  <a:lnTo>
                    <a:pt x="171907" y="1259128"/>
                  </a:lnTo>
                  <a:lnTo>
                    <a:pt x="2371953" y="1259128"/>
                  </a:lnTo>
                  <a:lnTo>
                    <a:pt x="2371953" y="718705"/>
                  </a:lnTo>
                  <a:lnTo>
                    <a:pt x="3254349" y="717816"/>
                  </a:lnTo>
                </a:path>
                <a:path w="3254375" h="1259204">
                  <a:moveTo>
                    <a:pt x="984808" y="97840"/>
                  </a:moveTo>
                  <a:lnTo>
                    <a:pt x="1281087" y="97840"/>
                  </a:lnTo>
                </a:path>
                <a:path w="3254375" h="1259204">
                  <a:moveTo>
                    <a:pt x="1610258" y="96011"/>
                  </a:moveTo>
                  <a:lnTo>
                    <a:pt x="1612099" y="111556"/>
                  </a:lnTo>
                  <a:lnTo>
                    <a:pt x="1617573" y="126187"/>
                  </a:lnTo>
                  <a:lnTo>
                    <a:pt x="1653235" y="160019"/>
                  </a:lnTo>
                  <a:lnTo>
                    <a:pt x="1708111" y="173735"/>
                  </a:lnTo>
                  <a:lnTo>
                    <a:pt x="1727301" y="171907"/>
                  </a:lnTo>
                  <a:lnTo>
                    <a:pt x="1775764" y="150875"/>
                  </a:lnTo>
                  <a:lnTo>
                    <a:pt x="1801367" y="111556"/>
                  </a:lnTo>
                  <a:lnTo>
                    <a:pt x="1803196" y="96011"/>
                  </a:lnTo>
                  <a:lnTo>
                    <a:pt x="2367381" y="96011"/>
                  </a:lnTo>
                  <a:lnTo>
                    <a:pt x="2367381" y="580643"/>
                  </a:lnTo>
                  <a:lnTo>
                    <a:pt x="3254349" y="580643"/>
                  </a:lnTo>
                </a:path>
                <a:path w="3254375" h="1259204">
                  <a:moveTo>
                    <a:pt x="1610258" y="96926"/>
                  </a:moveTo>
                  <a:lnTo>
                    <a:pt x="1608429" y="81381"/>
                  </a:lnTo>
                  <a:lnTo>
                    <a:pt x="1602943" y="66751"/>
                  </a:lnTo>
                  <a:lnTo>
                    <a:pt x="1568196" y="32918"/>
                  </a:lnTo>
                  <a:lnTo>
                    <a:pt x="1514246" y="19202"/>
                  </a:lnTo>
                  <a:lnTo>
                    <a:pt x="1495043" y="21031"/>
                  </a:lnTo>
                  <a:lnTo>
                    <a:pt x="1445679" y="42062"/>
                  </a:lnTo>
                  <a:lnTo>
                    <a:pt x="1419161" y="81381"/>
                  </a:lnTo>
                  <a:lnTo>
                    <a:pt x="1417332" y="96926"/>
                  </a:lnTo>
                  <a:lnTo>
                    <a:pt x="1311262" y="96926"/>
                  </a:lnTo>
                </a:path>
                <a:path w="3254375" h="1259204">
                  <a:moveTo>
                    <a:pt x="561441" y="0"/>
                  </a:moveTo>
                  <a:lnTo>
                    <a:pt x="860450" y="96011"/>
                  </a:lnTo>
                  <a:lnTo>
                    <a:pt x="1344167" y="9601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55588" y="8504199"/>
              <a:ext cx="183515" cy="187960"/>
            </a:xfrm>
            <a:custGeom>
              <a:avLst/>
              <a:gdLst/>
              <a:ahLst/>
              <a:cxnLst/>
              <a:rect l="l" t="t" r="r" b="b"/>
              <a:pathLst>
                <a:path w="183514" h="187959">
                  <a:moveTo>
                    <a:pt x="183324" y="0"/>
                  </a:moveTo>
                  <a:lnTo>
                    <a:pt x="0" y="0"/>
                  </a:lnTo>
                  <a:lnTo>
                    <a:pt x="0" y="187452"/>
                  </a:lnTo>
                  <a:lnTo>
                    <a:pt x="183324" y="187452"/>
                  </a:lnTo>
                  <a:lnTo>
                    <a:pt x="183324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55588" y="8504199"/>
              <a:ext cx="183515" cy="187960"/>
            </a:xfrm>
            <a:custGeom>
              <a:avLst/>
              <a:gdLst/>
              <a:ahLst/>
              <a:cxnLst/>
              <a:rect l="l" t="t" r="r" b="b"/>
              <a:pathLst>
                <a:path w="183514" h="187959">
                  <a:moveTo>
                    <a:pt x="183324" y="0"/>
                  </a:moveTo>
                  <a:lnTo>
                    <a:pt x="183324" y="187452"/>
                  </a:lnTo>
                  <a:lnTo>
                    <a:pt x="0" y="187452"/>
                  </a:lnTo>
                  <a:lnTo>
                    <a:pt x="0" y="0"/>
                  </a:lnTo>
                  <a:lnTo>
                    <a:pt x="18332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251352" y="7825092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660400" y="317500"/>
                  </a:moveTo>
                  <a:lnTo>
                    <a:pt x="0" y="317500"/>
                  </a:lnTo>
                  <a:lnTo>
                    <a:pt x="0" y="0"/>
                  </a:lnTo>
                  <a:lnTo>
                    <a:pt x="660400" y="0"/>
                  </a:lnTo>
                  <a:lnTo>
                    <a:pt x="660400" y="3175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958073" y="527300"/>
            <a:ext cx="83248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simbolos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62243" y="1907790"/>
            <a:ext cx="11944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0" dirty="0" err="1">
                <a:solidFill>
                  <a:srgbClr val="171514"/>
                </a:solidFill>
                <a:latin typeface="Arial"/>
                <a:cs typeface="Arial"/>
              </a:rPr>
              <a:t>Cambiar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símbolos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8008" y="1939543"/>
            <a:ext cx="404876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representar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7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58073" y="3810097"/>
            <a:ext cx="2134235" cy="3594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66700">
              <a:spcBef>
                <a:spcPts val="430"/>
              </a:spcBef>
              <a:tabLst>
                <a:tab pos="1341755" algn="l"/>
              </a:tabLst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	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259"/>
              </a:spcBef>
              <a:tabLst>
                <a:tab pos="113665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	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435284" y="3851921"/>
            <a:ext cx="771525" cy="31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>
              <a:spcBef>
                <a:spcPts val="100"/>
              </a:spcBef>
            </a:pP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62240" y="4436109"/>
            <a:ext cx="10160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Símbolos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58005" y="4370069"/>
            <a:ext cx="4002404" cy="381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representados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762243" y="5845162"/>
            <a:ext cx="19475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58022" y="5786739"/>
            <a:ext cx="4589145" cy="167680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59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endParaRPr sz="900" dirty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</a:pP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Simplemente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conveniente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233755" y="8165204"/>
            <a:ext cx="772160" cy="31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">
              <a:spcBef>
                <a:spcPts val="100"/>
              </a:spcBef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509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444620" y="8203307"/>
            <a:ext cx="2990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43149" y="1677758"/>
            <a:ext cx="1354455" cy="1141730"/>
            <a:chOff x="5588546" y="1677758"/>
            <a:chExt cx="1354455" cy="1141730"/>
          </a:xfrm>
        </p:grpSpPr>
        <p:sp>
          <p:nvSpPr>
            <p:cNvPr id="3" name="object 3"/>
            <p:cNvSpPr/>
            <p:nvPr/>
          </p:nvSpPr>
          <p:spPr>
            <a:xfrm>
              <a:off x="5653989" y="2566250"/>
              <a:ext cx="984250" cy="247015"/>
            </a:xfrm>
            <a:custGeom>
              <a:avLst/>
              <a:gdLst/>
              <a:ahLst/>
              <a:cxnLst/>
              <a:rect l="l" t="t" r="r" b="b"/>
              <a:pathLst>
                <a:path w="984250" h="247014">
                  <a:moveTo>
                    <a:pt x="880109" y="0"/>
                  </a:moveTo>
                  <a:lnTo>
                    <a:pt x="91668" y="0"/>
                  </a:lnTo>
                  <a:lnTo>
                    <a:pt x="0" y="242417"/>
                  </a:lnTo>
                  <a:lnTo>
                    <a:pt x="984008" y="246481"/>
                  </a:lnTo>
                  <a:lnTo>
                    <a:pt x="8801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53989" y="2566250"/>
              <a:ext cx="984250" cy="247015"/>
            </a:xfrm>
            <a:custGeom>
              <a:avLst/>
              <a:gdLst/>
              <a:ahLst/>
              <a:cxnLst/>
              <a:rect l="l" t="t" r="r" b="b"/>
              <a:pathLst>
                <a:path w="984250" h="247014">
                  <a:moveTo>
                    <a:pt x="880109" y="0"/>
                  </a:moveTo>
                  <a:lnTo>
                    <a:pt x="91668" y="0"/>
                  </a:lnTo>
                  <a:lnTo>
                    <a:pt x="0" y="242417"/>
                  </a:lnTo>
                  <a:lnTo>
                    <a:pt x="984008" y="246481"/>
                  </a:lnTo>
                  <a:lnTo>
                    <a:pt x="88010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94896" y="1759483"/>
              <a:ext cx="208279" cy="805180"/>
            </a:xfrm>
            <a:custGeom>
              <a:avLst/>
              <a:gdLst/>
              <a:ahLst/>
              <a:cxnLst/>
              <a:rect l="l" t="t" r="r" b="b"/>
              <a:pathLst>
                <a:path w="208279" h="805180">
                  <a:moveTo>
                    <a:pt x="0" y="804735"/>
                  </a:moveTo>
                  <a:lnTo>
                    <a:pt x="207848" y="804735"/>
                  </a:lnTo>
                  <a:lnTo>
                    <a:pt x="207848" y="0"/>
                  </a:lnTo>
                  <a:lnTo>
                    <a:pt x="0" y="0"/>
                  </a:lnTo>
                  <a:lnTo>
                    <a:pt x="0" y="804735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94896" y="1759483"/>
              <a:ext cx="442595" cy="805180"/>
            </a:xfrm>
            <a:custGeom>
              <a:avLst/>
              <a:gdLst/>
              <a:ahLst/>
              <a:cxnLst/>
              <a:rect l="l" t="t" r="r" b="b"/>
              <a:pathLst>
                <a:path w="442595" h="805180">
                  <a:moveTo>
                    <a:pt x="0" y="0"/>
                  </a:moveTo>
                  <a:lnTo>
                    <a:pt x="0" y="804735"/>
                  </a:lnTo>
                  <a:lnTo>
                    <a:pt x="442099" y="804735"/>
                  </a:lnTo>
                  <a:lnTo>
                    <a:pt x="442099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81102" y="1759483"/>
              <a:ext cx="218440" cy="805180"/>
            </a:xfrm>
            <a:custGeom>
              <a:avLst/>
              <a:gdLst/>
              <a:ahLst/>
              <a:cxnLst/>
              <a:rect l="l" t="t" r="r" b="b"/>
              <a:pathLst>
                <a:path w="218440" h="805180">
                  <a:moveTo>
                    <a:pt x="0" y="804735"/>
                  </a:moveTo>
                  <a:lnTo>
                    <a:pt x="217995" y="804735"/>
                  </a:lnTo>
                  <a:lnTo>
                    <a:pt x="217995" y="0"/>
                  </a:lnTo>
                  <a:lnTo>
                    <a:pt x="0" y="0"/>
                  </a:lnTo>
                  <a:lnTo>
                    <a:pt x="0" y="804735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57036" y="1759483"/>
              <a:ext cx="442595" cy="805180"/>
            </a:xfrm>
            <a:custGeom>
              <a:avLst/>
              <a:gdLst/>
              <a:ahLst/>
              <a:cxnLst/>
              <a:rect l="l" t="t" r="r" b="b"/>
              <a:pathLst>
                <a:path w="442595" h="805180">
                  <a:moveTo>
                    <a:pt x="0" y="0"/>
                  </a:moveTo>
                  <a:lnTo>
                    <a:pt x="0" y="804735"/>
                  </a:lnTo>
                  <a:lnTo>
                    <a:pt x="442061" y="804735"/>
                  </a:lnTo>
                  <a:lnTo>
                    <a:pt x="442061" y="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2744" y="1684108"/>
              <a:ext cx="678815" cy="957580"/>
            </a:xfrm>
            <a:custGeom>
              <a:avLst/>
              <a:gdLst/>
              <a:ahLst/>
              <a:cxnLst/>
              <a:rect l="l" t="t" r="r" b="b"/>
              <a:pathLst>
                <a:path w="678814" h="957580">
                  <a:moveTo>
                    <a:pt x="678357" y="0"/>
                  </a:moveTo>
                  <a:lnTo>
                    <a:pt x="0" y="0"/>
                  </a:lnTo>
                  <a:lnTo>
                    <a:pt x="0" y="957503"/>
                  </a:lnTo>
                  <a:lnTo>
                    <a:pt x="678357" y="957503"/>
                  </a:lnTo>
                  <a:lnTo>
                    <a:pt x="67835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02744" y="1684108"/>
              <a:ext cx="678815" cy="957580"/>
            </a:xfrm>
            <a:custGeom>
              <a:avLst/>
              <a:gdLst/>
              <a:ahLst/>
              <a:cxnLst/>
              <a:rect l="l" t="t" r="r" b="b"/>
              <a:pathLst>
                <a:path w="678814" h="957580">
                  <a:moveTo>
                    <a:pt x="678357" y="0"/>
                  </a:moveTo>
                  <a:lnTo>
                    <a:pt x="678357" y="957503"/>
                  </a:lnTo>
                  <a:lnTo>
                    <a:pt x="0" y="957503"/>
                  </a:lnTo>
                  <a:lnTo>
                    <a:pt x="0" y="0"/>
                  </a:lnTo>
                  <a:lnTo>
                    <a:pt x="678357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01180" y="2101773"/>
              <a:ext cx="235585" cy="120650"/>
            </a:xfrm>
            <a:custGeom>
              <a:avLst/>
              <a:gdLst/>
              <a:ahLst/>
              <a:cxnLst/>
              <a:rect l="l" t="t" r="r" b="b"/>
              <a:pathLst>
                <a:path w="235584" h="120650">
                  <a:moveTo>
                    <a:pt x="235089" y="0"/>
                  </a:moveTo>
                  <a:lnTo>
                    <a:pt x="0" y="0"/>
                  </a:lnTo>
                  <a:lnTo>
                    <a:pt x="0" y="120154"/>
                  </a:lnTo>
                  <a:lnTo>
                    <a:pt x="235089" y="120154"/>
                  </a:lnTo>
                  <a:lnTo>
                    <a:pt x="2350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01180" y="2101773"/>
              <a:ext cx="235585" cy="120650"/>
            </a:xfrm>
            <a:custGeom>
              <a:avLst/>
              <a:gdLst/>
              <a:ahLst/>
              <a:cxnLst/>
              <a:rect l="l" t="t" r="r" b="b"/>
              <a:pathLst>
                <a:path w="235584" h="120650">
                  <a:moveTo>
                    <a:pt x="235089" y="0"/>
                  </a:moveTo>
                  <a:lnTo>
                    <a:pt x="235089" y="120154"/>
                  </a:lnTo>
                  <a:lnTo>
                    <a:pt x="0" y="120154"/>
                  </a:lnTo>
                  <a:lnTo>
                    <a:pt x="0" y="0"/>
                  </a:lnTo>
                  <a:lnTo>
                    <a:pt x="23508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30798" y="1792211"/>
              <a:ext cx="615315" cy="0"/>
            </a:xfrm>
            <a:custGeom>
              <a:avLst/>
              <a:gdLst/>
              <a:ahLst/>
              <a:cxnLst/>
              <a:rect l="l" t="t" r="r" b="b"/>
              <a:pathLst>
                <a:path w="615314">
                  <a:moveTo>
                    <a:pt x="615289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30798" y="1792211"/>
              <a:ext cx="615315" cy="0"/>
            </a:xfrm>
            <a:custGeom>
              <a:avLst/>
              <a:gdLst/>
              <a:ahLst/>
              <a:cxnLst/>
              <a:rect l="l" t="t" r="r" b="b"/>
              <a:pathLst>
                <a:path w="615314">
                  <a:moveTo>
                    <a:pt x="0" y="0"/>
                  </a:moveTo>
                  <a:lnTo>
                    <a:pt x="615289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26251" y="1924570"/>
              <a:ext cx="629285" cy="0"/>
            </a:xfrm>
            <a:custGeom>
              <a:avLst/>
              <a:gdLst/>
              <a:ahLst/>
              <a:cxnLst/>
              <a:rect l="l" t="t" r="r" b="b"/>
              <a:pathLst>
                <a:path w="629285">
                  <a:moveTo>
                    <a:pt x="628954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26251" y="1924570"/>
              <a:ext cx="629285" cy="0"/>
            </a:xfrm>
            <a:custGeom>
              <a:avLst/>
              <a:gdLst/>
              <a:ahLst/>
              <a:cxnLst/>
              <a:rect l="l" t="t" r="r" b="b"/>
              <a:pathLst>
                <a:path w="629285">
                  <a:moveTo>
                    <a:pt x="0" y="0"/>
                  </a:moveTo>
                  <a:lnTo>
                    <a:pt x="628954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22833" y="2143518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7919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970520" y="1421793"/>
            <a:ext cx="3329304" cy="1364615"/>
            <a:chOff x="2915920" y="1421790"/>
            <a:chExt cx="3329304" cy="136461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0608" y="2095042"/>
              <a:ext cx="315366" cy="20838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22270" y="1520748"/>
              <a:ext cx="3254375" cy="1259205"/>
            </a:xfrm>
            <a:custGeom>
              <a:avLst/>
              <a:gdLst/>
              <a:ahLst/>
              <a:cxnLst/>
              <a:rect l="l" t="t" r="r" b="b"/>
              <a:pathLst>
                <a:path w="3254375" h="1259205">
                  <a:moveTo>
                    <a:pt x="175564" y="504748"/>
                  </a:moveTo>
                  <a:lnTo>
                    <a:pt x="192938" y="505663"/>
                  </a:lnTo>
                  <a:lnTo>
                    <a:pt x="210312" y="508406"/>
                  </a:lnTo>
                  <a:lnTo>
                    <a:pt x="257860" y="525779"/>
                  </a:lnTo>
                  <a:lnTo>
                    <a:pt x="298094" y="555955"/>
                  </a:lnTo>
                  <a:lnTo>
                    <a:pt x="328269" y="596188"/>
                  </a:lnTo>
                  <a:lnTo>
                    <a:pt x="345643" y="643750"/>
                  </a:lnTo>
                  <a:lnTo>
                    <a:pt x="349300" y="678472"/>
                  </a:lnTo>
                  <a:lnTo>
                    <a:pt x="348386" y="695858"/>
                  </a:lnTo>
                  <a:lnTo>
                    <a:pt x="335584" y="746137"/>
                  </a:lnTo>
                  <a:lnTo>
                    <a:pt x="309067" y="789127"/>
                  </a:lnTo>
                  <a:lnTo>
                    <a:pt x="272491" y="822959"/>
                  </a:lnTo>
                  <a:lnTo>
                    <a:pt x="226771" y="844905"/>
                  </a:lnTo>
                  <a:lnTo>
                    <a:pt x="175564" y="853147"/>
                  </a:lnTo>
                  <a:lnTo>
                    <a:pt x="157276" y="852233"/>
                  </a:lnTo>
                  <a:lnTo>
                    <a:pt x="106984" y="839431"/>
                  </a:lnTo>
                  <a:lnTo>
                    <a:pt x="64020" y="812914"/>
                  </a:lnTo>
                  <a:lnTo>
                    <a:pt x="30175" y="776325"/>
                  </a:lnTo>
                  <a:lnTo>
                    <a:pt x="8229" y="730605"/>
                  </a:lnTo>
                  <a:lnTo>
                    <a:pt x="0" y="678472"/>
                  </a:lnTo>
                  <a:lnTo>
                    <a:pt x="914" y="661111"/>
                  </a:lnTo>
                  <a:lnTo>
                    <a:pt x="13728" y="610831"/>
                  </a:lnTo>
                  <a:lnTo>
                    <a:pt x="40233" y="568756"/>
                  </a:lnTo>
                  <a:lnTo>
                    <a:pt x="77736" y="534924"/>
                  </a:lnTo>
                  <a:lnTo>
                    <a:pt x="123443" y="512978"/>
                  </a:lnTo>
                  <a:lnTo>
                    <a:pt x="157276" y="505663"/>
                  </a:lnTo>
                  <a:lnTo>
                    <a:pt x="175564" y="504748"/>
                  </a:lnTo>
                </a:path>
                <a:path w="3254375" h="1259205">
                  <a:moveTo>
                    <a:pt x="176479" y="499262"/>
                  </a:moveTo>
                  <a:lnTo>
                    <a:pt x="177393" y="87782"/>
                  </a:lnTo>
                  <a:lnTo>
                    <a:pt x="544995" y="82296"/>
                  </a:lnTo>
                </a:path>
                <a:path w="3254375" h="1259205">
                  <a:moveTo>
                    <a:pt x="176479" y="858634"/>
                  </a:moveTo>
                  <a:lnTo>
                    <a:pt x="171919" y="1259128"/>
                  </a:lnTo>
                  <a:lnTo>
                    <a:pt x="2371953" y="1259128"/>
                  </a:lnTo>
                  <a:lnTo>
                    <a:pt x="2371953" y="718705"/>
                  </a:lnTo>
                  <a:lnTo>
                    <a:pt x="3254349" y="717816"/>
                  </a:lnTo>
                </a:path>
                <a:path w="3254375" h="1259205">
                  <a:moveTo>
                    <a:pt x="984808" y="97840"/>
                  </a:moveTo>
                  <a:lnTo>
                    <a:pt x="1281087" y="97840"/>
                  </a:lnTo>
                </a:path>
                <a:path w="3254375" h="1259205">
                  <a:moveTo>
                    <a:pt x="1610258" y="96011"/>
                  </a:moveTo>
                  <a:lnTo>
                    <a:pt x="1612099" y="111556"/>
                  </a:lnTo>
                  <a:lnTo>
                    <a:pt x="1617573" y="126187"/>
                  </a:lnTo>
                  <a:lnTo>
                    <a:pt x="1653235" y="160020"/>
                  </a:lnTo>
                  <a:lnTo>
                    <a:pt x="1708111" y="173735"/>
                  </a:lnTo>
                  <a:lnTo>
                    <a:pt x="1727301" y="171907"/>
                  </a:lnTo>
                  <a:lnTo>
                    <a:pt x="1775764" y="150875"/>
                  </a:lnTo>
                  <a:lnTo>
                    <a:pt x="1801368" y="111556"/>
                  </a:lnTo>
                  <a:lnTo>
                    <a:pt x="1803196" y="96011"/>
                  </a:lnTo>
                  <a:lnTo>
                    <a:pt x="2367381" y="96011"/>
                  </a:lnTo>
                  <a:lnTo>
                    <a:pt x="2367381" y="580644"/>
                  </a:lnTo>
                  <a:lnTo>
                    <a:pt x="3254349" y="580644"/>
                  </a:lnTo>
                </a:path>
                <a:path w="3254375" h="1259205">
                  <a:moveTo>
                    <a:pt x="1610258" y="96926"/>
                  </a:moveTo>
                  <a:lnTo>
                    <a:pt x="1608429" y="81381"/>
                  </a:lnTo>
                  <a:lnTo>
                    <a:pt x="1602943" y="66751"/>
                  </a:lnTo>
                  <a:lnTo>
                    <a:pt x="1568195" y="32918"/>
                  </a:lnTo>
                  <a:lnTo>
                    <a:pt x="1514246" y="19202"/>
                  </a:lnTo>
                  <a:lnTo>
                    <a:pt x="1495044" y="21031"/>
                  </a:lnTo>
                  <a:lnTo>
                    <a:pt x="1445679" y="42062"/>
                  </a:lnTo>
                  <a:lnTo>
                    <a:pt x="1419161" y="81381"/>
                  </a:lnTo>
                  <a:lnTo>
                    <a:pt x="1417332" y="96926"/>
                  </a:lnTo>
                  <a:lnTo>
                    <a:pt x="1311262" y="96926"/>
                  </a:lnTo>
                </a:path>
                <a:path w="3254375" h="1259205">
                  <a:moveTo>
                    <a:pt x="561441" y="0"/>
                  </a:moveTo>
                  <a:lnTo>
                    <a:pt x="860450" y="96011"/>
                  </a:lnTo>
                  <a:lnTo>
                    <a:pt x="1344168" y="9601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55334" y="2069147"/>
              <a:ext cx="183515" cy="187960"/>
            </a:xfrm>
            <a:custGeom>
              <a:avLst/>
              <a:gdLst/>
              <a:ahLst/>
              <a:cxnLst/>
              <a:rect l="l" t="t" r="r" b="b"/>
              <a:pathLst>
                <a:path w="183514" h="187960">
                  <a:moveTo>
                    <a:pt x="183324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183324" y="187451"/>
                  </a:lnTo>
                  <a:lnTo>
                    <a:pt x="183324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55334" y="2069147"/>
              <a:ext cx="183515" cy="187960"/>
            </a:xfrm>
            <a:custGeom>
              <a:avLst/>
              <a:gdLst/>
              <a:ahLst/>
              <a:cxnLst/>
              <a:rect l="l" t="t" r="r" b="b"/>
              <a:pathLst>
                <a:path w="183514" h="187960">
                  <a:moveTo>
                    <a:pt x="183324" y="0"/>
                  </a:moveTo>
                  <a:lnTo>
                    <a:pt x="183324" y="187451"/>
                  </a:lnTo>
                  <a:lnTo>
                    <a:pt x="0" y="187451"/>
                  </a:lnTo>
                  <a:lnTo>
                    <a:pt x="0" y="0"/>
                  </a:lnTo>
                  <a:lnTo>
                    <a:pt x="18332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27311" y="1428140"/>
              <a:ext cx="1498600" cy="508000"/>
            </a:xfrm>
            <a:custGeom>
              <a:avLst/>
              <a:gdLst/>
              <a:ahLst/>
              <a:cxnLst/>
              <a:rect l="l" t="t" r="r" b="b"/>
              <a:pathLst>
                <a:path w="1498600" h="508000">
                  <a:moveTo>
                    <a:pt x="1498600" y="508000"/>
                  </a:moveTo>
                  <a:lnTo>
                    <a:pt x="0" y="508000"/>
                  </a:lnTo>
                  <a:lnTo>
                    <a:pt x="0" y="0"/>
                  </a:lnTo>
                  <a:lnTo>
                    <a:pt x="1498600" y="0"/>
                  </a:lnTo>
                  <a:lnTo>
                    <a:pt x="1498600" y="5080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61990" y="564539"/>
            <a:ext cx="159258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6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7753" y="485800"/>
            <a:ext cx="385254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combinarse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0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 smtClean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conveniente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manualmente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cierre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41505" y="1768252"/>
            <a:ext cx="100203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  <a:p>
            <a:pPr marR="229870" algn="ctr">
              <a:spcBef>
                <a:spcPts val="67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  <a:p>
            <a:pPr marR="221615" algn="ctr">
              <a:spcBef>
                <a:spcPts val="52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15543" y="4043540"/>
            <a:ext cx="233679" cy="767080"/>
            <a:chOff x="3260940" y="4043540"/>
            <a:chExt cx="233679" cy="767080"/>
          </a:xfrm>
        </p:grpSpPr>
        <p:sp>
          <p:nvSpPr>
            <p:cNvPr id="3" name="object 3"/>
            <p:cNvSpPr/>
            <p:nvPr/>
          </p:nvSpPr>
          <p:spPr>
            <a:xfrm>
              <a:off x="3263226" y="4045826"/>
              <a:ext cx="229235" cy="762635"/>
            </a:xfrm>
            <a:custGeom>
              <a:avLst/>
              <a:gdLst/>
              <a:ahLst/>
              <a:cxnLst/>
              <a:rect l="l" t="t" r="r" b="b"/>
              <a:pathLst>
                <a:path w="229235" h="762635">
                  <a:moveTo>
                    <a:pt x="114109" y="0"/>
                  </a:moveTo>
                  <a:lnTo>
                    <a:pt x="74340" y="24267"/>
                  </a:lnTo>
                  <a:lnTo>
                    <a:pt x="40638" y="90970"/>
                  </a:lnTo>
                  <a:lnTo>
                    <a:pt x="26875" y="137375"/>
                  </a:lnTo>
                  <a:lnTo>
                    <a:pt x="15605" y="190957"/>
                  </a:lnTo>
                  <a:lnTo>
                    <a:pt x="7152" y="250571"/>
                  </a:lnTo>
                  <a:lnTo>
                    <a:pt x="1842" y="315075"/>
                  </a:lnTo>
                  <a:lnTo>
                    <a:pt x="0" y="383324"/>
                  </a:lnTo>
                  <a:lnTo>
                    <a:pt x="1842" y="451224"/>
                  </a:lnTo>
                  <a:lnTo>
                    <a:pt x="7152" y="515219"/>
                  </a:lnTo>
                  <a:lnTo>
                    <a:pt x="15605" y="574218"/>
                  </a:lnTo>
                  <a:lnTo>
                    <a:pt x="26875" y="627131"/>
                  </a:lnTo>
                  <a:lnTo>
                    <a:pt x="40638" y="672868"/>
                  </a:lnTo>
                  <a:lnTo>
                    <a:pt x="56568" y="710339"/>
                  </a:lnTo>
                  <a:lnTo>
                    <a:pt x="93629" y="756122"/>
                  </a:lnTo>
                  <a:lnTo>
                    <a:pt x="114109" y="762253"/>
                  </a:lnTo>
                  <a:lnTo>
                    <a:pt x="134618" y="756122"/>
                  </a:lnTo>
                  <a:lnTo>
                    <a:pt x="171846" y="710339"/>
                  </a:lnTo>
                  <a:lnTo>
                    <a:pt x="187892" y="672868"/>
                  </a:lnTo>
                  <a:lnTo>
                    <a:pt x="201776" y="627131"/>
                  </a:lnTo>
                  <a:lnTo>
                    <a:pt x="213161" y="574218"/>
                  </a:lnTo>
                  <a:lnTo>
                    <a:pt x="221711" y="515219"/>
                  </a:lnTo>
                  <a:lnTo>
                    <a:pt x="227088" y="451224"/>
                  </a:lnTo>
                  <a:lnTo>
                    <a:pt x="228955" y="383324"/>
                  </a:lnTo>
                  <a:lnTo>
                    <a:pt x="227088" y="315075"/>
                  </a:lnTo>
                  <a:lnTo>
                    <a:pt x="221711" y="250571"/>
                  </a:lnTo>
                  <a:lnTo>
                    <a:pt x="213161" y="190957"/>
                  </a:lnTo>
                  <a:lnTo>
                    <a:pt x="201776" y="137375"/>
                  </a:lnTo>
                  <a:lnTo>
                    <a:pt x="187892" y="90970"/>
                  </a:lnTo>
                  <a:lnTo>
                    <a:pt x="171846" y="52887"/>
                  </a:lnTo>
                  <a:lnTo>
                    <a:pt x="134618" y="6257"/>
                  </a:lnTo>
                  <a:lnTo>
                    <a:pt x="1141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63226" y="4045826"/>
              <a:ext cx="229235" cy="762635"/>
            </a:xfrm>
            <a:custGeom>
              <a:avLst/>
              <a:gdLst/>
              <a:ahLst/>
              <a:cxnLst/>
              <a:rect l="l" t="t" r="r" b="b"/>
              <a:pathLst>
                <a:path w="229235" h="762635">
                  <a:moveTo>
                    <a:pt x="114109" y="762253"/>
                  </a:moveTo>
                  <a:lnTo>
                    <a:pt x="153976" y="738454"/>
                  </a:lnTo>
                  <a:lnTo>
                    <a:pt x="187892" y="672868"/>
                  </a:lnTo>
                  <a:lnTo>
                    <a:pt x="201776" y="627131"/>
                  </a:lnTo>
                  <a:lnTo>
                    <a:pt x="213161" y="574218"/>
                  </a:lnTo>
                  <a:lnTo>
                    <a:pt x="221711" y="515219"/>
                  </a:lnTo>
                  <a:lnTo>
                    <a:pt x="227088" y="451224"/>
                  </a:lnTo>
                  <a:lnTo>
                    <a:pt x="228955" y="383324"/>
                  </a:lnTo>
                  <a:lnTo>
                    <a:pt x="227088" y="315075"/>
                  </a:lnTo>
                  <a:lnTo>
                    <a:pt x="221711" y="250571"/>
                  </a:lnTo>
                  <a:lnTo>
                    <a:pt x="213161" y="190957"/>
                  </a:lnTo>
                  <a:lnTo>
                    <a:pt x="201776" y="137375"/>
                  </a:lnTo>
                  <a:lnTo>
                    <a:pt x="187892" y="90970"/>
                  </a:lnTo>
                  <a:lnTo>
                    <a:pt x="171846" y="52887"/>
                  </a:lnTo>
                  <a:lnTo>
                    <a:pt x="134618" y="6257"/>
                  </a:lnTo>
                  <a:lnTo>
                    <a:pt x="114109" y="0"/>
                  </a:lnTo>
                  <a:lnTo>
                    <a:pt x="93629" y="6257"/>
                  </a:lnTo>
                  <a:lnTo>
                    <a:pt x="56568" y="52887"/>
                  </a:lnTo>
                  <a:lnTo>
                    <a:pt x="40638" y="90970"/>
                  </a:lnTo>
                  <a:lnTo>
                    <a:pt x="26875" y="137375"/>
                  </a:lnTo>
                  <a:lnTo>
                    <a:pt x="15605" y="190957"/>
                  </a:lnTo>
                  <a:lnTo>
                    <a:pt x="7152" y="250571"/>
                  </a:lnTo>
                  <a:lnTo>
                    <a:pt x="1842" y="315075"/>
                  </a:lnTo>
                  <a:lnTo>
                    <a:pt x="0" y="383324"/>
                  </a:lnTo>
                  <a:lnTo>
                    <a:pt x="1842" y="451224"/>
                  </a:lnTo>
                  <a:lnTo>
                    <a:pt x="7152" y="515219"/>
                  </a:lnTo>
                  <a:lnTo>
                    <a:pt x="15605" y="574218"/>
                  </a:lnTo>
                  <a:lnTo>
                    <a:pt x="26875" y="627131"/>
                  </a:lnTo>
                  <a:lnTo>
                    <a:pt x="40638" y="672868"/>
                  </a:lnTo>
                  <a:lnTo>
                    <a:pt x="56568" y="710339"/>
                  </a:lnTo>
                  <a:lnTo>
                    <a:pt x="93629" y="756122"/>
                  </a:lnTo>
                  <a:lnTo>
                    <a:pt x="114109" y="76225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874011" y="3731351"/>
            <a:ext cx="29845" cy="264795"/>
            <a:chOff x="4819408" y="3731348"/>
            <a:chExt cx="29845" cy="264795"/>
          </a:xfrm>
        </p:grpSpPr>
        <p:sp>
          <p:nvSpPr>
            <p:cNvPr id="6" name="object 6"/>
            <p:cNvSpPr/>
            <p:nvPr/>
          </p:nvSpPr>
          <p:spPr>
            <a:xfrm>
              <a:off x="4825758" y="378962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48" y="164677"/>
                  </a:lnTo>
                  <a:lnTo>
                    <a:pt x="728" y="157294"/>
                  </a:lnTo>
                  <a:lnTo>
                    <a:pt x="158" y="149908"/>
                  </a:lnTo>
                  <a:lnTo>
                    <a:pt x="0" y="142659"/>
                  </a:lnTo>
                  <a:lnTo>
                    <a:pt x="957" y="134567"/>
                  </a:lnTo>
                  <a:lnTo>
                    <a:pt x="2741" y="126749"/>
                  </a:lnTo>
                  <a:lnTo>
                    <a:pt x="5352" y="119202"/>
                  </a:lnTo>
                  <a:lnTo>
                    <a:pt x="8788" y="111925"/>
                  </a:lnTo>
                  <a:lnTo>
                    <a:pt x="12198" y="104455"/>
                  </a:lnTo>
                  <a:lnTo>
                    <a:pt x="14722" y="96570"/>
                  </a:lnTo>
                  <a:lnTo>
                    <a:pt x="16289" y="88686"/>
                  </a:lnTo>
                  <a:lnTo>
                    <a:pt x="16827" y="81216"/>
                  </a:lnTo>
                  <a:lnTo>
                    <a:pt x="16162" y="70913"/>
                  </a:lnTo>
                  <a:lnTo>
                    <a:pt x="14262" y="60818"/>
                  </a:lnTo>
                  <a:lnTo>
                    <a:pt x="11266" y="50864"/>
                  </a:lnTo>
                  <a:lnTo>
                    <a:pt x="7315" y="40982"/>
                  </a:lnTo>
                  <a:lnTo>
                    <a:pt x="3713" y="30566"/>
                  </a:lnTo>
                  <a:lnTo>
                    <a:pt x="1552" y="20219"/>
                  </a:lnTo>
                  <a:lnTo>
                    <a:pt x="625" y="10009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26482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88" y="0"/>
                  </a:moveTo>
                  <a:lnTo>
                    <a:pt x="0" y="5193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26482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30"/>
                  </a:moveTo>
                  <a:lnTo>
                    <a:pt x="8788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130058" y="3731351"/>
            <a:ext cx="29845" cy="264795"/>
            <a:chOff x="4075455" y="3731348"/>
            <a:chExt cx="29845" cy="264795"/>
          </a:xfrm>
        </p:grpSpPr>
        <p:sp>
          <p:nvSpPr>
            <p:cNvPr id="10" name="object 10"/>
            <p:cNvSpPr/>
            <p:nvPr/>
          </p:nvSpPr>
          <p:spPr>
            <a:xfrm>
              <a:off x="4081805" y="378962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499" y="199720"/>
                  </a:moveTo>
                  <a:lnTo>
                    <a:pt x="1843" y="164677"/>
                  </a:lnTo>
                  <a:lnTo>
                    <a:pt x="727" y="157294"/>
                  </a:lnTo>
                  <a:lnTo>
                    <a:pt x="158" y="149908"/>
                  </a:lnTo>
                  <a:lnTo>
                    <a:pt x="0" y="142659"/>
                  </a:lnTo>
                  <a:lnTo>
                    <a:pt x="955" y="134567"/>
                  </a:lnTo>
                  <a:lnTo>
                    <a:pt x="2735" y="126749"/>
                  </a:lnTo>
                  <a:lnTo>
                    <a:pt x="5341" y="119202"/>
                  </a:lnTo>
                  <a:lnTo>
                    <a:pt x="8775" y="111925"/>
                  </a:lnTo>
                  <a:lnTo>
                    <a:pt x="12192" y="104455"/>
                  </a:lnTo>
                  <a:lnTo>
                    <a:pt x="14720" y="96570"/>
                  </a:lnTo>
                  <a:lnTo>
                    <a:pt x="16289" y="88686"/>
                  </a:lnTo>
                  <a:lnTo>
                    <a:pt x="16827" y="81216"/>
                  </a:lnTo>
                  <a:lnTo>
                    <a:pt x="16162" y="70913"/>
                  </a:lnTo>
                  <a:lnTo>
                    <a:pt x="14260" y="60818"/>
                  </a:lnTo>
                  <a:lnTo>
                    <a:pt x="11260" y="50864"/>
                  </a:lnTo>
                  <a:lnTo>
                    <a:pt x="7302" y="40982"/>
                  </a:lnTo>
                  <a:lnTo>
                    <a:pt x="3702" y="30566"/>
                  </a:lnTo>
                  <a:lnTo>
                    <a:pt x="1546" y="20219"/>
                  </a:lnTo>
                  <a:lnTo>
                    <a:pt x="623" y="10009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82529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75" y="0"/>
                  </a:moveTo>
                  <a:lnTo>
                    <a:pt x="0" y="5193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82529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30"/>
                  </a:moveTo>
                  <a:lnTo>
                    <a:pt x="8775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759904" y="3731351"/>
            <a:ext cx="29845" cy="264795"/>
            <a:chOff x="3705301" y="3731348"/>
            <a:chExt cx="29845" cy="264795"/>
          </a:xfrm>
        </p:grpSpPr>
        <p:sp>
          <p:nvSpPr>
            <p:cNvPr id="14" name="object 14"/>
            <p:cNvSpPr/>
            <p:nvPr/>
          </p:nvSpPr>
          <p:spPr>
            <a:xfrm>
              <a:off x="3711651" y="378962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499" y="199720"/>
                  </a:moveTo>
                  <a:lnTo>
                    <a:pt x="1848" y="164677"/>
                  </a:lnTo>
                  <a:lnTo>
                    <a:pt x="728" y="157294"/>
                  </a:lnTo>
                  <a:lnTo>
                    <a:pt x="158" y="149908"/>
                  </a:lnTo>
                  <a:lnTo>
                    <a:pt x="0" y="142659"/>
                  </a:lnTo>
                  <a:lnTo>
                    <a:pt x="956" y="134567"/>
                  </a:lnTo>
                  <a:lnTo>
                    <a:pt x="2740" y="126749"/>
                  </a:lnTo>
                  <a:lnTo>
                    <a:pt x="5347" y="119202"/>
                  </a:lnTo>
                  <a:lnTo>
                    <a:pt x="8775" y="111925"/>
                  </a:lnTo>
                  <a:lnTo>
                    <a:pt x="12192" y="104455"/>
                  </a:lnTo>
                  <a:lnTo>
                    <a:pt x="14720" y="96570"/>
                  </a:lnTo>
                  <a:lnTo>
                    <a:pt x="16289" y="88686"/>
                  </a:lnTo>
                  <a:lnTo>
                    <a:pt x="16827" y="81216"/>
                  </a:lnTo>
                  <a:lnTo>
                    <a:pt x="16162" y="70913"/>
                  </a:lnTo>
                  <a:lnTo>
                    <a:pt x="14260" y="60818"/>
                  </a:lnTo>
                  <a:lnTo>
                    <a:pt x="11260" y="50864"/>
                  </a:lnTo>
                  <a:lnTo>
                    <a:pt x="7302" y="40982"/>
                  </a:lnTo>
                  <a:lnTo>
                    <a:pt x="3702" y="30566"/>
                  </a:lnTo>
                  <a:lnTo>
                    <a:pt x="1546" y="20219"/>
                  </a:lnTo>
                  <a:lnTo>
                    <a:pt x="623" y="10009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12375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75" y="0"/>
                  </a:moveTo>
                  <a:lnTo>
                    <a:pt x="0" y="5193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12375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30"/>
                  </a:moveTo>
                  <a:lnTo>
                    <a:pt x="8775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499463" y="3731351"/>
            <a:ext cx="29845" cy="264795"/>
            <a:chOff x="4444860" y="3731348"/>
            <a:chExt cx="29845" cy="264795"/>
          </a:xfrm>
        </p:grpSpPr>
        <p:sp>
          <p:nvSpPr>
            <p:cNvPr id="18" name="object 18"/>
            <p:cNvSpPr/>
            <p:nvPr/>
          </p:nvSpPr>
          <p:spPr>
            <a:xfrm>
              <a:off x="4451210" y="378962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64" y="164677"/>
                  </a:lnTo>
                  <a:lnTo>
                    <a:pt x="739" y="157294"/>
                  </a:lnTo>
                  <a:lnTo>
                    <a:pt x="162" y="149908"/>
                  </a:lnTo>
                  <a:lnTo>
                    <a:pt x="0" y="142659"/>
                  </a:lnTo>
                  <a:lnTo>
                    <a:pt x="969" y="134567"/>
                  </a:lnTo>
                  <a:lnTo>
                    <a:pt x="2755" y="126749"/>
                  </a:lnTo>
                  <a:lnTo>
                    <a:pt x="5361" y="119202"/>
                  </a:lnTo>
                  <a:lnTo>
                    <a:pt x="8788" y="111925"/>
                  </a:lnTo>
                  <a:lnTo>
                    <a:pt x="12209" y="104455"/>
                  </a:lnTo>
                  <a:lnTo>
                    <a:pt x="14732" y="96570"/>
                  </a:lnTo>
                  <a:lnTo>
                    <a:pt x="16292" y="88686"/>
                  </a:lnTo>
                  <a:lnTo>
                    <a:pt x="16827" y="81216"/>
                  </a:lnTo>
                  <a:lnTo>
                    <a:pt x="16166" y="70913"/>
                  </a:lnTo>
                  <a:lnTo>
                    <a:pt x="14273" y="60818"/>
                  </a:lnTo>
                  <a:lnTo>
                    <a:pt x="11282" y="50864"/>
                  </a:lnTo>
                  <a:lnTo>
                    <a:pt x="7327" y="40982"/>
                  </a:lnTo>
                  <a:lnTo>
                    <a:pt x="3724" y="30566"/>
                  </a:lnTo>
                  <a:lnTo>
                    <a:pt x="1562" y="20219"/>
                  </a:lnTo>
                  <a:lnTo>
                    <a:pt x="637" y="10009"/>
                  </a:lnTo>
                  <a:lnTo>
                    <a:pt x="74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51959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62" y="0"/>
                  </a:moveTo>
                  <a:lnTo>
                    <a:pt x="0" y="5193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51959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30"/>
                  </a:moveTo>
                  <a:lnTo>
                    <a:pt x="876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245626" y="3731351"/>
            <a:ext cx="29845" cy="264795"/>
            <a:chOff x="5191023" y="3731348"/>
            <a:chExt cx="29845" cy="264795"/>
          </a:xfrm>
        </p:grpSpPr>
        <p:sp>
          <p:nvSpPr>
            <p:cNvPr id="22" name="object 22"/>
            <p:cNvSpPr/>
            <p:nvPr/>
          </p:nvSpPr>
          <p:spPr>
            <a:xfrm>
              <a:off x="5197373" y="3789629"/>
              <a:ext cx="17145" cy="200025"/>
            </a:xfrm>
            <a:custGeom>
              <a:avLst/>
              <a:gdLst/>
              <a:ahLst/>
              <a:cxnLst/>
              <a:rect l="l" t="t" r="r" b="b"/>
              <a:pathLst>
                <a:path w="17145" h="200025">
                  <a:moveTo>
                    <a:pt x="9512" y="199720"/>
                  </a:moveTo>
                  <a:lnTo>
                    <a:pt x="1848" y="164677"/>
                  </a:lnTo>
                  <a:lnTo>
                    <a:pt x="728" y="157294"/>
                  </a:lnTo>
                  <a:lnTo>
                    <a:pt x="158" y="149908"/>
                  </a:lnTo>
                  <a:lnTo>
                    <a:pt x="0" y="142659"/>
                  </a:lnTo>
                  <a:lnTo>
                    <a:pt x="956" y="134567"/>
                  </a:lnTo>
                  <a:lnTo>
                    <a:pt x="2740" y="126749"/>
                  </a:lnTo>
                  <a:lnTo>
                    <a:pt x="5347" y="119202"/>
                  </a:lnTo>
                  <a:lnTo>
                    <a:pt x="8775" y="111925"/>
                  </a:lnTo>
                  <a:lnTo>
                    <a:pt x="12196" y="104455"/>
                  </a:lnTo>
                  <a:lnTo>
                    <a:pt x="14719" y="96570"/>
                  </a:lnTo>
                  <a:lnTo>
                    <a:pt x="16280" y="88686"/>
                  </a:lnTo>
                  <a:lnTo>
                    <a:pt x="16814" y="81216"/>
                  </a:lnTo>
                  <a:lnTo>
                    <a:pt x="16151" y="70913"/>
                  </a:lnTo>
                  <a:lnTo>
                    <a:pt x="14254" y="60818"/>
                  </a:lnTo>
                  <a:lnTo>
                    <a:pt x="11258" y="50864"/>
                  </a:lnTo>
                  <a:lnTo>
                    <a:pt x="7302" y="40982"/>
                  </a:lnTo>
                  <a:lnTo>
                    <a:pt x="3702" y="30566"/>
                  </a:lnTo>
                  <a:lnTo>
                    <a:pt x="1546" y="20219"/>
                  </a:lnTo>
                  <a:lnTo>
                    <a:pt x="623" y="10009"/>
                  </a:lnTo>
                  <a:lnTo>
                    <a:pt x="723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98097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8788" y="0"/>
                  </a:moveTo>
                  <a:lnTo>
                    <a:pt x="0" y="5193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98097" y="3737698"/>
              <a:ext cx="8890" cy="52069"/>
            </a:xfrm>
            <a:custGeom>
              <a:avLst/>
              <a:gdLst/>
              <a:ahLst/>
              <a:cxnLst/>
              <a:rect l="l" t="t" r="r" b="b"/>
              <a:pathLst>
                <a:path w="8889" h="52070">
                  <a:moveTo>
                    <a:pt x="0" y="51930"/>
                  </a:moveTo>
                  <a:lnTo>
                    <a:pt x="8788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468409" y="3869794"/>
            <a:ext cx="487045" cy="1106805"/>
          </a:xfrm>
          <a:custGeom>
            <a:avLst/>
            <a:gdLst/>
            <a:ahLst/>
            <a:cxnLst/>
            <a:rect l="l" t="t" r="r" b="b"/>
            <a:pathLst>
              <a:path w="487045" h="1106804">
                <a:moveTo>
                  <a:pt x="267512" y="0"/>
                </a:moveTo>
                <a:lnTo>
                  <a:pt x="267512" y="206057"/>
                </a:lnTo>
                <a:lnTo>
                  <a:pt x="0" y="206057"/>
                </a:lnTo>
                <a:lnTo>
                  <a:pt x="16189" y="236638"/>
                </a:lnTo>
                <a:lnTo>
                  <a:pt x="30662" y="275238"/>
                </a:lnTo>
                <a:lnTo>
                  <a:pt x="43135" y="320899"/>
                </a:lnTo>
                <a:lnTo>
                  <a:pt x="53328" y="372662"/>
                </a:lnTo>
                <a:lnTo>
                  <a:pt x="60957" y="429566"/>
                </a:lnTo>
                <a:lnTo>
                  <a:pt x="65741" y="490653"/>
                </a:lnTo>
                <a:lnTo>
                  <a:pt x="67398" y="554964"/>
                </a:lnTo>
                <a:lnTo>
                  <a:pt x="66000" y="613936"/>
                </a:lnTo>
                <a:lnTo>
                  <a:pt x="61951" y="670032"/>
                </a:lnTo>
                <a:lnTo>
                  <a:pt x="55468" y="722566"/>
                </a:lnTo>
                <a:lnTo>
                  <a:pt x="46770" y="770854"/>
                </a:lnTo>
                <a:lnTo>
                  <a:pt x="36074" y="814210"/>
                </a:lnTo>
                <a:lnTo>
                  <a:pt x="23599" y="851949"/>
                </a:lnTo>
                <a:lnTo>
                  <a:pt x="9563" y="883386"/>
                </a:lnTo>
                <a:lnTo>
                  <a:pt x="267512" y="883386"/>
                </a:lnTo>
                <a:lnTo>
                  <a:pt x="267512" y="1106360"/>
                </a:lnTo>
                <a:lnTo>
                  <a:pt x="486689" y="553186"/>
                </a:lnTo>
                <a:lnTo>
                  <a:pt x="267512" y="0"/>
                </a:lnTo>
                <a:close/>
              </a:path>
            </a:pathLst>
          </a:custGeom>
          <a:solidFill>
            <a:srgbClr val="D0D1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76084" y="4075852"/>
            <a:ext cx="71755" cy="526415"/>
          </a:xfrm>
          <a:custGeom>
            <a:avLst/>
            <a:gdLst/>
            <a:ahLst/>
            <a:cxnLst/>
            <a:rect l="l" t="t" r="r" b="b"/>
            <a:pathLst>
              <a:path w="71754" h="526414">
                <a:moveTo>
                  <a:pt x="1650" y="0"/>
                </a:moveTo>
                <a:lnTo>
                  <a:pt x="0" y="0"/>
                </a:lnTo>
                <a:lnTo>
                  <a:pt x="16928" y="29731"/>
                </a:lnTo>
                <a:lnTo>
                  <a:pt x="32089" y="68098"/>
                </a:lnTo>
                <a:lnTo>
                  <a:pt x="45176" y="114067"/>
                </a:lnTo>
                <a:lnTo>
                  <a:pt x="55886" y="166604"/>
                </a:lnTo>
                <a:lnTo>
                  <a:pt x="63913" y="224678"/>
                </a:lnTo>
                <a:lnTo>
                  <a:pt x="68953" y="287254"/>
                </a:lnTo>
                <a:lnTo>
                  <a:pt x="70700" y="353301"/>
                </a:lnTo>
                <a:lnTo>
                  <a:pt x="69847" y="399222"/>
                </a:lnTo>
                <a:lnTo>
                  <a:pt x="67359" y="443541"/>
                </a:lnTo>
                <a:lnTo>
                  <a:pt x="63344" y="485935"/>
                </a:lnTo>
                <a:lnTo>
                  <a:pt x="57912" y="526084"/>
                </a:lnTo>
                <a:lnTo>
                  <a:pt x="63649" y="485045"/>
                </a:lnTo>
                <a:lnTo>
                  <a:pt x="67900" y="441610"/>
                </a:lnTo>
                <a:lnTo>
                  <a:pt x="70542" y="396118"/>
                </a:lnTo>
                <a:lnTo>
                  <a:pt x="71450" y="348907"/>
                </a:lnTo>
                <a:lnTo>
                  <a:pt x="69726" y="283456"/>
                </a:lnTo>
                <a:lnTo>
                  <a:pt x="64754" y="221612"/>
                </a:lnTo>
                <a:lnTo>
                  <a:pt x="56834" y="164334"/>
                </a:lnTo>
                <a:lnTo>
                  <a:pt x="46264" y="112577"/>
                </a:lnTo>
                <a:lnTo>
                  <a:pt x="33344" y="67298"/>
                </a:lnTo>
                <a:lnTo>
                  <a:pt x="18373" y="29453"/>
                </a:lnTo>
                <a:lnTo>
                  <a:pt x="1650" y="0"/>
                </a:lnTo>
                <a:close/>
              </a:path>
            </a:pathLst>
          </a:custGeom>
          <a:solidFill>
            <a:srgbClr val="737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7977469" y="4074480"/>
            <a:ext cx="622935" cy="680085"/>
            <a:chOff x="2922866" y="4074477"/>
            <a:chExt cx="622935" cy="680085"/>
          </a:xfrm>
        </p:grpSpPr>
        <p:sp>
          <p:nvSpPr>
            <p:cNvPr id="28" name="object 28"/>
            <p:cNvSpPr/>
            <p:nvPr/>
          </p:nvSpPr>
          <p:spPr>
            <a:xfrm>
              <a:off x="2922866" y="4075849"/>
              <a:ext cx="410845" cy="677545"/>
            </a:xfrm>
            <a:custGeom>
              <a:avLst/>
              <a:gdLst/>
              <a:ahLst/>
              <a:cxnLst/>
              <a:rect l="l" t="t" r="r" b="b"/>
              <a:pathLst>
                <a:path w="410845" h="677545">
                  <a:moveTo>
                    <a:pt x="410451" y="0"/>
                  </a:moveTo>
                  <a:lnTo>
                    <a:pt x="0" y="0"/>
                  </a:lnTo>
                  <a:lnTo>
                    <a:pt x="0" y="677329"/>
                  </a:lnTo>
                  <a:lnTo>
                    <a:pt x="395427" y="677329"/>
                  </a:lnTo>
                  <a:lnTo>
                    <a:pt x="381987" y="645590"/>
                  </a:lnTo>
                  <a:lnTo>
                    <a:pt x="370080" y="607908"/>
                  </a:lnTo>
                  <a:lnTo>
                    <a:pt x="359901" y="564938"/>
                  </a:lnTo>
                  <a:lnTo>
                    <a:pt x="351644" y="517336"/>
                  </a:lnTo>
                  <a:lnTo>
                    <a:pt x="345505" y="465759"/>
                  </a:lnTo>
                  <a:lnTo>
                    <a:pt x="341678" y="410862"/>
                  </a:lnTo>
                  <a:lnTo>
                    <a:pt x="340360" y="353301"/>
                  </a:lnTo>
                  <a:lnTo>
                    <a:pt x="342083" y="287254"/>
                  </a:lnTo>
                  <a:lnTo>
                    <a:pt x="347059" y="224678"/>
                  </a:lnTo>
                  <a:lnTo>
                    <a:pt x="354994" y="166604"/>
                  </a:lnTo>
                  <a:lnTo>
                    <a:pt x="365594" y="114067"/>
                  </a:lnTo>
                  <a:lnTo>
                    <a:pt x="378566" y="68098"/>
                  </a:lnTo>
                  <a:lnTo>
                    <a:pt x="393616" y="29731"/>
                  </a:lnTo>
                  <a:lnTo>
                    <a:pt x="410451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3226" y="4075849"/>
              <a:ext cx="229235" cy="677545"/>
            </a:xfrm>
            <a:custGeom>
              <a:avLst/>
              <a:gdLst/>
              <a:ahLst/>
              <a:cxnLst/>
              <a:rect l="l" t="t" r="r" b="b"/>
              <a:pathLst>
                <a:path w="229235" h="677545">
                  <a:moveTo>
                    <a:pt x="158254" y="0"/>
                  </a:moveTo>
                  <a:lnTo>
                    <a:pt x="70091" y="0"/>
                  </a:lnTo>
                  <a:lnTo>
                    <a:pt x="53256" y="29731"/>
                  </a:lnTo>
                  <a:lnTo>
                    <a:pt x="38206" y="68098"/>
                  </a:lnTo>
                  <a:lnTo>
                    <a:pt x="25234" y="114067"/>
                  </a:lnTo>
                  <a:lnTo>
                    <a:pt x="14634" y="166604"/>
                  </a:lnTo>
                  <a:lnTo>
                    <a:pt x="6699" y="224678"/>
                  </a:lnTo>
                  <a:lnTo>
                    <a:pt x="1723" y="287254"/>
                  </a:lnTo>
                  <a:lnTo>
                    <a:pt x="0" y="353301"/>
                  </a:lnTo>
                  <a:lnTo>
                    <a:pt x="1318" y="410862"/>
                  </a:lnTo>
                  <a:lnTo>
                    <a:pt x="5145" y="465759"/>
                  </a:lnTo>
                  <a:lnTo>
                    <a:pt x="11284" y="517336"/>
                  </a:lnTo>
                  <a:lnTo>
                    <a:pt x="19541" y="564938"/>
                  </a:lnTo>
                  <a:lnTo>
                    <a:pt x="29720" y="607908"/>
                  </a:lnTo>
                  <a:lnTo>
                    <a:pt x="41627" y="645590"/>
                  </a:lnTo>
                  <a:lnTo>
                    <a:pt x="55067" y="677329"/>
                  </a:lnTo>
                  <a:lnTo>
                    <a:pt x="171792" y="677329"/>
                  </a:lnTo>
                  <a:lnTo>
                    <a:pt x="197161" y="611960"/>
                  </a:lnTo>
                  <a:lnTo>
                    <a:pt x="207547" y="571278"/>
                  </a:lnTo>
                  <a:lnTo>
                    <a:pt x="216166" y="526084"/>
                  </a:lnTo>
                  <a:lnTo>
                    <a:pt x="221599" y="485935"/>
                  </a:lnTo>
                  <a:lnTo>
                    <a:pt x="225613" y="443541"/>
                  </a:lnTo>
                  <a:lnTo>
                    <a:pt x="228102" y="399222"/>
                  </a:lnTo>
                  <a:lnTo>
                    <a:pt x="228955" y="353301"/>
                  </a:lnTo>
                  <a:lnTo>
                    <a:pt x="227207" y="287254"/>
                  </a:lnTo>
                  <a:lnTo>
                    <a:pt x="222168" y="224678"/>
                  </a:lnTo>
                  <a:lnTo>
                    <a:pt x="214140" y="166604"/>
                  </a:lnTo>
                  <a:lnTo>
                    <a:pt x="203431" y="114067"/>
                  </a:lnTo>
                  <a:lnTo>
                    <a:pt x="190343" y="68098"/>
                  </a:lnTo>
                  <a:lnTo>
                    <a:pt x="175183" y="29731"/>
                  </a:lnTo>
                  <a:lnTo>
                    <a:pt x="158254" y="0"/>
                  </a:lnTo>
                  <a:close/>
                </a:path>
              </a:pathLst>
            </a:custGeom>
            <a:solidFill>
              <a:srgbClr val="9B9D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3226" y="4075849"/>
              <a:ext cx="229235" cy="677545"/>
            </a:xfrm>
            <a:custGeom>
              <a:avLst/>
              <a:gdLst/>
              <a:ahLst/>
              <a:cxnLst/>
              <a:rect l="l" t="t" r="r" b="b"/>
              <a:pathLst>
                <a:path w="229235" h="677545">
                  <a:moveTo>
                    <a:pt x="216166" y="526084"/>
                  </a:moveTo>
                  <a:lnTo>
                    <a:pt x="221599" y="485935"/>
                  </a:lnTo>
                  <a:lnTo>
                    <a:pt x="225613" y="443541"/>
                  </a:lnTo>
                  <a:lnTo>
                    <a:pt x="228102" y="399222"/>
                  </a:lnTo>
                  <a:lnTo>
                    <a:pt x="228955" y="353301"/>
                  </a:lnTo>
                  <a:lnTo>
                    <a:pt x="227207" y="287254"/>
                  </a:lnTo>
                  <a:lnTo>
                    <a:pt x="222168" y="224678"/>
                  </a:lnTo>
                  <a:lnTo>
                    <a:pt x="214140" y="166604"/>
                  </a:lnTo>
                  <a:lnTo>
                    <a:pt x="203431" y="114067"/>
                  </a:lnTo>
                  <a:lnTo>
                    <a:pt x="190343" y="68098"/>
                  </a:lnTo>
                  <a:lnTo>
                    <a:pt x="175183" y="29731"/>
                  </a:lnTo>
                  <a:lnTo>
                    <a:pt x="158254" y="0"/>
                  </a:lnTo>
                  <a:lnTo>
                    <a:pt x="70091" y="0"/>
                  </a:lnTo>
                  <a:lnTo>
                    <a:pt x="38206" y="68098"/>
                  </a:lnTo>
                  <a:lnTo>
                    <a:pt x="25234" y="114067"/>
                  </a:lnTo>
                  <a:lnTo>
                    <a:pt x="14634" y="166604"/>
                  </a:lnTo>
                  <a:lnTo>
                    <a:pt x="6699" y="224678"/>
                  </a:lnTo>
                  <a:lnTo>
                    <a:pt x="1723" y="287254"/>
                  </a:lnTo>
                  <a:lnTo>
                    <a:pt x="0" y="353301"/>
                  </a:lnTo>
                  <a:lnTo>
                    <a:pt x="1318" y="410862"/>
                  </a:lnTo>
                  <a:lnTo>
                    <a:pt x="5145" y="465759"/>
                  </a:lnTo>
                  <a:lnTo>
                    <a:pt x="11284" y="517336"/>
                  </a:lnTo>
                  <a:lnTo>
                    <a:pt x="19541" y="564938"/>
                  </a:lnTo>
                  <a:lnTo>
                    <a:pt x="29720" y="607908"/>
                  </a:lnTo>
                  <a:lnTo>
                    <a:pt x="41627" y="645590"/>
                  </a:lnTo>
                  <a:lnTo>
                    <a:pt x="55067" y="677329"/>
                  </a:lnTo>
                  <a:lnTo>
                    <a:pt x="171792" y="677329"/>
                  </a:lnTo>
                  <a:lnTo>
                    <a:pt x="185184" y="647516"/>
                  </a:lnTo>
                  <a:lnTo>
                    <a:pt x="197161" y="611960"/>
                  </a:lnTo>
                  <a:lnTo>
                    <a:pt x="207547" y="571278"/>
                  </a:lnTo>
                  <a:lnTo>
                    <a:pt x="216166" y="52608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16935" y="4609706"/>
              <a:ext cx="112839" cy="1150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8215" y="4406506"/>
              <a:ext cx="112839" cy="11502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2644" y="4208386"/>
              <a:ext cx="112839" cy="1150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11398" y="4325226"/>
              <a:ext cx="112839" cy="1150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13836" y="4123118"/>
              <a:ext cx="112839" cy="115023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63841" y="4094025"/>
            <a:ext cx="1691373" cy="638073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015935" y="4508106"/>
            <a:ext cx="260350" cy="222250"/>
            <a:chOff x="2961335" y="4508106"/>
            <a:chExt cx="260350" cy="222250"/>
          </a:xfrm>
        </p:grpSpPr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8655" y="4508106"/>
              <a:ext cx="112852" cy="11502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61335" y="4614786"/>
              <a:ext cx="112839" cy="115023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36258" y="4335389"/>
            <a:ext cx="112839" cy="115023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95618" y="4106789"/>
            <a:ext cx="112839" cy="11502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543921" y="4106786"/>
            <a:ext cx="112826" cy="115036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10579480" y="4193146"/>
            <a:ext cx="341630" cy="308610"/>
            <a:chOff x="5524880" y="4193146"/>
            <a:chExt cx="341630" cy="308610"/>
          </a:xfrm>
        </p:grpSpPr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67120" y="4193146"/>
              <a:ext cx="112814" cy="11503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24880" y="4330293"/>
              <a:ext cx="112814" cy="11504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53480" y="4386186"/>
              <a:ext cx="112814" cy="115036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726778" y="4565030"/>
            <a:ext cx="112839" cy="11504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548991" y="4614786"/>
            <a:ext cx="112839" cy="115036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8431304" y="4044457"/>
            <a:ext cx="2046605" cy="51435"/>
            <a:chOff x="3376701" y="4044454"/>
            <a:chExt cx="2046605" cy="51435"/>
          </a:xfrm>
        </p:grpSpPr>
        <p:sp>
          <p:nvSpPr>
            <p:cNvPr id="50" name="object 50"/>
            <p:cNvSpPr/>
            <p:nvPr/>
          </p:nvSpPr>
          <p:spPr>
            <a:xfrm>
              <a:off x="3378072" y="4045826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42"/>
                  </a:lnTo>
                  <a:lnTo>
                    <a:pt x="28673" y="13073"/>
                  </a:lnTo>
                  <a:lnTo>
                    <a:pt x="42090" y="28240"/>
                  </a:lnTo>
                  <a:lnTo>
                    <a:pt x="54737" y="48628"/>
                  </a:lnTo>
                  <a:lnTo>
                    <a:pt x="2043556" y="48628"/>
                  </a:lnTo>
                  <a:lnTo>
                    <a:pt x="2030827" y="28005"/>
                  </a:lnTo>
                  <a:lnTo>
                    <a:pt x="2017293" y="12736"/>
                  </a:lnTo>
                  <a:lnTo>
                    <a:pt x="2003073" y="3256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5C5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78072" y="4045826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42"/>
                  </a:lnTo>
                  <a:lnTo>
                    <a:pt x="28673" y="13073"/>
                  </a:lnTo>
                  <a:lnTo>
                    <a:pt x="42090" y="28240"/>
                  </a:lnTo>
                  <a:lnTo>
                    <a:pt x="54737" y="48628"/>
                  </a:lnTo>
                  <a:lnTo>
                    <a:pt x="2043556" y="48628"/>
                  </a:lnTo>
                  <a:lnTo>
                    <a:pt x="2030827" y="28005"/>
                  </a:lnTo>
                  <a:lnTo>
                    <a:pt x="2017293" y="12736"/>
                  </a:lnTo>
                  <a:lnTo>
                    <a:pt x="2003073" y="3256"/>
                  </a:lnTo>
                  <a:lnTo>
                    <a:pt x="198828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8431301" y="4323387"/>
            <a:ext cx="2105660" cy="487045"/>
            <a:chOff x="3376701" y="4323384"/>
            <a:chExt cx="2105660" cy="487045"/>
          </a:xfrm>
        </p:grpSpPr>
        <p:sp>
          <p:nvSpPr>
            <p:cNvPr id="53" name="object 53"/>
            <p:cNvSpPr/>
            <p:nvPr/>
          </p:nvSpPr>
          <p:spPr>
            <a:xfrm>
              <a:off x="3378072" y="4402658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20252" y="55765"/>
                  </a:lnTo>
                  <a:lnTo>
                    <a:pt x="1866836" y="204990"/>
                  </a:lnTo>
                  <a:lnTo>
                    <a:pt x="1838312" y="272275"/>
                  </a:lnTo>
                  <a:lnTo>
                    <a:pt x="1719072" y="327151"/>
                  </a:lnTo>
                  <a:lnTo>
                    <a:pt x="431596" y="327151"/>
                  </a:lnTo>
                  <a:lnTo>
                    <a:pt x="397217" y="278129"/>
                  </a:lnTo>
                  <a:lnTo>
                    <a:pt x="321144" y="254000"/>
                  </a:lnTo>
                  <a:lnTo>
                    <a:pt x="274319" y="164007"/>
                  </a:lnTo>
                  <a:lnTo>
                    <a:pt x="270662" y="131838"/>
                  </a:lnTo>
                  <a:lnTo>
                    <a:pt x="267741" y="60134"/>
                  </a:lnTo>
                  <a:lnTo>
                    <a:pt x="261886" y="14782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4109" y="26492"/>
                  </a:lnTo>
                  <a:lnTo>
                    <a:pt x="112256" y="94136"/>
                  </a:lnTo>
                  <a:lnTo>
                    <a:pt x="106918" y="157904"/>
                  </a:lnTo>
                  <a:lnTo>
                    <a:pt x="98430" y="216721"/>
                  </a:lnTo>
                  <a:lnTo>
                    <a:pt x="87124" y="269509"/>
                  </a:lnTo>
                  <a:lnTo>
                    <a:pt x="73334" y="315192"/>
                  </a:lnTo>
                  <a:lnTo>
                    <a:pt x="57394" y="352695"/>
                  </a:lnTo>
                  <a:lnTo>
                    <a:pt x="20393" y="398854"/>
                  </a:lnTo>
                  <a:lnTo>
                    <a:pt x="0" y="405358"/>
                  </a:lnTo>
                  <a:lnTo>
                    <a:pt x="0" y="406146"/>
                  </a:lnTo>
                  <a:lnTo>
                    <a:pt x="1988286" y="406146"/>
                  </a:lnTo>
                  <a:lnTo>
                    <a:pt x="2008766" y="400014"/>
                  </a:lnTo>
                  <a:lnTo>
                    <a:pt x="2045827" y="354210"/>
                  </a:lnTo>
                  <a:lnTo>
                    <a:pt x="2061757" y="316705"/>
                  </a:lnTo>
                  <a:lnTo>
                    <a:pt x="2075520" y="270910"/>
                  </a:lnTo>
                  <a:lnTo>
                    <a:pt x="2086790" y="217907"/>
                  </a:lnTo>
                  <a:lnTo>
                    <a:pt x="2095243" y="158781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09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378072" y="4402658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06313" y="9292"/>
                  </a:lnTo>
                  <a:lnTo>
                    <a:pt x="1909951" y="21424"/>
                  </a:lnTo>
                  <a:lnTo>
                    <a:pt x="1914558" y="36786"/>
                  </a:lnTo>
                  <a:lnTo>
                    <a:pt x="1920252" y="55765"/>
                  </a:lnTo>
                  <a:lnTo>
                    <a:pt x="1866836" y="204990"/>
                  </a:lnTo>
                  <a:lnTo>
                    <a:pt x="1838312" y="272275"/>
                  </a:lnTo>
                  <a:lnTo>
                    <a:pt x="1719072" y="327151"/>
                  </a:lnTo>
                  <a:lnTo>
                    <a:pt x="431596" y="327151"/>
                  </a:lnTo>
                  <a:lnTo>
                    <a:pt x="419290" y="309600"/>
                  </a:lnTo>
                  <a:lnTo>
                    <a:pt x="397217" y="278129"/>
                  </a:lnTo>
                  <a:lnTo>
                    <a:pt x="321144" y="254000"/>
                  </a:lnTo>
                  <a:lnTo>
                    <a:pt x="274319" y="164007"/>
                  </a:lnTo>
                  <a:lnTo>
                    <a:pt x="270662" y="131838"/>
                  </a:lnTo>
                  <a:lnTo>
                    <a:pt x="267741" y="60134"/>
                  </a:lnTo>
                  <a:lnTo>
                    <a:pt x="261886" y="14782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3927" y="6587"/>
                  </a:lnTo>
                  <a:lnTo>
                    <a:pt x="114023" y="13193"/>
                  </a:lnTo>
                  <a:lnTo>
                    <a:pt x="114086" y="19825"/>
                  </a:lnTo>
                  <a:lnTo>
                    <a:pt x="114109" y="26492"/>
                  </a:lnTo>
                  <a:lnTo>
                    <a:pt x="112256" y="94136"/>
                  </a:lnTo>
                  <a:lnTo>
                    <a:pt x="106918" y="157904"/>
                  </a:lnTo>
                  <a:lnTo>
                    <a:pt x="98430" y="216721"/>
                  </a:lnTo>
                  <a:lnTo>
                    <a:pt x="87124" y="269509"/>
                  </a:lnTo>
                  <a:lnTo>
                    <a:pt x="73334" y="315192"/>
                  </a:lnTo>
                  <a:lnTo>
                    <a:pt x="57394" y="352695"/>
                  </a:lnTo>
                  <a:lnTo>
                    <a:pt x="20393" y="398854"/>
                  </a:lnTo>
                  <a:lnTo>
                    <a:pt x="0" y="405358"/>
                  </a:lnTo>
                  <a:lnTo>
                    <a:pt x="0" y="406146"/>
                  </a:lnTo>
                  <a:lnTo>
                    <a:pt x="1988286" y="406146"/>
                  </a:lnTo>
                  <a:lnTo>
                    <a:pt x="2008766" y="400014"/>
                  </a:lnTo>
                  <a:lnTo>
                    <a:pt x="2045827" y="354210"/>
                  </a:lnTo>
                  <a:lnTo>
                    <a:pt x="2061757" y="316705"/>
                  </a:lnTo>
                  <a:lnTo>
                    <a:pt x="2075520" y="270910"/>
                  </a:lnTo>
                  <a:lnTo>
                    <a:pt x="2086790" y="217907"/>
                  </a:lnTo>
                  <a:lnTo>
                    <a:pt x="2095243" y="158781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373" y="19825"/>
                  </a:lnTo>
                  <a:lnTo>
                    <a:pt x="2102310" y="13193"/>
                  </a:lnTo>
                  <a:lnTo>
                    <a:pt x="2102213" y="6587"/>
                  </a:lnTo>
                  <a:lnTo>
                    <a:pt x="2102091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61546" y="4323384"/>
              <a:ext cx="219989" cy="8064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86353" y="4323384"/>
              <a:ext cx="169011" cy="80645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8486041" y="4093086"/>
            <a:ext cx="2046605" cy="233045"/>
            <a:chOff x="3431438" y="4093083"/>
            <a:chExt cx="2046605" cy="233045"/>
          </a:xfrm>
        </p:grpSpPr>
        <p:sp>
          <p:nvSpPr>
            <p:cNvPr id="58" name="object 58"/>
            <p:cNvSpPr/>
            <p:nvPr/>
          </p:nvSpPr>
          <p:spPr>
            <a:xfrm>
              <a:off x="3432809" y="4094454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1988819" y="0"/>
                  </a:moveTo>
                  <a:lnTo>
                    <a:pt x="0" y="0"/>
                  </a:lnTo>
                  <a:lnTo>
                    <a:pt x="4639" y="9150"/>
                  </a:lnTo>
                  <a:lnTo>
                    <a:pt x="9140" y="18989"/>
                  </a:lnTo>
                  <a:lnTo>
                    <a:pt x="13494" y="29500"/>
                  </a:lnTo>
                  <a:lnTo>
                    <a:pt x="17691" y="40665"/>
                  </a:lnTo>
                  <a:lnTo>
                    <a:pt x="336842" y="40665"/>
                  </a:lnTo>
                  <a:lnTo>
                    <a:pt x="338823" y="32575"/>
                  </a:lnTo>
                  <a:lnTo>
                    <a:pt x="367360" y="1854"/>
                  </a:lnTo>
                  <a:lnTo>
                    <a:pt x="1597774" y="6235"/>
                  </a:lnTo>
                  <a:lnTo>
                    <a:pt x="1660347" y="40665"/>
                  </a:lnTo>
                  <a:lnTo>
                    <a:pt x="2006409" y="40665"/>
                  </a:lnTo>
                  <a:lnTo>
                    <a:pt x="2002235" y="29500"/>
                  </a:lnTo>
                  <a:lnTo>
                    <a:pt x="1997910" y="18989"/>
                  </a:lnTo>
                  <a:lnTo>
                    <a:pt x="1993436" y="9150"/>
                  </a:lnTo>
                  <a:lnTo>
                    <a:pt x="1988819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32809" y="4094454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338823" y="32575"/>
                  </a:moveTo>
                  <a:lnTo>
                    <a:pt x="350189" y="20319"/>
                  </a:lnTo>
                  <a:lnTo>
                    <a:pt x="367360" y="1854"/>
                  </a:lnTo>
                  <a:lnTo>
                    <a:pt x="1597774" y="6235"/>
                  </a:lnTo>
                  <a:lnTo>
                    <a:pt x="1660347" y="40665"/>
                  </a:lnTo>
                  <a:lnTo>
                    <a:pt x="2006409" y="40665"/>
                  </a:lnTo>
                  <a:lnTo>
                    <a:pt x="2002235" y="29500"/>
                  </a:lnTo>
                  <a:lnTo>
                    <a:pt x="1997910" y="18989"/>
                  </a:lnTo>
                  <a:lnTo>
                    <a:pt x="1993436" y="9150"/>
                  </a:lnTo>
                  <a:lnTo>
                    <a:pt x="1988819" y="0"/>
                  </a:lnTo>
                  <a:lnTo>
                    <a:pt x="0" y="0"/>
                  </a:lnTo>
                  <a:lnTo>
                    <a:pt x="4639" y="9150"/>
                  </a:lnTo>
                  <a:lnTo>
                    <a:pt x="9140" y="18989"/>
                  </a:lnTo>
                  <a:lnTo>
                    <a:pt x="13494" y="29500"/>
                  </a:lnTo>
                  <a:lnTo>
                    <a:pt x="17691" y="40665"/>
                  </a:lnTo>
                  <a:lnTo>
                    <a:pt x="336842" y="40665"/>
                  </a:lnTo>
                  <a:lnTo>
                    <a:pt x="338823" y="3257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93156" y="4135120"/>
              <a:ext cx="382905" cy="189865"/>
            </a:xfrm>
            <a:custGeom>
              <a:avLst/>
              <a:gdLst/>
              <a:ahLst/>
              <a:cxnLst/>
              <a:rect l="l" t="t" r="r" b="b"/>
              <a:pathLst>
                <a:path w="382904" h="189864">
                  <a:moveTo>
                    <a:pt x="346062" y="0"/>
                  </a:moveTo>
                  <a:lnTo>
                    <a:pt x="0" y="0"/>
                  </a:lnTo>
                  <a:lnTo>
                    <a:pt x="25196" y="13855"/>
                  </a:lnTo>
                  <a:lnTo>
                    <a:pt x="47891" y="59943"/>
                  </a:lnTo>
                  <a:lnTo>
                    <a:pt x="88849" y="96519"/>
                  </a:lnTo>
                  <a:lnTo>
                    <a:pt x="148831" y="146265"/>
                  </a:lnTo>
                  <a:lnTo>
                    <a:pt x="164198" y="164553"/>
                  </a:lnTo>
                  <a:lnTo>
                    <a:pt x="169760" y="189636"/>
                  </a:lnTo>
                  <a:lnTo>
                    <a:pt x="382904" y="189636"/>
                  </a:lnTo>
                  <a:lnTo>
                    <a:pt x="376903" y="135340"/>
                  </a:lnTo>
                  <a:lnTo>
                    <a:pt x="368622" y="85126"/>
                  </a:lnTo>
                  <a:lnTo>
                    <a:pt x="358271" y="39758"/>
                  </a:lnTo>
                  <a:lnTo>
                    <a:pt x="34606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93156" y="4135120"/>
              <a:ext cx="382905" cy="189865"/>
            </a:xfrm>
            <a:custGeom>
              <a:avLst/>
              <a:gdLst/>
              <a:ahLst/>
              <a:cxnLst/>
              <a:rect l="l" t="t" r="r" b="b"/>
              <a:pathLst>
                <a:path w="382904" h="189864">
                  <a:moveTo>
                    <a:pt x="25196" y="13855"/>
                  </a:moveTo>
                  <a:lnTo>
                    <a:pt x="47891" y="59943"/>
                  </a:lnTo>
                  <a:lnTo>
                    <a:pt x="88849" y="96519"/>
                  </a:lnTo>
                  <a:lnTo>
                    <a:pt x="148831" y="146265"/>
                  </a:lnTo>
                  <a:lnTo>
                    <a:pt x="164198" y="164553"/>
                  </a:lnTo>
                  <a:lnTo>
                    <a:pt x="169760" y="189636"/>
                  </a:lnTo>
                  <a:lnTo>
                    <a:pt x="382904" y="189636"/>
                  </a:lnTo>
                  <a:lnTo>
                    <a:pt x="376903" y="135340"/>
                  </a:lnTo>
                  <a:lnTo>
                    <a:pt x="368622" y="85126"/>
                  </a:lnTo>
                  <a:lnTo>
                    <a:pt x="358271" y="39758"/>
                  </a:lnTo>
                  <a:lnTo>
                    <a:pt x="346062" y="0"/>
                  </a:lnTo>
                  <a:lnTo>
                    <a:pt x="0" y="0"/>
                  </a:lnTo>
                  <a:lnTo>
                    <a:pt x="25196" y="1385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50500" y="4135120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319150" y="0"/>
                  </a:moveTo>
                  <a:lnTo>
                    <a:pt x="0" y="0"/>
                  </a:lnTo>
                  <a:lnTo>
                    <a:pt x="12322" y="39753"/>
                  </a:lnTo>
                  <a:lnTo>
                    <a:pt x="22779" y="85121"/>
                  </a:lnTo>
                  <a:lnTo>
                    <a:pt x="31152" y="135338"/>
                  </a:lnTo>
                  <a:lnTo>
                    <a:pt x="37223" y="189636"/>
                  </a:lnTo>
                  <a:lnTo>
                    <a:pt x="203492" y="189636"/>
                  </a:lnTo>
                  <a:lnTo>
                    <a:pt x="214325" y="178434"/>
                  </a:lnTo>
                  <a:lnTo>
                    <a:pt x="236270" y="150660"/>
                  </a:lnTo>
                  <a:lnTo>
                    <a:pt x="245783" y="100901"/>
                  </a:lnTo>
                  <a:lnTo>
                    <a:pt x="283832" y="42379"/>
                  </a:lnTo>
                  <a:lnTo>
                    <a:pt x="308686" y="42379"/>
                  </a:lnTo>
                  <a:lnTo>
                    <a:pt x="31915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450500" y="4135120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214325" y="178434"/>
                  </a:moveTo>
                  <a:lnTo>
                    <a:pt x="236270" y="150660"/>
                  </a:lnTo>
                  <a:lnTo>
                    <a:pt x="245783" y="100901"/>
                  </a:lnTo>
                  <a:lnTo>
                    <a:pt x="283832" y="42379"/>
                  </a:lnTo>
                  <a:lnTo>
                    <a:pt x="308686" y="42379"/>
                  </a:lnTo>
                  <a:lnTo>
                    <a:pt x="319150" y="0"/>
                  </a:lnTo>
                  <a:lnTo>
                    <a:pt x="0" y="0"/>
                  </a:lnTo>
                  <a:lnTo>
                    <a:pt x="12322" y="39753"/>
                  </a:lnTo>
                  <a:lnTo>
                    <a:pt x="22779" y="85121"/>
                  </a:lnTo>
                  <a:lnTo>
                    <a:pt x="31152" y="135338"/>
                  </a:lnTo>
                  <a:lnTo>
                    <a:pt x="37223" y="189636"/>
                  </a:lnTo>
                  <a:lnTo>
                    <a:pt x="203492" y="189636"/>
                  </a:lnTo>
                  <a:lnTo>
                    <a:pt x="214325" y="178434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9880361" y="3737701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50"/>
                </a:moveTo>
                <a:lnTo>
                  <a:pt x="1848" y="216608"/>
                </a:lnTo>
                <a:lnTo>
                  <a:pt x="728" y="209224"/>
                </a:lnTo>
                <a:lnTo>
                  <a:pt x="158" y="201838"/>
                </a:lnTo>
                <a:lnTo>
                  <a:pt x="0" y="194589"/>
                </a:lnTo>
                <a:lnTo>
                  <a:pt x="957" y="186497"/>
                </a:lnTo>
                <a:lnTo>
                  <a:pt x="2741" y="178679"/>
                </a:lnTo>
                <a:lnTo>
                  <a:pt x="5352" y="171132"/>
                </a:lnTo>
                <a:lnTo>
                  <a:pt x="8788" y="163855"/>
                </a:lnTo>
                <a:lnTo>
                  <a:pt x="12198" y="156385"/>
                </a:lnTo>
                <a:lnTo>
                  <a:pt x="14722" y="148501"/>
                </a:lnTo>
                <a:lnTo>
                  <a:pt x="16289" y="140616"/>
                </a:lnTo>
                <a:lnTo>
                  <a:pt x="16827" y="133146"/>
                </a:lnTo>
                <a:lnTo>
                  <a:pt x="16162" y="122843"/>
                </a:lnTo>
                <a:lnTo>
                  <a:pt x="14262" y="112749"/>
                </a:lnTo>
                <a:lnTo>
                  <a:pt x="11266" y="102794"/>
                </a:lnTo>
                <a:lnTo>
                  <a:pt x="7315" y="92913"/>
                </a:lnTo>
                <a:lnTo>
                  <a:pt x="3713" y="82496"/>
                </a:lnTo>
                <a:lnTo>
                  <a:pt x="1552" y="72150"/>
                </a:lnTo>
                <a:lnTo>
                  <a:pt x="625" y="61939"/>
                </a:lnTo>
                <a:lnTo>
                  <a:pt x="723" y="51930"/>
                </a:ln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136408" y="3737701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499" y="251650"/>
                </a:moveTo>
                <a:lnTo>
                  <a:pt x="1843" y="216608"/>
                </a:lnTo>
                <a:lnTo>
                  <a:pt x="727" y="209224"/>
                </a:lnTo>
                <a:lnTo>
                  <a:pt x="158" y="201838"/>
                </a:lnTo>
                <a:lnTo>
                  <a:pt x="0" y="194589"/>
                </a:lnTo>
                <a:lnTo>
                  <a:pt x="955" y="186497"/>
                </a:lnTo>
                <a:lnTo>
                  <a:pt x="2735" y="178679"/>
                </a:lnTo>
                <a:lnTo>
                  <a:pt x="5341" y="171132"/>
                </a:lnTo>
                <a:lnTo>
                  <a:pt x="8775" y="163855"/>
                </a:lnTo>
                <a:lnTo>
                  <a:pt x="12192" y="156385"/>
                </a:lnTo>
                <a:lnTo>
                  <a:pt x="14720" y="148501"/>
                </a:lnTo>
                <a:lnTo>
                  <a:pt x="16289" y="140616"/>
                </a:lnTo>
                <a:lnTo>
                  <a:pt x="16827" y="133146"/>
                </a:lnTo>
                <a:lnTo>
                  <a:pt x="16162" y="122843"/>
                </a:lnTo>
                <a:lnTo>
                  <a:pt x="14260" y="112749"/>
                </a:lnTo>
                <a:lnTo>
                  <a:pt x="11260" y="102794"/>
                </a:lnTo>
                <a:lnTo>
                  <a:pt x="7302" y="92913"/>
                </a:lnTo>
                <a:lnTo>
                  <a:pt x="3702" y="82496"/>
                </a:lnTo>
                <a:lnTo>
                  <a:pt x="1546" y="72150"/>
                </a:lnTo>
                <a:lnTo>
                  <a:pt x="623" y="61939"/>
                </a:lnTo>
                <a:lnTo>
                  <a:pt x="723" y="51930"/>
                </a:lnTo>
                <a:lnTo>
                  <a:pt x="9499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66254" y="3737701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499" y="251650"/>
                </a:moveTo>
                <a:lnTo>
                  <a:pt x="1848" y="216608"/>
                </a:lnTo>
                <a:lnTo>
                  <a:pt x="728" y="209224"/>
                </a:lnTo>
                <a:lnTo>
                  <a:pt x="158" y="201838"/>
                </a:lnTo>
                <a:lnTo>
                  <a:pt x="0" y="194589"/>
                </a:lnTo>
                <a:lnTo>
                  <a:pt x="956" y="186497"/>
                </a:lnTo>
                <a:lnTo>
                  <a:pt x="2740" y="178679"/>
                </a:lnTo>
                <a:lnTo>
                  <a:pt x="5347" y="171132"/>
                </a:lnTo>
                <a:lnTo>
                  <a:pt x="8775" y="163855"/>
                </a:lnTo>
                <a:lnTo>
                  <a:pt x="12192" y="156385"/>
                </a:lnTo>
                <a:lnTo>
                  <a:pt x="14720" y="148501"/>
                </a:lnTo>
                <a:lnTo>
                  <a:pt x="16289" y="140616"/>
                </a:lnTo>
                <a:lnTo>
                  <a:pt x="16827" y="133146"/>
                </a:lnTo>
                <a:lnTo>
                  <a:pt x="16162" y="122843"/>
                </a:lnTo>
                <a:lnTo>
                  <a:pt x="14260" y="112749"/>
                </a:lnTo>
                <a:lnTo>
                  <a:pt x="11260" y="102794"/>
                </a:lnTo>
                <a:lnTo>
                  <a:pt x="7302" y="92913"/>
                </a:lnTo>
                <a:lnTo>
                  <a:pt x="3702" y="82496"/>
                </a:lnTo>
                <a:lnTo>
                  <a:pt x="1546" y="72150"/>
                </a:lnTo>
                <a:lnTo>
                  <a:pt x="623" y="61939"/>
                </a:lnTo>
                <a:lnTo>
                  <a:pt x="723" y="51930"/>
                </a:lnTo>
                <a:lnTo>
                  <a:pt x="9499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505813" y="3737701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50"/>
                </a:moveTo>
                <a:lnTo>
                  <a:pt x="1864" y="216608"/>
                </a:lnTo>
                <a:lnTo>
                  <a:pt x="739" y="209224"/>
                </a:lnTo>
                <a:lnTo>
                  <a:pt x="162" y="201838"/>
                </a:lnTo>
                <a:lnTo>
                  <a:pt x="0" y="194589"/>
                </a:lnTo>
                <a:lnTo>
                  <a:pt x="969" y="186497"/>
                </a:lnTo>
                <a:lnTo>
                  <a:pt x="2755" y="178679"/>
                </a:lnTo>
                <a:lnTo>
                  <a:pt x="5361" y="171132"/>
                </a:lnTo>
                <a:lnTo>
                  <a:pt x="8788" y="163855"/>
                </a:lnTo>
                <a:lnTo>
                  <a:pt x="12209" y="156385"/>
                </a:lnTo>
                <a:lnTo>
                  <a:pt x="14732" y="148501"/>
                </a:lnTo>
                <a:lnTo>
                  <a:pt x="16292" y="140616"/>
                </a:lnTo>
                <a:lnTo>
                  <a:pt x="16827" y="133146"/>
                </a:lnTo>
                <a:lnTo>
                  <a:pt x="16166" y="122843"/>
                </a:lnTo>
                <a:lnTo>
                  <a:pt x="14273" y="112749"/>
                </a:lnTo>
                <a:lnTo>
                  <a:pt x="11282" y="102794"/>
                </a:lnTo>
                <a:lnTo>
                  <a:pt x="7327" y="92913"/>
                </a:lnTo>
                <a:lnTo>
                  <a:pt x="3724" y="82496"/>
                </a:lnTo>
                <a:lnTo>
                  <a:pt x="1562" y="72150"/>
                </a:lnTo>
                <a:lnTo>
                  <a:pt x="637" y="61939"/>
                </a:lnTo>
                <a:lnTo>
                  <a:pt x="749" y="51930"/>
                </a:ln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251976" y="3737701"/>
            <a:ext cx="17145" cy="252095"/>
          </a:xfrm>
          <a:custGeom>
            <a:avLst/>
            <a:gdLst/>
            <a:ahLst/>
            <a:cxnLst/>
            <a:rect l="l" t="t" r="r" b="b"/>
            <a:pathLst>
              <a:path w="17145" h="252095">
                <a:moveTo>
                  <a:pt x="9512" y="251650"/>
                </a:moveTo>
                <a:lnTo>
                  <a:pt x="1848" y="216608"/>
                </a:lnTo>
                <a:lnTo>
                  <a:pt x="728" y="209224"/>
                </a:lnTo>
                <a:lnTo>
                  <a:pt x="158" y="201838"/>
                </a:lnTo>
                <a:lnTo>
                  <a:pt x="0" y="194589"/>
                </a:lnTo>
                <a:lnTo>
                  <a:pt x="956" y="186497"/>
                </a:lnTo>
                <a:lnTo>
                  <a:pt x="2740" y="178679"/>
                </a:lnTo>
                <a:lnTo>
                  <a:pt x="5347" y="171132"/>
                </a:lnTo>
                <a:lnTo>
                  <a:pt x="8775" y="163855"/>
                </a:lnTo>
                <a:lnTo>
                  <a:pt x="12196" y="156385"/>
                </a:lnTo>
                <a:lnTo>
                  <a:pt x="14719" y="148501"/>
                </a:lnTo>
                <a:lnTo>
                  <a:pt x="16280" y="140616"/>
                </a:lnTo>
                <a:lnTo>
                  <a:pt x="16814" y="133146"/>
                </a:lnTo>
                <a:lnTo>
                  <a:pt x="16151" y="122843"/>
                </a:lnTo>
                <a:lnTo>
                  <a:pt x="14254" y="112749"/>
                </a:lnTo>
                <a:lnTo>
                  <a:pt x="11258" y="102794"/>
                </a:lnTo>
                <a:lnTo>
                  <a:pt x="7302" y="92913"/>
                </a:lnTo>
                <a:lnTo>
                  <a:pt x="3702" y="82496"/>
                </a:lnTo>
                <a:lnTo>
                  <a:pt x="1546" y="72150"/>
                </a:lnTo>
                <a:lnTo>
                  <a:pt x="623" y="61939"/>
                </a:lnTo>
                <a:lnTo>
                  <a:pt x="723" y="51930"/>
                </a:lnTo>
                <a:lnTo>
                  <a:pt x="9512" y="0"/>
                </a:lnTo>
              </a:path>
            </a:pathLst>
          </a:custGeom>
          <a:ln w="12700">
            <a:solidFill>
              <a:srgbClr val="6E70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1046729" y="3723655"/>
            <a:ext cx="132715" cy="1312545"/>
            <a:chOff x="5992126" y="3723652"/>
            <a:chExt cx="132715" cy="1312545"/>
          </a:xfrm>
        </p:grpSpPr>
        <p:sp>
          <p:nvSpPr>
            <p:cNvPr id="70" name="object 70"/>
            <p:cNvSpPr/>
            <p:nvPr/>
          </p:nvSpPr>
          <p:spPr>
            <a:xfrm>
              <a:off x="5994412" y="3725938"/>
              <a:ext cx="128270" cy="1308100"/>
            </a:xfrm>
            <a:custGeom>
              <a:avLst/>
              <a:gdLst/>
              <a:ahLst/>
              <a:cxnLst/>
              <a:rect l="l" t="t" r="r" b="b"/>
              <a:pathLst>
                <a:path w="128270" h="1308100">
                  <a:moveTo>
                    <a:pt x="64033" y="0"/>
                  </a:moveTo>
                  <a:lnTo>
                    <a:pt x="63182" y="0"/>
                  </a:lnTo>
                  <a:lnTo>
                    <a:pt x="52572" y="2186"/>
                  </a:lnTo>
                  <a:lnTo>
                    <a:pt x="44015" y="8193"/>
                  </a:lnTo>
                  <a:lnTo>
                    <a:pt x="38300" y="17193"/>
                  </a:lnTo>
                  <a:lnTo>
                    <a:pt x="36220" y="28359"/>
                  </a:lnTo>
                  <a:lnTo>
                    <a:pt x="36220" y="1178217"/>
                  </a:lnTo>
                  <a:lnTo>
                    <a:pt x="21672" y="1188409"/>
                  </a:lnTo>
                  <a:lnTo>
                    <a:pt x="10209" y="1202596"/>
                  </a:lnTo>
                  <a:lnTo>
                    <a:pt x="2696" y="1220109"/>
                  </a:lnTo>
                  <a:lnTo>
                    <a:pt x="0" y="1240282"/>
                  </a:lnTo>
                  <a:lnTo>
                    <a:pt x="5027" y="1266518"/>
                  </a:lnTo>
                  <a:lnTo>
                    <a:pt x="18743" y="1287932"/>
                  </a:lnTo>
                  <a:lnTo>
                    <a:pt x="39095" y="1302364"/>
                  </a:lnTo>
                  <a:lnTo>
                    <a:pt x="64033" y="1307655"/>
                  </a:lnTo>
                  <a:lnTo>
                    <a:pt x="88965" y="1302364"/>
                  </a:lnTo>
                  <a:lnTo>
                    <a:pt x="109318" y="1287932"/>
                  </a:lnTo>
                  <a:lnTo>
                    <a:pt x="123037" y="1266518"/>
                  </a:lnTo>
                  <a:lnTo>
                    <a:pt x="128066" y="1240282"/>
                  </a:lnTo>
                  <a:lnTo>
                    <a:pt x="125356" y="1219455"/>
                  </a:lnTo>
                  <a:lnTo>
                    <a:pt x="117751" y="1201380"/>
                  </a:lnTo>
                  <a:lnTo>
                    <a:pt x="106035" y="1186798"/>
                  </a:lnTo>
                  <a:lnTo>
                    <a:pt x="90995" y="1176451"/>
                  </a:lnTo>
                  <a:lnTo>
                    <a:pt x="90995" y="28359"/>
                  </a:lnTo>
                  <a:lnTo>
                    <a:pt x="88913" y="17193"/>
                  </a:lnTo>
                  <a:lnTo>
                    <a:pt x="83196" y="8193"/>
                  </a:lnTo>
                  <a:lnTo>
                    <a:pt x="74638" y="2186"/>
                  </a:lnTo>
                  <a:lnTo>
                    <a:pt x="6403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18834" y="4388180"/>
              <a:ext cx="76200" cy="619760"/>
            </a:xfrm>
            <a:custGeom>
              <a:avLst/>
              <a:gdLst/>
              <a:ahLst/>
              <a:cxnLst/>
              <a:rect l="l" t="t" r="r" b="b"/>
              <a:pathLst>
                <a:path w="76200" h="619760">
                  <a:moveTo>
                    <a:pt x="46329" y="0"/>
                  </a:moveTo>
                  <a:lnTo>
                    <a:pt x="27800" y="0"/>
                  </a:lnTo>
                  <a:lnTo>
                    <a:pt x="27800" y="541680"/>
                  </a:lnTo>
                  <a:lnTo>
                    <a:pt x="16705" y="546903"/>
                  </a:lnTo>
                  <a:lnTo>
                    <a:pt x="7899" y="555534"/>
                  </a:lnTo>
                  <a:lnTo>
                    <a:pt x="2093" y="566992"/>
                  </a:lnTo>
                  <a:lnTo>
                    <a:pt x="0" y="580694"/>
                  </a:lnTo>
                  <a:lnTo>
                    <a:pt x="2975" y="595770"/>
                  </a:lnTo>
                  <a:lnTo>
                    <a:pt x="11164" y="608183"/>
                  </a:lnTo>
                  <a:lnTo>
                    <a:pt x="23461" y="616606"/>
                  </a:lnTo>
                  <a:lnTo>
                    <a:pt x="38760" y="619709"/>
                  </a:lnTo>
                  <a:lnTo>
                    <a:pt x="53087" y="616606"/>
                  </a:lnTo>
                  <a:lnTo>
                    <a:pt x="64882" y="608183"/>
                  </a:lnTo>
                  <a:lnTo>
                    <a:pt x="72884" y="595770"/>
                  </a:lnTo>
                  <a:lnTo>
                    <a:pt x="75831" y="580694"/>
                  </a:lnTo>
                  <a:lnTo>
                    <a:pt x="73593" y="565846"/>
                  </a:lnTo>
                  <a:lnTo>
                    <a:pt x="67405" y="553656"/>
                  </a:lnTo>
                  <a:lnTo>
                    <a:pt x="58054" y="544790"/>
                  </a:lnTo>
                  <a:lnTo>
                    <a:pt x="46329" y="539915"/>
                  </a:lnTo>
                  <a:lnTo>
                    <a:pt x="46329" y="0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021972" y="3745432"/>
              <a:ext cx="41275" cy="1210310"/>
            </a:xfrm>
            <a:custGeom>
              <a:avLst/>
              <a:gdLst/>
              <a:ahLst/>
              <a:cxnLst/>
              <a:rect l="l" t="t" r="r" b="b"/>
              <a:pathLst>
                <a:path w="41275" h="1210310">
                  <a:moveTo>
                    <a:pt x="35102" y="1191310"/>
                  </a:moveTo>
                  <a:lnTo>
                    <a:pt x="33718" y="1184135"/>
                  </a:lnTo>
                  <a:lnTo>
                    <a:pt x="29959" y="1178255"/>
                  </a:lnTo>
                  <a:lnTo>
                    <a:pt x="24384" y="1174305"/>
                  </a:lnTo>
                  <a:lnTo>
                    <a:pt x="17564" y="1172845"/>
                  </a:lnTo>
                  <a:lnTo>
                    <a:pt x="10718" y="1174305"/>
                  </a:lnTo>
                  <a:lnTo>
                    <a:pt x="5143" y="1178255"/>
                  </a:lnTo>
                  <a:lnTo>
                    <a:pt x="1371" y="1184135"/>
                  </a:lnTo>
                  <a:lnTo>
                    <a:pt x="0" y="1191310"/>
                  </a:lnTo>
                  <a:lnTo>
                    <a:pt x="1371" y="1198499"/>
                  </a:lnTo>
                  <a:lnTo>
                    <a:pt x="5143" y="1204366"/>
                  </a:lnTo>
                  <a:lnTo>
                    <a:pt x="10718" y="1208328"/>
                  </a:lnTo>
                  <a:lnTo>
                    <a:pt x="17564" y="1209776"/>
                  </a:lnTo>
                  <a:lnTo>
                    <a:pt x="24384" y="1208328"/>
                  </a:lnTo>
                  <a:lnTo>
                    <a:pt x="29959" y="1204366"/>
                  </a:lnTo>
                  <a:lnTo>
                    <a:pt x="33718" y="1198499"/>
                  </a:lnTo>
                  <a:lnTo>
                    <a:pt x="35102" y="1191310"/>
                  </a:lnTo>
                  <a:close/>
                </a:path>
                <a:path w="41275" h="1210310">
                  <a:moveTo>
                    <a:pt x="40957" y="0"/>
                  </a:moveTo>
                  <a:lnTo>
                    <a:pt x="23418" y="0"/>
                  </a:lnTo>
                  <a:lnTo>
                    <a:pt x="23418" y="627976"/>
                  </a:lnTo>
                  <a:lnTo>
                    <a:pt x="40957" y="627976"/>
                  </a:lnTo>
                  <a:lnTo>
                    <a:pt x="40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994412" y="3725938"/>
              <a:ext cx="128270" cy="1308100"/>
            </a:xfrm>
            <a:custGeom>
              <a:avLst/>
              <a:gdLst/>
              <a:ahLst/>
              <a:cxnLst/>
              <a:rect l="l" t="t" r="r" b="b"/>
              <a:pathLst>
                <a:path w="128270" h="1308100">
                  <a:moveTo>
                    <a:pt x="90995" y="1176451"/>
                  </a:moveTo>
                  <a:lnTo>
                    <a:pt x="106035" y="1186798"/>
                  </a:lnTo>
                  <a:lnTo>
                    <a:pt x="117751" y="1201380"/>
                  </a:lnTo>
                  <a:lnTo>
                    <a:pt x="125356" y="1219455"/>
                  </a:lnTo>
                  <a:lnTo>
                    <a:pt x="128066" y="1240282"/>
                  </a:lnTo>
                  <a:lnTo>
                    <a:pt x="123037" y="1266518"/>
                  </a:lnTo>
                  <a:lnTo>
                    <a:pt x="109318" y="1287932"/>
                  </a:lnTo>
                  <a:lnTo>
                    <a:pt x="88965" y="1302364"/>
                  </a:lnTo>
                  <a:lnTo>
                    <a:pt x="64033" y="1307655"/>
                  </a:lnTo>
                  <a:lnTo>
                    <a:pt x="39095" y="1302364"/>
                  </a:lnTo>
                  <a:lnTo>
                    <a:pt x="18743" y="1287932"/>
                  </a:lnTo>
                  <a:lnTo>
                    <a:pt x="5027" y="1266518"/>
                  </a:lnTo>
                  <a:lnTo>
                    <a:pt x="0" y="1240282"/>
                  </a:lnTo>
                  <a:lnTo>
                    <a:pt x="2696" y="1220109"/>
                  </a:lnTo>
                  <a:lnTo>
                    <a:pt x="10209" y="1202596"/>
                  </a:lnTo>
                  <a:lnTo>
                    <a:pt x="21672" y="1188409"/>
                  </a:lnTo>
                  <a:lnTo>
                    <a:pt x="36220" y="1178217"/>
                  </a:lnTo>
                  <a:lnTo>
                    <a:pt x="36220" y="28359"/>
                  </a:lnTo>
                  <a:lnTo>
                    <a:pt x="38300" y="17193"/>
                  </a:lnTo>
                  <a:lnTo>
                    <a:pt x="44015" y="8193"/>
                  </a:lnTo>
                  <a:lnTo>
                    <a:pt x="52572" y="2186"/>
                  </a:lnTo>
                  <a:lnTo>
                    <a:pt x="63182" y="0"/>
                  </a:lnTo>
                  <a:lnTo>
                    <a:pt x="64033" y="0"/>
                  </a:lnTo>
                  <a:lnTo>
                    <a:pt x="74638" y="2186"/>
                  </a:lnTo>
                  <a:lnTo>
                    <a:pt x="83196" y="8193"/>
                  </a:lnTo>
                  <a:lnTo>
                    <a:pt x="88913" y="17193"/>
                  </a:lnTo>
                  <a:lnTo>
                    <a:pt x="90995" y="28359"/>
                  </a:lnTo>
                  <a:lnTo>
                    <a:pt x="90995" y="1176451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8685276" y="4094025"/>
            <a:ext cx="1670050" cy="638175"/>
            <a:chOff x="3630676" y="4094022"/>
            <a:chExt cx="1670050" cy="638175"/>
          </a:xfrm>
        </p:grpSpPr>
        <p:sp>
          <p:nvSpPr>
            <p:cNvPr id="75" name="object 75"/>
            <p:cNvSpPr/>
            <p:nvPr/>
          </p:nvSpPr>
          <p:spPr>
            <a:xfrm>
              <a:off x="5202491" y="4387456"/>
              <a:ext cx="80645" cy="273685"/>
            </a:xfrm>
            <a:custGeom>
              <a:avLst/>
              <a:gdLst/>
              <a:ahLst/>
              <a:cxnLst/>
              <a:rect l="l" t="t" r="r" b="b"/>
              <a:pathLst>
                <a:path w="80645" h="273685">
                  <a:moveTo>
                    <a:pt x="0" y="273583"/>
                  </a:moveTo>
                  <a:lnTo>
                    <a:pt x="27787" y="209943"/>
                  </a:lnTo>
                  <a:lnTo>
                    <a:pt x="80467" y="69481"/>
                  </a:lnTo>
                  <a:lnTo>
                    <a:pt x="592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637026" y="4114774"/>
              <a:ext cx="1624965" cy="597535"/>
            </a:xfrm>
            <a:custGeom>
              <a:avLst/>
              <a:gdLst/>
              <a:ahLst/>
              <a:cxnLst/>
              <a:rect l="l" t="t" r="r" b="b"/>
              <a:pathLst>
                <a:path w="1624964" h="597535">
                  <a:moveTo>
                    <a:pt x="1624711" y="272681"/>
                  </a:moveTo>
                  <a:lnTo>
                    <a:pt x="1605699" y="192214"/>
                  </a:lnTo>
                  <a:lnTo>
                    <a:pt x="1590332" y="174663"/>
                  </a:lnTo>
                  <a:lnTo>
                    <a:pt x="1531823" y="128562"/>
                  </a:lnTo>
                  <a:lnTo>
                    <a:pt x="1491576" y="94183"/>
                  </a:lnTo>
                  <a:lnTo>
                    <a:pt x="1469631" y="50304"/>
                  </a:lnTo>
                  <a:lnTo>
                    <a:pt x="1383309" y="4216"/>
                  </a:lnTo>
                  <a:lnTo>
                    <a:pt x="145973" y="0"/>
                  </a:lnTo>
                  <a:lnTo>
                    <a:pt x="134607" y="12255"/>
                  </a:lnTo>
                  <a:lnTo>
                    <a:pt x="122161" y="62725"/>
                  </a:lnTo>
                  <a:lnTo>
                    <a:pt x="97307" y="62725"/>
                  </a:lnTo>
                  <a:lnTo>
                    <a:pt x="59258" y="121246"/>
                  </a:lnTo>
                  <a:lnTo>
                    <a:pt x="49745" y="171005"/>
                  </a:lnTo>
                  <a:lnTo>
                    <a:pt x="27800" y="198780"/>
                  </a:lnTo>
                  <a:lnTo>
                    <a:pt x="5867" y="221462"/>
                  </a:lnTo>
                  <a:lnTo>
                    <a:pt x="0" y="247815"/>
                  </a:lnTo>
                  <a:lnTo>
                    <a:pt x="2933" y="302666"/>
                  </a:lnTo>
                  <a:lnTo>
                    <a:pt x="8788" y="348018"/>
                  </a:lnTo>
                  <a:lnTo>
                    <a:pt x="11709" y="419722"/>
                  </a:lnTo>
                  <a:lnTo>
                    <a:pt x="15366" y="451891"/>
                  </a:lnTo>
                  <a:lnTo>
                    <a:pt x="62191" y="541883"/>
                  </a:lnTo>
                  <a:lnTo>
                    <a:pt x="138264" y="566013"/>
                  </a:lnTo>
                  <a:lnTo>
                    <a:pt x="160337" y="597484"/>
                  </a:lnTo>
                  <a:lnTo>
                    <a:pt x="1448422" y="597484"/>
                  </a:lnTo>
                  <a:lnTo>
                    <a:pt x="1565465" y="54626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782999" y="4096308"/>
              <a:ext cx="1515745" cy="633730"/>
            </a:xfrm>
            <a:custGeom>
              <a:avLst/>
              <a:gdLst/>
              <a:ahLst/>
              <a:cxnLst/>
              <a:rect l="l" t="t" r="r" b="b"/>
              <a:pathLst>
                <a:path w="1515745" h="633729">
                  <a:moveTo>
                    <a:pt x="1493380" y="288950"/>
                  </a:moveTo>
                  <a:lnTo>
                    <a:pt x="1474355" y="203365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54" y="52666"/>
                  </a:lnTo>
                  <a:lnTo>
                    <a:pt x="1247584" y="4381"/>
                  </a:lnTo>
                  <a:lnTo>
                    <a:pt x="17170" y="0"/>
                  </a:lnTo>
                  <a:lnTo>
                    <a:pt x="0" y="18465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58" y="193128"/>
                  </a:lnTo>
                  <a:lnTo>
                    <a:pt x="1459725" y="210680"/>
                  </a:lnTo>
                  <a:lnTo>
                    <a:pt x="1478737" y="291147"/>
                  </a:lnTo>
                  <a:lnTo>
                    <a:pt x="1499958" y="360629"/>
                  </a:lnTo>
                  <a:lnTo>
                    <a:pt x="1447279" y="501091"/>
                  </a:lnTo>
                  <a:lnTo>
                    <a:pt x="1419491" y="564730"/>
                  </a:lnTo>
                  <a:lnTo>
                    <a:pt x="1302448" y="615950"/>
                  </a:lnTo>
                  <a:lnTo>
                    <a:pt x="14363" y="615950"/>
                  </a:lnTo>
                  <a:lnTo>
                    <a:pt x="26669" y="633501"/>
                  </a:lnTo>
                  <a:lnTo>
                    <a:pt x="1314145" y="633501"/>
                  </a:lnTo>
                  <a:lnTo>
                    <a:pt x="1433385" y="578624"/>
                  </a:lnTo>
                  <a:lnTo>
                    <a:pt x="1461909" y="511340"/>
                  </a:lnTo>
                  <a:lnTo>
                    <a:pt x="1515325" y="362115"/>
                  </a:lnTo>
                  <a:lnTo>
                    <a:pt x="1493380" y="2889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8370074" y="4043543"/>
            <a:ext cx="2167890" cy="767715"/>
            <a:chOff x="3315474" y="4043540"/>
            <a:chExt cx="2167890" cy="767715"/>
          </a:xfrm>
        </p:grpSpPr>
        <p:sp>
          <p:nvSpPr>
            <p:cNvPr id="79" name="object 79"/>
            <p:cNvSpPr/>
            <p:nvPr/>
          </p:nvSpPr>
          <p:spPr>
            <a:xfrm>
              <a:off x="3317760" y="4045826"/>
              <a:ext cx="174625" cy="762635"/>
            </a:xfrm>
            <a:custGeom>
              <a:avLst/>
              <a:gdLst/>
              <a:ahLst/>
              <a:cxnLst/>
              <a:rect l="l" t="t" r="r" b="b"/>
              <a:pathLst>
                <a:path w="174625" h="762635">
                  <a:moveTo>
                    <a:pt x="0" y="706272"/>
                  </a:moveTo>
                  <a:lnTo>
                    <a:pt x="13559" y="729989"/>
                  </a:lnTo>
                  <a:lnTo>
                    <a:pt x="28111" y="747569"/>
                  </a:lnTo>
                  <a:lnTo>
                    <a:pt x="43501" y="758496"/>
                  </a:lnTo>
                  <a:lnTo>
                    <a:pt x="59575" y="762253"/>
                  </a:lnTo>
                  <a:lnTo>
                    <a:pt x="80084" y="756122"/>
                  </a:lnTo>
                  <a:lnTo>
                    <a:pt x="117313" y="710339"/>
                  </a:lnTo>
                  <a:lnTo>
                    <a:pt x="133358" y="672868"/>
                  </a:lnTo>
                  <a:lnTo>
                    <a:pt x="147242" y="627131"/>
                  </a:lnTo>
                  <a:lnTo>
                    <a:pt x="158628" y="574218"/>
                  </a:lnTo>
                  <a:lnTo>
                    <a:pt x="167177" y="515219"/>
                  </a:lnTo>
                  <a:lnTo>
                    <a:pt x="172554" y="451224"/>
                  </a:lnTo>
                  <a:lnTo>
                    <a:pt x="174421" y="383324"/>
                  </a:lnTo>
                  <a:lnTo>
                    <a:pt x="172554" y="315075"/>
                  </a:lnTo>
                  <a:lnTo>
                    <a:pt x="167177" y="250571"/>
                  </a:lnTo>
                  <a:lnTo>
                    <a:pt x="158628" y="190957"/>
                  </a:lnTo>
                  <a:lnTo>
                    <a:pt x="147242" y="137375"/>
                  </a:lnTo>
                  <a:lnTo>
                    <a:pt x="133358" y="90970"/>
                  </a:lnTo>
                  <a:lnTo>
                    <a:pt x="117313" y="52887"/>
                  </a:lnTo>
                  <a:lnTo>
                    <a:pt x="80084" y="6257"/>
                  </a:lnTo>
                  <a:lnTo>
                    <a:pt x="59575" y="0"/>
                  </a:lnTo>
                  <a:lnTo>
                    <a:pt x="47938" y="2006"/>
                  </a:lnTo>
                  <a:lnTo>
                    <a:pt x="36629" y="7888"/>
                  </a:lnTo>
                  <a:lnTo>
                    <a:pt x="25707" y="17439"/>
                  </a:lnTo>
                  <a:lnTo>
                    <a:pt x="15227" y="304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378073" y="4045826"/>
              <a:ext cx="1988820" cy="0"/>
            </a:xfrm>
            <a:custGeom>
              <a:avLst/>
              <a:gdLst/>
              <a:ahLst/>
              <a:cxnLst/>
              <a:rect l="l" t="t" r="r" b="b"/>
              <a:pathLst>
                <a:path w="1988820">
                  <a:moveTo>
                    <a:pt x="1988286" y="0"/>
                  </a:moveTo>
                  <a:lnTo>
                    <a:pt x="0" y="0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378073" y="4045826"/>
              <a:ext cx="1988820" cy="635"/>
            </a:xfrm>
            <a:custGeom>
              <a:avLst/>
              <a:gdLst/>
              <a:ahLst/>
              <a:cxnLst/>
              <a:rect l="l" t="t" r="r" b="b"/>
              <a:pathLst>
                <a:path w="1988820" h="635">
                  <a:moveTo>
                    <a:pt x="1988286" y="0"/>
                  </a:moveTo>
                  <a:lnTo>
                    <a:pt x="0" y="0"/>
                  </a:lnTo>
                  <a:lnTo>
                    <a:pt x="0" y="63"/>
                  </a:lnTo>
                </a:path>
              </a:pathLst>
            </a:custGeom>
            <a:ln w="4572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378073" y="4045826"/>
              <a:ext cx="2102485" cy="763270"/>
            </a:xfrm>
            <a:custGeom>
              <a:avLst/>
              <a:gdLst/>
              <a:ahLst/>
              <a:cxnLst/>
              <a:rect l="l" t="t" r="r" b="b"/>
              <a:pathLst>
                <a:path w="2102485" h="763270">
                  <a:moveTo>
                    <a:pt x="0" y="63"/>
                  </a:moveTo>
                  <a:lnTo>
                    <a:pt x="39635" y="24965"/>
                  </a:lnTo>
                  <a:lnTo>
                    <a:pt x="73334" y="91834"/>
                  </a:lnTo>
                  <a:lnTo>
                    <a:pt x="87124" y="138183"/>
                  </a:lnTo>
                  <a:lnTo>
                    <a:pt x="98430" y="191636"/>
                  </a:lnTo>
                  <a:lnTo>
                    <a:pt x="106918" y="251064"/>
                  </a:lnTo>
                  <a:lnTo>
                    <a:pt x="112256" y="315336"/>
                  </a:lnTo>
                  <a:lnTo>
                    <a:pt x="114109" y="383324"/>
                  </a:lnTo>
                  <a:lnTo>
                    <a:pt x="112256" y="450968"/>
                  </a:lnTo>
                  <a:lnTo>
                    <a:pt x="106918" y="514736"/>
                  </a:lnTo>
                  <a:lnTo>
                    <a:pt x="98430" y="573553"/>
                  </a:lnTo>
                  <a:lnTo>
                    <a:pt x="87124" y="626341"/>
                  </a:lnTo>
                  <a:lnTo>
                    <a:pt x="73334" y="672024"/>
                  </a:lnTo>
                  <a:lnTo>
                    <a:pt x="57394" y="709527"/>
                  </a:lnTo>
                  <a:lnTo>
                    <a:pt x="20393" y="755686"/>
                  </a:lnTo>
                  <a:lnTo>
                    <a:pt x="0" y="762190"/>
                  </a:lnTo>
                  <a:lnTo>
                    <a:pt x="0" y="762977"/>
                  </a:lnTo>
                  <a:lnTo>
                    <a:pt x="1988286" y="762977"/>
                  </a:lnTo>
                  <a:lnTo>
                    <a:pt x="2008766" y="756846"/>
                  </a:lnTo>
                  <a:lnTo>
                    <a:pt x="2045827" y="711042"/>
                  </a:lnTo>
                  <a:lnTo>
                    <a:pt x="2061757" y="673537"/>
                  </a:lnTo>
                  <a:lnTo>
                    <a:pt x="2075520" y="627742"/>
                  </a:lnTo>
                  <a:lnTo>
                    <a:pt x="2086790" y="574739"/>
                  </a:lnTo>
                  <a:lnTo>
                    <a:pt x="2095243" y="515613"/>
                  </a:lnTo>
                  <a:lnTo>
                    <a:pt x="2100553" y="451446"/>
                  </a:lnTo>
                  <a:lnTo>
                    <a:pt x="2102396" y="383324"/>
                  </a:lnTo>
                  <a:lnTo>
                    <a:pt x="2100553" y="315075"/>
                  </a:lnTo>
                  <a:lnTo>
                    <a:pt x="2095243" y="250571"/>
                  </a:lnTo>
                  <a:lnTo>
                    <a:pt x="2086790" y="190957"/>
                  </a:lnTo>
                  <a:lnTo>
                    <a:pt x="2075520" y="137375"/>
                  </a:lnTo>
                  <a:lnTo>
                    <a:pt x="2061757" y="90970"/>
                  </a:lnTo>
                  <a:lnTo>
                    <a:pt x="2045827" y="52887"/>
                  </a:lnTo>
                  <a:lnTo>
                    <a:pt x="2008766" y="6257"/>
                  </a:lnTo>
                  <a:lnTo>
                    <a:pt x="19882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/>
          <p:nvPr/>
        </p:nvSpPr>
        <p:spPr>
          <a:xfrm>
            <a:off x="9845627" y="5381523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499" y="317271"/>
                </a:moveTo>
                <a:lnTo>
                  <a:pt x="1843" y="273084"/>
                </a:lnTo>
                <a:lnTo>
                  <a:pt x="727" y="263777"/>
                </a:lnTo>
                <a:lnTo>
                  <a:pt x="158" y="254467"/>
                </a:lnTo>
                <a:lnTo>
                  <a:pt x="0" y="245325"/>
                </a:lnTo>
                <a:lnTo>
                  <a:pt x="954" y="235119"/>
                </a:lnTo>
                <a:lnTo>
                  <a:pt x="2733" y="225261"/>
                </a:lnTo>
                <a:lnTo>
                  <a:pt x="5336" y="215748"/>
                </a:lnTo>
                <a:lnTo>
                  <a:pt x="8762" y="206578"/>
                </a:lnTo>
                <a:lnTo>
                  <a:pt x="12185" y="197161"/>
                </a:lnTo>
                <a:lnTo>
                  <a:pt x="14712" y="187220"/>
                </a:lnTo>
                <a:lnTo>
                  <a:pt x="16278" y="177274"/>
                </a:lnTo>
                <a:lnTo>
                  <a:pt x="16814" y="167843"/>
                </a:lnTo>
                <a:lnTo>
                  <a:pt x="16151" y="154859"/>
                </a:lnTo>
                <a:lnTo>
                  <a:pt x="14254" y="142138"/>
                </a:lnTo>
                <a:lnTo>
                  <a:pt x="11258" y="129588"/>
                </a:lnTo>
                <a:lnTo>
                  <a:pt x="7302" y="117119"/>
                </a:lnTo>
                <a:lnTo>
                  <a:pt x="3702" y="103989"/>
                </a:lnTo>
                <a:lnTo>
                  <a:pt x="1546" y="90946"/>
                </a:lnTo>
                <a:lnTo>
                  <a:pt x="623" y="78077"/>
                </a:lnTo>
                <a:lnTo>
                  <a:pt x="723" y="65468"/>
                </a:lnTo>
                <a:lnTo>
                  <a:pt x="9499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028494" y="537227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84"/>
                </a:moveTo>
                <a:lnTo>
                  <a:pt x="1853" y="273108"/>
                </a:lnTo>
                <a:lnTo>
                  <a:pt x="733" y="263794"/>
                </a:lnTo>
                <a:lnTo>
                  <a:pt x="160" y="254486"/>
                </a:lnTo>
                <a:lnTo>
                  <a:pt x="0" y="245351"/>
                </a:lnTo>
                <a:lnTo>
                  <a:pt x="962" y="235144"/>
                </a:lnTo>
                <a:lnTo>
                  <a:pt x="2746" y="225288"/>
                </a:lnTo>
                <a:lnTo>
                  <a:pt x="5354" y="215779"/>
                </a:lnTo>
                <a:lnTo>
                  <a:pt x="8788" y="206616"/>
                </a:lnTo>
                <a:lnTo>
                  <a:pt x="12198" y="197179"/>
                </a:lnTo>
                <a:lnTo>
                  <a:pt x="14722" y="187232"/>
                </a:lnTo>
                <a:lnTo>
                  <a:pt x="16289" y="177291"/>
                </a:lnTo>
                <a:lnTo>
                  <a:pt x="16827" y="167868"/>
                </a:lnTo>
                <a:lnTo>
                  <a:pt x="16164" y="154887"/>
                </a:lnTo>
                <a:lnTo>
                  <a:pt x="14266" y="142160"/>
                </a:lnTo>
                <a:lnTo>
                  <a:pt x="11271" y="129610"/>
                </a:lnTo>
                <a:lnTo>
                  <a:pt x="7315" y="117157"/>
                </a:lnTo>
                <a:lnTo>
                  <a:pt x="3719" y="104014"/>
                </a:lnTo>
                <a:lnTo>
                  <a:pt x="1558" y="90968"/>
                </a:lnTo>
                <a:lnTo>
                  <a:pt x="632" y="78100"/>
                </a:lnTo>
                <a:lnTo>
                  <a:pt x="736" y="65493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101648" y="5381523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53" y="273084"/>
                </a:lnTo>
                <a:lnTo>
                  <a:pt x="733" y="263777"/>
                </a:lnTo>
                <a:lnTo>
                  <a:pt x="160" y="254467"/>
                </a:lnTo>
                <a:lnTo>
                  <a:pt x="0" y="245325"/>
                </a:lnTo>
                <a:lnTo>
                  <a:pt x="962" y="235119"/>
                </a:lnTo>
                <a:lnTo>
                  <a:pt x="2744" y="225261"/>
                </a:lnTo>
                <a:lnTo>
                  <a:pt x="5348" y="215748"/>
                </a:lnTo>
                <a:lnTo>
                  <a:pt x="8775" y="206578"/>
                </a:lnTo>
                <a:lnTo>
                  <a:pt x="12200" y="197161"/>
                </a:lnTo>
                <a:lnTo>
                  <a:pt x="14732" y="187220"/>
                </a:lnTo>
                <a:lnTo>
                  <a:pt x="16301" y="177274"/>
                </a:lnTo>
                <a:lnTo>
                  <a:pt x="16840" y="167843"/>
                </a:lnTo>
                <a:lnTo>
                  <a:pt x="16177" y="154859"/>
                </a:lnTo>
                <a:lnTo>
                  <a:pt x="14279" y="142138"/>
                </a:lnTo>
                <a:lnTo>
                  <a:pt x="11284" y="129588"/>
                </a:lnTo>
                <a:lnTo>
                  <a:pt x="7327" y="117119"/>
                </a:lnTo>
                <a:lnTo>
                  <a:pt x="3729" y="103989"/>
                </a:lnTo>
                <a:lnTo>
                  <a:pt x="1565" y="90946"/>
                </a:lnTo>
                <a:lnTo>
                  <a:pt x="634" y="78077"/>
                </a:lnTo>
                <a:lnTo>
                  <a:pt x="736" y="65468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284541" y="537227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499" y="317284"/>
                </a:moveTo>
                <a:lnTo>
                  <a:pt x="1848" y="273108"/>
                </a:lnTo>
                <a:lnTo>
                  <a:pt x="731" y="263794"/>
                </a:lnTo>
                <a:lnTo>
                  <a:pt x="160" y="254486"/>
                </a:lnTo>
                <a:lnTo>
                  <a:pt x="0" y="245351"/>
                </a:lnTo>
                <a:lnTo>
                  <a:pt x="960" y="235144"/>
                </a:lnTo>
                <a:lnTo>
                  <a:pt x="2740" y="225288"/>
                </a:lnTo>
                <a:lnTo>
                  <a:pt x="5343" y="215779"/>
                </a:lnTo>
                <a:lnTo>
                  <a:pt x="8775" y="206616"/>
                </a:lnTo>
                <a:lnTo>
                  <a:pt x="12200" y="197179"/>
                </a:lnTo>
                <a:lnTo>
                  <a:pt x="14732" y="187232"/>
                </a:lnTo>
                <a:lnTo>
                  <a:pt x="16301" y="177291"/>
                </a:lnTo>
                <a:lnTo>
                  <a:pt x="16840" y="167868"/>
                </a:lnTo>
                <a:lnTo>
                  <a:pt x="16173" y="154887"/>
                </a:lnTo>
                <a:lnTo>
                  <a:pt x="14268" y="142160"/>
                </a:lnTo>
                <a:lnTo>
                  <a:pt x="11268" y="129610"/>
                </a:lnTo>
                <a:lnTo>
                  <a:pt x="7315" y="117157"/>
                </a:lnTo>
                <a:lnTo>
                  <a:pt x="3719" y="104014"/>
                </a:lnTo>
                <a:lnTo>
                  <a:pt x="1558" y="90968"/>
                </a:lnTo>
                <a:lnTo>
                  <a:pt x="632" y="78100"/>
                </a:lnTo>
                <a:lnTo>
                  <a:pt x="736" y="65493"/>
                </a:lnTo>
                <a:lnTo>
                  <a:pt x="9499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31506" y="5381523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53" y="273084"/>
                </a:lnTo>
                <a:lnTo>
                  <a:pt x="733" y="263777"/>
                </a:lnTo>
                <a:lnTo>
                  <a:pt x="160" y="254467"/>
                </a:lnTo>
                <a:lnTo>
                  <a:pt x="0" y="245325"/>
                </a:lnTo>
                <a:lnTo>
                  <a:pt x="962" y="235119"/>
                </a:lnTo>
                <a:lnTo>
                  <a:pt x="2746" y="225261"/>
                </a:lnTo>
                <a:lnTo>
                  <a:pt x="5354" y="215748"/>
                </a:lnTo>
                <a:lnTo>
                  <a:pt x="8788" y="206578"/>
                </a:lnTo>
                <a:lnTo>
                  <a:pt x="12203" y="197161"/>
                </a:lnTo>
                <a:lnTo>
                  <a:pt x="14727" y="187220"/>
                </a:lnTo>
                <a:lnTo>
                  <a:pt x="16291" y="177274"/>
                </a:lnTo>
                <a:lnTo>
                  <a:pt x="16827" y="167843"/>
                </a:lnTo>
                <a:lnTo>
                  <a:pt x="16162" y="154859"/>
                </a:lnTo>
                <a:lnTo>
                  <a:pt x="14262" y="142138"/>
                </a:lnTo>
                <a:lnTo>
                  <a:pt x="11266" y="129588"/>
                </a:lnTo>
                <a:lnTo>
                  <a:pt x="7315" y="117119"/>
                </a:lnTo>
                <a:lnTo>
                  <a:pt x="3713" y="103989"/>
                </a:lnTo>
                <a:lnTo>
                  <a:pt x="1554" y="90946"/>
                </a:lnTo>
                <a:lnTo>
                  <a:pt x="630" y="78077"/>
                </a:lnTo>
                <a:lnTo>
                  <a:pt x="736" y="65468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14387" y="537227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84"/>
                </a:moveTo>
                <a:lnTo>
                  <a:pt x="1853" y="273108"/>
                </a:lnTo>
                <a:lnTo>
                  <a:pt x="733" y="263794"/>
                </a:lnTo>
                <a:lnTo>
                  <a:pt x="160" y="254486"/>
                </a:lnTo>
                <a:lnTo>
                  <a:pt x="0" y="245351"/>
                </a:lnTo>
                <a:lnTo>
                  <a:pt x="962" y="235144"/>
                </a:lnTo>
                <a:lnTo>
                  <a:pt x="2746" y="225288"/>
                </a:lnTo>
                <a:lnTo>
                  <a:pt x="5354" y="215779"/>
                </a:lnTo>
                <a:lnTo>
                  <a:pt x="8788" y="206616"/>
                </a:lnTo>
                <a:lnTo>
                  <a:pt x="12203" y="197179"/>
                </a:lnTo>
                <a:lnTo>
                  <a:pt x="14727" y="187232"/>
                </a:lnTo>
                <a:lnTo>
                  <a:pt x="16291" y="177291"/>
                </a:lnTo>
                <a:lnTo>
                  <a:pt x="16827" y="167868"/>
                </a:lnTo>
                <a:lnTo>
                  <a:pt x="16162" y="154887"/>
                </a:lnTo>
                <a:lnTo>
                  <a:pt x="14262" y="142160"/>
                </a:lnTo>
                <a:lnTo>
                  <a:pt x="11266" y="129610"/>
                </a:lnTo>
                <a:lnTo>
                  <a:pt x="7315" y="117157"/>
                </a:lnTo>
                <a:lnTo>
                  <a:pt x="3713" y="104014"/>
                </a:lnTo>
                <a:lnTo>
                  <a:pt x="1554" y="90968"/>
                </a:lnTo>
                <a:lnTo>
                  <a:pt x="630" y="78100"/>
                </a:lnTo>
                <a:lnTo>
                  <a:pt x="736" y="65493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471078" y="5381523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12" y="317271"/>
                </a:moveTo>
                <a:lnTo>
                  <a:pt x="1848" y="273084"/>
                </a:lnTo>
                <a:lnTo>
                  <a:pt x="728" y="263777"/>
                </a:lnTo>
                <a:lnTo>
                  <a:pt x="158" y="254467"/>
                </a:lnTo>
                <a:lnTo>
                  <a:pt x="0" y="245325"/>
                </a:lnTo>
                <a:lnTo>
                  <a:pt x="957" y="235119"/>
                </a:lnTo>
                <a:lnTo>
                  <a:pt x="2741" y="225261"/>
                </a:lnTo>
                <a:lnTo>
                  <a:pt x="5352" y="215748"/>
                </a:lnTo>
                <a:lnTo>
                  <a:pt x="8788" y="206578"/>
                </a:lnTo>
                <a:lnTo>
                  <a:pt x="12203" y="197161"/>
                </a:lnTo>
                <a:lnTo>
                  <a:pt x="14727" y="187220"/>
                </a:lnTo>
                <a:lnTo>
                  <a:pt x="16291" y="177274"/>
                </a:lnTo>
                <a:lnTo>
                  <a:pt x="16827" y="167843"/>
                </a:lnTo>
                <a:lnTo>
                  <a:pt x="16164" y="154859"/>
                </a:lnTo>
                <a:lnTo>
                  <a:pt x="14266" y="142138"/>
                </a:lnTo>
                <a:lnTo>
                  <a:pt x="11271" y="129588"/>
                </a:lnTo>
                <a:lnTo>
                  <a:pt x="7315" y="117119"/>
                </a:lnTo>
                <a:lnTo>
                  <a:pt x="3713" y="103989"/>
                </a:lnTo>
                <a:lnTo>
                  <a:pt x="1552" y="90946"/>
                </a:lnTo>
                <a:lnTo>
                  <a:pt x="625" y="78077"/>
                </a:lnTo>
                <a:lnTo>
                  <a:pt x="723" y="65468"/>
                </a:lnTo>
                <a:lnTo>
                  <a:pt x="9512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653946" y="5372277"/>
            <a:ext cx="17145" cy="317500"/>
          </a:xfrm>
          <a:custGeom>
            <a:avLst/>
            <a:gdLst/>
            <a:ahLst/>
            <a:cxnLst/>
            <a:rect l="l" t="t" r="r" b="b"/>
            <a:pathLst>
              <a:path w="17145" h="317500">
                <a:moveTo>
                  <a:pt x="9525" y="317284"/>
                </a:moveTo>
                <a:lnTo>
                  <a:pt x="1864" y="273108"/>
                </a:lnTo>
                <a:lnTo>
                  <a:pt x="739" y="263794"/>
                </a:lnTo>
                <a:lnTo>
                  <a:pt x="162" y="254486"/>
                </a:lnTo>
                <a:lnTo>
                  <a:pt x="0" y="245351"/>
                </a:lnTo>
                <a:lnTo>
                  <a:pt x="969" y="235144"/>
                </a:lnTo>
                <a:lnTo>
                  <a:pt x="2757" y="225288"/>
                </a:lnTo>
                <a:lnTo>
                  <a:pt x="5366" y="215779"/>
                </a:lnTo>
                <a:lnTo>
                  <a:pt x="8801" y="206616"/>
                </a:lnTo>
                <a:lnTo>
                  <a:pt x="12214" y="197179"/>
                </a:lnTo>
                <a:lnTo>
                  <a:pt x="14733" y="187232"/>
                </a:lnTo>
                <a:lnTo>
                  <a:pt x="16293" y="177291"/>
                </a:lnTo>
                <a:lnTo>
                  <a:pt x="16827" y="167868"/>
                </a:lnTo>
                <a:lnTo>
                  <a:pt x="16166" y="154887"/>
                </a:lnTo>
                <a:lnTo>
                  <a:pt x="14273" y="142160"/>
                </a:lnTo>
                <a:lnTo>
                  <a:pt x="11282" y="129610"/>
                </a:lnTo>
                <a:lnTo>
                  <a:pt x="7327" y="117157"/>
                </a:lnTo>
                <a:lnTo>
                  <a:pt x="3724" y="104014"/>
                </a:lnTo>
                <a:lnTo>
                  <a:pt x="1562" y="90968"/>
                </a:lnTo>
                <a:lnTo>
                  <a:pt x="637" y="78100"/>
                </a:lnTo>
                <a:lnTo>
                  <a:pt x="749" y="65493"/>
                </a:lnTo>
                <a:lnTo>
                  <a:pt x="9525" y="0"/>
                </a:lnTo>
              </a:path>
            </a:pathLst>
          </a:custGeom>
          <a:ln w="12700">
            <a:solidFill>
              <a:srgbClr val="7375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7970520" y="5365930"/>
            <a:ext cx="2978150" cy="1318895"/>
            <a:chOff x="2915920" y="5365927"/>
            <a:chExt cx="2978150" cy="1318895"/>
          </a:xfrm>
        </p:grpSpPr>
        <p:sp>
          <p:nvSpPr>
            <p:cNvPr id="92" name="object 92"/>
            <p:cNvSpPr/>
            <p:nvPr/>
          </p:nvSpPr>
          <p:spPr>
            <a:xfrm>
              <a:off x="5162613" y="5381523"/>
              <a:ext cx="17145" cy="317500"/>
            </a:xfrm>
            <a:custGeom>
              <a:avLst/>
              <a:gdLst/>
              <a:ahLst/>
              <a:cxnLst/>
              <a:rect l="l" t="t" r="r" b="b"/>
              <a:pathLst>
                <a:path w="17145" h="317500">
                  <a:moveTo>
                    <a:pt x="9525" y="317271"/>
                  </a:moveTo>
                  <a:lnTo>
                    <a:pt x="1859" y="273084"/>
                  </a:lnTo>
                  <a:lnTo>
                    <a:pt x="735" y="263777"/>
                  </a:lnTo>
                  <a:lnTo>
                    <a:pt x="160" y="254467"/>
                  </a:lnTo>
                  <a:lnTo>
                    <a:pt x="0" y="245325"/>
                  </a:lnTo>
                  <a:lnTo>
                    <a:pt x="964" y="235119"/>
                  </a:lnTo>
                  <a:lnTo>
                    <a:pt x="2751" y="225261"/>
                  </a:lnTo>
                  <a:lnTo>
                    <a:pt x="5359" y="215748"/>
                  </a:lnTo>
                  <a:lnTo>
                    <a:pt x="8788" y="206578"/>
                  </a:lnTo>
                  <a:lnTo>
                    <a:pt x="12205" y="197161"/>
                  </a:lnTo>
                  <a:lnTo>
                    <a:pt x="14733" y="187220"/>
                  </a:lnTo>
                  <a:lnTo>
                    <a:pt x="16301" y="177274"/>
                  </a:lnTo>
                  <a:lnTo>
                    <a:pt x="16840" y="167843"/>
                  </a:lnTo>
                  <a:lnTo>
                    <a:pt x="16177" y="154859"/>
                  </a:lnTo>
                  <a:lnTo>
                    <a:pt x="14279" y="142138"/>
                  </a:lnTo>
                  <a:lnTo>
                    <a:pt x="11284" y="129588"/>
                  </a:lnTo>
                  <a:lnTo>
                    <a:pt x="7327" y="117119"/>
                  </a:lnTo>
                  <a:lnTo>
                    <a:pt x="3724" y="103989"/>
                  </a:lnTo>
                  <a:lnTo>
                    <a:pt x="1560" y="90946"/>
                  </a:lnTo>
                  <a:lnTo>
                    <a:pt x="632" y="78077"/>
                  </a:lnTo>
                  <a:lnTo>
                    <a:pt x="736" y="65468"/>
                  </a:lnTo>
                  <a:lnTo>
                    <a:pt x="9525" y="0"/>
                  </a:lnTo>
                </a:path>
              </a:pathLst>
            </a:custGeom>
            <a:ln w="12700">
              <a:solidFill>
                <a:srgbClr val="7375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15920" y="5578348"/>
              <a:ext cx="2977629" cy="1106373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3371126" y="5754395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36"/>
                  </a:lnTo>
                  <a:lnTo>
                    <a:pt x="28673" y="13069"/>
                  </a:lnTo>
                  <a:lnTo>
                    <a:pt x="42090" y="28234"/>
                  </a:lnTo>
                  <a:lnTo>
                    <a:pt x="54737" y="48615"/>
                  </a:lnTo>
                  <a:lnTo>
                    <a:pt x="2043557" y="48615"/>
                  </a:lnTo>
                  <a:lnTo>
                    <a:pt x="2030827" y="27994"/>
                  </a:lnTo>
                  <a:lnTo>
                    <a:pt x="2017293" y="12730"/>
                  </a:lnTo>
                  <a:lnTo>
                    <a:pt x="2003073" y="3254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71126" y="5754395"/>
              <a:ext cx="2044064" cy="48895"/>
            </a:xfrm>
            <a:custGeom>
              <a:avLst/>
              <a:gdLst/>
              <a:ahLst/>
              <a:cxnLst/>
              <a:rect l="l" t="t" r="r" b="b"/>
              <a:pathLst>
                <a:path w="2044064" h="48895">
                  <a:moveTo>
                    <a:pt x="1988286" y="0"/>
                  </a:moveTo>
                  <a:lnTo>
                    <a:pt x="0" y="0"/>
                  </a:lnTo>
                  <a:lnTo>
                    <a:pt x="14603" y="3536"/>
                  </a:lnTo>
                  <a:lnTo>
                    <a:pt x="28673" y="13069"/>
                  </a:lnTo>
                  <a:lnTo>
                    <a:pt x="42090" y="28234"/>
                  </a:lnTo>
                  <a:lnTo>
                    <a:pt x="54737" y="48615"/>
                  </a:lnTo>
                  <a:lnTo>
                    <a:pt x="2043557" y="48615"/>
                  </a:lnTo>
                  <a:lnTo>
                    <a:pt x="2030827" y="27994"/>
                  </a:lnTo>
                  <a:lnTo>
                    <a:pt x="2017293" y="12730"/>
                  </a:lnTo>
                  <a:lnTo>
                    <a:pt x="2003073" y="3254"/>
                  </a:lnTo>
                  <a:lnTo>
                    <a:pt x="1988286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1126" y="6111214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20252" y="55753"/>
                  </a:lnTo>
                  <a:lnTo>
                    <a:pt x="1866836" y="204978"/>
                  </a:lnTo>
                  <a:lnTo>
                    <a:pt x="1838312" y="272275"/>
                  </a:lnTo>
                  <a:lnTo>
                    <a:pt x="1719084" y="327139"/>
                  </a:lnTo>
                  <a:lnTo>
                    <a:pt x="431609" y="327139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20" y="164020"/>
                  </a:lnTo>
                  <a:lnTo>
                    <a:pt x="270662" y="131825"/>
                  </a:lnTo>
                  <a:lnTo>
                    <a:pt x="267741" y="60147"/>
                  </a:lnTo>
                  <a:lnTo>
                    <a:pt x="261886" y="14795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4122" y="26492"/>
                  </a:lnTo>
                  <a:lnTo>
                    <a:pt x="112268" y="94133"/>
                  </a:lnTo>
                  <a:lnTo>
                    <a:pt x="106929" y="157899"/>
                  </a:lnTo>
                  <a:lnTo>
                    <a:pt x="98440" y="216716"/>
                  </a:lnTo>
                  <a:lnTo>
                    <a:pt x="87132" y="269505"/>
                  </a:lnTo>
                  <a:lnTo>
                    <a:pt x="73340" y="315190"/>
                  </a:lnTo>
                  <a:lnTo>
                    <a:pt x="57397" y="352696"/>
                  </a:lnTo>
                  <a:lnTo>
                    <a:pt x="20393" y="398863"/>
                  </a:lnTo>
                  <a:lnTo>
                    <a:pt x="0" y="405371"/>
                  </a:lnTo>
                  <a:lnTo>
                    <a:pt x="0" y="406146"/>
                  </a:lnTo>
                  <a:lnTo>
                    <a:pt x="1988286" y="406146"/>
                  </a:lnTo>
                  <a:lnTo>
                    <a:pt x="2008766" y="400014"/>
                  </a:lnTo>
                  <a:lnTo>
                    <a:pt x="2045827" y="354210"/>
                  </a:lnTo>
                  <a:lnTo>
                    <a:pt x="2061757" y="316705"/>
                  </a:lnTo>
                  <a:lnTo>
                    <a:pt x="2075520" y="270910"/>
                  </a:lnTo>
                  <a:lnTo>
                    <a:pt x="2086790" y="217907"/>
                  </a:lnTo>
                  <a:lnTo>
                    <a:pt x="2095243" y="158781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091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371126" y="6111214"/>
              <a:ext cx="2102485" cy="406400"/>
            </a:xfrm>
            <a:custGeom>
              <a:avLst/>
              <a:gdLst/>
              <a:ahLst/>
              <a:cxnLst/>
              <a:rect l="l" t="t" r="r" b="b"/>
              <a:pathLst>
                <a:path w="2102485" h="406400">
                  <a:moveTo>
                    <a:pt x="2102091" y="0"/>
                  </a:moveTo>
                  <a:lnTo>
                    <a:pt x="1903526" y="0"/>
                  </a:lnTo>
                  <a:lnTo>
                    <a:pt x="1906313" y="9293"/>
                  </a:lnTo>
                  <a:lnTo>
                    <a:pt x="1909951" y="21428"/>
                  </a:lnTo>
                  <a:lnTo>
                    <a:pt x="1914558" y="36786"/>
                  </a:lnTo>
                  <a:lnTo>
                    <a:pt x="1920252" y="55753"/>
                  </a:lnTo>
                  <a:lnTo>
                    <a:pt x="1866836" y="204978"/>
                  </a:lnTo>
                  <a:lnTo>
                    <a:pt x="1838312" y="272275"/>
                  </a:lnTo>
                  <a:lnTo>
                    <a:pt x="1719084" y="327139"/>
                  </a:lnTo>
                  <a:lnTo>
                    <a:pt x="431609" y="327139"/>
                  </a:lnTo>
                  <a:lnTo>
                    <a:pt x="419290" y="309600"/>
                  </a:lnTo>
                  <a:lnTo>
                    <a:pt x="397217" y="278130"/>
                  </a:lnTo>
                  <a:lnTo>
                    <a:pt x="321144" y="254000"/>
                  </a:lnTo>
                  <a:lnTo>
                    <a:pt x="274320" y="164020"/>
                  </a:lnTo>
                  <a:lnTo>
                    <a:pt x="270662" y="131825"/>
                  </a:lnTo>
                  <a:lnTo>
                    <a:pt x="267741" y="60147"/>
                  </a:lnTo>
                  <a:lnTo>
                    <a:pt x="261886" y="14795"/>
                  </a:lnTo>
                  <a:lnTo>
                    <a:pt x="261099" y="0"/>
                  </a:lnTo>
                  <a:lnTo>
                    <a:pt x="113804" y="0"/>
                  </a:lnTo>
                  <a:lnTo>
                    <a:pt x="113929" y="6582"/>
                  </a:lnTo>
                  <a:lnTo>
                    <a:pt x="114030" y="13188"/>
                  </a:lnTo>
                  <a:lnTo>
                    <a:pt x="114097" y="19823"/>
                  </a:lnTo>
                  <a:lnTo>
                    <a:pt x="114122" y="26492"/>
                  </a:lnTo>
                  <a:lnTo>
                    <a:pt x="112268" y="94133"/>
                  </a:lnTo>
                  <a:lnTo>
                    <a:pt x="106929" y="157899"/>
                  </a:lnTo>
                  <a:lnTo>
                    <a:pt x="98440" y="216716"/>
                  </a:lnTo>
                  <a:lnTo>
                    <a:pt x="87132" y="269505"/>
                  </a:lnTo>
                  <a:lnTo>
                    <a:pt x="73340" y="315190"/>
                  </a:lnTo>
                  <a:lnTo>
                    <a:pt x="57397" y="352696"/>
                  </a:lnTo>
                  <a:lnTo>
                    <a:pt x="20393" y="398863"/>
                  </a:lnTo>
                  <a:lnTo>
                    <a:pt x="0" y="405371"/>
                  </a:lnTo>
                  <a:lnTo>
                    <a:pt x="0" y="406146"/>
                  </a:lnTo>
                  <a:lnTo>
                    <a:pt x="1988286" y="406146"/>
                  </a:lnTo>
                  <a:lnTo>
                    <a:pt x="2008766" y="400014"/>
                  </a:lnTo>
                  <a:lnTo>
                    <a:pt x="2045827" y="354210"/>
                  </a:lnTo>
                  <a:lnTo>
                    <a:pt x="2061757" y="316705"/>
                  </a:lnTo>
                  <a:lnTo>
                    <a:pt x="2075520" y="270910"/>
                  </a:lnTo>
                  <a:lnTo>
                    <a:pt x="2086790" y="217907"/>
                  </a:lnTo>
                  <a:lnTo>
                    <a:pt x="2095243" y="158781"/>
                  </a:lnTo>
                  <a:lnTo>
                    <a:pt x="2100553" y="94615"/>
                  </a:lnTo>
                  <a:lnTo>
                    <a:pt x="2102396" y="26492"/>
                  </a:lnTo>
                  <a:lnTo>
                    <a:pt x="2102373" y="19823"/>
                  </a:lnTo>
                  <a:lnTo>
                    <a:pt x="2102310" y="13188"/>
                  </a:lnTo>
                  <a:lnTo>
                    <a:pt x="2102213" y="6582"/>
                  </a:lnTo>
                  <a:lnTo>
                    <a:pt x="2102091" y="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54599" y="6031941"/>
              <a:ext cx="219989" cy="8064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79406" y="6031941"/>
              <a:ext cx="169011" cy="80644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3425863" y="5803011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1988820" y="0"/>
                  </a:moveTo>
                  <a:lnTo>
                    <a:pt x="0" y="0"/>
                  </a:lnTo>
                  <a:lnTo>
                    <a:pt x="4639" y="9155"/>
                  </a:lnTo>
                  <a:lnTo>
                    <a:pt x="9140" y="18992"/>
                  </a:lnTo>
                  <a:lnTo>
                    <a:pt x="13494" y="29496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lnTo>
                    <a:pt x="367360" y="1854"/>
                  </a:lnTo>
                  <a:lnTo>
                    <a:pt x="1597774" y="6235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7" y="29496"/>
                  </a:lnTo>
                  <a:lnTo>
                    <a:pt x="1997914" y="18992"/>
                  </a:lnTo>
                  <a:lnTo>
                    <a:pt x="1993441" y="9155"/>
                  </a:lnTo>
                  <a:lnTo>
                    <a:pt x="198882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25863" y="5803011"/>
              <a:ext cx="2006600" cy="41275"/>
            </a:xfrm>
            <a:custGeom>
              <a:avLst/>
              <a:gdLst/>
              <a:ahLst/>
              <a:cxnLst/>
              <a:rect l="l" t="t" r="r" b="b"/>
              <a:pathLst>
                <a:path w="2006600" h="41275">
                  <a:moveTo>
                    <a:pt x="338823" y="32575"/>
                  </a:moveTo>
                  <a:lnTo>
                    <a:pt x="350189" y="20332"/>
                  </a:lnTo>
                  <a:lnTo>
                    <a:pt x="367360" y="1854"/>
                  </a:lnTo>
                  <a:lnTo>
                    <a:pt x="1597774" y="6235"/>
                  </a:lnTo>
                  <a:lnTo>
                    <a:pt x="1660347" y="40652"/>
                  </a:lnTo>
                  <a:lnTo>
                    <a:pt x="2006409" y="40652"/>
                  </a:lnTo>
                  <a:lnTo>
                    <a:pt x="2002237" y="29496"/>
                  </a:lnTo>
                  <a:lnTo>
                    <a:pt x="1997914" y="18992"/>
                  </a:lnTo>
                  <a:lnTo>
                    <a:pt x="1993441" y="9155"/>
                  </a:lnTo>
                  <a:lnTo>
                    <a:pt x="1988820" y="0"/>
                  </a:lnTo>
                  <a:lnTo>
                    <a:pt x="0" y="0"/>
                  </a:lnTo>
                  <a:lnTo>
                    <a:pt x="4639" y="9155"/>
                  </a:lnTo>
                  <a:lnTo>
                    <a:pt x="9140" y="18992"/>
                  </a:lnTo>
                  <a:lnTo>
                    <a:pt x="13494" y="29496"/>
                  </a:lnTo>
                  <a:lnTo>
                    <a:pt x="17691" y="40652"/>
                  </a:lnTo>
                  <a:lnTo>
                    <a:pt x="336842" y="40652"/>
                  </a:lnTo>
                  <a:lnTo>
                    <a:pt x="338823" y="32575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086210" y="5843663"/>
              <a:ext cx="383540" cy="189865"/>
            </a:xfrm>
            <a:custGeom>
              <a:avLst/>
              <a:gdLst/>
              <a:ahLst/>
              <a:cxnLst/>
              <a:rect l="l" t="t" r="r" b="b"/>
              <a:pathLst>
                <a:path w="383539" h="189864">
                  <a:moveTo>
                    <a:pt x="346062" y="0"/>
                  </a:moveTo>
                  <a:lnTo>
                    <a:pt x="0" y="0"/>
                  </a:lnTo>
                  <a:lnTo>
                    <a:pt x="25209" y="13868"/>
                  </a:ln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66"/>
                  </a:lnTo>
                  <a:lnTo>
                    <a:pt x="169760" y="189649"/>
                  </a:lnTo>
                  <a:lnTo>
                    <a:pt x="382917" y="189649"/>
                  </a:lnTo>
                  <a:lnTo>
                    <a:pt x="376914" y="135352"/>
                  </a:lnTo>
                  <a:lnTo>
                    <a:pt x="368628" y="85137"/>
                  </a:lnTo>
                  <a:lnTo>
                    <a:pt x="358273" y="39766"/>
                  </a:lnTo>
                  <a:lnTo>
                    <a:pt x="34606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86210" y="5843663"/>
              <a:ext cx="383540" cy="189865"/>
            </a:xfrm>
            <a:custGeom>
              <a:avLst/>
              <a:gdLst/>
              <a:ahLst/>
              <a:cxnLst/>
              <a:rect l="l" t="t" r="r" b="b"/>
              <a:pathLst>
                <a:path w="383539" h="189864">
                  <a:moveTo>
                    <a:pt x="25209" y="13868"/>
                  </a:moveTo>
                  <a:lnTo>
                    <a:pt x="47891" y="59956"/>
                  </a:lnTo>
                  <a:lnTo>
                    <a:pt x="88849" y="96532"/>
                  </a:lnTo>
                  <a:lnTo>
                    <a:pt x="148831" y="146278"/>
                  </a:lnTo>
                  <a:lnTo>
                    <a:pt x="164198" y="164566"/>
                  </a:lnTo>
                  <a:lnTo>
                    <a:pt x="169760" y="189649"/>
                  </a:lnTo>
                  <a:lnTo>
                    <a:pt x="382917" y="189649"/>
                  </a:lnTo>
                  <a:lnTo>
                    <a:pt x="376914" y="135352"/>
                  </a:lnTo>
                  <a:lnTo>
                    <a:pt x="368628" y="85137"/>
                  </a:lnTo>
                  <a:lnTo>
                    <a:pt x="358273" y="39766"/>
                  </a:lnTo>
                  <a:lnTo>
                    <a:pt x="346062" y="0"/>
                  </a:lnTo>
                  <a:lnTo>
                    <a:pt x="0" y="0"/>
                  </a:lnTo>
                  <a:lnTo>
                    <a:pt x="25209" y="13868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43554" y="5843663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319150" y="0"/>
                  </a:moveTo>
                  <a:lnTo>
                    <a:pt x="0" y="0"/>
                  </a:lnTo>
                  <a:lnTo>
                    <a:pt x="12322" y="39766"/>
                  </a:lnTo>
                  <a:lnTo>
                    <a:pt x="22779" y="85137"/>
                  </a:lnTo>
                  <a:lnTo>
                    <a:pt x="31152" y="135352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60"/>
                  </a:ln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43554" y="5843663"/>
              <a:ext cx="319405" cy="189865"/>
            </a:xfrm>
            <a:custGeom>
              <a:avLst/>
              <a:gdLst/>
              <a:ahLst/>
              <a:cxnLst/>
              <a:rect l="l" t="t" r="r" b="b"/>
              <a:pathLst>
                <a:path w="319404" h="189864">
                  <a:moveTo>
                    <a:pt x="214325" y="178460"/>
                  </a:moveTo>
                  <a:lnTo>
                    <a:pt x="236270" y="150660"/>
                  </a:lnTo>
                  <a:lnTo>
                    <a:pt x="245783" y="100914"/>
                  </a:lnTo>
                  <a:lnTo>
                    <a:pt x="283832" y="42392"/>
                  </a:lnTo>
                  <a:lnTo>
                    <a:pt x="308686" y="42392"/>
                  </a:lnTo>
                  <a:lnTo>
                    <a:pt x="319150" y="0"/>
                  </a:lnTo>
                  <a:lnTo>
                    <a:pt x="0" y="0"/>
                  </a:lnTo>
                  <a:lnTo>
                    <a:pt x="12322" y="39766"/>
                  </a:lnTo>
                  <a:lnTo>
                    <a:pt x="22779" y="85137"/>
                  </a:lnTo>
                  <a:lnTo>
                    <a:pt x="31152" y="135352"/>
                  </a:lnTo>
                  <a:lnTo>
                    <a:pt x="37223" y="189649"/>
                  </a:lnTo>
                  <a:lnTo>
                    <a:pt x="203492" y="189649"/>
                  </a:lnTo>
                  <a:lnTo>
                    <a:pt x="214325" y="178460"/>
                  </a:lnTo>
                  <a:close/>
                </a:path>
              </a:pathLst>
            </a:custGeom>
            <a:ln w="3175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676904" y="5372277"/>
              <a:ext cx="1503045" cy="327025"/>
            </a:xfrm>
            <a:custGeom>
              <a:avLst/>
              <a:gdLst/>
              <a:ahLst/>
              <a:cxnLst/>
              <a:rect l="l" t="t" r="r" b="b"/>
              <a:pathLst>
                <a:path w="1503045" h="327025">
                  <a:moveTo>
                    <a:pt x="1123619" y="326516"/>
                  </a:moveTo>
                  <a:lnTo>
                    <a:pt x="1115963" y="282330"/>
                  </a:lnTo>
                  <a:lnTo>
                    <a:pt x="1114847" y="273023"/>
                  </a:lnTo>
                  <a:lnTo>
                    <a:pt x="1114278" y="263713"/>
                  </a:lnTo>
                  <a:lnTo>
                    <a:pt x="1114120" y="254571"/>
                  </a:lnTo>
                  <a:lnTo>
                    <a:pt x="1115075" y="244364"/>
                  </a:lnTo>
                  <a:lnTo>
                    <a:pt x="1116853" y="234507"/>
                  </a:lnTo>
                  <a:lnTo>
                    <a:pt x="1119456" y="224994"/>
                  </a:lnTo>
                  <a:lnTo>
                    <a:pt x="1122883" y="215823"/>
                  </a:lnTo>
                  <a:lnTo>
                    <a:pt x="1126305" y="206406"/>
                  </a:lnTo>
                  <a:lnTo>
                    <a:pt x="1128833" y="196465"/>
                  </a:lnTo>
                  <a:lnTo>
                    <a:pt x="1130398" y="186520"/>
                  </a:lnTo>
                  <a:lnTo>
                    <a:pt x="1130935" y="177088"/>
                  </a:lnTo>
                  <a:lnTo>
                    <a:pt x="1130272" y="164105"/>
                  </a:lnTo>
                  <a:lnTo>
                    <a:pt x="1128374" y="151383"/>
                  </a:lnTo>
                  <a:lnTo>
                    <a:pt x="1125378" y="138834"/>
                  </a:lnTo>
                  <a:lnTo>
                    <a:pt x="1121422" y="126364"/>
                  </a:lnTo>
                  <a:lnTo>
                    <a:pt x="1117823" y="113234"/>
                  </a:lnTo>
                  <a:lnTo>
                    <a:pt x="1115666" y="100191"/>
                  </a:lnTo>
                  <a:lnTo>
                    <a:pt x="1114743" y="87322"/>
                  </a:lnTo>
                  <a:lnTo>
                    <a:pt x="1114844" y="74714"/>
                  </a:lnTo>
                  <a:lnTo>
                    <a:pt x="1123619" y="9245"/>
                  </a:lnTo>
                </a:path>
                <a:path w="1503045" h="327025">
                  <a:moveTo>
                    <a:pt x="1306499" y="317284"/>
                  </a:moveTo>
                  <a:lnTo>
                    <a:pt x="1298841" y="273108"/>
                  </a:lnTo>
                  <a:lnTo>
                    <a:pt x="1297720" y="263794"/>
                  </a:lnTo>
                  <a:lnTo>
                    <a:pt x="1297148" y="254486"/>
                  </a:lnTo>
                  <a:lnTo>
                    <a:pt x="1296987" y="245351"/>
                  </a:lnTo>
                  <a:lnTo>
                    <a:pt x="1297949" y="235144"/>
                  </a:lnTo>
                  <a:lnTo>
                    <a:pt x="1299733" y="225288"/>
                  </a:lnTo>
                  <a:lnTo>
                    <a:pt x="1302341" y="215779"/>
                  </a:lnTo>
                  <a:lnTo>
                    <a:pt x="1305775" y="206616"/>
                  </a:lnTo>
                  <a:lnTo>
                    <a:pt x="1309185" y="197179"/>
                  </a:lnTo>
                  <a:lnTo>
                    <a:pt x="1311709" y="187232"/>
                  </a:lnTo>
                  <a:lnTo>
                    <a:pt x="1313276" y="177291"/>
                  </a:lnTo>
                  <a:lnTo>
                    <a:pt x="1313815" y="167868"/>
                  </a:lnTo>
                  <a:lnTo>
                    <a:pt x="1313152" y="154887"/>
                  </a:lnTo>
                  <a:lnTo>
                    <a:pt x="1311254" y="142160"/>
                  </a:lnTo>
                  <a:lnTo>
                    <a:pt x="1308258" y="129610"/>
                  </a:lnTo>
                  <a:lnTo>
                    <a:pt x="1304302" y="117157"/>
                  </a:lnTo>
                  <a:lnTo>
                    <a:pt x="1300706" y="104014"/>
                  </a:lnTo>
                  <a:lnTo>
                    <a:pt x="1298546" y="90968"/>
                  </a:lnTo>
                  <a:lnTo>
                    <a:pt x="1297619" y="78100"/>
                  </a:lnTo>
                  <a:lnTo>
                    <a:pt x="1297724" y="65493"/>
                  </a:lnTo>
                  <a:lnTo>
                    <a:pt x="1306499" y="0"/>
                  </a:lnTo>
                </a:path>
                <a:path w="1503045" h="327025">
                  <a:moveTo>
                    <a:pt x="379653" y="326516"/>
                  </a:moveTo>
                  <a:lnTo>
                    <a:pt x="371995" y="282330"/>
                  </a:lnTo>
                  <a:lnTo>
                    <a:pt x="370874" y="273023"/>
                  </a:lnTo>
                  <a:lnTo>
                    <a:pt x="370302" y="263713"/>
                  </a:lnTo>
                  <a:lnTo>
                    <a:pt x="370141" y="254571"/>
                  </a:lnTo>
                  <a:lnTo>
                    <a:pt x="371103" y="244364"/>
                  </a:lnTo>
                  <a:lnTo>
                    <a:pt x="372886" y="234507"/>
                  </a:lnTo>
                  <a:lnTo>
                    <a:pt x="375490" y="224994"/>
                  </a:lnTo>
                  <a:lnTo>
                    <a:pt x="378917" y="215823"/>
                  </a:lnTo>
                  <a:lnTo>
                    <a:pt x="382341" y="206406"/>
                  </a:lnTo>
                  <a:lnTo>
                    <a:pt x="384873" y="196465"/>
                  </a:lnTo>
                  <a:lnTo>
                    <a:pt x="386443" y="186520"/>
                  </a:lnTo>
                  <a:lnTo>
                    <a:pt x="386981" y="177088"/>
                  </a:lnTo>
                  <a:lnTo>
                    <a:pt x="386318" y="164105"/>
                  </a:lnTo>
                  <a:lnTo>
                    <a:pt x="384421" y="151383"/>
                  </a:lnTo>
                  <a:lnTo>
                    <a:pt x="381425" y="138834"/>
                  </a:lnTo>
                  <a:lnTo>
                    <a:pt x="377469" y="126364"/>
                  </a:lnTo>
                  <a:lnTo>
                    <a:pt x="373871" y="113234"/>
                  </a:lnTo>
                  <a:lnTo>
                    <a:pt x="371706" y="100191"/>
                  </a:lnTo>
                  <a:lnTo>
                    <a:pt x="370775" y="87322"/>
                  </a:lnTo>
                  <a:lnTo>
                    <a:pt x="370878" y="74714"/>
                  </a:lnTo>
                  <a:lnTo>
                    <a:pt x="379653" y="9245"/>
                  </a:lnTo>
                </a:path>
                <a:path w="1503045" h="327025">
                  <a:moveTo>
                    <a:pt x="562533" y="317284"/>
                  </a:moveTo>
                  <a:lnTo>
                    <a:pt x="554882" y="273108"/>
                  </a:lnTo>
                  <a:lnTo>
                    <a:pt x="553766" y="263794"/>
                  </a:lnTo>
                  <a:lnTo>
                    <a:pt x="553194" y="254486"/>
                  </a:lnTo>
                  <a:lnTo>
                    <a:pt x="553034" y="245351"/>
                  </a:lnTo>
                  <a:lnTo>
                    <a:pt x="553994" y="235144"/>
                  </a:lnTo>
                  <a:lnTo>
                    <a:pt x="555774" y="225288"/>
                  </a:lnTo>
                  <a:lnTo>
                    <a:pt x="558377" y="215779"/>
                  </a:lnTo>
                  <a:lnTo>
                    <a:pt x="561809" y="206616"/>
                  </a:lnTo>
                  <a:lnTo>
                    <a:pt x="565234" y="197179"/>
                  </a:lnTo>
                  <a:lnTo>
                    <a:pt x="567766" y="187232"/>
                  </a:lnTo>
                  <a:lnTo>
                    <a:pt x="569335" y="177291"/>
                  </a:lnTo>
                  <a:lnTo>
                    <a:pt x="569874" y="167868"/>
                  </a:lnTo>
                  <a:lnTo>
                    <a:pt x="569207" y="154887"/>
                  </a:lnTo>
                  <a:lnTo>
                    <a:pt x="567302" y="142160"/>
                  </a:lnTo>
                  <a:lnTo>
                    <a:pt x="564302" y="129610"/>
                  </a:lnTo>
                  <a:lnTo>
                    <a:pt x="560349" y="117157"/>
                  </a:lnTo>
                  <a:lnTo>
                    <a:pt x="556753" y="104014"/>
                  </a:lnTo>
                  <a:lnTo>
                    <a:pt x="554593" y="90968"/>
                  </a:lnTo>
                  <a:lnTo>
                    <a:pt x="553666" y="78100"/>
                  </a:lnTo>
                  <a:lnTo>
                    <a:pt x="553770" y="65493"/>
                  </a:lnTo>
                  <a:lnTo>
                    <a:pt x="562533" y="0"/>
                  </a:lnTo>
                </a:path>
                <a:path w="1503045" h="327025">
                  <a:moveTo>
                    <a:pt x="9512" y="326516"/>
                  </a:moveTo>
                  <a:lnTo>
                    <a:pt x="1853" y="282330"/>
                  </a:lnTo>
                  <a:lnTo>
                    <a:pt x="733" y="273023"/>
                  </a:lnTo>
                  <a:lnTo>
                    <a:pt x="160" y="263713"/>
                  </a:lnTo>
                  <a:lnTo>
                    <a:pt x="0" y="254571"/>
                  </a:lnTo>
                  <a:lnTo>
                    <a:pt x="962" y="244364"/>
                  </a:lnTo>
                  <a:lnTo>
                    <a:pt x="2746" y="234507"/>
                  </a:lnTo>
                  <a:lnTo>
                    <a:pt x="5354" y="224994"/>
                  </a:lnTo>
                  <a:lnTo>
                    <a:pt x="8788" y="215823"/>
                  </a:lnTo>
                  <a:lnTo>
                    <a:pt x="12203" y="206406"/>
                  </a:lnTo>
                  <a:lnTo>
                    <a:pt x="14727" y="196465"/>
                  </a:lnTo>
                  <a:lnTo>
                    <a:pt x="16291" y="186520"/>
                  </a:lnTo>
                  <a:lnTo>
                    <a:pt x="16827" y="177088"/>
                  </a:lnTo>
                  <a:lnTo>
                    <a:pt x="16162" y="164105"/>
                  </a:lnTo>
                  <a:lnTo>
                    <a:pt x="14262" y="151383"/>
                  </a:lnTo>
                  <a:lnTo>
                    <a:pt x="11266" y="138834"/>
                  </a:lnTo>
                  <a:lnTo>
                    <a:pt x="7315" y="126364"/>
                  </a:lnTo>
                  <a:lnTo>
                    <a:pt x="3713" y="113234"/>
                  </a:lnTo>
                  <a:lnTo>
                    <a:pt x="1554" y="100191"/>
                  </a:lnTo>
                  <a:lnTo>
                    <a:pt x="630" y="87322"/>
                  </a:lnTo>
                  <a:lnTo>
                    <a:pt x="736" y="74714"/>
                  </a:lnTo>
                  <a:lnTo>
                    <a:pt x="9512" y="9245"/>
                  </a:lnTo>
                </a:path>
                <a:path w="1503045" h="327025">
                  <a:moveTo>
                    <a:pt x="192392" y="317284"/>
                  </a:moveTo>
                  <a:lnTo>
                    <a:pt x="184733" y="273108"/>
                  </a:lnTo>
                  <a:lnTo>
                    <a:pt x="183613" y="263794"/>
                  </a:lnTo>
                  <a:lnTo>
                    <a:pt x="183040" y="254486"/>
                  </a:lnTo>
                  <a:lnTo>
                    <a:pt x="182880" y="245351"/>
                  </a:lnTo>
                  <a:lnTo>
                    <a:pt x="183842" y="235144"/>
                  </a:lnTo>
                  <a:lnTo>
                    <a:pt x="185626" y="225288"/>
                  </a:lnTo>
                  <a:lnTo>
                    <a:pt x="188234" y="215779"/>
                  </a:lnTo>
                  <a:lnTo>
                    <a:pt x="191668" y="206616"/>
                  </a:lnTo>
                  <a:lnTo>
                    <a:pt x="195083" y="197179"/>
                  </a:lnTo>
                  <a:lnTo>
                    <a:pt x="197607" y="187232"/>
                  </a:lnTo>
                  <a:lnTo>
                    <a:pt x="199171" y="177291"/>
                  </a:lnTo>
                  <a:lnTo>
                    <a:pt x="199707" y="167868"/>
                  </a:lnTo>
                  <a:lnTo>
                    <a:pt x="199042" y="154887"/>
                  </a:lnTo>
                  <a:lnTo>
                    <a:pt x="197142" y="142160"/>
                  </a:lnTo>
                  <a:lnTo>
                    <a:pt x="194146" y="129610"/>
                  </a:lnTo>
                  <a:lnTo>
                    <a:pt x="190195" y="117157"/>
                  </a:lnTo>
                  <a:lnTo>
                    <a:pt x="186593" y="104014"/>
                  </a:lnTo>
                  <a:lnTo>
                    <a:pt x="184434" y="90968"/>
                  </a:lnTo>
                  <a:lnTo>
                    <a:pt x="183510" y="78100"/>
                  </a:lnTo>
                  <a:lnTo>
                    <a:pt x="183616" y="65493"/>
                  </a:lnTo>
                  <a:lnTo>
                    <a:pt x="192392" y="0"/>
                  </a:lnTo>
                </a:path>
                <a:path w="1503045" h="327025">
                  <a:moveTo>
                    <a:pt x="749084" y="326516"/>
                  </a:moveTo>
                  <a:lnTo>
                    <a:pt x="741420" y="282330"/>
                  </a:lnTo>
                  <a:lnTo>
                    <a:pt x="740300" y="273023"/>
                  </a:lnTo>
                  <a:lnTo>
                    <a:pt x="739730" y="263713"/>
                  </a:lnTo>
                  <a:lnTo>
                    <a:pt x="739571" y="254571"/>
                  </a:lnTo>
                  <a:lnTo>
                    <a:pt x="740528" y="244364"/>
                  </a:lnTo>
                  <a:lnTo>
                    <a:pt x="742313" y="234507"/>
                  </a:lnTo>
                  <a:lnTo>
                    <a:pt x="744924" y="224994"/>
                  </a:lnTo>
                  <a:lnTo>
                    <a:pt x="748360" y="215823"/>
                  </a:lnTo>
                  <a:lnTo>
                    <a:pt x="751775" y="206406"/>
                  </a:lnTo>
                  <a:lnTo>
                    <a:pt x="754299" y="196465"/>
                  </a:lnTo>
                  <a:lnTo>
                    <a:pt x="755862" y="186520"/>
                  </a:lnTo>
                  <a:lnTo>
                    <a:pt x="756399" y="177088"/>
                  </a:lnTo>
                  <a:lnTo>
                    <a:pt x="755736" y="164105"/>
                  </a:lnTo>
                  <a:lnTo>
                    <a:pt x="753838" y="151383"/>
                  </a:lnTo>
                  <a:lnTo>
                    <a:pt x="750843" y="138834"/>
                  </a:lnTo>
                  <a:lnTo>
                    <a:pt x="746887" y="126364"/>
                  </a:lnTo>
                  <a:lnTo>
                    <a:pt x="743285" y="113234"/>
                  </a:lnTo>
                  <a:lnTo>
                    <a:pt x="741124" y="100191"/>
                  </a:lnTo>
                  <a:lnTo>
                    <a:pt x="740196" y="87322"/>
                  </a:lnTo>
                  <a:lnTo>
                    <a:pt x="740295" y="74714"/>
                  </a:lnTo>
                  <a:lnTo>
                    <a:pt x="749084" y="9245"/>
                  </a:lnTo>
                </a:path>
                <a:path w="1503045" h="327025">
                  <a:moveTo>
                    <a:pt x="931964" y="317284"/>
                  </a:moveTo>
                  <a:lnTo>
                    <a:pt x="924303" y="273108"/>
                  </a:lnTo>
                  <a:lnTo>
                    <a:pt x="923178" y="263794"/>
                  </a:lnTo>
                  <a:lnTo>
                    <a:pt x="922601" y="254486"/>
                  </a:lnTo>
                  <a:lnTo>
                    <a:pt x="922439" y="245351"/>
                  </a:lnTo>
                  <a:lnTo>
                    <a:pt x="923408" y="235144"/>
                  </a:lnTo>
                  <a:lnTo>
                    <a:pt x="925196" y="225288"/>
                  </a:lnTo>
                  <a:lnTo>
                    <a:pt x="927805" y="215779"/>
                  </a:lnTo>
                  <a:lnTo>
                    <a:pt x="931240" y="206616"/>
                  </a:lnTo>
                  <a:lnTo>
                    <a:pt x="934653" y="197179"/>
                  </a:lnTo>
                  <a:lnTo>
                    <a:pt x="937172" y="187232"/>
                  </a:lnTo>
                  <a:lnTo>
                    <a:pt x="938732" y="177291"/>
                  </a:lnTo>
                  <a:lnTo>
                    <a:pt x="939266" y="167868"/>
                  </a:lnTo>
                  <a:lnTo>
                    <a:pt x="938605" y="154887"/>
                  </a:lnTo>
                  <a:lnTo>
                    <a:pt x="936712" y="142160"/>
                  </a:lnTo>
                  <a:lnTo>
                    <a:pt x="933721" y="129610"/>
                  </a:lnTo>
                  <a:lnTo>
                    <a:pt x="929767" y="117157"/>
                  </a:lnTo>
                  <a:lnTo>
                    <a:pt x="926163" y="104014"/>
                  </a:lnTo>
                  <a:lnTo>
                    <a:pt x="924001" y="90968"/>
                  </a:lnTo>
                  <a:lnTo>
                    <a:pt x="923076" y="78100"/>
                  </a:lnTo>
                  <a:lnTo>
                    <a:pt x="923188" y="65493"/>
                  </a:lnTo>
                  <a:lnTo>
                    <a:pt x="931964" y="0"/>
                  </a:lnTo>
                </a:path>
                <a:path w="1503045" h="327025">
                  <a:moveTo>
                    <a:pt x="1495234" y="326516"/>
                  </a:moveTo>
                  <a:lnTo>
                    <a:pt x="1487568" y="282330"/>
                  </a:lnTo>
                  <a:lnTo>
                    <a:pt x="1486444" y="273023"/>
                  </a:lnTo>
                  <a:lnTo>
                    <a:pt x="1485870" y="263713"/>
                  </a:lnTo>
                  <a:lnTo>
                    <a:pt x="1485709" y="254571"/>
                  </a:lnTo>
                  <a:lnTo>
                    <a:pt x="1486673" y="244364"/>
                  </a:lnTo>
                  <a:lnTo>
                    <a:pt x="1488460" y="234507"/>
                  </a:lnTo>
                  <a:lnTo>
                    <a:pt x="1491069" y="224994"/>
                  </a:lnTo>
                  <a:lnTo>
                    <a:pt x="1494497" y="215823"/>
                  </a:lnTo>
                  <a:lnTo>
                    <a:pt x="1497915" y="206406"/>
                  </a:lnTo>
                  <a:lnTo>
                    <a:pt x="1500443" y="196465"/>
                  </a:lnTo>
                  <a:lnTo>
                    <a:pt x="1502011" y="186520"/>
                  </a:lnTo>
                  <a:lnTo>
                    <a:pt x="1502549" y="177088"/>
                  </a:lnTo>
                  <a:lnTo>
                    <a:pt x="1501886" y="164105"/>
                  </a:lnTo>
                  <a:lnTo>
                    <a:pt x="1499989" y="151383"/>
                  </a:lnTo>
                  <a:lnTo>
                    <a:pt x="1496993" y="138834"/>
                  </a:lnTo>
                  <a:lnTo>
                    <a:pt x="1493037" y="126364"/>
                  </a:lnTo>
                  <a:lnTo>
                    <a:pt x="1489433" y="113234"/>
                  </a:lnTo>
                  <a:lnTo>
                    <a:pt x="1487270" y="100191"/>
                  </a:lnTo>
                  <a:lnTo>
                    <a:pt x="1486341" y="87322"/>
                  </a:lnTo>
                  <a:lnTo>
                    <a:pt x="1486446" y="74714"/>
                  </a:lnTo>
                  <a:lnTo>
                    <a:pt x="1495234" y="9245"/>
                  </a:lnTo>
                </a:path>
              </a:pathLst>
            </a:custGeom>
            <a:ln w="12700">
              <a:solidFill>
                <a:srgbClr val="7375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11046069" y="5372341"/>
            <a:ext cx="140335" cy="1386840"/>
            <a:chOff x="5991466" y="5372341"/>
            <a:chExt cx="140335" cy="1386840"/>
          </a:xfrm>
        </p:grpSpPr>
        <p:sp>
          <p:nvSpPr>
            <p:cNvPr id="108" name="object 108"/>
            <p:cNvSpPr/>
            <p:nvPr/>
          </p:nvSpPr>
          <p:spPr>
            <a:xfrm>
              <a:off x="5993752" y="5374627"/>
              <a:ext cx="135890" cy="1382395"/>
            </a:xfrm>
            <a:custGeom>
              <a:avLst/>
              <a:gdLst/>
              <a:ahLst/>
              <a:cxnLst/>
              <a:rect l="l" t="t" r="r" b="b"/>
              <a:pathLst>
                <a:path w="135889" h="1382395">
                  <a:moveTo>
                    <a:pt x="67843" y="0"/>
                  </a:moveTo>
                  <a:lnTo>
                    <a:pt x="66954" y="0"/>
                  </a:lnTo>
                  <a:lnTo>
                    <a:pt x="55710" y="2314"/>
                  </a:lnTo>
                  <a:lnTo>
                    <a:pt x="46650" y="8670"/>
                  </a:lnTo>
                  <a:lnTo>
                    <a:pt x="40604" y="18184"/>
                  </a:lnTo>
                  <a:lnTo>
                    <a:pt x="38404" y="29972"/>
                  </a:lnTo>
                  <a:lnTo>
                    <a:pt x="38404" y="1245349"/>
                  </a:lnTo>
                  <a:lnTo>
                    <a:pt x="22985" y="1256121"/>
                  </a:lnTo>
                  <a:lnTo>
                    <a:pt x="10829" y="1271109"/>
                  </a:lnTo>
                  <a:lnTo>
                    <a:pt x="2861" y="1289610"/>
                  </a:lnTo>
                  <a:lnTo>
                    <a:pt x="0" y="1310919"/>
                  </a:lnTo>
                  <a:lnTo>
                    <a:pt x="5328" y="1338658"/>
                  </a:lnTo>
                  <a:lnTo>
                    <a:pt x="19862" y="1361300"/>
                  </a:lnTo>
                  <a:lnTo>
                    <a:pt x="41426" y="1376559"/>
                  </a:lnTo>
                  <a:lnTo>
                    <a:pt x="67843" y="1382153"/>
                  </a:lnTo>
                  <a:lnTo>
                    <a:pt x="94258" y="1376559"/>
                  </a:lnTo>
                  <a:lnTo>
                    <a:pt x="115817" y="1361300"/>
                  </a:lnTo>
                  <a:lnTo>
                    <a:pt x="130347" y="1338658"/>
                  </a:lnTo>
                  <a:lnTo>
                    <a:pt x="135674" y="1310919"/>
                  </a:lnTo>
                  <a:lnTo>
                    <a:pt x="132801" y="1288925"/>
                  </a:lnTo>
                  <a:lnTo>
                    <a:pt x="124740" y="1269822"/>
                  </a:lnTo>
                  <a:lnTo>
                    <a:pt x="112330" y="1254405"/>
                  </a:lnTo>
                  <a:lnTo>
                    <a:pt x="96405" y="1243469"/>
                  </a:lnTo>
                  <a:lnTo>
                    <a:pt x="96405" y="29972"/>
                  </a:lnTo>
                  <a:lnTo>
                    <a:pt x="94202" y="18184"/>
                  </a:lnTo>
                  <a:lnTo>
                    <a:pt x="88149" y="8670"/>
                  </a:lnTo>
                  <a:lnTo>
                    <a:pt x="79083" y="2314"/>
                  </a:lnTo>
                  <a:lnTo>
                    <a:pt x="67843" y="0"/>
                  </a:lnTo>
                  <a:close/>
                </a:path>
              </a:pathLst>
            </a:custGeom>
            <a:solidFill>
              <a:srgbClr val="D9DB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19635" y="5643562"/>
              <a:ext cx="80645" cy="1086485"/>
            </a:xfrm>
            <a:custGeom>
              <a:avLst/>
              <a:gdLst/>
              <a:ahLst/>
              <a:cxnLst/>
              <a:rect l="l" t="t" r="r" b="b"/>
              <a:pathLst>
                <a:path w="80645" h="1086484">
                  <a:moveTo>
                    <a:pt x="49085" y="0"/>
                  </a:moveTo>
                  <a:lnTo>
                    <a:pt x="29463" y="0"/>
                  </a:lnTo>
                  <a:lnTo>
                    <a:pt x="29463" y="1003579"/>
                  </a:lnTo>
                  <a:lnTo>
                    <a:pt x="17712" y="1009099"/>
                  </a:lnTo>
                  <a:lnTo>
                    <a:pt x="8378" y="1018220"/>
                  </a:lnTo>
                  <a:lnTo>
                    <a:pt x="2221" y="1030330"/>
                  </a:lnTo>
                  <a:lnTo>
                    <a:pt x="0" y="1044816"/>
                  </a:lnTo>
                  <a:lnTo>
                    <a:pt x="3150" y="1060740"/>
                  </a:lnTo>
                  <a:lnTo>
                    <a:pt x="11825" y="1073858"/>
                  </a:lnTo>
                  <a:lnTo>
                    <a:pt x="24854" y="1082760"/>
                  </a:lnTo>
                  <a:lnTo>
                    <a:pt x="41071" y="1086040"/>
                  </a:lnTo>
                  <a:lnTo>
                    <a:pt x="56246" y="1082760"/>
                  </a:lnTo>
                  <a:lnTo>
                    <a:pt x="68740" y="1073858"/>
                  </a:lnTo>
                  <a:lnTo>
                    <a:pt x="77217" y="1060740"/>
                  </a:lnTo>
                  <a:lnTo>
                    <a:pt x="80340" y="1044816"/>
                  </a:lnTo>
                  <a:lnTo>
                    <a:pt x="77969" y="1029106"/>
                  </a:lnTo>
                  <a:lnTo>
                    <a:pt x="71413" y="1016219"/>
                  </a:lnTo>
                  <a:lnTo>
                    <a:pt x="61507" y="1006850"/>
                  </a:lnTo>
                  <a:lnTo>
                    <a:pt x="49085" y="1001699"/>
                  </a:lnTo>
                  <a:lnTo>
                    <a:pt x="49085" y="0"/>
                  </a:lnTo>
                  <a:close/>
                </a:path>
              </a:pathLst>
            </a:custGeom>
            <a:solidFill>
              <a:srgbClr val="6465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022962" y="5384825"/>
              <a:ext cx="43815" cy="1295400"/>
            </a:xfrm>
            <a:custGeom>
              <a:avLst/>
              <a:gdLst/>
              <a:ahLst/>
              <a:cxnLst/>
              <a:rect l="l" t="t" r="r" b="b"/>
              <a:pathLst>
                <a:path w="43814" h="1295400">
                  <a:moveTo>
                    <a:pt x="37198" y="1275435"/>
                  </a:moveTo>
                  <a:lnTo>
                    <a:pt x="35725" y="1267841"/>
                  </a:lnTo>
                  <a:lnTo>
                    <a:pt x="31737" y="1261643"/>
                  </a:lnTo>
                  <a:lnTo>
                    <a:pt x="25819" y="1257452"/>
                  </a:lnTo>
                  <a:lnTo>
                    <a:pt x="18592" y="1255915"/>
                  </a:lnTo>
                  <a:lnTo>
                    <a:pt x="11353" y="1257452"/>
                  </a:lnTo>
                  <a:lnTo>
                    <a:pt x="5448" y="1261643"/>
                  </a:lnTo>
                  <a:lnTo>
                    <a:pt x="1460" y="1267841"/>
                  </a:lnTo>
                  <a:lnTo>
                    <a:pt x="0" y="1275435"/>
                  </a:lnTo>
                  <a:lnTo>
                    <a:pt x="1460" y="1283042"/>
                  </a:lnTo>
                  <a:lnTo>
                    <a:pt x="5448" y="1289240"/>
                  </a:lnTo>
                  <a:lnTo>
                    <a:pt x="11353" y="1293431"/>
                  </a:lnTo>
                  <a:lnTo>
                    <a:pt x="18592" y="1294955"/>
                  </a:lnTo>
                  <a:lnTo>
                    <a:pt x="25819" y="1293431"/>
                  </a:lnTo>
                  <a:lnTo>
                    <a:pt x="31737" y="1289240"/>
                  </a:lnTo>
                  <a:lnTo>
                    <a:pt x="35725" y="1283042"/>
                  </a:lnTo>
                  <a:lnTo>
                    <a:pt x="37198" y="1275435"/>
                  </a:lnTo>
                  <a:close/>
                </a:path>
                <a:path w="43814" h="1295400">
                  <a:moveTo>
                    <a:pt x="43395" y="0"/>
                  </a:moveTo>
                  <a:lnTo>
                    <a:pt x="24803" y="0"/>
                  </a:lnTo>
                  <a:lnTo>
                    <a:pt x="24803" y="234276"/>
                  </a:lnTo>
                  <a:lnTo>
                    <a:pt x="43395" y="234276"/>
                  </a:lnTo>
                  <a:lnTo>
                    <a:pt x="433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993752" y="5374627"/>
              <a:ext cx="135890" cy="1382395"/>
            </a:xfrm>
            <a:custGeom>
              <a:avLst/>
              <a:gdLst/>
              <a:ahLst/>
              <a:cxnLst/>
              <a:rect l="l" t="t" r="r" b="b"/>
              <a:pathLst>
                <a:path w="135889" h="1382395">
                  <a:moveTo>
                    <a:pt x="96405" y="1243469"/>
                  </a:moveTo>
                  <a:lnTo>
                    <a:pt x="112330" y="1254405"/>
                  </a:lnTo>
                  <a:lnTo>
                    <a:pt x="124740" y="1269822"/>
                  </a:lnTo>
                  <a:lnTo>
                    <a:pt x="132801" y="1288925"/>
                  </a:lnTo>
                  <a:lnTo>
                    <a:pt x="135674" y="1310919"/>
                  </a:lnTo>
                  <a:lnTo>
                    <a:pt x="130347" y="1338658"/>
                  </a:lnTo>
                  <a:lnTo>
                    <a:pt x="115817" y="1361300"/>
                  </a:lnTo>
                  <a:lnTo>
                    <a:pt x="94258" y="1376559"/>
                  </a:lnTo>
                  <a:lnTo>
                    <a:pt x="67843" y="1382153"/>
                  </a:lnTo>
                  <a:lnTo>
                    <a:pt x="41426" y="1376559"/>
                  </a:lnTo>
                  <a:lnTo>
                    <a:pt x="19862" y="1361300"/>
                  </a:lnTo>
                  <a:lnTo>
                    <a:pt x="5328" y="1338658"/>
                  </a:lnTo>
                  <a:lnTo>
                    <a:pt x="0" y="1310919"/>
                  </a:lnTo>
                  <a:lnTo>
                    <a:pt x="2861" y="1289610"/>
                  </a:lnTo>
                  <a:lnTo>
                    <a:pt x="10829" y="1271109"/>
                  </a:lnTo>
                  <a:lnTo>
                    <a:pt x="22985" y="1256121"/>
                  </a:lnTo>
                  <a:lnTo>
                    <a:pt x="38404" y="1245349"/>
                  </a:lnTo>
                  <a:lnTo>
                    <a:pt x="38404" y="29972"/>
                  </a:lnTo>
                  <a:lnTo>
                    <a:pt x="40604" y="18184"/>
                  </a:lnTo>
                  <a:lnTo>
                    <a:pt x="46650" y="8670"/>
                  </a:lnTo>
                  <a:lnTo>
                    <a:pt x="55710" y="2314"/>
                  </a:lnTo>
                  <a:lnTo>
                    <a:pt x="66954" y="0"/>
                  </a:lnTo>
                  <a:lnTo>
                    <a:pt x="67843" y="0"/>
                  </a:lnTo>
                  <a:lnTo>
                    <a:pt x="79083" y="2314"/>
                  </a:lnTo>
                  <a:lnTo>
                    <a:pt x="88149" y="8670"/>
                  </a:lnTo>
                  <a:lnTo>
                    <a:pt x="94202" y="18184"/>
                  </a:lnTo>
                  <a:lnTo>
                    <a:pt x="96405" y="29972"/>
                  </a:lnTo>
                  <a:lnTo>
                    <a:pt x="96405" y="1243469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8678329" y="5798515"/>
            <a:ext cx="1670050" cy="642620"/>
            <a:chOff x="3623729" y="5798515"/>
            <a:chExt cx="1670050" cy="642620"/>
          </a:xfrm>
        </p:grpSpPr>
        <p:sp>
          <p:nvSpPr>
            <p:cNvPr id="113" name="object 113"/>
            <p:cNvSpPr/>
            <p:nvPr/>
          </p:nvSpPr>
          <p:spPr>
            <a:xfrm>
              <a:off x="5195557" y="6095999"/>
              <a:ext cx="80645" cy="273685"/>
            </a:xfrm>
            <a:custGeom>
              <a:avLst/>
              <a:gdLst/>
              <a:ahLst/>
              <a:cxnLst/>
              <a:rect l="l" t="t" r="r" b="b"/>
              <a:pathLst>
                <a:path w="80645" h="273685">
                  <a:moveTo>
                    <a:pt x="0" y="273596"/>
                  </a:moveTo>
                  <a:lnTo>
                    <a:pt x="27774" y="209956"/>
                  </a:lnTo>
                  <a:lnTo>
                    <a:pt x="80454" y="69507"/>
                  </a:lnTo>
                  <a:lnTo>
                    <a:pt x="5924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630079" y="5823343"/>
              <a:ext cx="1624965" cy="597535"/>
            </a:xfrm>
            <a:custGeom>
              <a:avLst/>
              <a:gdLst/>
              <a:ahLst/>
              <a:cxnLst/>
              <a:rect l="l" t="t" r="r" b="b"/>
              <a:pathLst>
                <a:path w="1624964" h="597535">
                  <a:moveTo>
                    <a:pt x="1624723" y="272656"/>
                  </a:moveTo>
                  <a:lnTo>
                    <a:pt x="1605711" y="192189"/>
                  </a:lnTo>
                  <a:lnTo>
                    <a:pt x="1590344" y="174650"/>
                  </a:lnTo>
                  <a:lnTo>
                    <a:pt x="1531823" y="128549"/>
                  </a:lnTo>
                  <a:lnTo>
                    <a:pt x="1491576" y="94170"/>
                  </a:lnTo>
                  <a:lnTo>
                    <a:pt x="1469631" y="50291"/>
                  </a:lnTo>
                  <a:lnTo>
                    <a:pt x="1383309" y="4203"/>
                  </a:lnTo>
                  <a:lnTo>
                    <a:pt x="145973" y="0"/>
                  </a:lnTo>
                  <a:lnTo>
                    <a:pt x="134607" y="12242"/>
                  </a:lnTo>
                  <a:lnTo>
                    <a:pt x="122161" y="62712"/>
                  </a:lnTo>
                  <a:lnTo>
                    <a:pt x="97307" y="62712"/>
                  </a:lnTo>
                  <a:lnTo>
                    <a:pt x="59258" y="121234"/>
                  </a:lnTo>
                  <a:lnTo>
                    <a:pt x="49745" y="170980"/>
                  </a:lnTo>
                  <a:lnTo>
                    <a:pt x="27800" y="198780"/>
                  </a:lnTo>
                  <a:lnTo>
                    <a:pt x="5867" y="221462"/>
                  </a:lnTo>
                  <a:lnTo>
                    <a:pt x="0" y="247802"/>
                  </a:lnTo>
                  <a:lnTo>
                    <a:pt x="2933" y="302666"/>
                  </a:lnTo>
                  <a:lnTo>
                    <a:pt x="8788" y="348018"/>
                  </a:lnTo>
                  <a:lnTo>
                    <a:pt x="11709" y="419696"/>
                  </a:lnTo>
                  <a:lnTo>
                    <a:pt x="15366" y="451891"/>
                  </a:lnTo>
                  <a:lnTo>
                    <a:pt x="62191" y="541870"/>
                  </a:lnTo>
                  <a:lnTo>
                    <a:pt x="138264" y="566000"/>
                  </a:lnTo>
                  <a:lnTo>
                    <a:pt x="160337" y="597471"/>
                  </a:lnTo>
                  <a:lnTo>
                    <a:pt x="1448422" y="597471"/>
                  </a:lnTo>
                  <a:lnTo>
                    <a:pt x="1565478" y="54625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76053" y="5804865"/>
              <a:ext cx="1493520" cy="291465"/>
            </a:xfrm>
            <a:custGeom>
              <a:avLst/>
              <a:gdLst/>
              <a:ahLst/>
              <a:cxnLst/>
              <a:rect l="l" t="t" r="r" b="b"/>
              <a:pathLst>
                <a:path w="1493520" h="291464">
                  <a:moveTo>
                    <a:pt x="17170" y="0"/>
                  </a:moveTo>
                  <a:lnTo>
                    <a:pt x="0" y="18478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71" y="193128"/>
                  </a:lnTo>
                  <a:lnTo>
                    <a:pt x="1459738" y="210667"/>
                  </a:lnTo>
                  <a:lnTo>
                    <a:pt x="1478749" y="291134"/>
                  </a:lnTo>
                  <a:lnTo>
                    <a:pt x="1493380" y="288950"/>
                  </a:lnTo>
                  <a:lnTo>
                    <a:pt x="1474355" y="203365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66" y="52666"/>
                  </a:lnTo>
                  <a:lnTo>
                    <a:pt x="1247584" y="4381"/>
                  </a:lnTo>
                  <a:lnTo>
                    <a:pt x="17170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76053" y="5804865"/>
              <a:ext cx="1493520" cy="291465"/>
            </a:xfrm>
            <a:custGeom>
              <a:avLst/>
              <a:gdLst/>
              <a:ahLst/>
              <a:cxnLst/>
              <a:rect l="l" t="t" r="r" b="b"/>
              <a:pathLst>
                <a:path w="1493520" h="291464">
                  <a:moveTo>
                    <a:pt x="1493380" y="288950"/>
                  </a:moveTo>
                  <a:lnTo>
                    <a:pt x="1474355" y="203365"/>
                  </a:lnTo>
                  <a:lnTo>
                    <a:pt x="1458988" y="185077"/>
                  </a:lnTo>
                  <a:lnTo>
                    <a:pt x="1399006" y="135331"/>
                  </a:lnTo>
                  <a:lnTo>
                    <a:pt x="1358049" y="98755"/>
                  </a:lnTo>
                  <a:lnTo>
                    <a:pt x="1335366" y="52666"/>
                  </a:lnTo>
                  <a:lnTo>
                    <a:pt x="1247584" y="4381"/>
                  </a:lnTo>
                  <a:lnTo>
                    <a:pt x="17170" y="0"/>
                  </a:lnTo>
                  <a:lnTo>
                    <a:pt x="0" y="18478"/>
                  </a:lnTo>
                  <a:lnTo>
                    <a:pt x="1237335" y="22682"/>
                  </a:lnTo>
                  <a:lnTo>
                    <a:pt x="1323657" y="68770"/>
                  </a:lnTo>
                  <a:lnTo>
                    <a:pt x="1345603" y="112649"/>
                  </a:lnTo>
                  <a:lnTo>
                    <a:pt x="1385849" y="147027"/>
                  </a:lnTo>
                  <a:lnTo>
                    <a:pt x="1444371" y="193128"/>
                  </a:lnTo>
                  <a:lnTo>
                    <a:pt x="1459738" y="210667"/>
                  </a:lnTo>
                  <a:lnTo>
                    <a:pt x="1478749" y="29113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90416" y="6093815"/>
              <a:ext cx="1501140" cy="344805"/>
            </a:xfrm>
            <a:custGeom>
              <a:avLst/>
              <a:gdLst/>
              <a:ahLst/>
              <a:cxnLst/>
              <a:rect l="l" t="t" r="r" b="b"/>
              <a:pathLst>
                <a:path w="1501139" h="344804">
                  <a:moveTo>
                    <a:pt x="1464386" y="2184"/>
                  </a:moveTo>
                  <a:lnTo>
                    <a:pt x="1485595" y="71691"/>
                  </a:lnTo>
                  <a:lnTo>
                    <a:pt x="1432915" y="212140"/>
                  </a:lnTo>
                  <a:lnTo>
                    <a:pt x="1405140" y="275780"/>
                  </a:lnTo>
                  <a:lnTo>
                    <a:pt x="1288084" y="326999"/>
                  </a:lnTo>
                  <a:lnTo>
                    <a:pt x="0" y="326999"/>
                  </a:lnTo>
                  <a:lnTo>
                    <a:pt x="12318" y="344538"/>
                  </a:lnTo>
                  <a:lnTo>
                    <a:pt x="1299794" y="344538"/>
                  </a:lnTo>
                  <a:lnTo>
                    <a:pt x="1419021" y="289674"/>
                  </a:lnTo>
                  <a:lnTo>
                    <a:pt x="1447545" y="222377"/>
                  </a:lnTo>
                  <a:lnTo>
                    <a:pt x="1500962" y="73152"/>
                  </a:lnTo>
                  <a:lnTo>
                    <a:pt x="147901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8363156" y="5752112"/>
            <a:ext cx="2167255" cy="767715"/>
            <a:chOff x="3308553" y="5752109"/>
            <a:chExt cx="2167255" cy="767715"/>
          </a:xfrm>
        </p:grpSpPr>
        <p:sp>
          <p:nvSpPr>
            <p:cNvPr id="119" name="object 119"/>
            <p:cNvSpPr/>
            <p:nvPr/>
          </p:nvSpPr>
          <p:spPr>
            <a:xfrm>
              <a:off x="3310839" y="5754395"/>
              <a:ext cx="174625" cy="762635"/>
            </a:xfrm>
            <a:custGeom>
              <a:avLst/>
              <a:gdLst/>
              <a:ahLst/>
              <a:cxnLst/>
              <a:rect l="l" t="t" r="r" b="b"/>
              <a:pathLst>
                <a:path w="174625" h="762634">
                  <a:moveTo>
                    <a:pt x="0" y="706285"/>
                  </a:moveTo>
                  <a:lnTo>
                    <a:pt x="13559" y="729992"/>
                  </a:lnTo>
                  <a:lnTo>
                    <a:pt x="28109" y="747564"/>
                  </a:lnTo>
                  <a:lnTo>
                    <a:pt x="43496" y="758486"/>
                  </a:lnTo>
                  <a:lnTo>
                    <a:pt x="59562" y="762241"/>
                  </a:lnTo>
                  <a:lnTo>
                    <a:pt x="80068" y="756110"/>
                  </a:lnTo>
                  <a:lnTo>
                    <a:pt x="117294" y="710329"/>
                  </a:lnTo>
                  <a:lnTo>
                    <a:pt x="133340" y="672860"/>
                  </a:lnTo>
                  <a:lnTo>
                    <a:pt x="147226" y="627124"/>
                  </a:lnTo>
                  <a:lnTo>
                    <a:pt x="158612" y="574211"/>
                  </a:lnTo>
                  <a:lnTo>
                    <a:pt x="167163" y="515212"/>
                  </a:lnTo>
                  <a:lnTo>
                    <a:pt x="172541" y="451215"/>
                  </a:lnTo>
                  <a:lnTo>
                    <a:pt x="174409" y="383311"/>
                  </a:lnTo>
                  <a:lnTo>
                    <a:pt x="172541" y="315063"/>
                  </a:lnTo>
                  <a:lnTo>
                    <a:pt x="167163" y="250560"/>
                  </a:lnTo>
                  <a:lnTo>
                    <a:pt x="158612" y="190947"/>
                  </a:lnTo>
                  <a:lnTo>
                    <a:pt x="147226" y="137368"/>
                  </a:lnTo>
                  <a:lnTo>
                    <a:pt x="133340" y="90965"/>
                  </a:lnTo>
                  <a:lnTo>
                    <a:pt x="117294" y="52883"/>
                  </a:lnTo>
                  <a:lnTo>
                    <a:pt x="80068" y="6257"/>
                  </a:lnTo>
                  <a:lnTo>
                    <a:pt x="59562" y="0"/>
                  </a:lnTo>
                  <a:lnTo>
                    <a:pt x="48344" y="1858"/>
                  </a:lnTo>
                  <a:lnTo>
                    <a:pt x="37430" y="7313"/>
                  </a:lnTo>
                  <a:lnTo>
                    <a:pt x="26873" y="16185"/>
                  </a:lnTo>
                  <a:lnTo>
                    <a:pt x="16725" y="282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371125" y="5754395"/>
              <a:ext cx="1988820" cy="0"/>
            </a:xfrm>
            <a:custGeom>
              <a:avLst/>
              <a:gdLst/>
              <a:ahLst/>
              <a:cxnLst/>
              <a:rect l="l" t="t" r="r" b="b"/>
              <a:pathLst>
                <a:path w="1988820">
                  <a:moveTo>
                    <a:pt x="1988286" y="0"/>
                  </a:moveTo>
                  <a:lnTo>
                    <a:pt x="0" y="0"/>
                  </a:lnTo>
                  <a:lnTo>
                    <a:pt x="1988286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371125" y="5754395"/>
              <a:ext cx="1988820" cy="635"/>
            </a:xfrm>
            <a:custGeom>
              <a:avLst/>
              <a:gdLst/>
              <a:ahLst/>
              <a:cxnLst/>
              <a:rect l="l" t="t" r="r" b="b"/>
              <a:pathLst>
                <a:path w="1988820" h="635">
                  <a:moveTo>
                    <a:pt x="1988286" y="0"/>
                  </a:moveTo>
                  <a:lnTo>
                    <a:pt x="0" y="0"/>
                  </a:lnTo>
                  <a:lnTo>
                    <a:pt x="0" y="50"/>
                  </a:lnTo>
                </a:path>
              </a:pathLst>
            </a:custGeom>
            <a:ln w="4572">
              <a:solidFill>
                <a:srgbClr val="6E70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71125" y="5754395"/>
              <a:ext cx="2102485" cy="763270"/>
            </a:xfrm>
            <a:custGeom>
              <a:avLst/>
              <a:gdLst/>
              <a:ahLst/>
              <a:cxnLst/>
              <a:rect l="l" t="t" r="r" b="b"/>
              <a:pathLst>
                <a:path w="2102485" h="763270">
                  <a:moveTo>
                    <a:pt x="0" y="50"/>
                  </a:moveTo>
                  <a:lnTo>
                    <a:pt x="39637" y="24947"/>
                  </a:lnTo>
                  <a:lnTo>
                    <a:pt x="73340" y="91816"/>
                  </a:lnTo>
                  <a:lnTo>
                    <a:pt x="87132" y="138167"/>
                  </a:lnTo>
                  <a:lnTo>
                    <a:pt x="98440" y="191621"/>
                  </a:lnTo>
                  <a:lnTo>
                    <a:pt x="106929" y="251050"/>
                  </a:lnTo>
                  <a:lnTo>
                    <a:pt x="112268" y="315323"/>
                  </a:lnTo>
                  <a:lnTo>
                    <a:pt x="114122" y="383311"/>
                  </a:lnTo>
                  <a:lnTo>
                    <a:pt x="112268" y="450952"/>
                  </a:lnTo>
                  <a:lnTo>
                    <a:pt x="106929" y="514719"/>
                  </a:lnTo>
                  <a:lnTo>
                    <a:pt x="98440" y="573535"/>
                  </a:lnTo>
                  <a:lnTo>
                    <a:pt x="87132" y="626324"/>
                  </a:lnTo>
                  <a:lnTo>
                    <a:pt x="73340" y="672010"/>
                  </a:lnTo>
                  <a:lnTo>
                    <a:pt x="57397" y="709516"/>
                  </a:lnTo>
                  <a:lnTo>
                    <a:pt x="20393" y="755682"/>
                  </a:lnTo>
                  <a:lnTo>
                    <a:pt x="0" y="762190"/>
                  </a:lnTo>
                  <a:lnTo>
                    <a:pt x="0" y="762965"/>
                  </a:lnTo>
                  <a:lnTo>
                    <a:pt x="1988286" y="762965"/>
                  </a:lnTo>
                  <a:lnTo>
                    <a:pt x="2008766" y="756833"/>
                  </a:lnTo>
                  <a:lnTo>
                    <a:pt x="2045827" y="711029"/>
                  </a:lnTo>
                  <a:lnTo>
                    <a:pt x="2061757" y="673524"/>
                  </a:lnTo>
                  <a:lnTo>
                    <a:pt x="2075520" y="627729"/>
                  </a:lnTo>
                  <a:lnTo>
                    <a:pt x="2086790" y="574726"/>
                  </a:lnTo>
                  <a:lnTo>
                    <a:pt x="2095243" y="515600"/>
                  </a:lnTo>
                  <a:lnTo>
                    <a:pt x="2100553" y="451434"/>
                  </a:lnTo>
                  <a:lnTo>
                    <a:pt x="2102396" y="383311"/>
                  </a:lnTo>
                  <a:lnTo>
                    <a:pt x="2100553" y="315063"/>
                  </a:lnTo>
                  <a:lnTo>
                    <a:pt x="2095243" y="250560"/>
                  </a:lnTo>
                  <a:lnTo>
                    <a:pt x="2086790" y="190947"/>
                  </a:lnTo>
                  <a:lnTo>
                    <a:pt x="2075520" y="137368"/>
                  </a:lnTo>
                  <a:lnTo>
                    <a:pt x="2061757" y="90965"/>
                  </a:lnTo>
                  <a:lnTo>
                    <a:pt x="2045827" y="52883"/>
                  </a:lnTo>
                  <a:lnTo>
                    <a:pt x="2008766" y="6257"/>
                  </a:lnTo>
                  <a:lnTo>
                    <a:pt x="198828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7957823" y="571500"/>
            <a:ext cx="24745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761990" y="1894843"/>
            <a:ext cx="177736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11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55" dirty="0" err="1" smtClean="0">
                <a:solidFill>
                  <a:srgbClr val="171514"/>
                </a:solidFill>
                <a:latin typeface="Arial"/>
                <a:cs typeface="Arial"/>
              </a:rPr>
              <a:t>temperatura</a:t>
            </a:r>
            <a:r>
              <a:rPr lang="es-ES" sz="110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957820" y="1873249"/>
            <a:ext cx="3996054" cy="1672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motivo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26670">
              <a:lnSpc>
                <a:spcPct val="141200"/>
              </a:lnSpc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excesiva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mantener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sobrecalienten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904635" y="4916470"/>
            <a:ext cx="11576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Flujo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768489" y="6650023"/>
            <a:ext cx="12934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Flujo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excesivo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957821" y="7089141"/>
            <a:ext cx="41770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excesiva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pertinentes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discusión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82" y="2519472"/>
            <a:ext cx="1443292" cy="248115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069105" y="3086811"/>
            <a:ext cx="67945" cy="746760"/>
            <a:chOff x="7014502" y="3086811"/>
            <a:chExt cx="67945" cy="746760"/>
          </a:xfrm>
        </p:grpSpPr>
        <p:sp>
          <p:nvSpPr>
            <p:cNvPr id="4" name="object 4"/>
            <p:cNvSpPr/>
            <p:nvPr/>
          </p:nvSpPr>
          <p:spPr>
            <a:xfrm>
              <a:off x="7016788" y="3089097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4">
                  <a:moveTo>
                    <a:pt x="31394" y="0"/>
                  </a:moveTo>
                  <a:lnTo>
                    <a:pt x="0" y="24396"/>
                  </a:lnTo>
                  <a:lnTo>
                    <a:pt x="31038" y="29273"/>
                  </a:lnTo>
                  <a:lnTo>
                    <a:pt x="62966" y="4356"/>
                  </a:lnTo>
                  <a:lnTo>
                    <a:pt x="313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16788" y="3089097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4">
                  <a:moveTo>
                    <a:pt x="62966" y="4356"/>
                  </a:moveTo>
                  <a:lnTo>
                    <a:pt x="31394" y="0"/>
                  </a:lnTo>
                  <a:lnTo>
                    <a:pt x="0" y="24396"/>
                  </a:lnTo>
                  <a:lnTo>
                    <a:pt x="31038" y="29273"/>
                  </a:lnTo>
                  <a:lnTo>
                    <a:pt x="62966" y="43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16788" y="3113493"/>
              <a:ext cx="31115" cy="718185"/>
            </a:xfrm>
            <a:custGeom>
              <a:avLst/>
              <a:gdLst/>
              <a:ahLst/>
              <a:cxnLst/>
              <a:rect l="l" t="t" r="r" b="b"/>
              <a:pathLst>
                <a:path w="31115" h="718185">
                  <a:moveTo>
                    <a:pt x="0" y="0"/>
                  </a:moveTo>
                  <a:lnTo>
                    <a:pt x="0" y="711809"/>
                  </a:lnTo>
                  <a:lnTo>
                    <a:pt x="31038" y="717664"/>
                  </a:lnTo>
                  <a:lnTo>
                    <a:pt x="31038" y="4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16788" y="3113493"/>
              <a:ext cx="31115" cy="718185"/>
            </a:xfrm>
            <a:custGeom>
              <a:avLst/>
              <a:gdLst/>
              <a:ahLst/>
              <a:cxnLst/>
              <a:rect l="l" t="t" r="r" b="b"/>
              <a:pathLst>
                <a:path w="31115" h="718185">
                  <a:moveTo>
                    <a:pt x="31038" y="717664"/>
                  </a:moveTo>
                  <a:lnTo>
                    <a:pt x="31038" y="4876"/>
                  </a:lnTo>
                  <a:lnTo>
                    <a:pt x="0" y="0"/>
                  </a:lnTo>
                  <a:lnTo>
                    <a:pt x="0" y="711809"/>
                  </a:lnTo>
                  <a:lnTo>
                    <a:pt x="31038" y="71766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47826" y="3093453"/>
              <a:ext cx="32384" cy="737870"/>
            </a:xfrm>
            <a:custGeom>
              <a:avLst/>
              <a:gdLst/>
              <a:ahLst/>
              <a:cxnLst/>
              <a:rect l="l" t="t" r="r" b="b"/>
              <a:pathLst>
                <a:path w="32384" h="737870">
                  <a:moveTo>
                    <a:pt x="31927" y="0"/>
                  </a:moveTo>
                  <a:lnTo>
                    <a:pt x="0" y="24917"/>
                  </a:lnTo>
                  <a:lnTo>
                    <a:pt x="0" y="737704"/>
                  </a:lnTo>
                  <a:lnTo>
                    <a:pt x="31927" y="691730"/>
                  </a:lnTo>
                  <a:lnTo>
                    <a:pt x="3192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47826" y="3093453"/>
              <a:ext cx="32384" cy="737870"/>
            </a:xfrm>
            <a:custGeom>
              <a:avLst/>
              <a:gdLst/>
              <a:ahLst/>
              <a:cxnLst/>
              <a:rect l="l" t="t" r="r" b="b"/>
              <a:pathLst>
                <a:path w="32384" h="737870">
                  <a:moveTo>
                    <a:pt x="0" y="737704"/>
                  </a:moveTo>
                  <a:lnTo>
                    <a:pt x="0" y="24917"/>
                  </a:lnTo>
                  <a:lnTo>
                    <a:pt x="31927" y="0"/>
                  </a:lnTo>
                  <a:lnTo>
                    <a:pt x="31927" y="691730"/>
                  </a:lnTo>
                  <a:lnTo>
                    <a:pt x="0" y="7377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9440636" y="3664559"/>
            <a:ext cx="66675" cy="791210"/>
            <a:chOff x="4386033" y="3664559"/>
            <a:chExt cx="66675" cy="791210"/>
          </a:xfrm>
        </p:grpSpPr>
        <p:sp>
          <p:nvSpPr>
            <p:cNvPr id="11" name="object 11"/>
            <p:cNvSpPr/>
            <p:nvPr/>
          </p:nvSpPr>
          <p:spPr>
            <a:xfrm>
              <a:off x="4388319" y="3666845"/>
              <a:ext cx="62230" cy="34925"/>
            </a:xfrm>
            <a:custGeom>
              <a:avLst/>
              <a:gdLst/>
              <a:ahLst/>
              <a:cxnLst/>
              <a:rect l="l" t="t" r="r" b="b"/>
              <a:pathLst>
                <a:path w="62229" h="34925">
                  <a:moveTo>
                    <a:pt x="31394" y="0"/>
                  </a:moveTo>
                  <a:lnTo>
                    <a:pt x="0" y="24980"/>
                  </a:lnTo>
                  <a:lnTo>
                    <a:pt x="30251" y="34620"/>
                  </a:lnTo>
                  <a:lnTo>
                    <a:pt x="61633" y="9626"/>
                  </a:lnTo>
                  <a:lnTo>
                    <a:pt x="313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88319" y="3666845"/>
              <a:ext cx="62230" cy="34925"/>
            </a:xfrm>
            <a:custGeom>
              <a:avLst/>
              <a:gdLst/>
              <a:ahLst/>
              <a:cxnLst/>
              <a:rect l="l" t="t" r="r" b="b"/>
              <a:pathLst>
                <a:path w="62229" h="34925">
                  <a:moveTo>
                    <a:pt x="61633" y="9626"/>
                  </a:moveTo>
                  <a:lnTo>
                    <a:pt x="31394" y="0"/>
                  </a:lnTo>
                  <a:lnTo>
                    <a:pt x="0" y="24980"/>
                  </a:lnTo>
                  <a:lnTo>
                    <a:pt x="30251" y="34620"/>
                  </a:lnTo>
                  <a:lnTo>
                    <a:pt x="61633" y="96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88319" y="3691826"/>
              <a:ext cx="30480" cy="762000"/>
            </a:xfrm>
            <a:custGeom>
              <a:avLst/>
              <a:gdLst/>
              <a:ahLst/>
              <a:cxnLst/>
              <a:rect l="l" t="t" r="r" b="b"/>
              <a:pathLst>
                <a:path w="30479" h="762000">
                  <a:moveTo>
                    <a:pt x="0" y="0"/>
                  </a:moveTo>
                  <a:lnTo>
                    <a:pt x="0" y="749160"/>
                  </a:lnTo>
                  <a:lnTo>
                    <a:pt x="29921" y="761466"/>
                  </a:lnTo>
                  <a:lnTo>
                    <a:pt x="29921" y="9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88319" y="3691826"/>
              <a:ext cx="30480" cy="762000"/>
            </a:xfrm>
            <a:custGeom>
              <a:avLst/>
              <a:gdLst/>
              <a:ahLst/>
              <a:cxnLst/>
              <a:rect l="l" t="t" r="r" b="b"/>
              <a:pathLst>
                <a:path w="30479" h="762000">
                  <a:moveTo>
                    <a:pt x="0" y="749160"/>
                  </a:moveTo>
                  <a:lnTo>
                    <a:pt x="0" y="0"/>
                  </a:lnTo>
                  <a:lnTo>
                    <a:pt x="29921" y="9639"/>
                  </a:lnTo>
                  <a:lnTo>
                    <a:pt x="29921" y="761466"/>
                  </a:lnTo>
                  <a:lnTo>
                    <a:pt x="0" y="7491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18241" y="3676472"/>
              <a:ext cx="31750" cy="777240"/>
            </a:xfrm>
            <a:custGeom>
              <a:avLst/>
              <a:gdLst/>
              <a:ahLst/>
              <a:cxnLst/>
              <a:rect l="l" t="t" r="r" b="b"/>
              <a:pathLst>
                <a:path w="31750" h="777239">
                  <a:moveTo>
                    <a:pt x="31711" y="0"/>
                  </a:moveTo>
                  <a:lnTo>
                    <a:pt x="0" y="24993"/>
                  </a:lnTo>
                  <a:lnTo>
                    <a:pt x="0" y="776820"/>
                  </a:lnTo>
                  <a:lnTo>
                    <a:pt x="31711" y="749173"/>
                  </a:lnTo>
                  <a:lnTo>
                    <a:pt x="3171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18241" y="3676472"/>
              <a:ext cx="31750" cy="777240"/>
            </a:xfrm>
            <a:custGeom>
              <a:avLst/>
              <a:gdLst/>
              <a:ahLst/>
              <a:cxnLst/>
              <a:rect l="l" t="t" r="r" b="b"/>
              <a:pathLst>
                <a:path w="31750" h="777239">
                  <a:moveTo>
                    <a:pt x="31711" y="749173"/>
                  </a:moveTo>
                  <a:lnTo>
                    <a:pt x="31711" y="0"/>
                  </a:lnTo>
                  <a:lnTo>
                    <a:pt x="0" y="24993"/>
                  </a:lnTo>
                  <a:lnTo>
                    <a:pt x="0" y="776820"/>
                  </a:lnTo>
                  <a:lnTo>
                    <a:pt x="31711" y="749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049805" y="3266731"/>
            <a:ext cx="67945" cy="699770"/>
            <a:chOff x="4995202" y="3266731"/>
            <a:chExt cx="67945" cy="699770"/>
          </a:xfrm>
        </p:grpSpPr>
        <p:sp>
          <p:nvSpPr>
            <p:cNvPr id="18" name="object 18"/>
            <p:cNvSpPr/>
            <p:nvPr/>
          </p:nvSpPr>
          <p:spPr>
            <a:xfrm>
              <a:off x="4997488" y="3269017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31394" y="0"/>
                  </a:moveTo>
                  <a:lnTo>
                    <a:pt x="0" y="24383"/>
                  </a:lnTo>
                  <a:lnTo>
                    <a:pt x="31038" y="29260"/>
                  </a:lnTo>
                  <a:lnTo>
                    <a:pt x="62966" y="4343"/>
                  </a:lnTo>
                  <a:lnTo>
                    <a:pt x="313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97488" y="3269017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62966" y="4343"/>
                  </a:moveTo>
                  <a:lnTo>
                    <a:pt x="31394" y="0"/>
                  </a:lnTo>
                  <a:lnTo>
                    <a:pt x="0" y="24383"/>
                  </a:lnTo>
                  <a:lnTo>
                    <a:pt x="31038" y="29260"/>
                  </a:lnTo>
                  <a:lnTo>
                    <a:pt x="62966" y="43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7488" y="3293401"/>
              <a:ext cx="31115" cy="671195"/>
            </a:xfrm>
            <a:custGeom>
              <a:avLst/>
              <a:gdLst/>
              <a:ahLst/>
              <a:cxnLst/>
              <a:rect l="l" t="t" r="r" b="b"/>
              <a:pathLst>
                <a:path w="31114" h="671195">
                  <a:moveTo>
                    <a:pt x="0" y="0"/>
                  </a:moveTo>
                  <a:lnTo>
                    <a:pt x="0" y="664540"/>
                  </a:lnTo>
                  <a:lnTo>
                    <a:pt x="31038" y="670585"/>
                  </a:lnTo>
                  <a:lnTo>
                    <a:pt x="31038" y="4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97488" y="3293401"/>
              <a:ext cx="31115" cy="671195"/>
            </a:xfrm>
            <a:custGeom>
              <a:avLst/>
              <a:gdLst/>
              <a:ahLst/>
              <a:cxnLst/>
              <a:rect l="l" t="t" r="r" b="b"/>
              <a:pathLst>
                <a:path w="31114" h="671195">
                  <a:moveTo>
                    <a:pt x="31038" y="670585"/>
                  </a:moveTo>
                  <a:lnTo>
                    <a:pt x="31038" y="4876"/>
                  </a:lnTo>
                  <a:lnTo>
                    <a:pt x="0" y="0"/>
                  </a:lnTo>
                  <a:lnTo>
                    <a:pt x="0" y="664540"/>
                  </a:lnTo>
                  <a:lnTo>
                    <a:pt x="31038" y="6705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28526" y="3273361"/>
              <a:ext cx="32384" cy="690245"/>
            </a:xfrm>
            <a:custGeom>
              <a:avLst/>
              <a:gdLst/>
              <a:ahLst/>
              <a:cxnLst/>
              <a:rect l="l" t="t" r="r" b="b"/>
              <a:pathLst>
                <a:path w="32385" h="690245">
                  <a:moveTo>
                    <a:pt x="31927" y="0"/>
                  </a:moveTo>
                  <a:lnTo>
                    <a:pt x="0" y="24917"/>
                  </a:lnTo>
                  <a:lnTo>
                    <a:pt x="0" y="689775"/>
                  </a:lnTo>
                  <a:lnTo>
                    <a:pt x="31927" y="660501"/>
                  </a:lnTo>
                  <a:lnTo>
                    <a:pt x="3192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28526" y="3273361"/>
              <a:ext cx="32384" cy="690245"/>
            </a:xfrm>
            <a:custGeom>
              <a:avLst/>
              <a:gdLst/>
              <a:ahLst/>
              <a:cxnLst/>
              <a:rect l="l" t="t" r="r" b="b"/>
              <a:pathLst>
                <a:path w="32385" h="690245">
                  <a:moveTo>
                    <a:pt x="0" y="689775"/>
                  </a:moveTo>
                  <a:lnTo>
                    <a:pt x="0" y="24917"/>
                  </a:lnTo>
                  <a:lnTo>
                    <a:pt x="31927" y="0"/>
                  </a:lnTo>
                  <a:lnTo>
                    <a:pt x="31927" y="660501"/>
                  </a:lnTo>
                  <a:lnTo>
                    <a:pt x="0" y="68977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342210" y="2758290"/>
            <a:ext cx="3920490" cy="2530475"/>
            <a:chOff x="3287610" y="2758287"/>
            <a:chExt cx="3920490" cy="2530475"/>
          </a:xfrm>
        </p:grpSpPr>
        <p:sp>
          <p:nvSpPr>
            <p:cNvPr id="25" name="object 25"/>
            <p:cNvSpPr/>
            <p:nvPr/>
          </p:nvSpPr>
          <p:spPr>
            <a:xfrm>
              <a:off x="5844578" y="3214890"/>
              <a:ext cx="1351280" cy="527685"/>
            </a:xfrm>
            <a:custGeom>
              <a:avLst/>
              <a:gdLst/>
              <a:ahLst/>
              <a:cxnLst/>
              <a:rect l="l" t="t" r="r" b="b"/>
              <a:pathLst>
                <a:path w="1351279" h="527685">
                  <a:moveTo>
                    <a:pt x="462305" y="0"/>
                  </a:moveTo>
                  <a:lnTo>
                    <a:pt x="0" y="369963"/>
                  </a:lnTo>
                  <a:lnTo>
                    <a:pt x="959942" y="527062"/>
                  </a:lnTo>
                  <a:lnTo>
                    <a:pt x="1008024" y="447890"/>
                  </a:lnTo>
                  <a:lnTo>
                    <a:pt x="1077582" y="404837"/>
                  </a:lnTo>
                  <a:lnTo>
                    <a:pt x="1097686" y="346544"/>
                  </a:lnTo>
                  <a:lnTo>
                    <a:pt x="1179512" y="330949"/>
                  </a:lnTo>
                  <a:lnTo>
                    <a:pt x="1195120" y="275450"/>
                  </a:lnTo>
                  <a:lnTo>
                    <a:pt x="1265288" y="237401"/>
                  </a:lnTo>
                  <a:lnTo>
                    <a:pt x="1268044" y="195186"/>
                  </a:lnTo>
                  <a:lnTo>
                    <a:pt x="1351165" y="103708"/>
                  </a:lnTo>
                  <a:lnTo>
                    <a:pt x="462305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44578" y="3214890"/>
              <a:ext cx="1351280" cy="527685"/>
            </a:xfrm>
            <a:custGeom>
              <a:avLst/>
              <a:gdLst/>
              <a:ahLst/>
              <a:cxnLst/>
              <a:rect l="l" t="t" r="r" b="b"/>
              <a:pathLst>
                <a:path w="1351279" h="527685">
                  <a:moveTo>
                    <a:pt x="462305" y="0"/>
                  </a:moveTo>
                  <a:lnTo>
                    <a:pt x="1351165" y="103708"/>
                  </a:lnTo>
                  <a:lnTo>
                    <a:pt x="1268044" y="195186"/>
                  </a:lnTo>
                  <a:lnTo>
                    <a:pt x="1265288" y="237401"/>
                  </a:lnTo>
                  <a:lnTo>
                    <a:pt x="1195120" y="275450"/>
                  </a:lnTo>
                  <a:lnTo>
                    <a:pt x="1179512" y="330949"/>
                  </a:lnTo>
                  <a:lnTo>
                    <a:pt x="1097686" y="346544"/>
                  </a:lnTo>
                  <a:lnTo>
                    <a:pt x="1077582" y="404837"/>
                  </a:lnTo>
                  <a:lnTo>
                    <a:pt x="1008024" y="447890"/>
                  </a:lnTo>
                  <a:lnTo>
                    <a:pt x="959942" y="527062"/>
                  </a:lnTo>
                  <a:lnTo>
                    <a:pt x="0" y="369963"/>
                  </a:lnTo>
                  <a:lnTo>
                    <a:pt x="46230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03306" y="2980753"/>
              <a:ext cx="2468245" cy="1586865"/>
            </a:xfrm>
            <a:custGeom>
              <a:avLst/>
              <a:gdLst/>
              <a:ahLst/>
              <a:cxnLst/>
              <a:rect l="l" t="t" r="r" b="b"/>
              <a:pathLst>
                <a:path w="2468245" h="1586864">
                  <a:moveTo>
                    <a:pt x="1900910" y="0"/>
                  </a:moveTo>
                  <a:lnTo>
                    <a:pt x="0" y="1321104"/>
                  </a:lnTo>
                  <a:lnTo>
                    <a:pt x="612013" y="1586509"/>
                  </a:lnTo>
                  <a:lnTo>
                    <a:pt x="2467902" y="56260"/>
                  </a:lnTo>
                  <a:lnTo>
                    <a:pt x="2448306" y="40817"/>
                  </a:lnTo>
                  <a:lnTo>
                    <a:pt x="2382824" y="69976"/>
                  </a:lnTo>
                  <a:lnTo>
                    <a:pt x="2349893" y="28193"/>
                  </a:lnTo>
                  <a:lnTo>
                    <a:pt x="2228176" y="54317"/>
                  </a:lnTo>
                  <a:lnTo>
                    <a:pt x="2219426" y="37579"/>
                  </a:lnTo>
                  <a:lnTo>
                    <a:pt x="2185301" y="44564"/>
                  </a:lnTo>
                  <a:lnTo>
                    <a:pt x="2131695" y="13588"/>
                  </a:lnTo>
                  <a:lnTo>
                    <a:pt x="2054631" y="24612"/>
                  </a:lnTo>
                  <a:lnTo>
                    <a:pt x="2041067" y="5600"/>
                  </a:lnTo>
                  <a:lnTo>
                    <a:pt x="1936165" y="19557"/>
                  </a:lnTo>
                  <a:lnTo>
                    <a:pt x="1900910" y="0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03306" y="2980753"/>
              <a:ext cx="2468245" cy="1586865"/>
            </a:xfrm>
            <a:custGeom>
              <a:avLst/>
              <a:gdLst/>
              <a:ahLst/>
              <a:cxnLst/>
              <a:rect l="l" t="t" r="r" b="b"/>
              <a:pathLst>
                <a:path w="2468245" h="1586864">
                  <a:moveTo>
                    <a:pt x="0" y="1321104"/>
                  </a:moveTo>
                  <a:lnTo>
                    <a:pt x="1900910" y="0"/>
                  </a:lnTo>
                  <a:lnTo>
                    <a:pt x="1936165" y="19557"/>
                  </a:lnTo>
                  <a:lnTo>
                    <a:pt x="2041067" y="5600"/>
                  </a:lnTo>
                  <a:lnTo>
                    <a:pt x="2054631" y="24612"/>
                  </a:lnTo>
                  <a:lnTo>
                    <a:pt x="2131695" y="13588"/>
                  </a:lnTo>
                  <a:lnTo>
                    <a:pt x="2185301" y="44564"/>
                  </a:lnTo>
                  <a:lnTo>
                    <a:pt x="2219426" y="37579"/>
                  </a:lnTo>
                  <a:lnTo>
                    <a:pt x="2228176" y="54317"/>
                  </a:lnTo>
                  <a:lnTo>
                    <a:pt x="2349893" y="28193"/>
                  </a:lnTo>
                  <a:lnTo>
                    <a:pt x="2382824" y="69976"/>
                  </a:lnTo>
                  <a:lnTo>
                    <a:pt x="2448306" y="40817"/>
                  </a:lnTo>
                  <a:lnTo>
                    <a:pt x="2467902" y="56260"/>
                  </a:lnTo>
                  <a:lnTo>
                    <a:pt x="612013" y="1586509"/>
                  </a:lnTo>
                  <a:lnTo>
                    <a:pt x="0" y="132110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6767" y="4167924"/>
              <a:ext cx="250348" cy="27223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89896" y="2760573"/>
              <a:ext cx="2590800" cy="1769110"/>
            </a:xfrm>
            <a:custGeom>
              <a:avLst/>
              <a:gdLst/>
              <a:ahLst/>
              <a:cxnLst/>
              <a:rect l="l" t="t" r="r" b="b"/>
              <a:pathLst>
                <a:path w="2590800" h="1769110">
                  <a:moveTo>
                    <a:pt x="2571445" y="0"/>
                  </a:moveTo>
                  <a:lnTo>
                    <a:pt x="7048" y="1679219"/>
                  </a:lnTo>
                  <a:lnTo>
                    <a:pt x="0" y="1732876"/>
                  </a:lnTo>
                  <a:lnTo>
                    <a:pt x="74066" y="1705584"/>
                  </a:lnTo>
                  <a:lnTo>
                    <a:pt x="89649" y="1732876"/>
                  </a:lnTo>
                  <a:lnTo>
                    <a:pt x="128638" y="1717281"/>
                  </a:lnTo>
                  <a:lnTo>
                    <a:pt x="146786" y="1768792"/>
                  </a:lnTo>
                  <a:lnTo>
                    <a:pt x="2590393" y="115125"/>
                  </a:lnTo>
                  <a:lnTo>
                    <a:pt x="2576131" y="72669"/>
                  </a:lnTo>
                  <a:lnTo>
                    <a:pt x="2578023" y="62737"/>
                  </a:lnTo>
                  <a:lnTo>
                    <a:pt x="2573312" y="46901"/>
                  </a:lnTo>
                  <a:lnTo>
                    <a:pt x="2580855" y="32600"/>
                  </a:lnTo>
                  <a:lnTo>
                    <a:pt x="2570810" y="21412"/>
                  </a:lnTo>
                  <a:lnTo>
                    <a:pt x="2571445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89896" y="2760573"/>
              <a:ext cx="2590800" cy="1769110"/>
            </a:xfrm>
            <a:custGeom>
              <a:avLst/>
              <a:gdLst/>
              <a:ahLst/>
              <a:cxnLst/>
              <a:rect l="l" t="t" r="r" b="b"/>
              <a:pathLst>
                <a:path w="2590800" h="1769110">
                  <a:moveTo>
                    <a:pt x="2590393" y="115125"/>
                  </a:moveTo>
                  <a:lnTo>
                    <a:pt x="146786" y="1768792"/>
                  </a:lnTo>
                  <a:lnTo>
                    <a:pt x="128638" y="1717281"/>
                  </a:lnTo>
                  <a:lnTo>
                    <a:pt x="89649" y="1732876"/>
                  </a:lnTo>
                  <a:lnTo>
                    <a:pt x="74066" y="1705584"/>
                  </a:lnTo>
                  <a:lnTo>
                    <a:pt x="0" y="1732876"/>
                  </a:lnTo>
                  <a:lnTo>
                    <a:pt x="7048" y="1679219"/>
                  </a:lnTo>
                  <a:lnTo>
                    <a:pt x="2571445" y="0"/>
                  </a:lnTo>
                  <a:lnTo>
                    <a:pt x="2570810" y="21412"/>
                  </a:lnTo>
                  <a:lnTo>
                    <a:pt x="2580855" y="32600"/>
                  </a:lnTo>
                  <a:lnTo>
                    <a:pt x="2573312" y="46901"/>
                  </a:lnTo>
                  <a:lnTo>
                    <a:pt x="2578023" y="62737"/>
                  </a:lnTo>
                  <a:lnTo>
                    <a:pt x="2576131" y="72669"/>
                  </a:lnTo>
                  <a:lnTo>
                    <a:pt x="2590393" y="1151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3793" y="4118698"/>
              <a:ext cx="220783" cy="16849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1640" y="3153130"/>
              <a:ext cx="3166389" cy="167559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862439" y="2833065"/>
              <a:ext cx="2639060" cy="1745614"/>
            </a:xfrm>
            <a:custGeom>
              <a:avLst/>
              <a:gdLst/>
              <a:ahLst/>
              <a:cxnLst/>
              <a:rect l="l" t="t" r="r" b="b"/>
              <a:pathLst>
                <a:path w="2639060" h="1745614">
                  <a:moveTo>
                    <a:pt x="2265106" y="0"/>
                  </a:moveTo>
                  <a:lnTo>
                    <a:pt x="2188665" y="20053"/>
                  </a:lnTo>
                  <a:lnTo>
                    <a:pt x="2175089" y="1028"/>
                  </a:lnTo>
                  <a:lnTo>
                    <a:pt x="2040621" y="25323"/>
                  </a:lnTo>
                  <a:lnTo>
                    <a:pt x="2005366" y="5778"/>
                  </a:lnTo>
                  <a:lnTo>
                    <a:pt x="45985" y="1343482"/>
                  </a:lnTo>
                  <a:lnTo>
                    <a:pt x="14868" y="1381074"/>
                  </a:lnTo>
                  <a:lnTo>
                    <a:pt x="0" y="1430486"/>
                  </a:lnTo>
                  <a:lnTo>
                    <a:pt x="1859" y="1475913"/>
                  </a:lnTo>
                  <a:lnTo>
                    <a:pt x="20928" y="1501546"/>
                  </a:lnTo>
                  <a:lnTo>
                    <a:pt x="543520" y="1743341"/>
                  </a:lnTo>
                  <a:lnTo>
                    <a:pt x="546073" y="1745500"/>
                  </a:lnTo>
                  <a:lnTo>
                    <a:pt x="2638918" y="68414"/>
                  </a:lnTo>
                  <a:lnTo>
                    <a:pt x="2581717" y="27241"/>
                  </a:lnTo>
                  <a:lnTo>
                    <a:pt x="2516236" y="56400"/>
                  </a:lnTo>
                  <a:lnTo>
                    <a:pt x="2483292" y="14617"/>
                  </a:lnTo>
                  <a:lnTo>
                    <a:pt x="2361576" y="40728"/>
                  </a:lnTo>
                  <a:lnTo>
                    <a:pt x="2352838" y="24002"/>
                  </a:lnTo>
                  <a:lnTo>
                    <a:pt x="2318713" y="30987"/>
                  </a:lnTo>
                  <a:lnTo>
                    <a:pt x="2265106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62439" y="2833065"/>
              <a:ext cx="2639060" cy="1745614"/>
            </a:xfrm>
            <a:custGeom>
              <a:avLst/>
              <a:gdLst/>
              <a:ahLst/>
              <a:cxnLst/>
              <a:rect l="l" t="t" r="r" b="b"/>
              <a:pathLst>
                <a:path w="2639060" h="1745614">
                  <a:moveTo>
                    <a:pt x="546073" y="1745500"/>
                  </a:moveTo>
                  <a:lnTo>
                    <a:pt x="2638918" y="68414"/>
                  </a:lnTo>
                  <a:lnTo>
                    <a:pt x="2581717" y="27241"/>
                  </a:lnTo>
                  <a:lnTo>
                    <a:pt x="2516236" y="56400"/>
                  </a:lnTo>
                  <a:lnTo>
                    <a:pt x="2483292" y="14617"/>
                  </a:lnTo>
                  <a:lnTo>
                    <a:pt x="2361576" y="40728"/>
                  </a:lnTo>
                  <a:lnTo>
                    <a:pt x="2352838" y="24002"/>
                  </a:lnTo>
                  <a:lnTo>
                    <a:pt x="2318713" y="30987"/>
                  </a:lnTo>
                  <a:lnTo>
                    <a:pt x="2265106" y="0"/>
                  </a:lnTo>
                  <a:lnTo>
                    <a:pt x="2188665" y="20053"/>
                  </a:lnTo>
                  <a:lnTo>
                    <a:pt x="2175089" y="1028"/>
                  </a:lnTo>
                  <a:lnTo>
                    <a:pt x="2040621" y="25323"/>
                  </a:lnTo>
                  <a:lnTo>
                    <a:pt x="2005366" y="5778"/>
                  </a:lnTo>
                  <a:lnTo>
                    <a:pt x="45985" y="1343482"/>
                  </a:lnTo>
                  <a:lnTo>
                    <a:pt x="14868" y="1381074"/>
                  </a:lnTo>
                  <a:lnTo>
                    <a:pt x="0" y="1430486"/>
                  </a:lnTo>
                  <a:lnTo>
                    <a:pt x="1859" y="1475913"/>
                  </a:lnTo>
                  <a:lnTo>
                    <a:pt x="20928" y="1501546"/>
                  </a:lnTo>
                  <a:lnTo>
                    <a:pt x="543520" y="1743341"/>
                  </a:lnTo>
                  <a:lnTo>
                    <a:pt x="546073" y="17455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36683" y="4258410"/>
              <a:ext cx="1016635" cy="519430"/>
            </a:xfrm>
            <a:custGeom>
              <a:avLst/>
              <a:gdLst/>
              <a:ahLst/>
              <a:cxnLst/>
              <a:rect l="l" t="t" r="r" b="b"/>
              <a:pathLst>
                <a:path w="1016635" h="519429">
                  <a:moveTo>
                    <a:pt x="366184" y="0"/>
                  </a:moveTo>
                  <a:lnTo>
                    <a:pt x="355220" y="439"/>
                  </a:lnTo>
                  <a:lnTo>
                    <a:pt x="346145" y="3651"/>
                  </a:lnTo>
                  <a:lnTo>
                    <a:pt x="338836" y="8015"/>
                  </a:lnTo>
                  <a:lnTo>
                    <a:pt x="0" y="236970"/>
                  </a:lnTo>
                  <a:lnTo>
                    <a:pt x="62928" y="323394"/>
                  </a:lnTo>
                  <a:lnTo>
                    <a:pt x="157264" y="313005"/>
                  </a:lnTo>
                  <a:lnTo>
                    <a:pt x="184543" y="367564"/>
                  </a:lnTo>
                  <a:lnTo>
                    <a:pt x="285889" y="363678"/>
                  </a:lnTo>
                  <a:lnTo>
                    <a:pt x="328764" y="439116"/>
                  </a:lnTo>
                  <a:lnTo>
                    <a:pt x="461289" y="445530"/>
                  </a:lnTo>
                  <a:lnTo>
                    <a:pt x="523925" y="515011"/>
                  </a:lnTo>
                  <a:lnTo>
                    <a:pt x="718438" y="518821"/>
                  </a:lnTo>
                  <a:lnTo>
                    <a:pt x="1014793" y="285700"/>
                  </a:lnTo>
                  <a:lnTo>
                    <a:pt x="1016596" y="284278"/>
                  </a:lnTo>
                  <a:lnTo>
                    <a:pt x="379158" y="3951"/>
                  </a:lnTo>
                  <a:lnTo>
                    <a:pt x="36618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436683" y="4258410"/>
              <a:ext cx="1016635" cy="519430"/>
            </a:xfrm>
            <a:custGeom>
              <a:avLst/>
              <a:gdLst/>
              <a:ahLst/>
              <a:cxnLst/>
              <a:rect l="l" t="t" r="r" b="b"/>
              <a:pathLst>
                <a:path w="1016635" h="519429">
                  <a:moveTo>
                    <a:pt x="1014793" y="285700"/>
                  </a:moveTo>
                  <a:lnTo>
                    <a:pt x="718438" y="518821"/>
                  </a:lnTo>
                  <a:lnTo>
                    <a:pt x="523925" y="515011"/>
                  </a:lnTo>
                  <a:lnTo>
                    <a:pt x="461289" y="445530"/>
                  </a:lnTo>
                  <a:lnTo>
                    <a:pt x="328764" y="439116"/>
                  </a:lnTo>
                  <a:lnTo>
                    <a:pt x="285889" y="363678"/>
                  </a:lnTo>
                  <a:lnTo>
                    <a:pt x="184543" y="367564"/>
                  </a:lnTo>
                  <a:lnTo>
                    <a:pt x="157264" y="313005"/>
                  </a:lnTo>
                  <a:lnTo>
                    <a:pt x="62928" y="323394"/>
                  </a:lnTo>
                  <a:lnTo>
                    <a:pt x="0" y="236970"/>
                  </a:lnTo>
                  <a:lnTo>
                    <a:pt x="338836" y="8015"/>
                  </a:lnTo>
                  <a:lnTo>
                    <a:pt x="346145" y="3651"/>
                  </a:lnTo>
                  <a:lnTo>
                    <a:pt x="355220" y="439"/>
                  </a:lnTo>
                  <a:lnTo>
                    <a:pt x="366184" y="0"/>
                  </a:lnTo>
                  <a:lnTo>
                    <a:pt x="379158" y="3951"/>
                  </a:lnTo>
                  <a:lnTo>
                    <a:pt x="1016596" y="284278"/>
                  </a:lnTo>
                  <a:lnTo>
                    <a:pt x="1014793" y="2857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183465" y="2817596"/>
              <a:ext cx="317500" cy="337820"/>
            </a:xfrm>
            <a:custGeom>
              <a:avLst/>
              <a:gdLst/>
              <a:ahLst/>
              <a:cxnLst/>
              <a:rect l="l" t="t" r="r" b="b"/>
              <a:pathLst>
                <a:path w="317500" h="337819">
                  <a:moveTo>
                    <a:pt x="290753" y="0"/>
                  </a:moveTo>
                  <a:lnTo>
                    <a:pt x="0" y="223608"/>
                  </a:lnTo>
                  <a:lnTo>
                    <a:pt x="1066" y="337769"/>
                  </a:lnTo>
                  <a:lnTo>
                    <a:pt x="317144" y="84493"/>
                  </a:lnTo>
                  <a:lnTo>
                    <a:pt x="303326" y="72466"/>
                  </a:lnTo>
                  <a:lnTo>
                    <a:pt x="306692" y="50076"/>
                  </a:lnTo>
                  <a:lnTo>
                    <a:pt x="290753" y="33299"/>
                  </a:lnTo>
                  <a:lnTo>
                    <a:pt x="290753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183465" y="2817596"/>
              <a:ext cx="317500" cy="337820"/>
            </a:xfrm>
            <a:custGeom>
              <a:avLst/>
              <a:gdLst/>
              <a:ahLst/>
              <a:cxnLst/>
              <a:rect l="l" t="t" r="r" b="b"/>
              <a:pathLst>
                <a:path w="317500" h="337819">
                  <a:moveTo>
                    <a:pt x="0" y="223608"/>
                  </a:moveTo>
                  <a:lnTo>
                    <a:pt x="290753" y="0"/>
                  </a:lnTo>
                  <a:lnTo>
                    <a:pt x="290753" y="33299"/>
                  </a:lnTo>
                  <a:lnTo>
                    <a:pt x="306692" y="50076"/>
                  </a:lnTo>
                  <a:lnTo>
                    <a:pt x="303326" y="72466"/>
                  </a:lnTo>
                  <a:lnTo>
                    <a:pt x="317144" y="84493"/>
                  </a:lnTo>
                  <a:lnTo>
                    <a:pt x="1066" y="337769"/>
                  </a:lnTo>
                  <a:lnTo>
                    <a:pt x="0" y="22360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83896" y="3040151"/>
              <a:ext cx="1021715" cy="236220"/>
            </a:xfrm>
            <a:custGeom>
              <a:avLst/>
              <a:gdLst/>
              <a:ahLst/>
              <a:cxnLst/>
              <a:rect l="l" t="t" r="r" b="b"/>
              <a:pathLst>
                <a:path w="1021715" h="236220">
                  <a:moveTo>
                    <a:pt x="0" y="0"/>
                  </a:moveTo>
                  <a:lnTo>
                    <a:pt x="1206" y="115265"/>
                  </a:lnTo>
                  <a:lnTo>
                    <a:pt x="1011847" y="235966"/>
                  </a:lnTo>
                  <a:lnTo>
                    <a:pt x="1004595" y="202374"/>
                  </a:lnTo>
                  <a:lnTo>
                    <a:pt x="1014818" y="174599"/>
                  </a:lnTo>
                  <a:lnTo>
                    <a:pt x="1008964" y="161442"/>
                  </a:lnTo>
                  <a:lnTo>
                    <a:pt x="1010424" y="146824"/>
                  </a:lnTo>
                  <a:lnTo>
                    <a:pt x="1004595" y="132207"/>
                  </a:lnTo>
                  <a:lnTo>
                    <a:pt x="1021422" y="101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83896" y="3040151"/>
              <a:ext cx="1021715" cy="236220"/>
            </a:xfrm>
            <a:custGeom>
              <a:avLst/>
              <a:gdLst/>
              <a:ahLst/>
              <a:cxnLst/>
              <a:rect l="l" t="t" r="r" b="b"/>
              <a:pathLst>
                <a:path w="1021715" h="236220">
                  <a:moveTo>
                    <a:pt x="1011847" y="235966"/>
                  </a:moveTo>
                  <a:lnTo>
                    <a:pt x="1206" y="115265"/>
                  </a:lnTo>
                  <a:lnTo>
                    <a:pt x="0" y="0"/>
                  </a:lnTo>
                  <a:lnTo>
                    <a:pt x="1021422" y="101015"/>
                  </a:lnTo>
                  <a:lnTo>
                    <a:pt x="1004595" y="132207"/>
                  </a:lnTo>
                  <a:lnTo>
                    <a:pt x="1010424" y="146824"/>
                  </a:lnTo>
                  <a:lnTo>
                    <a:pt x="1008964" y="161442"/>
                  </a:lnTo>
                  <a:lnTo>
                    <a:pt x="1014818" y="174599"/>
                  </a:lnTo>
                  <a:lnTo>
                    <a:pt x="1004595" y="202374"/>
                  </a:lnTo>
                  <a:lnTo>
                    <a:pt x="1011847" y="2359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93004" y="3040240"/>
              <a:ext cx="991869" cy="263525"/>
            </a:xfrm>
            <a:custGeom>
              <a:avLst/>
              <a:gdLst/>
              <a:ahLst/>
              <a:cxnLst/>
              <a:rect l="l" t="t" r="r" b="b"/>
              <a:pathLst>
                <a:path w="991870" h="263525">
                  <a:moveTo>
                    <a:pt x="991527" y="0"/>
                  </a:moveTo>
                  <a:lnTo>
                    <a:pt x="0" y="158762"/>
                  </a:lnTo>
                  <a:lnTo>
                    <a:pt x="0" y="263321"/>
                  </a:lnTo>
                  <a:lnTo>
                    <a:pt x="991527" y="104559"/>
                  </a:lnTo>
                  <a:lnTo>
                    <a:pt x="99152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93004" y="3040240"/>
              <a:ext cx="991869" cy="263525"/>
            </a:xfrm>
            <a:custGeom>
              <a:avLst/>
              <a:gdLst/>
              <a:ahLst/>
              <a:cxnLst/>
              <a:rect l="l" t="t" r="r" b="b"/>
              <a:pathLst>
                <a:path w="991870" h="263525">
                  <a:moveTo>
                    <a:pt x="991527" y="0"/>
                  </a:moveTo>
                  <a:lnTo>
                    <a:pt x="0" y="158762"/>
                  </a:lnTo>
                  <a:lnTo>
                    <a:pt x="0" y="263321"/>
                  </a:lnTo>
                  <a:lnTo>
                    <a:pt x="991527" y="104559"/>
                  </a:lnTo>
                  <a:lnTo>
                    <a:pt x="99152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69040" y="3302888"/>
              <a:ext cx="1782445" cy="808990"/>
            </a:xfrm>
            <a:custGeom>
              <a:avLst/>
              <a:gdLst/>
              <a:ahLst/>
              <a:cxnLst/>
              <a:rect l="l" t="t" r="r" b="b"/>
              <a:pathLst>
                <a:path w="1782445" h="808989">
                  <a:moveTo>
                    <a:pt x="347141" y="609612"/>
                  </a:moveTo>
                  <a:lnTo>
                    <a:pt x="169341" y="529170"/>
                  </a:lnTo>
                  <a:lnTo>
                    <a:pt x="0" y="808570"/>
                  </a:lnTo>
                  <a:lnTo>
                    <a:pt x="148170" y="778941"/>
                  </a:lnTo>
                  <a:lnTo>
                    <a:pt x="347141" y="609612"/>
                  </a:lnTo>
                  <a:close/>
                </a:path>
                <a:path w="1782445" h="808989">
                  <a:moveTo>
                    <a:pt x="1782241" y="42329"/>
                  </a:moveTo>
                  <a:lnTo>
                    <a:pt x="1583270" y="0"/>
                  </a:lnTo>
                  <a:lnTo>
                    <a:pt x="1100670" y="21158"/>
                  </a:lnTo>
                  <a:lnTo>
                    <a:pt x="817041" y="143929"/>
                  </a:lnTo>
                  <a:lnTo>
                    <a:pt x="736612" y="258229"/>
                  </a:lnTo>
                  <a:lnTo>
                    <a:pt x="740841" y="266700"/>
                  </a:lnTo>
                  <a:lnTo>
                    <a:pt x="867841" y="270929"/>
                  </a:lnTo>
                  <a:lnTo>
                    <a:pt x="1020241" y="152412"/>
                  </a:lnTo>
                  <a:lnTo>
                    <a:pt x="1147241" y="139712"/>
                  </a:lnTo>
                  <a:lnTo>
                    <a:pt x="1608670" y="232829"/>
                  </a:lnTo>
                  <a:lnTo>
                    <a:pt x="1782241" y="42329"/>
                  </a:lnTo>
                  <a:close/>
                </a:path>
              </a:pathLst>
            </a:custGeom>
            <a:solidFill>
              <a:srgbClr val="76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27992" y="3021838"/>
              <a:ext cx="190500" cy="408940"/>
            </a:xfrm>
            <a:custGeom>
              <a:avLst/>
              <a:gdLst/>
              <a:ahLst/>
              <a:cxnLst/>
              <a:rect l="l" t="t" r="r" b="b"/>
              <a:pathLst>
                <a:path w="190500" h="408939">
                  <a:moveTo>
                    <a:pt x="53479" y="0"/>
                  </a:moveTo>
                  <a:lnTo>
                    <a:pt x="0" y="225221"/>
                  </a:lnTo>
                  <a:lnTo>
                    <a:pt x="144132" y="408482"/>
                  </a:lnTo>
                  <a:lnTo>
                    <a:pt x="189903" y="173494"/>
                  </a:lnTo>
                  <a:lnTo>
                    <a:pt x="5347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527992" y="3021838"/>
              <a:ext cx="190500" cy="408940"/>
            </a:xfrm>
            <a:custGeom>
              <a:avLst/>
              <a:gdLst/>
              <a:ahLst/>
              <a:cxnLst/>
              <a:rect l="l" t="t" r="r" b="b"/>
              <a:pathLst>
                <a:path w="190500" h="408939">
                  <a:moveTo>
                    <a:pt x="53479" y="0"/>
                  </a:moveTo>
                  <a:lnTo>
                    <a:pt x="189903" y="173494"/>
                  </a:lnTo>
                  <a:lnTo>
                    <a:pt x="144132" y="408482"/>
                  </a:lnTo>
                  <a:lnTo>
                    <a:pt x="0" y="225221"/>
                  </a:lnTo>
                  <a:lnTo>
                    <a:pt x="53479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62359" y="3247059"/>
              <a:ext cx="410209" cy="326390"/>
            </a:xfrm>
            <a:custGeom>
              <a:avLst/>
              <a:gdLst/>
              <a:ahLst/>
              <a:cxnLst/>
              <a:rect l="l" t="t" r="r" b="b"/>
              <a:pathLst>
                <a:path w="410210" h="326389">
                  <a:moveTo>
                    <a:pt x="265633" y="0"/>
                  </a:moveTo>
                  <a:lnTo>
                    <a:pt x="0" y="144589"/>
                  </a:lnTo>
                  <a:lnTo>
                    <a:pt x="142887" y="326275"/>
                  </a:lnTo>
                  <a:lnTo>
                    <a:pt x="409765" y="183261"/>
                  </a:lnTo>
                  <a:lnTo>
                    <a:pt x="265633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62359" y="3247059"/>
              <a:ext cx="410209" cy="326390"/>
            </a:xfrm>
            <a:custGeom>
              <a:avLst/>
              <a:gdLst/>
              <a:ahLst/>
              <a:cxnLst/>
              <a:rect l="l" t="t" r="r" b="b"/>
              <a:pathLst>
                <a:path w="410210" h="326389">
                  <a:moveTo>
                    <a:pt x="142887" y="326275"/>
                  </a:moveTo>
                  <a:lnTo>
                    <a:pt x="409765" y="183261"/>
                  </a:lnTo>
                  <a:lnTo>
                    <a:pt x="265633" y="0"/>
                  </a:lnTo>
                  <a:lnTo>
                    <a:pt x="0" y="144589"/>
                  </a:lnTo>
                  <a:lnTo>
                    <a:pt x="142887" y="32627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62359" y="3021838"/>
              <a:ext cx="319405" cy="370205"/>
            </a:xfrm>
            <a:custGeom>
              <a:avLst/>
              <a:gdLst/>
              <a:ahLst/>
              <a:cxnLst/>
              <a:rect l="l" t="t" r="r" b="b"/>
              <a:pathLst>
                <a:path w="319404" h="370204">
                  <a:moveTo>
                    <a:pt x="319112" y="0"/>
                  </a:moveTo>
                  <a:lnTo>
                    <a:pt x="65989" y="158153"/>
                  </a:lnTo>
                  <a:lnTo>
                    <a:pt x="0" y="369811"/>
                  </a:lnTo>
                  <a:lnTo>
                    <a:pt x="265633" y="225221"/>
                  </a:lnTo>
                  <a:lnTo>
                    <a:pt x="319112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62359" y="3021838"/>
              <a:ext cx="319405" cy="370205"/>
            </a:xfrm>
            <a:custGeom>
              <a:avLst/>
              <a:gdLst/>
              <a:ahLst/>
              <a:cxnLst/>
              <a:rect l="l" t="t" r="r" b="b"/>
              <a:pathLst>
                <a:path w="319404" h="370204">
                  <a:moveTo>
                    <a:pt x="319112" y="0"/>
                  </a:moveTo>
                  <a:lnTo>
                    <a:pt x="265633" y="225221"/>
                  </a:lnTo>
                  <a:lnTo>
                    <a:pt x="0" y="369811"/>
                  </a:lnTo>
                  <a:lnTo>
                    <a:pt x="65989" y="158153"/>
                  </a:lnTo>
                  <a:lnTo>
                    <a:pt x="319112" y="0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539003" y="2858084"/>
              <a:ext cx="300355" cy="405765"/>
            </a:xfrm>
            <a:custGeom>
              <a:avLst/>
              <a:gdLst/>
              <a:ahLst/>
              <a:cxnLst/>
              <a:rect l="l" t="t" r="r" b="b"/>
              <a:pathLst>
                <a:path w="300354" h="405764">
                  <a:moveTo>
                    <a:pt x="253111" y="0"/>
                  </a:moveTo>
                  <a:lnTo>
                    <a:pt x="0" y="228218"/>
                  </a:lnTo>
                  <a:lnTo>
                    <a:pt x="21932" y="250177"/>
                  </a:lnTo>
                  <a:lnTo>
                    <a:pt x="51181" y="405320"/>
                  </a:lnTo>
                  <a:lnTo>
                    <a:pt x="300304" y="173545"/>
                  </a:lnTo>
                  <a:lnTo>
                    <a:pt x="253111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539003" y="2858084"/>
              <a:ext cx="300355" cy="405765"/>
            </a:xfrm>
            <a:custGeom>
              <a:avLst/>
              <a:gdLst/>
              <a:ahLst/>
              <a:cxnLst/>
              <a:rect l="l" t="t" r="r" b="b"/>
              <a:pathLst>
                <a:path w="300354" h="405764">
                  <a:moveTo>
                    <a:pt x="21932" y="250177"/>
                  </a:moveTo>
                  <a:lnTo>
                    <a:pt x="51181" y="405320"/>
                  </a:lnTo>
                  <a:lnTo>
                    <a:pt x="300304" y="173545"/>
                  </a:lnTo>
                  <a:lnTo>
                    <a:pt x="253111" y="0"/>
                  </a:lnTo>
                  <a:lnTo>
                    <a:pt x="0" y="228218"/>
                  </a:lnTo>
                  <a:lnTo>
                    <a:pt x="21932" y="250177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31344" y="3277298"/>
              <a:ext cx="259715" cy="287655"/>
            </a:xfrm>
            <a:custGeom>
              <a:avLst/>
              <a:gdLst/>
              <a:ahLst/>
              <a:cxnLst/>
              <a:rect l="l" t="t" r="r" b="b"/>
              <a:pathLst>
                <a:path w="259714" h="287654">
                  <a:moveTo>
                    <a:pt x="0" y="0"/>
                  </a:moveTo>
                  <a:lnTo>
                    <a:pt x="3911" y="175399"/>
                  </a:lnTo>
                  <a:lnTo>
                    <a:pt x="259245" y="287083"/>
                  </a:lnTo>
                  <a:lnTo>
                    <a:pt x="259245" y="58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31344" y="3277298"/>
              <a:ext cx="259715" cy="287655"/>
            </a:xfrm>
            <a:custGeom>
              <a:avLst/>
              <a:gdLst/>
              <a:ahLst/>
              <a:cxnLst/>
              <a:rect l="l" t="t" r="r" b="b"/>
              <a:pathLst>
                <a:path w="259714" h="287654">
                  <a:moveTo>
                    <a:pt x="259245" y="287083"/>
                  </a:moveTo>
                  <a:lnTo>
                    <a:pt x="259245" y="58978"/>
                  </a:lnTo>
                  <a:lnTo>
                    <a:pt x="0" y="0"/>
                  </a:lnTo>
                  <a:lnTo>
                    <a:pt x="3911" y="175399"/>
                  </a:lnTo>
                  <a:lnTo>
                    <a:pt x="259245" y="287083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31344" y="3097987"/>
              <a:ext cx="465455" cy="238760"/>
            </a:xfrm>
            <a:custGeom>
              <a:avLst/>
              <a:gdLst/>
              <a:ahLst/>
              <a:cxnLst/>
              <a:rect l="l" t="t" r="r" b="b"/>
              <a:pathLst>
                <a:path w="465454" h="238760">
                  <a:moveTo>
                    <a:pt x="168579" y="0"/>
                  </a:moveTo>
                  <a:lnTo>
                    <a:pt x="0" y="179311"/>
                  </a:lnTo>
                  <a:lnTo>
                    <a:pt x="259245" y="238290"/>
                  </a:lnTo>
                  <a:lnTo>
                    <a:pt x="465391" y="61836"/>
                  </a:lnTo>
                  <a:lnTo>
                    <a:pt x="168579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831344" y="3097987"/>
              <a:ext cx="465455" cy="238760"/>
            </a:xfrm>
            <a:custGeom>
              <a:avLst/>
              <a:gdLst/>
              <a:ahLst/>
              <a:cxnLst/>
              <a:rect l="l" t="t" r="r" b="b"/>
              <a:pathLst>
                <a:path w="465454" h="238760">
                  <a:moveTo>
                    <a:pt x="259245" y="238290"/>
                  </a:moveTo>
                  <a:lnTo>
                    <a:pt x="465391" y="61836"/>
                  </a:lnTo>
                  <a:lnTo>
                    <a:pt x="168579" y="0"/>
                  </a:lnTo>
                  <a:lnTo>
                    <a:pt x="0" y="179311"/>
                  </a:lnTo>
                  <a:lnTo>
                    <a:pt x="259245" y="238290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792114" y="2858084"/>
              <a:ext cx="191770" cy="327660"/>
            </a:xfrm>
            <a:custGeom>
              <a:avLst/>
              <a:gdLst/>
              <a:ahLst/>
              <a:cxnLst/>
              <a:rect l="l" t="t" r="r" b="b"/>
              <a:pathLst>
                <a:path w="191770" h="327660">
                  <a:moveTo>
                    <a:pt x="0" y="0"/>
                  </a:moveTo>
                  <a:lnTo>
                    <a:pt x="47193" y="173545"/>
                  </a:lnTo>
                  <a:lnTo>
                    <a:pt x="191198" y="327164"/>
                  </a:lnTo>
                  <a:lnTo>
                    <a:pt x="125196" y="133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92114" y="2858084"/>
              <a:ext cx="191770" cy="327660"/>
            </a:xfrm>
            <a:custGeom>
              <a:avLst/>
              <a:gdLst/>
              <a:ahLst/>
              <a:cxnLst/>
              <a:rect l="l" t="t" r="r" b="b"/>
              <a:pathLst>
                <a:path w="191770" h="327660">
                  <a:moveTo>
                    <a:pt x="125196" y="133540"/>
                  </a:moveTo>
                  <a:lnTo>
                    <a:pt x="0" y="0"/>
                  </a:lnTo>
                  <a:lnTo>
                    <a:pt x="47193" y="173545"/>
                  </a:lnTo>
                  <a:lnTo>
                    <a:pt x="191198" y="327164"/>
                  </a:lnTo>
                  <a:lnTo>
                    <a:pt x="125196" y="1335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590184" y="3031629"/>
              <a:ext cx="393700" cy="390525"/>
            </a:xfrm>
            <a:custGeom>
              <a:avLst/>
              <a:gdLst/>
              <a:ahLst/>
              <a:cxnLst/>
              <a:rect l="l" t="t" r="r" b="b"/>
              <a:pathLst>
                <a:path w="393700" h="390525">
                  <a:moveTo>
                    <a:pt x="249123" y="0"/>
                  </a:moveTo>
                  <a:lnTo>
                    <a:pt x="0" y="231775"/>
                  </a:lnTo>
                  <a:lnTo>
                    <a:pt x="145656" y="390410"/>
                  </a:lnTo>
                  <a:lnTo>
                    <a:pt x="241160" y="245668"/>
                  </a:lnTo>
                  <a:lnTo>
                    <a:pt x="393128" y="153619"/>
                  </a:lnTo>
                  <a:lnTo>
                    <a:pt x="249123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90184" y="3031629"/>
              <a:ext cx="393700" cy="390525"/>
            </a:xfrm>
            <a:custGeom>
              <a:avLst/>
              <a:gdLst/>
              <a:ahLst/>
              <a:cxnLst/>
              <a:rect l="l" t="t" r="r" b="b"/>
              <a:pathLst>
                <a:path w="393700" h="390525">
                  <a:moveTo>
                    <a:pt x="0" y="231775"/>
                  </a:moveTo>
                  <a:lnTo>
                    <a:pt x="145656" y="390410"/>
                  </a:lnTo>
                  <a:lnTo>
                    <a:pt x="241160" y="245668"/>
                  </a:lnTo>
                  <a:lnTo>
                    <a:pt x="393128" y="153619"/>
                  </a:lnTo>
                  <a:lnTo>
                    <a:pt x="249123" y="0"/>
                  </a:lnTo>
                  <a:lnTo>
                    <a:pt x="0" y="23177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90589" y="3159823"/>
              <a:ext cx="206375" cy="405130"/>
            </a:xfrm>
            <a:custGeom>
              <a:avLst/>
              <a:gdLst/>
              <a:ahLst/>
              <a:cxnLst/>
              <a:rect l="l" t="t" r="r" b="b"/>
              <a:pathLst>
                <a:path w="206375" h="405129">
                  <a:moveTo>
                    <a:pt x="206146" y="0"/>
                  </a:moveTo>
                  <a:lnTo>
                    <a:pt x="0" y="176453"/>
                  </a:lnTo>
                  <a:lnTo>
                    <a:pt x="0" y="404558"/>
                  </a:lnTo>
                  <a:lnTo>
                    <a:pt x="206146" y="218567"/>
                  </a:lnTo>
                  <a:lnTo>
                    <a:pt x="2061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90589" y="3159823"/>
              <a:ext cx="206375" cy="405130"/>
            </a:xfrm>
            <a:custGeom>
              <a:avLst/>
              <a:gdLst/>
              <a:ahLst/>
              <a:cxnLst/>
              <a:rect l="l" t="t" r="r" b="b"/>
              <a:pathLst>
                <a:path w="206375" h="405129">
                  <a:moveTo>
                    <a:pt x="0" y="404558"/>
                  </a:moveTo>
                  <a:lnTo>
                    <a:pt x="0" y="176453"/>
                  </a:lnTo>
                  <a:lnTo>
                    <a:pt x="206146" y="0"/>
                  </a:lnTo>
                  <a:lnTo>
                    <a:pt x="206146" y="218567"/>
                  </a:lnTo>
                  <a:lnTo>
                    <a:pt x="0" y="4045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392953" y="2969247"/>
              <a:ext cx="756920" cy="354965"/>
            </a:xfrm>
            <a:custGeom>
              <a:avLst/>
              <a:gdLst/>
              <a:ahLst/>
              <a:cxnLst/>
              <a:rect l="l" t="t" r="r" b="b"/>
              <a:pathLst>
                <a:path w="756920" h="354964">
                  <a:moveTo>
                    <a:pt x="48679" y="141020"/>
                  </a:moveTo>
                  <a:lnTo>
                    <a:pt x="0" y="354799"/>
                  </a:lnTo>
                </a:path>
                <a:path w="756920" h="354964">
                  <a:moveTo>
                    <a:pt x="277279" y="0"/>
                  </a:moveTo>
                  <a:lnTo>
                    <a:pt x="320395" y="180848"/>
                  </a:lnTo>
                </a:path>
                <a:path w="756920" h="354964">
                  <a:moveTo>
                    <a:pt x="756704" y="160070"/>
                  </a:moveTo>
                  <a:lnTo>
                    <a:pt x="545033" y="3336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03407" y="3790784"/>
              <a:ext cx="263525" cy="325120"/>
            </a:xfrm>
            <a:custGeom>
              <a:avLst/>
              <a:gdLst/>
              <a:ahLst/>
              <a:cxnLst/>
              <a:rect l="l" t="t" r="r" b="b"/>
              <a:pathLst>
                <a:path w="263525" h="325120">
                  <a:moveTo>
                    <a:pt x="0" y="0"/>
                  </a:moveTo>
                  <a:lnTo>
                    <a:pt x="3898" y="231775"/>
                  </a:lnTo>
                  <a:lnTo>
                    <a:pt x="263525" y="324916"/>
                  </a:lnTo>
                  <a:lnTo>
                    <a:pt x="263525" y="96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03407" y="3790784"/>
              <a:ext cx="263525" cy="325120"/>
            </a:xfrm>
            <a:custGeom>
              <a:avLst/>
              <a:gdLst/>
              <a:ahLst/>
              <a:cxnLst/>
              <a:rect l="l" t="t" r="r" b="b"/>
              <a:pathLst>
                <a:path w="263525" h="325120">
                  <a:moveTo>
                    <a:pt x="263525" y="324916"/>
                  </a:moveTo>
                  <a:lnTo>
                    <a:pt x="263525" y="96812"/>
                  </a:lnTo>
                  <a:lnTo>
                    <a:pt x="0" y="0"/>
                  </a:lnTo>
                  <a:lnTo>
                    <a:pt x="3898" y="231775"/>
                  </a:lnTo>
                  <a:lnTo>
                    <a:pt x="263525" y="324916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03407" y="3632022"/>
              <a:ext cx="477520" cy="255904"/>
            </a:xfrm>
            <a:custGeom>
              <a:avLst/>
              <a:gdLst/>
              <a:ahLst/>
              <a:cxnLst/>
              <a:rect l="l" t="t" r="r" b="b"/>
              <a:pathLst>
                <a:path w="477520" h="255904">
                  <a:moveTo>
                    <a:pt x="219075" y="0"/>
                  </a:moveTo>
                  <a:lnTo>
                    <a:pt x="0" y="158762"/>
                  </a:lnTo>
                  <a:lnTo>
                    <a:pt x="263525" y="255574"/>
                  </a:lnTo>
                  <a:lnTo>
                    <a:pt x="477278" y="88722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AAA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03407" y="3632022"/>
              <a:ext cx="477520" cy="255904"/>
            </a:xfrm>
            <a:custGeom>
              <a:avLst/>
              <a:gdLst/>
              <a:ahLst/>
              <a:cxnLst/>
              <a:rect l="l" t="t" r="r" b="b"/>
              <a:pathLst>
                <a:path w="477520" h="255904">
                  <a:moveTo>
                    <a:pt x="263525" y="255574"/>
                  </a:moveTo>
                  <a:lnTo>
                    <a:pt x="477278" y="88722"/>
                  </a:lnTo>
                  <a:lnTo>
                    <a:pt x="219075" y="0"/>
                  </a:lnTo>
                  <a:lnTo>
                    <a:pt x="0" y="158762"/>
                  </a:lnTo>
                  <a:lnTo>
                    <a:pt x="263525" y="255574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666932" y="3720744"/>
              <a:ext cx="213995" cy="394970"/>
            </a:xfrm>
            <a:custGeom>
              <a:avLst/>
              <a:gdLst/>
              <a:ahLst/>
              <a:cxnLst/>
              <a:rect l="l" t="t" r="r" b="b"/>
              <a:pathLst>
                <a:path w="213995" h="394970">
                  <a:moveTo>
                    <a:pt x="213753" y="0"/>
                  </a:moveTo>
                  <a:lnTo>
                    <a:pt x="0" y="166852"/>
                  </a:lnTo>
                  <a:lnTo>
                    <a:pt x="0" y="394957"/>
                  </a:lnTo>
                  <a:lnTo>
                    <a:pt x="213753" y="218567"/>
                  </a:lnTo>
                  <a:lnTo>
                    <a:pt x="2137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666932" y="3720744"/>
              <a:ext cx="213995" cy="394970"/>
            </a:xfrm>
            <a:custGeom>
              <a:avLst/>
              <a:gdLst/>
              <a:ahLst/>
              <a:cxnLst/>
              <a:rect l="l" t="t" r="r" b="b"/>
              <a:pathLst>
                <a:path w="213995" h="394970">
                  <a:moveTo>
                    <a:pt x="0" y="394957"/>
                  </a:moveTo>
                  <a:lnTo>
                    <a:pt x="0" y="166852"/>
                  </a:lnTo>
                  <a:lnTo>
                    <a:pt x="213753" y="0"/>
                  </a:lnTo>
                  <a:lnTo>
                    <a:pt x="213753" y="218567"/>
                  </a:lnTo>
                  <a:lnTo>
                    <a:pt x="0" y="3949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537811" y="3676472"/>
              <a:ext cx="212090" cy="160020"/>
            </a:xfrm>
            <a:custGeom>
              <a:avLst/>
              <a:gdLst/>
              <a:ahLst/>
              <a:cxnLst/>
              <a:rect l="l" t="t" r="r" b="b"/>
              <a:pathLst>
                <a:path w="212089" h="160020">
                  <a:moveTo>
                    <a:pt x="211670" y="0"/>
                  </a:moveTo>
                  <a:lnTo>
                    <a:pt x="0" y="1598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465445" y="3073247"/>
              <a:ext cx="147955" cy="116205"/>
            </a:xfrm>
            <a:custGeom>
              <a:avLst/>
              <a:gdLst/>
              <a:ahLst/>
              <a:cxnLst/>
              <a:rect l="l" t="t" r="r" b="b"/>
              <a:pathLst>
                <a:path w="147954" h="116205">
                  <a:moveTo>
                    <a:pt x="80962" y="41249"/>
                  </a:moveTo>
                  <a:lnTo>
                    <a:pt x="46355" y="68262"/>
                  </a:lnTo>
                  <a:lnTo>
                    <a:pt x="29895" y="89750"/>
                  </a:lnTo>
                  <a:lnTo>
                    <a:pt x="21158" y="100584"/>
                  </a:lnTo>
                  <a:lnTo>
                    <a:pt x="11214" y="109943"/>
                  </a:lnTo>
                  <a:lnTo>
                    <a:pt x="0" y="115862"/>
                  </a:lnTo>
                  <a:lnTo>
                    <a:pt x="14757" y="114452"/>
                  </a:lnTo>
                  <a:lnTo>
                    <a:pt x="27571" y="105752"/>
                  </a:lnTo>
                  <a:lnTo>
                    <a:pt x="37719" y="93764"/>
                  </a:lnTo>
                  <a:lnTo>
                    <a:pt x="44450" y="82524"/>
                  </a:lnTo>
                  <a:lnTo>
                    <a:pt x="51714" y="71399"/>
                  </a:lnTo>
                  <a:lnTo>
                    <a:pt x="62103" y="58915"/>
                  </a:lnTo>
                  <a:lnTo>
                    <a:pt x="72796" y="47929"/>
                  </a:lnTo>
                  <a:lnTo>
                    <a:pt x="80962" y="41249"/>
                  </a:lnTo>
                  <a:close/>
                </a:path>
                <a:path w="147954" h="116205">
                  <a:moveTo>
                    <a:pt x="127838" y="69202"/>
                  </a:moveTo>
                  <a:lnTo>
                    <a:pt x="124904" y="44335"/>
                  </a:lnTo>
                  <a:lnTo>
                    <a:pt x="114668" y="25273"/>
                  </a:lnTo>
                  <a:lnTo>
                    <a:pt x="96037" y="15062"/>
                  </a:lnTo>
                  <a:lnTo>
                    <a:pt x="104292" y="24041"/>
                  </a:lnTo>
                  <a:lnTo>
                    <a:pt x="112102" y="39865"/>
                  </a:lnTo>
                  <a:lnTo>
                    <a:pt x="119024" y="63728"/>
                  </a:lnTo>
                  <a:lnTo>
                    <a:pt x="124612" y="96812"/>
                  </a:lnTo>
                  <a:lnTo>
                    <a:pt x="127838" y="69202"/>
                  </a:lnTo>
                  <a:close/>
                </a:path>
                <a:path w="147954" h="116205">
                  <a:moveTo>
                    <a:pt x="147828" y="37757"/>
                  </a:moveTo>
                  <a:lnTo>
                    <a:pt x="141681" y="12484"/>
                  </a:lnTo>
                  <a:lnTo>
                    <a:pt x="125412" y="0"/>
                  </a:lnTo>
                  <a:lnTo>
                    <a:pt x="103187" y="3149"/>
                  </a:lnTo>
                  <a:lnTo>
                    <a:pt x="121170" y="7823"/>
                  </a:lnTo>
                  <a:lnTo>
                    <a:pt x="133934" y="20218"/>
                  </a:lnTo>
                  <a:lnTo>
                    <a:pt x="140462" y="41554"/>
                  </a:lnTo>
                  <a:lnTo>
                    <a:pt x="139700" y="72999"/>
                  </a:lnTo>
                  <a:lnTo>
                    <a:pt x="147828" y="377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785091" y="3224961"/>
              <a:ext cx="79375" cy="72390"/>
            </a:xfrm>
            <a:custGeom>
              <a:avLst/>
              <a:gdLst/>
              <a:ahLst/>
              <a:cxnLst/>
              <a:rect l="l" t="t" r="r" b="b"/>
              <a:pathLst>
                <a:path w="79375" h="72389">
                  <a:moveTo>
                    <a:pt x="66116" y="26060"/>
                  </a:moveTo>
                  <a:lnTo>
                    <a:pt x="50063" y="24307"/>
                  </a:lnTo>
                  <a:lnTo>
                    <a:pt x="32969" y="29832"/>
                  </a:lnTo>
                  <a:lnTo>
                    <a:pt x="22136" y="44589"/>
                  </a:lnTo>
                  <a:lnTo>
                    <a:pt x="24841" y="70510"/>
                  </a:lnTo>
                  <a:lnTo>
                    <a:pt x="27482" y="56870"/>
                  </a:lnTo>
                  <a:lnTo>
                    <a:pt x="36537" y="42341"/>
                  </a:lnTo>
                  <a:lnTo>
                    <a:pt x="50063" y="30784"/>
                  </a:lnTo>
                  <a:lnTo>
                    <a:pt x="66116" y="26060"/>
                  </a:lnTo>
                  <a:close/>
                </a:path>
                <a:path w="79375" h="72389">
                  <a:moveTo>
                    <a:pt x="78816" y="18122"/>
                  </a:moveTo>
                  <a:lnTo>
                    <a:pt x="41236" y="0"/>
                  </a:lnTo>
                  <a:lnTo>
                    <a:pt x="13919" y="8801"/>
                  </a:lnTo>
                  <a:lnTo>
                    <a:pt x="0" y="35763"/>
                  </a:lnTo>
                  <a:lnTo>
                    <a:pt x="2616" y="72097"/>
                  </a:lnTo>
                  <a:lnTo>
                    <a:pt x="4699" y="41351"/>
                  </a:lnTo>
                  <a:lnTo>
                    <a:pt x="22847" y="18923"/>
                  </a:lnTo>
                  <a:lnTo>
                    <a:pt x="49936" y="9601"/>
                  </a:lnTo>
                  <a:lnTo>
                    <a:pt x="78816" y="18122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496648" y="3104679"/>
              <a:ext cx="40640" cy="29209"/>
            </a:xfrm>
            <a:custGeom>
              <a:avLst/>
              <a:gdLst/>
              <a:ahLst/>
              <a:cxnLst/>
              <a:rect l="l" t="t" r="r" b="b"/>
              <a:pathLst>
                <a:path w="40639" h="29210">
                  <a:moveTo>
                    <a:pt x="28292" y="0"/>
                  </a:moveTo>
                  <a:lnTo>
                    <a:pt x="16154" y="2150"/>
                  </a:lnTo>
                  <a:lnTo>
                    <a:pt x="5997" y="11839"/>
                  </a:lnTo>
                  <a:lnTo>
                    <a:pt x="0" y="28867"/>
                  </a:lnTo>
                  <a:lnTo>
                    <a:pt x="7479" y="19872"/>
                  </a:lnTo>
                  <a:lnTo>
                    <a:pt x="16944" y="12465"/>
                  </a:lnTo>
                  <a:lnTo>
                    <a:pt x="27996" y="7440"/>
                  </a:lnTo>
                  <a:lnTo>
                    <a:pt x="40233" y="5588"/>
                  </a:lnTo>
                  <a:lnTo>
                    <a:pt x="282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52414" y="3161067"/>
              <a:ext cx="176530" cy="247650"/>
            </a:xfrm>
            <a:custGeom>
              <a:avLst/>
              <a:gdLst/>
              <a:ahLst/>
              <a:cxnLst/>
              <a:rect l="l" t="t" r="r" b="b"/>
              <a:pathLst>
                <a:path w="176529" h="247650">
                  <a:moveTo>
                    <a:pt x="21539" y="16929"/>
                  </a:moveTo>
                  <a:lnTo>
                    <a:pt x="6718" y="0"/>
                  </a:lnTo>
                  <a:lnTo>
                    <a:pt x="0" y="33642"/>
                  </a:lnTo>
                  <a:lnTo>
                    <a:pt x="2209" y="67475"/>
                  </a:lnTo>
                  <a:lnTo>
                    <a:pt x="8801" y="96151"/>
                  </a:lnTo>
                  <a:lnTo>
                    <a:pt x="15189" y="114300"/>
                  </a:lnTo>
                  <a:lnTo>
                    <a:pt x="12890" y="94919"/>
                  </a:lnTo>
                  <a:lnTo>
                    <a:pt x="12788" y="65620"/>
                  </a:lnTo>
                  <a:lnTo>
                    <a:pt x="15481" y="36322"/>
                  </a:lnTo>
                  <a:lnTo>
                    <a:pt x="21539" y="16929"/>
                  </a:lnTo>
                  <a:close/>
                </a:path>
                <a:path w="176529" h="247650">
                  <a:moveTo>
                    <a:pt x="101968" y="237070"/>
                  </a:moveTo>
                  <a:lnTo>
                    <a:pt x="91389" y="152400"/>
                  </a:lnTo>
                  <a:lnTo>
                    <a:pt x="91389" y="234950"/>
                  </a:lnTo>
                  <a:lnTo>
                    <a:pt x="101968" y="237070"/>
                  </a:lnTo>
                  <a:close/>
                </a:path>
                <a:path w="176529" h="247650">
                  <a:moveTo>
                    <a:pt x="112547" y="50800"/>
                  </a:moveTo>
                  <a:lnTo>
                    <a:pt x="40589" y="8470"/>
                  </a:lnTo>
                  <a:lnTo>
                    <a:pt x="42697" y="25400"/>
                  </a:lnTo>
                  <a:lnTo>
                    <a:pt x="112547" y="50800"/>
                  </a:lnTo>
                  <a:close/>
                </a:path>
                <a:path w="176529" h="247650">
                  <a:moveTo>
                    <a:pt x="163347" y="158750"/>
                  </a:moveTo>
                  <a:lnTo>
                    <a:pt x="147370" y="148005"/>
                  </a:lnTo>
                  <a:lnTo>
                    <a:pt x="133972" y="141033"/>
                  </a:lnTo>
                  <a:lnTo>
                    <a:pt x="122567" y="137617"/>
                  </a:lnTo>
                  <a:lnTo>
                    <a:pt x="112547" y="137579"/>
                  </a:lnTo>
                  <a:lnTo>
                    <a:pt x="119583" y="143865"/>
                  </a:lnTo>
                  <a:lnTo>
                    <a:pt x="130797" y="151345"/>
                  </a:lnTo>
                  <a:lnTo>
                    <a:pt x="145580" y="157226"/>
                  </a:lnTo>
                  <a:lnTo>
                    <a:pt x="163347" y="158750"/>
                  </a:lnTo>
                  <a:close/>
                </a:path>
                <a:path w="176529" h="247650">
                  <a:moveTo>
                    <a:pt x="176047" y="247650"/>
                  </a:moveTo>
                  <a:lnTo>
                    <a:pt x="156692" y="205092"/>
                  </a:lnTo>
                  <a:lnTo>
                    <a:pt x="120484" y="171716"/>
                  </a:lnTo>
                  <a:lnTo>
                    <a:pt x="109766" y="158991"/>
                  </a:lnTo>
                  <a:lnTo>
                    <a:pt x="99847" y="139700"/>
                  </a:lnTo>
                  <a:lnTo>
                    <a:pt x="102489" y="156730"/>
                  </a:lnTo>
                  <a:lnTo>
                    <a:pt x="109893" y="172783"/>
                  </a:lnTo>
                  <a:lnTo>
                    <a:pt x="121272" y="187629"/>
                  </a:lnTo>
                  <a:lnTo>
                    <a:pt x="150749" y="214617"/>
                  </a:lnTo>
                  <a:lnTo>
                    <a:pt x="163080" y="228346"/>
                  </a:lnTo>
                  <a:lnTo>
                    <a:pt x="171843" y="240080"/>
                  </a:lnTo>
                  <a:lnTo>
                    <a:pt x="176047" y="24765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52544" y="3397504"/>
              <a:ext cx="1770380" cy="1419860"/>
            </a:xfrm>
            <a:custGeom>
              <a:avLst/>
              <a:gdLst/>
              <a:ahLst/>
              <a:cxnLst/>
              <a:rect l="l" t="t" r="r" b="b"/>
              <a:pathLst>
                <a:path w="1770379" h="1419860">
                  <a:moveTo>
                    <a:pt x="1770240" y="0"/>
                  </a:moveTo>
                  <a:lnTo>
                    <a:pt x="15595" y="1357096"/>
                  </a:lnTo>
                  <a:lnTo>
                    <a:pt x="0" y="1396085"/>
                  </a:lnTo>
                  <a:lnTo>
                    <a:pt x="62369" y="1388275"/>
                  </a:lnTo>
                  <a:lnTo>
                    <a:pt x="81851" y="1419479"/>
                  </a:lnTo>
                  <a:lnTo>
                    <a:pt x="131762" y="1394993"/>
                  </a:lnTo>
                  <a:lnTo>
                    <a:pt x="154787" y="1418005"/>
                  </a:lnTo>
                  <a:lnTo>
                    <a:pt x="247002" y="1348524"/>
                  </a:lnTo>
                  <a:lnTo>
                    <a:pt x="1770240" y="127876"/>
                  </a:lnTo>
                  <a:lnTo>
                    <a:pt x="1770240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52544" y="3397504"/>
              <a:ext cx="1770380" cy="1419860"/>
            </a:xfrm>
            <a:custGeom>
              <a:avLst/>
              <a:gdLst/>
              <a:ahLst/>
              <a:cxnLst/>
              <a:rect l="l" t="t" r="r" b="b"/>
              <a:pathLst>
                <a:path w="1770379" h="1419860">
                  <a:moveTo>
                    <a:pt x="1770240" y="0"/>
                  </a:moveTo>
                  <a:lnTo>
                    <a:pt x="15595" y="1357096"/>
                  </a:lnTo>
                  <a:lnTo>
                    <a:pt x="0" y="1396085"/>
                  </a:lnTo>
                  <a:lnTo>
                    <a:pt x="62369" y="1388275"/>
                  </a:lnTo>
                  <a:lnTo>
                    <a:pt x="81851" y="1419479"/>
                  </a:lnTo>
                  <a:lnTo>
                    <a:pt x="131762" y="1394993"/>
                  </a:lnTo>
                  <a:lnTo>
                    <a:pt x="154787" y="1418005"/>
                  </a:lnTo>
                  <a:lnTo>
                    <a:pt x="247002" y="1348524"/>
                  </a:lnTo>
                  <a:lnTo>
                    <a:pt x="1770240" y="127876"/>
                  </a:lnTo>
                  <a:lnTo>
                    <a:pt x="177024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6638" y="4508957"/>
              <a:ext cx="71678" cy="6405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722785" y="3397504"/>
              <a:ext cx="1101725" cy="302260"/>
            </a:xfrm>
            <a:custGeom>
              <a:avLst/>
              <a:gdLst/>
              <a:ahLst/>
              <a:cxnLst/>
              <a:rect l="l" t="t" r="r" b="b"/>
              <a:pathLst>
                <a:path w="1101725" h="302260">
                  <a:moveTo>
                    <a:pt x="0" y="0"/>
                  </a:moveTo>
                  <a:lnTo>
                    <a:pt x="0" y="127876"/>
                  </a:lnTo>
                  <a:lnTo>
                    <a:pt x="1081735" y="301980"/>
                  </a:lnTo>
                  <a:lnTo>
                    <a:pt x="1098626" y="267627"/>
                  </a:lnTo>
                  <a:lnTo>
                    <a:pt x="1092796" y="248627"/>
                  </a:lnTo>
                  <a:lnTo>
                    <a:pt x="1101559" y="241325"/>
                  </a:lnTo>
                  <a:lnTo>
                    <a:pt x="1091323" y="223786"/>
                  </a:lnTo>
                  <a:lnTo>
                    <a:pt x="1101559" y="198932"/>
                  </a:lnTo>
                  <a:lnTo>
                    <a:pt x="1092796" y="181394"/>
                  </a:lnTo>
                  <a:lnTo>
                    <a:pt x="1098626" y="150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22785" y="3397504"/>
              <a:ext cx="1101725" cy="302260"/>
            </a:xfrm>
            <a:custGeom>
              <a:avLst/>
              <a:gdLst/>
              <a:ahLst/>
              <a:cxnLst/>
              <a:rect l="l" t="t" r="r" b="b"/>
              <a:pathLst>
                <a:path w="1101725" h="302260">
                  <a:moveTo>
                    <a:pt x="1081735" y="301980"/>
                  </a:moveTo>
                  <a:lnTo>
                    <a:pt x="0" y="127876"/>
                  </a:lnTo>
                  <a:lnTo>
                    <a:pt x="0" y="0"/>
                  </a:lnTo>
                  <a:lnTo>
                    <a:pt x="1098626" y="150342"/>
                  </a:lnTo>
                  <a:lnTo>
                    <a:pt x="1092796" y="181394"/>
                  </a:lnTo>
                  <a:lnTo>
                    <a:pt x="1101559" y="198932"/>
                  </a:lnTo>
                  <a:lnTo>
                    <a:pt x="1091323" y="223786"/>
                  </a:lnTo>
                  <a:lnTo>
                    <a:pt x="1101559" y="241325"/>
                  </a:lnTo>
                  <a:lnTo>
                    <a:pt x="1092796" y="248627"/>
                  </a:lnTo>
                  <a:lnTo>
                    <a:pt x="1098626" y="267627"/>
                  </a:lnTo>
                  <a:lnTo>
                    <a:pt x="1081735" y="3019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691403" y="3397504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31381" y="0"/>
                  </a:moveTo>
                  <a:lnTo>
                    <a:pt x="0" y="24384"/>
                  </a:lnTo>
                  <a:lnTo>
                    <a:pt x="31038" y="29248"/>
                  </a:lnTo>
                  <a:lnTo>
                    <a:pt x="62966" y="4330"/>
                  </a:lnTo>
                  <a:lnTo>
                    <a:pt x="3138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691403" y="3397504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62966" y="4330"/>
                  </a:moveTo>
                  <a:lnTo>
                    <a:pt x="31381" y="0"/>
                  </a:lnTo>
                  <a:lnTo>
                    <a:pt x="0" y="24384"/>
                  </a:lnTo>
                  <a:lnTo>
                    <a:pt x="31038" y="29248"/>
                  </a:lnTo>
                  <a:lnTo>
                    <a:pt x="62966" y="43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69269" y="4421441"/>
              <a:ext cx="62230" cy="34925"/>
            </a:xfrm>
            <a:custGeom>
              <a:avLst/>
              <a:gdLst/>
              <a:ahLst/>
              <a:cxnLst/>
              <a:rect l="l" t="t" r="r" b="b"/>
              <a:pathLst>
                <a:path w="62229" h="34925">
                  <a:moveTo>
                    <a:pt x="31394" y="0"/>
                  </a:moveTo>
                  <a:lnTo>
                    <a:pt x="0" y="24980"/>
                  </a:lnTo>
                  <a:lnTo>
                    <a:pt x="30251" y="34620"/>
                  </a:lnTo>
                  <a:lnTo>
                    <a:pt x="61645" y="9639"/>
                  </a:lnTo>
                  <a:lnTo>
                    <a:pt x="313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369269" y="4421441"/>
              <a:ext cx="62230" cy="34925"/>
            </a:xfrm>
            <a:custGeom>
              <a:avLst/>
              <a:gdLst/>
              <a:ahLst/>
              <a:cxnLst/>
              <a:rect l="l" t="t" r="r" b="b"/>
              <a:pathLst>
                <a:path w="62229" h="34925">
                  <a:moveTo>
                    <a:pt x="61645" y="9639"/>
                  </a:moveTo>
                  <a:lnTo>
                    <a:pt x="31394" y="0"/>
                  </a:lnTo>
                  <a:lnTo>
                    <a:pt x="0" y="24980"/>
                  </a:lnTo>
                  <a:lnTo>
                    <a:pt x="30251" y="34620"/>
                  </a:lnTo>
                  <a:lnTo>
                    <a:pt x="61645" y="96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69269" y="4446422"/>
              <a:ext cx="30480" cy="840105"/>
            </a:xfrm>
            <a:custGeom>
              <a:avLst/>
              <a:gdLst/>
              <a:ahLst/>
              <a:cxnLst/>
              <a:rect l="l" t="t" r="r" b="b"/>
              <a:pathLst>
                <a:path w="30479" h="840104">
                  <a:moveTo>
                    <a:pt x="0" y="0"/>
                  </a:moveTo>
                  <a:lnTo>
                    <a:pt x="0" y="823112"/>
                  </a:lnTo>
                  <a:lnTo>
                    <a:pt x="29921" y="839787"/>
                  </a:lnTo>
                  <a:lnTo>
                    <a:pt x="29921" y="9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69269" y="4446422"/>
              <a:ext cx="30480" cy="840105"/>
            </a:xfrm>
            <a:custGeom>
              <a:avLst/>
              <a:gdLst/>
              <a:ahLst/>
              <a:cxnLst/>
              <a:rect l="l" t="t" r="r" b="b"/>
              <a:pathLst>
                <a:path w="30479" h="840104">
                  <a:moveTo>
                    <a:pt x="0" y="823112"/>
                  </a:moveTo>
                  <a:lnTo>
                    <a:pt x="0" y="0"/>
                  </a:lnTo>
                  <a:lnTo>
                    <a:pt x="29921" y="9639"/>
                  </a:lnTo>
                  <a:lnTo>
                    <a:pt x="29921" y="839787"/>
                  </a:lnTo>
                  <a:lnTo>
                    <a:pt x="0" y="8231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399191" y="4431080"/>
              <a:ext cx="31750" cy="855344"/>
            </a:xfrm>
            <a:custGeom>
              <a:avLst/>
              <a:gdLst/>
              <a:ahLst/>
              <a:cxnLst/>
              <a:rect l="l" t="t" r="r" b="b"/>
              <a:pathLst>
                <a:path w="31750" h="855345">
                  <a:moveTo>
                    <a:pt x="31724" y="0"/>
                  </a:moveTo>
                  <a:lnTo>
                    <a:pt x="0" y="24980"/>
                  </a:lnTo>
                  <a:lnTo>
                    <a:pt x="0" y="854963"/>
                  </a:lnTo>
                  <a:lnTo>
                    <a:pt x="31724" y="826033"/>
                  </a:lnTo>
                  <a:lnTo>
                    <a:pt x="31724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399191" y="4431080"/>
              <a:ext cx="31750" cy="855344"/>
            </a:xfrm>
            <a:custGeom>
              <a:avLst/>
              <a:gdLst/>
              <a:ahLst/>
              <a:cxnLst/>
              <a:rect l="l" t="t" r="r" b="b"/>
              <a:pathLst>
                <a:path w="31750" h="855345">
                  <a:moveTo>
                    <a:pt x="31724" y="826033"/>
                  </a:moveTo>
                  <a:lnTo>
                    <a:pt x="31724" y="0"/>
                  </a:lnTo>
                  <a:lnTo>
                    <a:pt x="0" y="24980"/>
                  </a:lnTo>
                  <a:lnTo>
                    <a:pt x="0" y="854963"/>
                  </a:lnTo>
                  <a:lnTo>
                    <a:pt x="31724" y="8260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69878" y="3878516"/>
              <a:ext cx="62230" cy="34925"/>
            </a:xfrm>
            <a:custGeom>
              <a:avLst/>
              <a:gdLst/>
              <a:ahLst/>
              <a:cxnLst/>
              <a:rect l="l" t="t" r="r" b="b"/>
              <a:pathLst>
                <a:path w="62229" h="34925">
                  <a:moveTo>
                    <a:pt x="31407" y="0"/>
                  </a:moveTo>
                  <a:lnTo>
                    <a:pt x="0" y="24980"/>
                  </a:lnTo>
                  <a:lnTo>
                    <a:pt x="30264" y="34620"/>
                  </a:lnTo>
                  <a:lnTo>
                    <a:pt x="61645" y="9639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069878" y="3878516"/>
              <a:ext cx="62230" cy="34925"/>
            </a:xfrm>
            <a:custGeom>
              <a:avLst/>
              <a:gdLst/>
              <a:ahLst/>
              <a:cxnLst/>
              <a:rect l="l" t="t" r="r" b="b"/>
              <a:pathLst>
                <a:path w="62229" h="34925">
                  <a:moveTo>
                    <a:pt x="61645" y="9639"/>
                  </a:moveTo>
                  <a:lnTo>
                    <a:pt x="31407" y="0"/>
                  </a:lnTo>
                  <a:lnTo>
                    <a:pt x="0" y="24980"/>
                  </a:lnTo>
                  <a:lnTo>
                    <a:pt x="30264" y="34620"/>
                  </a:lnTo>
                  <a:lnTo>
                    <a:pt x="61645" y="96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069878" y="3903497"/>
              <a:ext cx="30480" cy="762000"/>
            </a:xfrm>
            <a:custGeom>
              <a:avLst/>
              <a:gdLst/>
              <a:ahLst/>
              <a:cxnLst/>
              <a:rect l="l" t="t" r="r" b="b"/>
              <a:pathLst>
                <a:path w="30479" h="762000">
                  <a:moveTo>
                    <a:pt x="0" y="0"/>
                  </a:moveTo>
                  <a:lnTo>
                    <a:pt x="0" y="749147"/>
                  </a:lnTo>
                  <a:lnTo>
                    <a:pt x="29921" y="761466"/>
                  </a:lnTo>
                  <a:lnTo>
                    <a:pt x="29921" y="9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069878" y="3903497"/>
              <a:ext cx="30480" cy="762000"/>
            </a:xfrm>
            <a:custGeom>
              <a:avLst/>
              <a:gdLst/>
              <a:ahLst/>
              <a:cxnLst/>
              <a:rect l="l" t="t" r="r" b="b"/>
              <a:pathLst>
                <a:path w="30479" h="762000">
                  <a:moveTo>
                    <a:pt x="0" y="749147"/>
                  </a:moveTo>
                  <a:lnTo>
                    <a:pt x="0" y="0"/>
                  </a:lnTo>
                  <a:lnTo>
                    <a:pt x="29921" y="9639"/>
                  </a:lnTo>
                  <a:lnTo>
                    <a:pt x="29921" y="761466"/>
                  </a:lnTo>
                  <a:lnTo>
                    <a:pt x="0" y="7491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099799" y="3888155"/>
              <a:ext cx="31750" cy="777240"/>
            </a:xfrm>
            <a:custGeom>
              <a:avLst/>
              <a:gdLst/>
              <a:ahLst/>
              <a:cxnLst/>
              <a:rect l="l" t="t" r="r" b="b"/>
              <a:pathLst>
                <a:path w="31750" h="777239">
                  <a:moveTo>
                    <a:pt x="31724" y="0"/>
                  </a:moveTo>
                  <a:lnTo>
                    <a:pt x="0" y="24980"/>
                  </a:lnTo>
                  <a:lnTo>
                    <a:pt x="0" y="776808"/>
                  </a:lnTo>
                  <a:lnTo>
                    <a:pt x="31724" y="749160"/>
                  </a:lnTo>
                  <a:lnTo>
                    <a:pt x="31724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099799" y="3888155"/>
              <a:ext cx="31750" cy="777240"/>
            </a:xfrm>
            <a:custGeom>
              <a:avLst/>
              <a:gdLst/>
              <a:ahLst/>
              <a:cxnLst/>
              <a:rect l="l" t="t" r="r" b="b"/>
              <a:pathLst>
                <a:path w="31750" h="777239">
                  <a:moveTo>
                    <a:pt x="31724" y="749160"/>
                  </a:moveTo>
                  <a:lnTo>
                    <a:pt x="31724" y="0"/>
                  </a:lnTo>
                  <a:lnTo>
                    <a:pt x="0" y="24980"/>
                  </a:lnTo>
                  <a:lnTo>
                    <a:pt x="0" y="776808"/>
                  </a:lnTo>
                  <a:lnTo>
                    <a:pt x="31724" y="7491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691403" y="3421888"/>
              <a:ext cx="31115" cy="671195"/>
            </a:xfrm>
            <a:custGeom>
              <a:avLst/>
              <a:gdLst/>
              <a:ahLst/>
              <a:cxnLst/>
              <a:rect l="l" t="t" r="r" b="b"/>
              <a:pathLst>
                <a:path w="31114" h="671195">
                  <a:moveTo>
                    <a:pt x="0" y="0"/>
                  </a:moveTo>
                  <a:lnTo>
                    <a:pt x="0" y="664527"/>
                  </a:lnTo>
                  <a:lnTo>
                    <a:pt x="31038" y="670585"/>
                  </a:lnTo>
                  <a:lnTo>
                    <a:pt x="31038" y="48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691403" y="3421888"/>
              <a:ext cx="31115" cy="671195"/>
            </a:xfrm>
            <a:custGeom>
              <a:avLst/>
              <a:gdLst/>
              <a:ahLst/>
              <a:cxnLst/>
              <a:rect l="l" t="t" r="r" b="b"/>
              <a:pathLst>
                <a:path w="31114" h="671195">
                  <a:moveTo>
                    <a:pt x="31038" y="670585"/>
                  </a:moveTo>
                  <a:lnTo>
                    <a:pt x="31038" y="4864"/>
                  </a:lnTo>
                  <a:lnTo>
                    <a:pt x="0" y="0"/>
                  </a:lnTo>
                  <a:lnTo>
                    <a:pt x="0" y="664527"/>
                  </a:lnTo>
                  <a:lnTo>
                    <a:pt x="31038" y="67058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722442" y="3401834"/>
              <a:ext cx="32384" cy="690245"/>
            </a:xfrm>
            <a:custGeom>
              <a:avLst/>
              <a:gdLst/>
              <a:ahLst/>
              <a:cxnLst/>
              <a:rect l="l" t="t" r="r" b="b"/>
              <a:pathLst>
                <a:path w="32385" h="690245">
                  <a:moveTo>
                    <a:pt x="31927" y="0"/>
                  </a:moveTo>
                  <a:lnTo>
                    <a:pt x="0" y="24917"/>
                  </a:lnTo>
                  <a:lnTo>
                    <a:pt x="0" y="689775"/>
                  </a:lnTo>
                  <a:lnTo>
                    <a:pt x="31927" y="660514"/>
                  </a:lnTo>
                  <a:lnTo>
                    <a:pt x="3192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722442" y="3401834"/>
              <a:ext cx="32384" cy="690245"/>
            </a:xfrm>
            <a:custGeom>
              <a:avLst/>
              <a:gdLst/>
              <a:ahLst/>
              <a:cxnLst/>
              <a:rect l="l" t="t" r="r" b="b"/>
              <a:pathLst>
                <a:path w="32385" h="690245">
                  <a:moveTo>
                    <a:pt x="0" y="689775"/>
                  </a:moveTo>
                  <a:lnTo>
                    <a:pt x="0" y="24917"/>
                  </a:lnTo>
                  <a:lnTo>
                    <a:pt x="31927" y="0"/>
                  </a:lnTo>
                  <a:lnTo>
                    <a:pt x="31927" y="660514"/>
                  </a:lnTo>
                  <a:lnTo>
                    <a:pt x="0" y="68977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639648" y="3524504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31394" y="0"/>
                  </a:moveTo>
                  <a:lnTo>
                    <a:pt x="0" y="24384"/>
                  </a:lnTo>
                  <a:lnTo>
                    <a:pt x="31051" y="29248"/>
                  </a:lnTo>
                  <a:lnTo>
                    <a:pt x="62979" y="4330"/>
                  </a:lnTo>
                  <a:lnTo>
                    <a:pt x="3139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639648" y="3524504"/>
              <a:ext cx="63500" cy="29845"/>
            </a:xfrm>
            <a:custGeom>
              <a:avLst/>
              <a:gdLst/>
              <a:ahLst/>
              <a:cxnLst/>
              <a:rect l="l" t="t" r="r" b="b"/>
              <a:pathLst>
                <a:path w="63500" h="29845">
                  <a:moveTo>
                    <a:pt x="62979" y="4330"/>
                  </a:moveTo>
                  <a:lnTo>
                    <a:pt x="31394" y="0"/>
                  </a:lnTo>
                  <a:lnTo>
                    <a:pt x="0" y="24384"/>
                  </a:lnTo>
                  <a:lnTo>
                    <a:pt x="31051" y="29248"/>
                  </a:lnTo>
                  <a:lnTo>
                    <a:pt x="62979" y="43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639648" y="3548888"/>
              <a:ext cx="31115" cy="718185"/>
            </a:xfrm>
            <a:custGeom>
              <a:avLst/>
              <a:gdLst/>
              <a:ahLst/>
              <a:cxnLst/>
              <a:rect l="l" t="t" r="r" b="b"/>
              <a:pathLst>
                <a:path w="31115" h="718185">
                  <a:moveTo>
                    <a:pt x="0" y="0"/>
                  </a:moveTo>
                  <a:lnTo>
                    <a:pt x="0" y="711796"/>
                  </a:lnTo>
                  <a:lnTo>
                    <a:pt x="31051" y="717664"/>
                  </a:lnTo>
                  <a:lnTo>
                    <a:pt x="31051" y="48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639648" y="3548888"/>
              <a:ext cx="31115" cy="718185"/>
            </a:xfrm>
            <a:custGeom>
              <a:avLst/>
              <a:gdLst/>
              <a:ahLst/>
              <a:cxnLst/>
              <a:rect l="l" t="t" r="r" b="b"/>
              <a:pathLst>
                <a:path w="31115" h="718185">
                  <a:moveTo>
                    <a:pt x="31051" y="717664"/>
                  </a:moveTo>
                  <a:lnTo>
                    <a:pt x="31051" y="4864"/>
                  </a:lnTo>
                  <a:lnTo>
                    <a:pt x="0" y="0"/>
                  </a:lnTo>
                  <a:lnTo>
                    <a:pt x="0" y="711796"/>
                  </a:lnTo>
                  <a:lnTo>
                    <a:pt x="31051" y="71766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670700" y="3528834"/>
              <a:ext cx="32384" cy="737870"/>
            </a:xfrm>
            <a:custGeom>
              <a:avLst/>
              <a:gdLst/>
              <a:ahLst/>
              <a:cxnLst/>
              <a:rect l="l" t="t" r="r" b="b"/>
              <a:pathLst>
                <a:path w="32384" h="737870">
                  <a:moveTo>
                    <a:pt x="31927" y="0"/>
                  </a:moveTo>
                  <a:lnTo>
                    <a:pt x="0" y="24917"/>
                  </a:lnTo>
                  <a:lnTo>
                    <a:pt x="0" y="737717"/>
                  </a:lnTo>
                  <a:lnTo>
                    <a:pt x="31927" y="691743"/>
                  </a:lnTo>
                  <a:lnTo>
                    <a:pt x="3192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670700" y="3528834"/>
              <a:ext cx="32384" cy="737870"/>
            </a:xfrm>
            <a:custGeom>
              <a:avLst/>
              <a:gdLst/>
              <a:ahLst/>
              <a:cxnLst/>
              <a:rect l="l" t="t" r="r" b="b"/>
              <a:pathLst>
                <a:path w="32384" h="737870">
                  <a:moveTo>
                    <a:pt x="0" y="737717"/>
                  </a:moveTo>
                  <a:lnTo>
                    <a:pt x="0" y="24917"/>
                  </a:lnTo>
                  <a:lnTo>
                    <a:pt x="31927" y="0"/>
                  </a:lnTo>
                  <a:lnTo>
                    <a:pt x="31927" y="691743"/>
                  </a:lnTo>
                  <a:lnTo>
                    <a:pt x="0" y="7377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4" name="object 10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23767" y="8203988"/>
            <a:ext cx="2911212" cy="909556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70717" y="6852459"/>
            <a:ext cx="2911226" cy="647109"/>
          </a:xfrm>
          <a:prstGeom prst="rect">
            <a:avLst/>
          </a:prstGeom>
        </p:spPr>
      </p:pic>
      <p:sp>
        <p:nvSpPr>
          <p:cNvPr id="106" name="object 106"/>
          <p:cNvSpPr txBox="1"/>
          <p:nvPr/>
        </p:nvSpPr>
        <p:spPr>
          <a:xfrm>
            <a:off x="5761990" y="532537"/>
            <a:ext cx="7594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Sobrecargas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940800" y="9469167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957762" y="489354"/>
            <a:ext cx="432244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demasiados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consumir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paquete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atascado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transportador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haciendo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consumiendo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calienta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provocará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breve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problema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corrige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761993" y="5607237"/>
            <a:ext cx="148018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Aislamiento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Conductores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957748" y="5551354"/>
            <a:ext cx="4597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supuesto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1356995">
              <a:lnSpc>
                <a:spcPct val="120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romper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descascararse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exponiendo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761993" y="647083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031404" y="6661077"/>
            <a:ext cx="85534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674935" y="8007277"/>
            <a:ext cx="15417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dañado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761993" y="9021857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35" y="1740830"/>
            <a:ext cx="2911005" cy="92251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224804" y="7695945"/>
            <a:ext cx="80645" cy="563880"/>
          </a:xfrm>
          <a:custGeom>
            <a:avLst/>
            <a:gdLst/>
            <a:ahLst/>
            <a:cxnLst/>
            <a:rect l="l" t="t" r="r" b="b"/>
            <a:pathLst>
              <a:path w="80645" h="563879">
                <a:moveTo>
                  <a:pt x="31085" y="0"/>
                </a:moveTo>
                <a:lnTo>
                  <a:pt x="41793" y="22548"/>
                </a:lnTo>
                <a:lnTo>
                  <a:pt x="56701" y="50882"/>
                </a:lnTo>
                <a:lnTo>
                  <a:pt x="65246" y="81531"/>
                </a:lnTo>
                <a:lnTo>
                  <a:pt x="56866" y="111023"/>
                </a:lnTo>
                <a:lnTo>
                  <a:pt x="42788" y="126242"/>
                </a:lnTo>
                <a:lnTo>
                  <a:pt x="23585" y="149196"/>
                </a:lnTo>
                <a:lnTo>
                  <a:pt x="6806" y="182633"/>
                </a:lnTo>
                <a:lnTo>
                  <a:pt x="0" y="229301"/>
                </a:lnTo>
                <a:lnTo>
                  <a:pt x="10714" y="291947"/>
                </a:lnTo>
                <a:lnTo>
                  <a:pt x="30493" y="345605"/>
                </a:lnTo>
                <a:lnTo>
                  <a:pt x="50839" y="390182"/>
                </a:lnTo>
                <a:lnTo>
                  <a:pt x="68243" y="429960"/>
                </a:lnTo>
                <a:lnTo>
                  <a:pt x="79200" y="469222"/>
                </a:lnTo>
                <a:lnTo>
                  <a:pt x="80200" y="512252"/>
                </a:lnTo>
                <a:lnTo>
                  <a:pt x="67737" y="56333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20126" y="8059851"/>
            <a:ext cx="46355" cy="230504"/>
          </a:xfrm>
          <a:custGeom>
            <a:avLst/>
            <a:gdLst/>
            <a:ahLst/>
            <a:cxnLst/>
            <a:rect l="l" t="t" r="r" b="b"/>
            <a:pathLst>
              <a:path w="46354" h="230504">
                <a:moveTo>
                  <a:pt x="29857" y="230276"/>
                </a:moveTo>
                <a:lnTo>
                  <a:pt x="33088" y="217389"/>
                </a:lnTo>
                <a:lnTo>
                  <a:pt x="34275" y="199686"/>
                </a:lnTo>
                <a:lnTo>
                  <a:pt x="32917" y="180829"/>
                </a:lnTo>
                <a:lnTo>
                  <a:pt x="28511" y="164477"/>
                </a:lnTo>
                <a:lnTo>
                  <a:pt x="20431" y="148831"/>
                </a:lnTo>
                <a:lnTo>
                  <a:pt x="10693" y="130294"/>
                </a:lnTo>
                <a:lnTo>
                  <a:pt x="2736" y="109829"/>
                </a:lnTo>
                <a:lnTo>
                  <a:pt x="0" y="88404"/>
                </a:lnTo>
                <a:lnTo>
                  <a:pt x="3119" y="66208"/>
                </a:lnTo>
                <a:lnTo>
                  <a:pt x="8656" y="43430"/>
                </a:lnTo>
                <a:lnTo>
                  <a:pt x="13939" y="21039"/>
                </a:lnTo>
                <a:lnTo>
                  <a:pt x="16294" y="0"/>
                </a:lnTo>
              </a:path>
              <a:path w="46354" h="230504">
                <a:moveTo>
                  <a:pt x="40728" y="228219"/>
                </a:moveTo>
                <a:lnTo>
                  <a:pt x="44543" y="212535"/>
                </a:lnTo>
                <a:lnTo>
                  <a:pt x="45815" y="198399"/>
                </a:lnTo>
                <a:lnTo>
                  <a:pt x="44543" y="184263"/>
                </a:lnTo>
                <a:lnTo>
                  <a:pt x="40728" y="168579"/>
                </a:lnTo>
                <a:lnTo>
                  <a:pt x="35358" y="150981"/>
                </a:lnTo>
                <a:lnTo>
                  <a:pt x="30373" y="132610"/>
                </a:lnTo>
                <a:lnTo>
                  <a:pt x="27171" y="114233"/>
                </a:lnTo>
                <a:lnTo>
                  <a:pt x="27152" y="966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40697" y="8189379"/>
            <a:ext cx="78105" cy="101600"/>
          </a:xfrm>
          <a:custGeom>
            <a:avLst/>
            <a:gdLst/>
            <a:ahLst/>
            <a:cxnLst/>
            <a:rect l="l" t="t" r="r" b="b"/>
            <a:pathLst>
              <a:path w="78104" h="101600">
                <a:moveTo>
                  <a:pt x="1158" y="101422"/>
                </a:moveTo>
                <a:lnTo>
                  <a:pt x="0" y="89301"/>
                </a:lnTo>
                <a:lnTo>
                  <a:pt x="1388" y="76409"/>
                </a:lnTo>
                <a:lnTo>
                  <a:pt x="4474" y="64031"/>
                </a:lnTo>
                <a:lnTo>
                  <a:pt x="8409" y="53454"/>
                </a:lnTo>
              </a:path>
              <a:path w="78104" h="101600">
                <a:moveTo>
                  <a:pt x="52758" y="95948"/>
                </a:moveTo>
                <a:lnTo>
                  <a:pt x="51131" y="84356"/>
                </a:lnTo>
                <a:lnTo>
                  <a:pt x="52639" y="71097"/>
                </a:lnTo>
                <a:lnTo>
                  <a:pt x="56692" y="57586"/>
                </a:lnTo>
                <a:lnTo>
                  <a:pt x="62702" y="45237"/>
                </a:lnTo>
                <a:lnTo>
                  <a:pt x="69181" y="32766"/>
                </a:lnTo>
                <a:lnTo>
                  <a:pt x="74469" y="19527"/>
                </a:lnTo>
                <a:lnTo>
                  <a:pt x="77718" y="7834"/>
                </a:lnTo>
                <a:lnTo>
                  <a:pt x="7808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78048" y="7996110"/>
            <a:ext cx="17780" cy="307340"/>
          </a:xfrm>
          <a:custGeom>
            <a:avLst/>
            <a:gdLst/>
            <a:ahLst/>
            <a:cxnLst/>
            <a:rect l="l" t="t" r="r" b="b"/>
            <a:pathLst>
              <a:path w="17779" h="307340">
                <a:moveTo>
                  <a:pt x="8140" y="307022"/>
                </a:moveTo>
                <a:lnTo>
                  <a:pt x="12715" y="292164"/>
                </a:lnTo>
                <a:lnTo>
                  <a:pt x="16179" y="274473"/>
                </a:lnTo>
                <a:lnTo>
                  <a:pt x="17434" y="254214"/>
                </a:lnTo>
                <a:lnTo>
                  <a:pt x="15379" y="231647"/>
                </a:lnTo>
                <a:lnTo>
                  <a:pt x="10357" y="208106"/>
                </a:lnTo>
                <a:lnTo>
                  <a:pt x="5084" y="185210"/>
                </a:lnTo>
                <a:lnTo>
                  <a:pt x="2019" y="163600"/>
                </a:lnTo>
                <a:lnTo>
                  <a:pt x="3619" y="143916"/>
                </a:lnTo>
                <a:lnTo>
                  <a:pt x="8452" y="124581"/>
                </a:lnTo>
                <a:lnTo>
                  <a:pt x="12442" y="104343"/>
                </a:lnTo>
                <a:lnTo>
                  <a:pt x="14056" y="84362"/>
                </a:lnTo>
                <a:lnTo>
                  <a:pt x="11760" y="65798"/>
                </a:lnTo>
                <a:lnTo>
                  <a:pt x="6991" y="47229"/>
                </a:lnTo>
                <a:lnTo>
                  <a:pt x="2817" y="28274"/>
                </a:lnTo>
                <a:lnTo>
                  <a:pt x="174" y="11633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59953" y="8171548"/>
            <a:ext cx="20955" cy="119380"/>
          </a:xfrm>
          <a:custGeom>
            <a:avLst/>
            <a:gdLst/>
            <a:ahLst/>
            <a:cxnLst/>
            <a:rect l="l" t="t" r="r" b="b"/>
            <a:pathLst>
              <a:path w="20954" h="119379">
                <a:moveTo>
                  <a:pt x="18110" y="0"/>
                </a:moveTo>
                <a:lnTo>
                  <a:pt x="20523" y="18484"/>
                </a:lnTo>
                <a:lnTo>
                  <a:pt x="20918" y="34096"/>
                </a:lnTo>
                <a:lnTo>
                  <a:pt x="19229" y="48770"/>
                </a:lnTo>
                <a:lnTo>
                  <a:pt x="15392" y="64439"/>
                </a:lnTo>
                <a:lnTo>
                  <a:pt x="12097" y="75315"/>
                </a:lnTo>
                <a:lnTo>
                  <a:pt x="8039" y="88760"/>
                </a:lnTo>
                <a:lnTo>
                  <a:pt x="3808" y="103748"/>
                </a:lnTo>
                <a:lnTo>
                  <a:pt x="0" y="11925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113137" y="7974447"/>
            <a:ext cx="366395" cy="550545"/>
            <a:chOff x="4058534" y="7974444"/>
            <a:chExt cx="366395" cy="550545"/>
          </a:xfrm>
        </p:grpSpPr>
        <p:sp>
          <p:nvSpPr>
            <p:cNvPr id="9" name="object 9"/>
            <p:cNvSpPr/>
            <p:nvPr/>
          </p:nvSpPr>
          <p:spPr>
            <a:xfrm>
              <a:off x="4183176" y="8130438"/>
              <a:ext cx="29209" cy="170180"/>
            </a:xfrm>
            <a:custGeom>
              <a:avLst/>
              <a:gdLst/>
              <a:ahLst/>
              <a:cxnLst/>
              <a:rect l="l" t="t" r="r" b="b"/>
              <a:pathLst>
                <a:path w="29210" h="170179">
                  <a:moveTo>
                    <a:pt x="4521" y="56197"/>
                  </a:moveTo>
                  <a:lnTo>
                    <a:pt x="9878" y="68771"/>
                  </a:lnTo>
                  <a:lnTo>
                    <a:pt x="13682" y="81507"/>
                  </a:lnTo>
                  <a:lnTo>
                    <a:pt x="15845" y="93925"/>
                  </a:lnTo>
                  <a:lnTo>
                    <a:pt x="16281" y="105549"/>
                  </a:lnTo>
                  <a:lnTo>
                    <a:pt x="14135" y="122890"/>
                  </a:lnTo>
                  <a:lnTo>
                    <a:pt x="9955" y="140490"/>
                  </a:lnTo>
                  <a:lnTo>
                    <a:pt x="5096" y="156038"/>
                  </a:lnTo>
                  <a:lnTo>
                    <a:pt x="914" y="167220"/>
                  </a:lnTo>
                </a:path>
                <a:path w="29210" h="170179">
                  <a:moveTo>
                    <a:pt x="9055" y="169951"/>
                  </a:moveTo>
                  <a:lnTo>
                    <a:pt x="17337" y="149417"/>
                  </a:lnTo>
                  <a:lnTo>
                    <a:pt x="25115" y="124898"/>
                  </a:lnTo>
                  <a:lnTo>
                    <a:pt x="29162" y="99606"/>
                  </a:lnTo>
                  <a:lnTo>
                    <a:pt x="26250" y="76758"/>
                  </a:lnTo>
                  <a:lnTo>
                    <a:pt x="17943" y="56089"/>
                  </a:lnTo>
                  <a:lnTo>
                    <a:pt x="9386" y="35807"/>
                  </a:lnTo>
                  <a:lnTo>
                    <a:pt x="2699" y="16812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11726" y="8233054"/>
              <a:ext cx="54610" cy="285115"/>
            </a:xfrm>
            <a:custGeom>
              <a:avLst/>
              <a:gdLst/>
              <a:ahLst/>
              <a:cxnLst/>
              <a:rect l="l" t="t" r="r" b="b"/>
              <a:pathLst>
                <a:path w="54610" h="285115">
                  <a:moveTo>
                    <a:pt x="0" y="0"/>
                  </a:moveTo>
                  <a:lnTo>
                    <a:pt x="9194" y="29125"/>
                  </a:lnTo>
                  <a:lnTo>
                    <a:pt x="24666" y="66476"/>
                  </a:lnTo>
                  <a:lnTo>
                    <a:pt x="40476" y="104854"/>
                  </a:lnTo>
                  <a:lnTo>
                    <a:pt x="50685" y="137058"/>
                  </a:lnTo>
                  <a:lnTo>
                    <a:pt x="54107" y="167897"/>
                  </a:lnTo>
                  <a:lnTo>
                    <a:pt x="52270" y="204904"/>
                  </a:lnTo>
                  <a:lnTo>
                    <a:pt x="43302" y="244993"/>
                  </a:lnTo>
                  <a:lnTo>
                    <a:pt x="25336" y="2850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3865" y="8194674"/>
              <a:ext cx="24130" cy="327660"/>
            </a:xfrm>
            <a:custGeom>
              <a:avLst/>
              <a:gdLst/>
              <a:ahLst/>
              <a:cxnLst/>
              <a:rect l="l" t="t" r="r" b="b"/>
              <a:pathLst>
                <a:path w="24129" h="327659">
                  <a:moveTo>
                    <a:pt x="1135" y="327571"/>
                  </a:moveTo>
                  <a:lnTo>
                    <a:pt x="3510" y="318260"/>
                  </a:lnTo>
                  <a:lnTo>
                    <a:pt x="9280" y="303422"/>
                  </a:lnTo>
                  <a:lnTo>
                    <a:pt x="16410" y="284212"/>
                  </a:lnTo>
                  <a:lnTo>
                    <a:pt x="22864" y="261785"/>
                  </a:lnTo>
                  <a:lnTo>
                    <a:pt x="23519" y="233634"/>
                  </a:lnTo>
                  <a:lnTo>
                    <a:pt x="17521" y="200421"/>
                  </a:lnTo>
                  <a:lnTo>
                    <a:pt x="9213" y="168080"/>
                  </a:lnTo>
                  <a:lnTo>
                    <a:pt x="2938" y="142544"/>
                  </a:lnTo>
                  <a:lnTo>
                    <a:pt x="789" y="125989"/>
                  </a:lnTo>
                  <a:lnTo>
                    <a:pt x="0" y="106737"/>
                  </a:lnTo>
                  <a:lnTo>
                    <a:pt x="907" y="87227"/>
                  </a:lnTo>
                  <a:lnTo>
                    <a:pt x="3852" y="69900"/>
                  </a:lnTo>
                  <a:lnTo>
                    <a:pt x="7590" y="52424"/>
                  </a:lnTo>
                  <a:lnTo>
                    <a:pt x="10063" y="32893"/>
                  </a:lnTo>
                  <a:lnTo>
                    <a:pt x="10335" y="14390"/>
                  </a:lnTo>
                  <a:lnTo>
                    <a:pt x="747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55435" y="8142592"/>
              <a:ext cx="67310" cy="356870"/>
            </a:xfrm>
            <a:custGeom>
              <a:avLst/>
              <a:gdLst/>
              <a:ahLst/>
              <a:cxnLst/>
              <a:rect l="l" t="t" r="r" b="b"/>
              <a:pathLst>
                <a:path w="67310" h="356870">
                  <a:moveTo>
                    <a:pt x="6532" y="0"/>
                  </a:moveTo>
                  <a:lnTo>
                    <a:pt x="13994" y="35633"/>
                  </a:lnTo>
                  <a:lnTo>
                    <a:pt x="17387" y="71267"/>
                  </a:lnTo>
                  <a:lnTo>
                    <a:pt x="16708" y="104847"/>
                  </a:lnTo>
                  <a:lnTo>
                    <a:pt x="11955" y="134315"/>
                  </a:lnTo>
                  <a:lnTo>
                    <a:pt x="5709" y="158644"/>
                  </a:lnTo>
                  <a:lnTo>
                    <a:pt x="1328" y="178862"/>
                  </a:lnTo>
                  <a:lnTo>
                    <a:pt x="0" y="195996"/>
                  </a:lnTo>
                  <a:lnTo>
                    <a:pt x="2912" y="211074"/>
                  </a:lnTo>
                </a:path>
                <a:path w="67310" h="356870">
                  <a:moveTo>
                    <a:pt x="64456" y="152819"/>
                  </a:moveTo>
                  <a:lnTo>
                    <a:pt x="55737" y="177235"/>
                  </a:lnTo>
                  <a:lnTo>
                    <a:pt x="50707" y="210900"/>
                  </a:lnTo>
                  <a:lnTo>
                    <a:pt x="50514" y="245336"/>
                  </a:lnTo>
                  <a:lnTo>
                    <a:pt x="56303" y="272059"/>
                  </a:lnTo>
                  <a:lnTo>
                    <a:pt x="63501" y="294197"/>
                  </a:lnTo>
                  <a:lnTo>
                    <a:pt x="67004" y="318068"/>
                  </a:lnTo>
                  <a:lnTo>
                    <a:pt x="67195" y="340010"/>
                  </a:lnTo>
                  <a:lnTo>
                    <a:pt x="64456" y="3563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60820" y="7976730"/>
              <a:ext cx="230504" cy="524510"/>
            </a:xfrm>
            <a:custGeom>
              <a:avLst/>
              <a:gdLst/>
              <a:ahLst/>
              <a:cxnLst/>
              <a:rect l="l" t="t" r="r" b="b"/>
              <a:pathLst>
                <a:path w="230504" h="524509">
                  <a:moveTo>
                    <a:pt x="230116" y="400926"/>
                  </a:moveTo>
                  <a:lnTo>
                    <a:pt x="223955" y="376349"/>
                  </a:lnTo>
                  <a:lnTo>
                    <a:pt x="217547" y="343101"/>
                  </a:lnTo>
                  <a:lnTo>
                    <a:pt x="213690" y="306384"/>
                  </a:lnTo>
                  <a:lnTo>
                    <a:pt x="215180" y="271399"/>
                  </a:lnTo>
                  <a:lnTo>
                    <a:pt x="220756" y="240492"/>
                  </a:lnTo>
                  <a:lnTo>
                    <a:pt x="225188" y="210745"/>
                  </a:lnTo>
                  <a:lnTo>
                    <a:pt x="225296" y="179457"/>
                  </a:lnTo>
                  <a:lnTo>
                    <a:pt x="217898" y="143929"/>
                  </a:lnTo>
                </a:path>
                <a:path w="230504" h="524509">
                  <a:moveTo>
                    <a:pt x="141851" y="205600"/>
                  </a:moveTo>
                  <a:lnTo>
                    <a:pt x="142543" y="152146"/>
                  </a:lnTo>
                  <a:lnTo>
                    <a:pt x="163580" y="104863"/>
                  </a:lnTo>
                  <a:lnTo>
                    <a:pt x="176092" y="83272"/>
                  </a:lnTo>
                  <a:lnTo>
                    <a:pt x="183261" y="58599"/>
                  </a:lnTo>
                  <a:lnTo>
                    <a:pt x="182288" y="30842"/>
                  </a:lnTo>
                  <a:lnTo>
                    <a:pt x="170375" y="0"/>
                  </a:lnTo>
                </a:path>
                <a:path w="230504" h="524509">
                  <a:moveTo>
                    <a:pt x="94353" y="524281"/>
                  </a:moveTo>
                  <a:lnTo>
                    <a:pt x="100100" y="508185"/>
                  </a:lnTo>
                  <a:lnTo>
                    <a:pt x="101647" y="491126"/>
                  </a:lnTo>
                  <a:lnTo>
                    <a:pt x="99887" y="473684"/>
                  </a:lnTo>
                  <a:lnTo>
                    <a:pt x="95711" y="456438"/>
                  </a:lnTo>
                  <a:lnTo>
                    <a:pt x="89536" y="435908"/>
                  </a:lnTo>
                  <a:lnTo>
                    <a:pt x="82983" y="409403"/>
                  </a:lnTo>
                  <a:lnTo>
                    <a:pt x="78720" y="378660"/>
                  </a:lnTo>
                  <a:lnTo>
                    <a:pt x="79417" y="345414"/>
                  </a:lnTo>
                  <a:lnTo>
                    <a:pt x="82048" y="313800"/>
                  </a:lnTo>
                  <a:lnTo>
                    <a:pt x="82130" y="286815"/>
                  </a:lnTo>
                  <a:lnTo>
                    <a:pt x="80176" y="264456"/>
                  </a:lnTo>
                  <a:lnTo>
                    <a:pt x="76700" y="246722"/>
                  </a:lnTo>
                </a:path>
                <a:path w="230504" h="524509">
                  <a:moveTo>
                    <a:pt x="16959" y="394754"/>
                  </a:moveTo>
                  <a:lnTo>
                    <a:pt x="22097" y="374770"/>
                  </a:lnTo>
                  <a:lnTo>
                    <a:pt x="26471" y="349005"/>
                  </a:lnTo>
                  <a:lnTo>
                    <a:pt x="28807" y="317844"/>
                  </a:lnTo>
                  <a:lnTo>
                    <a:pt x="27830" y="281673"/>
                  </a:lnTo>
                  <a:lnTo>
                    <a:pt x="22037" y="238980"/>
                  </a:lnTo>
                  <a:lnTo>
                    <a:pt x="14082" y="193009"/>
                  </a:lnTo>
                  <a:lnTo>
                    <a:pt x="8928" y="151280"/>
                  </a:lnTo>
                  <a:lnTo>
                    <a:pt x="11536" y="121310"/>
                  </a:lnTo>
                </a:path>
                <a:path w="230504" h="524509">
                  <a:moveTo>
                    <a:pt x="6113" y="296062"/>
                  </a:moveTo>
                  <a:lnTo>
                    <a:pt x="7231" y="277398"/>
                  </a:lnTo>
                  <a:lnTo>
                    <a:pt x="7970" y="251604"/>
                  </a:lnTo>
                  <a:lnTo>
                    <a:pt x="7438" y="222340"/>
                  </a:lnTo>
                  <a:lnTo>
                    <a:pt x="4741" y="193268"/>
                  </a:lnTo>
                  <a:lnTo>
                    <a:pt x="1102" y="163907"/>
                  </a:lnTo>
                  <a:lnTo>
                    <a:pt x="0" y="132618"/>
                  </a:lnTo>
                  <a:lnTo>
                    <a:pt x="3986" y="101326"/>
                  </a:lnTo>
                  <a:lnTo>
                    <a:pt x="15613" y="7195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970129" y="8319328"/>
            <a:ext cx="1970405" cy="928369"/>
            <a:chOff x="2915526" y="8319325"/>
            <a:chExt cx="1970405" cy="928369"/>
          </a:xfrm>
        </p:grpSpPr>
        <p:sp>
          <p:nvSpPr>
            <p:cNvPr id="15" name="object 15"/>
            <p:cNvSpPr/>
            <p:nvPr/>
          </p:nvSpPr>
          <p:spPr>
            <a:xfrm>
              <a:off x="3853154" y="9043987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4">
                  <a:moveTo>
                    <a:pt x="704100" y="0"/>
                  </a:moveTo>
                  <a:lnTo>
                    <a:pt x="73355" y="0"/>
                  </a:lnTo>
                  <a:lnTo>
                    <a:pt x="0" y="193928"/>
                  </a:lnTo>
                  <a:lnTo>
                    <a:pt x="787222" y="197192"/>
                  </a:lnTo>
                  <a:lnTo>
                    <a:pt x="7041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53154" y="9043987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4">
                  <a:moveTo>
                    <a:pt x="704100" y="0"/>
                  </a:moveTo>
                  <a:lnTo>
                    <a:pt x="73355" y="0"/>
                  </a:lnTo>
                  <a:lnTo>
                    <a:pt x="0" y="193928"/>
                  </a:lnTo>
                  <a:lnTo>
                    <a:pt x="787222" y="197192"/>
                  </a:lnTo>
                  <a:lnTo>
                    <a:pt x="70410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05897" y="8398573"/>
              <a:ext cx="166370" cy="643890"/>
            </a:xfrm>
            <a:custGeom>
              <a:avLst/>
              <a:gdLst/>
              <a:ahLst/>
              <a:cxnLst/>
              <a:rect l="l" t="t" r="r" b="b"/>
              <a:pathLst>
                <a:path w="166370" h="643890">
                  <a:moveTo>
                    <a:pt x="0" y="643788"/>
                  </a:moveTo>
                  <a:lnTo>
                    <a:pt x="166268" y="643788"/>
                  </a:lnTo>
                  <a:lnTo>
                    <a:pt x="166268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05897" y="8398573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90">
                  <a:moveTo>
                    <a:pt x="0" y="0"/>
                  </a:moveTo>
                  <a:lnTo>
                    <a:pt x="0" y="643788"/>
                  </a:lnTo>
                  <a:lnTo>
                    <a:pt x="353669" y="643788"/>
                  </a:lnTo>
                  <a:lnTo>
                    <a:pt x="353669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14850" y="8398573"/>
              <a:ext cx="174625" cy="643890"/>
            </a:xfrm>
            <a:custGeom>
              <a:avLst/>
              <a:gdLst/>
              <a:ahLst/>
              <a:cxnLst/>
              <a:rect l="l" t="t" r="r" b="b"/>
              <a:pathLst>
                <a:path w="174625" h="643890">
                  <a:moveTo>
                    <a:pt x="0" y="643788"/>
                  </a:moveTo>
                  <a:lnTo>
                    <a:pt x="174396" y="643788"/>
                  </a:lnTo>
                  <a:lnTo>
                    <a:pt x="174396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35602" y="8398573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90">
                  <a:moveTo>
                    <a:pt x="0" y="0"/>
                  </a:moveTo>
                  <a:lnTo>
                    <a:pt x="0" y="643788"/>
                  </a:lnTo>
                  <a:lnTo>
                    <a:pt x="353644" y="643788"/>
                  </a:lnTo>
                  <a:lnTo>
                    <a:pt x="353644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72166" y="8338273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5">
                  <a:moveTo>
                    <a:pt x="542683" y="0"/>
                  </a:moveTo>
                  <a:lnTo>
                    <a:pt x="0" y="0"/>
                  </a:lnTo>
                  <a:lnTo>
                    <a:pt x="0" y="766000"/>
                  </a:lnTo>
                  <a:lnTo>
                    <a:pt x="542683" y="766000"/>
                  </a:lnTo>
                  <a:lnTo>
                    <a:pt x="54268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72166" y="8338273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5">
                  <a:moveTo>
                    <a:pt x="542683" y="0"/>
                  </a:moveTo>
                  <a:lnTo>
                    <a:pt x="542683" y="766000"/>
                  </a:lnTo>
                  <a:lnTo>
                    <a:pt x="0" y="766000"/>
                  </a:lnTo>
                  <a:lnTo>
                    <a:pt x="0" y="0"/>
                  </a:lnTo>
                  <a:lnTo>
                    <a:pt x="5426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90922" y="8672398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20">
                  <a:moveTo>
                    <a:pt x="188061" y="0"/>
                  </a:moveTo>
                  <a:lnTo>
                    <a:pt x="0" y="0"/>
                  </a:lnTo>
                  <a:lnTo>
                    <a:pt x="0" y="96126"/>
                  </a:lnTo>
                  <a:lnTo>
                    <a:pt x="188061" y="96126"/>
                  </a:lnTo>
                  <a:lnTo>
                    <a:pt x="18806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90922" y="8672398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20">
                  <a:moveTo>
                    <a:pt x="188061" y="0"/>
                  </a:moveTo>
                  <a:lnTo>
                    <a:pt x="188061" y="96126"/>
                  </a:lnTo>
                  <a:lnTo>
                    <a:pt x="0" y="96126"/>
                  </a:lnTo>
                  <a:lnTo>
                    <a:pt x="0" y="0"/>
                  </a:lnTo>
                  <a:lnTo>
                    <a:pt x="18806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94607" y="8424748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492226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94607" y="8424748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0" y="0"/>
                  </a:moveTo>
                  <a:lnTo>
                    <a:pt x="492226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90975" y="8530640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503161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90975" y="8530640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0" y="0"/>
                  </a:moveTo>
                  <a:lnTo>
                    <a:pt x="503161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08245" y="8705786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327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74248" y="8646299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5">
                  <a:moveTo>
                    <a:pt x="146646" y="0"/>
                  </a:moveTo>
                  <a:lnTo>
                    <a:pt x="0" y="0"/>
                  </a:lnTo>
                  <a:lnTo>
                    <a:pt x="0" y="149961"/>
                  </a:lnTo>
                  <a:lnTo>
                    <a:pt x="146646" y="149961"/>
                  </a:lnTo>
                  <a:lnTo>
                    <a:pt x="146646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74248" y="8646299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5">
                  <a:moveTo>
                    <a:pt x="146646" y="0"/>
                  </a:moveTo>
                  <a:lnTo>
                    <a:pt x="146646" y="149961"/>
                  </a:lnTo>
                  <a:lnTo>
                    <a:pt x="0" y="149961"/>
                  </a:lnTo>
                  <a:lnTo>
                    <a:pt x="0" y="0"/>
                  </a:lnTo>
                  <a:lnTo>
                    <a:pt x="146646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17812" y="8648903"/>
              <a:ext cx="1243330" cy="68580"/>
            </a:xfrm>
            <a:custGeom>
              <a:avLst/>
              <a:gdLst/>
              <a:ahLst/>
              <a:cxnLst/>
              <a:rect l="l" t="t" r="r" b="b"/>
              <a:pathLst>
                <a:path w="1243329" h="68579">
                  <a:moveTo>
                    <a:pt x="772769" y="0"/>
                  </a:moveTo>
                  <a:lnTo>
                    <a:pt x="726651" y="1757"/>
                  </a:lnTo>
                  <a:lnTo>
                    <a:pt x="680862" y="4894"/>
                  </a:lnTo>
                  <a:lnTo>
                    <a:pt x="635545" y="8924"/>
                  </a:lnTo>
                  <a:lnTo>
                    <a:pt x="545383" y="17869"/>
                  </a:lnTo>
                  <a:lnTo>
                    <a:pt x="499200" y="21971"/>
                  </a:lnTo>
                  <a:lnTo>
                    <a:pt x="452180" y="25198"/>
                  </a:lnTo>
                  <a:lnTo>
                    <a:pt x="404211" y="27081"/>
                  </a:lnTo>
                  <a:lnTo>
                    <a:pt x="355180" y="27152"/>
                  </a:lnTo>
                  <a:lnTo>
                    <a:pt x="309389" y="25324"/>
                  </a:lnTo>
                  <a:lnTo>
                    <a:pt x="265833" y="22061"/>
                  </a:lnTo>
                  <a:lnTo>
                    <a:pt x="223996" y="17867"/>
                  </a:lnTo>
                  <a:lnTo>
                    <a:pt x="139199" y="8261"/>
                  </a:lnTo>
                  <a:lnTo>
                    <a:pt x="96183" y="4278"/>
                  </a:lnTo>
                  <a:lnTo>
                    <a:pt x="54225" y="2150"/>
                  </a:lnTo>
                  <a:lnTo>
                    <a:pt x="13233" y="2730"/>
                  </a:lnTo>
                  <a:lnTo>
                    <a:pt x="5740" y="3136"/>
                  </a:lnTo>
                  <a:lnTo>
                    <a:pt x="0" y="9550"/>
                  </a:lnTo>
                  <a:lnTo>
                    <a:pt x="825" y="24511"/>
                  </a:lnTo>
                  <a:lnTo>
                    <a:pt x="7226" y="30264"/>
                  </a:lnTo>
                  <a:lnTo>
                    <a:pt x="14706" y="29832"/>
                  </a:lnTo>
                  <a:lnTo>
                    <a:pt x="54176" y="29312"/>
                  </a:lnTo>
                  <a:lnTo>
                    <a:pt x="94938" y="31426"/>
                  </a:lnTo>
                  <a:lnTo>
                    <a:pt x="136968" y="35340"/>
                  </a:lnTo>
                  <a:lnTo>
                    <a:pt x="220294" y="44770"/>
                  </a:lnTo>
                  <a:lnTo>
                    <a:pt x="262804" y="49029"/>
                  </a:lnTo>
                  <a:lnTo>
                    <a:pt x="307632" y="52406"/>
                  </a:lnTo>
                  <a:lnTo>
                    <a:pt x="354647" y="54305"/>
                  </a:lnTo>
                  <a:lnTo>
                    <a:pt x="404564" y="54236"/>
                  </a:lnTo>
                  <a:lnTo>
                    <a:pt x="453267" y="52333"/>
                  </a:lnTo>
                  <a:lnTo>
                    <a:pt x="500904" y="49071"/>
                  </a:lnTo>
                  <a:lnTo>
                    <a:pt x="547623" y="44922"/>
                  </a:lnTo>
                  <a:lnTo>
                    <a:pt x="638998" y="35860"/>
                  </a:lnTo>
                  <a:lnTo>
                    <a:pt x="683718" y="31889"/>
                  </a:lnTo>
                  <a:lnTo>
                    <a:pt x="728298" y="28852"/>
                  </a:lnTo>
                  <a:lnTo>
                    <a:pt x="773303" y="27152"/>
                  </a:lnTo>
                  <a:lnTo>
                    <a:pt x="818966" y="27583"/>
                  </a:lnTo>
                  <a:lnTo>
                    <a:pt x="864948" y="30301"/>
                  </a:lnTo>
                  <a:lnTo>
                    <a:pt x="911440" y="34773"/>
                  </a:lnTo>
                  <a:lnTo>
                    <a:pt x="958632" y="40463"/>
                  </a:lnTo>
                  <a:lnTo>
                    <a:pt x="1061228" y="54035"/>
                  </a:lnTo>
                  <a:lnTo>
                    <a:pt x="1116528" y="60507"/>
                  </a:lnTo>
                  <a:lnTo>
                    <a:pt x="1172478" y="65405"/>
                  </a:lnTo>
                  <a:lnTo>
                    <a:pt x="1228940" y="67881"/>
                  </a:lnTo>
                  <a:lnTo>
                    <a:pt x="1236446" y="67995"/>
                  </a:lnTo>
                  <a:lnTo>
                    <a:pt x="1242618" y="62039"/>
                  </a:lnTo>
                  <a:lnTo>
                    <a:pt x="1242885" y="47028"/>
                  </a:lnTo>
                  <a:lnTo>
                    <a:pt x="1236903" y="40855"/>
                  </a:lnTo>
                  <a:lnTo>
                    <a:pt x="1229398" y="40728"/>
                  </a:lnTo>
                  <a:lnTo>
                    <a:pt x="1173997" y="38293"/>
                  </a:lnTo>
                  <a:lnTo>
                    <a:pt x="1118881" y="33453"/>
                  </a:lnTo>
                  <a:lnTo>
                    <a:pt x="1064257" y="27053"/>
                  </a:lnTo>
                  <a:lnTo>
                    <a:pt x="961610" y="13476"/>
                  </a:lnTo>
                  <a:lnTo>
                    <a:pt x="913737" y="7708"/>
                  </a:lnTo>
                  <a:lnTo>
                    <a:pt x="866469" y="3178"/>
                  </a:lnTo>
                  <a:lnTo>
                    <a:pt x="819562" y="427"/>
                  </a:lnTo>
                  <a:lnTo>
                    <a:pt x="7727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24098" y="8655011"/>
              <a:ext cx="1230630" cy="55880"/>
            </a:xfrm>
            <a:custGeom>
              <a:avLst/>
              <a:gdLst/>
              <a:ahLst/>
              <a:cxnLst/>
              <a:rect l="l" t="t" r="r" b="b"/>
              <a:pathLst>
                <a:path w="1230629" h="55879">
                  <a:moveTo>
                    <a:pt x="766597" y="0"/>
                  </a:moveTo>
                  <a:lnTo>
                    <a:pt x="720648" y="1752"/>
                  </a:lnTo>
                  <a:lnTo>
                    <a:pt x="674990" y="4879"/>
                  </a:lnTo>
                  <a:lnTo>
                    <a:pt x="629778" y="8897"/>
                  </a:lnTo>
                  <a:lnTo>
                    <a:pt x="539602" y="17841"/>
                  </a:lnTo>
                  <a:lnTo>
                    <a:pt x="493299" y="21956"/>
                  </a:lnTo>
                  <a:lnTo>
                    <a:pt x="446137" y="25193"/>
                  </a:lnTo>
                  <a:lnTo>
                    <a:pt x="398000" y="27083"/>
                  </a:lnTo>
                  <a:lnTo>
                    <a:pt x="348767" y="27152"/>
                  </a:lnTo>
                  <a:lnTo>
                    <a:pt x="302782" y="25320"/>
                  </a:lnTo>
                  <a:lnTo>
                    <a:pt x="259076" y="22047"/>
                  </a:lnTo>
                  <a:lnTo>
                    <a:pt x="217118" y="17840"/>
                  </a:lnTo>
                  <a:lnTo>
                    <a:pt x="132415" y="8248"/>
                  </a:lnTo>
                  <a:lnTo>
                    <a:pt x="89622" y="4281"/>
                  </a:lnTo>
                  <a:lnTo>
                    <a:pt x="47931" y="2154"/>
                  </a:lnTo>
                  <a:lnTo>
                    <a:pt x="7277" y="2717"/>
                  </a:lnTo>
                  <a:lnTo>
                    <a:pt x="3162" y="2946"/>
                  </a:lnTo>
                  <a:lnTo>
                    <a:pt x="0" y="6464"/>
                  </a:lnTo>
                  <a:lnTo>
                    <a:pt x="457" y="14693"/>
                  </a:lnTo>
                  <a:lnTo>
                    <a:pt x="3975" y="17856"/>
                  </a:lnTo>
                  <a:lnTo>
                    <a:pt x="8089" y="17627"/>
                  </a:lnTo>
                  <a:lnTo>
                    <a:pt x="47897" y="17088"/>
                  </a:lnTo>
                  <a:lnTo>
                    <a:pt x="88928" y="19200"/>
                  </a:lnTo>
                  <a:lnTo>
                    <a:pt x="131183" y="23130"/>
                  </a:lnTo>
                  <a:lnTo>
                    <a:pt x="215669" y="32695"/>
                  </a:lnTo>
                  <a:lnTo>
                    <a:pt x="257930" y="36926"/>
                  </a:lnTo>
                  <a:lnTo>
                    <a:pt x="302011" y="40227"/>
                  </a:lnTo>
                  <a:lnTo>
                    <a:pt x="348475" y="42087"/>
                  </a:lnTo>
                  <a:lnTo>
                    <a:pt x="398197" y="42019"/>
                  </a:lnTo>
                  <a:lnTo>
                    <a:pt x="446737" y="40117"/>
                  </a:lnTo>
                  <a:lnTo>
                    <a:pt x="494235" y="36859"/>
                  </a:lnTo>
                  <a:lnTo>
                    <a:pt x="540830" y="32717"/>
                  </a:lnTo>
                  <a:lnTo>
                    <a:pt x="632192" y="23652"/>
                  </a:lnTo>
                  <a:lnTo>
                    <a:pt x="677021" y="19669"/>
                  </a:lnTo>
                  <a:lnTo>
                    <a:pt x="721730" y="16624"/>
                  </a:lnTo>
                  <a:lnTo>
                    <a:pt x="766902" y="14922"/>
                  </a:lnTo>
                  <a:lnTo>
                    <a:pt x="812815" y="15357"/>
                  </a:lnTo>
                  <a:lnTo>
                    <a:pt x="859005" y="18086"/>
                  </a:lnTo>
                  <a:lnTo>
                    <a:pt x="905670" y="22573"/>
                  </a:lnTo>
                  <a:lnTo>
                    <a:pt x="953012" y="28280"/>
                  </a:lnTo>
                  <a:lnTo>
                    <a:pt x="1055615" y="41849"/>
                  </a:lnTo>
                  <a:lnTo>
                    <a:pt x="1110770" y="48306"/>
                  </a:lnTo>
                  <a:lnTo>
                    <a:pt x="1166539" y="53192"/>
                  </a:lnTo>
                  <a:lnTo>
                    <a:pt x="1226883" y="55714"/>
                  </a:lnTo>
                  <a:lnTo>
                    <a:pt x="1230287" y="52451"/>
                  </a:lnTo>
                  <a:lnTo>
                    <a:pt x="1230426" y="44196"/>
                  </a:lnTo>
                  <a:lnTo>
                    <a:pt x="1227150" y="40792"/>
                  </a:lnTo>
                  <a:lnTo>
                    <a:pt x="1167365" y="38276"/>
                  </a:lnTo>
                  <a:lnTo>
                    <a:pt x="1112059" y="33421"/>
                  </a:lnTo>
                  <a:lnTo>
                    <a:pt x="1057282" y="27007"/>
                  </a:lnTo>
                  <a:lnTo>
                    <a:pt x="954648" y="13433"/>
                  </a:lnTo>
                  <a:lnTo>
                    <a:pt x="906930" y="7683"/>
                  </a:lnTo>
                  <a:lnTo>
                    <a:pt x="859836" y="3166"/>
                  </a:lnTo>
                  <a:lnTo>
                    <a:pt x="813136" y="424"/>
                  </a:lnTo>
                  <a:lnTo>
                    <a:pt x="7665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24098" y="8655011"/>
              <a:ext cx="1230630" cy="55880"/>
            </a:xfrm>
            <a:custGeom>
              <a:avLst/>
              <a:gdLst/>
              <a:ahLst/>
              <a:cxnLst/>
              <a:rect l="l" t="t" r="r" b="b"/>
              <a:pathLst>
                <a:path w="1230629" h="55879">
                  <a:moveTo>
                    <a:pt x="766597" y="0"/>
                  </a:moveTo>
                  <a:lnTo>
                    <a:pt x="720648" y="1752"/>
                  </a:lnTo>
                  <a:lnTo>
                    <a:pt x="674990" y="4879"/>
                  </a:lnTo>
                  <a:lnTo>
                    <a:pt x="629778" y="8897"/>
                  </a:lnTo>
                  <a:lnTo>
                    <a:pt x="585165" y="13322"/>
                  </a:lnTo>
                  <a:lnTo>
                    <a:pt x="539602" y="17841"/>
                  </a:lnTo>
                  <a:lnTo>
                    <a:pt x="493299" y="21956"/>
                  </a:lnTo>
                  <a:lnTo>
                    <a:pt x="446137" y="25193"/>
                  </a:lnTo>
                  <a:lnTo>
                    <a:pt x="398000" y="27083"/>
                  </a:lnTo>
                  <a:lnTo>
                    <a:pt x="348767" y="27152"/>
                  </a:lnTo>
                  <a:lnTo>
                    <a:pt x="302782" y="25320"/>
                  </a:lnTo>
                  <a:lnTo>
                    <a:pt x="259076" y="22047"/>
                  </a:lnTo>
                  <a:lnTo>
                    <a:pt x="217118" y="17840"/>
                  </a:lnTo>
                  <a:lnTo>
                    <a:pt x="176377" y="13208"/>
                  </a:lnTo>
                  <a:lnTo>
                    <a:pt x="132415" y="8248"/>
                  </a:lnTo>
                  <a:lnTo>
                    <a:pt x="89622" y="4281"/>
                  </a:lnTo>
                  <a:lnTo>
                    <a:pt x="47931" y="2154"/>
                  </a:lnTo>
                  <a:lnTo>
                    <a:pt x="7277" y="2717"/>
                  </a:lnTo>
                  <a:lnTo>
                    <a:pt x="3162" y="2946"/>
                  </a:lnTo>
                  <a:lnTo>
                    <a:pt x="0" y="6464"/>
                  </a:lnTo>
                  <a:lnTo>
                    <a:pt x="228" y="10579"/>
                  </a:lnTo>
                  <a:lnTo>
                    <a:pt x="457" y="14693"/>
                  </a:lnTo>
                  <a:lnTo>
                    <a:pt x="3975" y="17856"/>
                  </a:lnTo>
                  <a:lnTo>
                    <a:pt x="8089" y="17627"/>
                  </a:lnTo>
                  <a:lnTo>
                    <a:pt x="47897" y="17088"/>
                  </a:lnTo>
                  <a:lnTo>
                    <a:pt x="88928" y="19200"/>
                  </a:lnTo>
                  <a:lnTo>
                    <a:pt x="131183" y="23130"/>
                  </a:lnTo>
                  <a:lnTo>
                    <a:pt x="174663" y="28041"/>
                  </a:lnTo>
                  <a:lnTo>
                    <a:pt x="215669" y="32695"/>
                  </a:lnTo>
                  <a:lnTo>
                    <a:pt x="257930" y="36926"/>
                  </a:lnTo>
                  <a:lnTo>
                    <a:pt x="302011" y="40227"/>
                  </a:lnTo>
                  <a:lnTo>
                    <a:pt x="348475" y="42087"/>
                  </a:lnTo>
                  <a:lnTo>
                    <a:pt x="398197" y="42019"/>
                  </a:lnTo>
                  <a:lnTo>
                    <a:pt x="446737" y="40117"/>
                  </a:lnTo>
                  <a:lnTo>
                    <a:pt x="494235" y="36859"/>
                  </a:lnTo>
                  <a:lnTo>
                    <a:pt x="540830" y="32717"/>
                  </a:lnTo>
                  <a:lnTo>
                    <a:pt x="586663" y="28168"/>
                  </a:lnTo>
                  <a:lnTo>
                    <a:pt x="632192" y="23652"/>
                  </a:lnTo>
                  <a:lnTo>
                    <a:pt x="677021" y="19669"/>
                  </a:lnTo>
                  <a:lnTo>
                    <a:pt x="721730" y="16624"/>
                  </a:lnTo>
                  <a:lnTo>
                    <a:pt x="766902" y="14922"/>
                  </a:lnTo>
                  <a:lnTo>
                    <a:pt x="812815" y="15357"/>
                  </a:lnTo>
                  <a:lnTo>
                    <a:pt x="859005" y="18086"/>
                  </a:lnTo>
                  <a:lnTo>
                    <a:pt x="905670" y="22573"/>
                  </a:lnTo>
                  <a:lnTo>
                    <a:pt x="953012" y="28280"/>
                  </a:lnTo>
                  <a:lnTo>
                    <a:pt x="1001229" y="34671"/>
                  </a:lnTo>
                  <a:lnTo>
                    <a:pt x="1055615" y="41849"/>
                  </a:lnTo>
                  <a:lnTo>
                    <a:pt x="1110770" y="48306"/>
                  </a:lnTo>
                  <a:lnTo>
                    <a:pt x="1166539" y="53192"/>
                  </a:lnTo>
                  <a:lnTo>
                    <a:pt x="1222768" y="55664"/>
                  </a:lnTo>
                  <a:lnTo>
                    <a:pt x="1226883" y="55714"/>
                  </a:lnTo>
                  <a:lnTo>
                    <a:pt x="1230287" y="52451"/>
                  </a:lnTo>
                  <a:lnTo>
                    <a:pt x="1230350" y="48310"/>
                  </a:lnTo>
                  <a:lnTo>
                    <a:pt x="1230426" y="44196"/>
                  </a:lnTo>
                  <a:lnTo>
                    <a:pt x="1227150" y="40792"/>
                  </a:lnTo>
                  <a:lnTo>
                    <a:pt x="1223009" y="40728"/>
                  </a:lnTo>
                  <a:lnTo>
                    <a:pt x="1167365" y="38276"/>
                  </a:lnTo>
                  <a:lnTo>
                    <a:pt x="1112059" y="33421"/>
                  </a:lnTo>
                  <a:lnTo>
                    <a:pt x="1057282" y="27007"/>
                  </a:lnTo>
                  <a:lnTo>
                    <a:pt x="1003223" y="19875"/>
                  </a:lnTo>
                  <a:lnTo>
                    <a:pt x="954648" y="13433"/>
                  </a:lnTo>
                  <a:lnTo>
                    <a:pt x="906930" y="7683"/>
                  </a:lnTo>
                  <a:lnTo>
                    <a:pt x="859836" y="3166"/>
                  </a:lnTo>
                  <a:lnTo>
                    <a:pt x="813136" y="424"/>
                  </a:lnTo>
                  <a:lnTo>
                    <a:pt x="76659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17812" y="8648903"/>
              <a:ext cx="1243330" cy="68580"/>
            </a:xfrm>
            <a:custGeom>
              <a:avLst/>
              <a:gdLst/>
              <a:ahLst/>
              <a:cxnLst/>
              <a:rect l="l" t="t" r="r" b="b"/>
              <a:pathLst>
                <a:path w="1243329" h="68579">
                  <a:moveTo>
                    <a:pt x="772769" y="0"/>
                  </a:moveTo>
                  <a:lnTo>
                    <a:pt x="726651" y="1755"/>
                  </a:lnTo>
                  <a:lnTo>
                    <a:pt x="680862" y="4887"/>
                  </a:lnTo>
                  <a:lnTo>
                    <a:pt x="635545" y="8913"/>
                  </a:lnTo>
                  <a:lnTo>
                    <a:pt x="545383" y="17863"/>
                  </a:lnTo>
                  <a:lnTo>
                    <a:pt x="499200" y="21968"/>
                  </a:lnTo>
                  <a:lnTo>
                    <a:pt x="452180" y="25197"/>
                  </a:lnTo>
                  <a:lnTo>
                    <a:pt x="404211" y="27081"/>
                  </a:lnTo>
                  <a:lnTo>
                    <a:pt x="355180" y="27152"/>
                  </a:lnTo>
                  <a:lnTo>
                    <a:pt x="309389" y="25322"/>
                  </a:lnTo>
                  <a:lnTo>
                    <a:pt x="265833" y="22056"/>
                  </a:lnTo>
                  <a:lnTo>
                    <a:pt x="223996" y="17862"/>
                  </a:lnTo>
                  <a:lnTo>
                    <a:pt x="139199" y="8261"/>
                  </a:lnTo>
                  <a:lnTo>
                    <a:pt x="96183" y="4278"/>
                  </a:lnTo>
                  <a:lnTo>
                    <a:pt x="54225" y="2150"/>
                  </a:lnTo>
                  <a:lnTo>
                    <a:pt x="13233" y="2730"/>
                  </a:lnTo>
                  <a:lnTo>
                    <a:pt x="5740" y="3136"/>
                  </a:lnTo>
                  <a:lnTo>
                    <a:pt x="0" y="9537"/>
                  </a:lnTo>
                  <a:lnTo>
                    <a:pt x="825" y="24511"/>
                  </a:lnTo>
                  <a:lnTo>
                    <a:pt x="7226" y="30251"/>
                  </a:lnTo>
                  <a:lnTo>
                    <a:pt x="14706" y="29832"/>
                  </a:lnTo>
                  <a:lnTo>
                    <a:pt x="54176" y="29310"/>
                  </a:lnTo>
                  <a:lnTo>
                    <a:pt x="94938" y="31421"/>
                  </a:lnTo>
                  <a:lnTo>
                    <a:pt x="136968" y="35334"/>
                  </a:lnTo>
                  <a:lnTo>
                    <a:pt x="220294" y="44764"/>
                  </a:lnTo>
                  <a:lnTo>
                    <a:pt x="262804" y="49023"/>
                  </a:lnTo>
                  <a:lnTo>
                    <a:pt x="307632" y="52399"/>
                  </a:lnTo>
                  <a:lnTo>
                    <a:pt x="354647" y="54292"/>
                  </a:lnTo>
                  <a:lnTo>
                    <a:pt x="404564" y="54229"/>
                  </a:lnTo>
                  <a:lnTo>
                    <a:pt x="453267" y="52331"/>
                  </a:lnTo>
                  <a:lnTo>
                    <a:pt x="500904" y="49070"/>
                  </a:lnTo>
                  <a:lnTo>
                    <a:pt x="547623" y="44922"/>
                  </a:lnTo>
                  <a:lnTo>
                    <a:pt x="637777" y="35951"/>
                  </a:lnTo>
                  <a:lnTo>
                    <a:pt x="682042" y="31978"/>
                  </a:lnTo>
                  <a:lnTo>
                    <a:pt x="727005" y="28891"/>
                  </a:lnTo>
                  <a:lnTo>
                    <a:pt x="773303" y="27139"/>
                  </a:lnTo>
                  <a:lnTo>
                    <a:pt x="818966" y="27571"/>
                  </a:lnTo>
                  <a:lnTo>
                    <a:pt x="864948" y="30293"/>
                  </a:lnTo>
                  <a:lnTo>
                    <a:pt x="911440" y="34768"/>
                  </a:lnTo>
                  <a:lnTo>
                    <a:pt x="958632" y="40462"/>
                  </a:lnTo>
                  <a:lnTo>
                    <a:pt x="1061228" y="54034"/>
                  </a:lnTo>
                  <a:lnTo>
                    <a:pt x="1116528" y="60505"/>
                  </a:lnTo>
                  <a:lnTo>
                    <a:pt x="1172478" y="65400"/>
                  </a:lnTo>
                  <a:lnTo>
                    <a:pt x="1228940" y="67868"/>
                  </a:lnTo>
                  <a:lnTo>
                    <a:pt x="1236446" y="67995"/>
                  </a:lnTo>
                  <a:lnTo>
                    <a:pt x="1242618" y="62039"/>
                  </a:lnTo>
                  <a:lnTo>
                    <a:pt x="1242885" y="47028"/>
                  </a:lnTo>
                  <a:lnTo>
                    <a:pt x="1236903" y="40855"/>
                  </a:lnTo>
                  <a:lnTo>
                    <a:pt x="1229398" y="40728"/>
                  </a:lnTo>
                  <a:lnTo>
                    <a:pt x="1173997" y="38292"/>
                  </a:lnTo>
                  <a:lnTo>
                    <a:pt x="1118881" y="33451"/>
                  </a:lnTo>
                  <a:lnTo>
                    <a:pt x="1064257" y="27048"/>
                  </a:lnTo>
                  <a:lnTo>
                    <a:pt x="961610" y="13469"/>
                  </a:lnTo>
                  <a:lnTo>
                    <a:pt x="913737" y="7705"/>
                  </a:lnTo>
                  <a:lnTo>
                    <a:pt x="866469" y="3177"/>
                  </a:lnTo>
                  <a:lnTo>
                    <a:pt x="819562" y="427"/>
                  </a:lnTo>
                  <a:lnTo>
                    <a:pt x="77276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01694" y="8661450"/>
              <a:ext cx="15240" cy="1905"/>
            </a:xfrm>
            <a:custGeom>
              <a:avLst/>
              <a:gdLst/>
              <a:ahLst/>
              <a:cxnLst/>
              <a:rect l="l" t="t" r="r" b="b"/>
              <a:pathLst>
                <a:path w="15239" h="1904">
                  <a:moveTo>
                    <a:pt x="14973" y="0"/>
                  </a:moveTo>
                  <a:lnTo>
                    <a:pt x="12293" y="266"/>
                  </a:lnTo>
                  <a:lnTo>
                    <a:pt x="9626" y="546"/>
                  </a:lnTo>
                  <a:lnTo>
                    <a:pt x="6959" y="800"/>
                  </a:lnTo>
                  <a:lnTo>
                    <a:pt x="4648" y="1041"/>
                  </a:lnTo>
                  <a:lnTo>
                    <a:pt x="2324" y="1282"/>
                  </a:lnTo>
                  <a:lnTo>
                    <a:pt x="0" y="15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16668" y="8658872"/>
              <a:ext cx="26034" cy="3175"/>
            </a:xfrm>
            <a:custGeom>
              <a:avLst/>
              <a:gdLst/>
              <a:ahLst/>
              <a:cxnLst/>
              <a:rect l="l" t="t" r="r" b="b"/>
              <a:pathLst>
                <a:path w="26035" h="3175">
                  <a:moveTo>
                    <a:pt x="-2285" y="1289"/>
                  </a:moveTo>
                  <a:lnTo>
                    <a:pt x="28041" y="1289"/>
                  </a:lnTo>
                </a:path>
              </a:pathLst>
            </a:custGeom>
            <a:ln w="71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42423" y="8648903"/>
              <a:ext cx="618490" cy="68580"/>
            </a:xfrm>
            <a:custGeom>
              <a:avLst/>
              <a:gdLst/>
              <a:ahLst/>
              <a:cxnLst/>
              <a:rect l="l" t="t" r="r" b="b"/>
              <a:pathLst>
                <a:path w="618489" h="68579">
                  <a:moveTo>
                    <a:pt x="111315" y="28079"/>
                  </a:moveTo>
                  <a:lnTo>
                    <a:pt x="126695" y="27420"/>
                  </a:lnTo>
                  <a:lnTo>
                    <a:pt x="135347" y="27214"/>
                  </a:lnTo>
                  <a:lnTo>
                    <a:pt x="141326" y="27206"/>
                  </a:lnTo>
                  <a:lnTo>
                    <a:pt x="148691" y="27139"/>
                  </a:lnTo>
                  <a:lnTo>
                    <a:pt x="194355" y="27571"/>
                  </a:lnTo>
                  <a:lnTo>
                    <a:pt x="240337" y="30293"/>
                  </a:lnTo>
                  <a:lnTo>
                    <a:pt x="286829" y="34768"/>
                  </a:lnTo>
                  <a:lnTo>
                    <a:pt x="334021" y="40462"/>
                  </a:lnTo>
                  <a:lnTo>
                    <a:pt x="382104" y="46837"/>
                  </a:lnTo>
                  <a:lnTo>
                    <a:pt x="436617" y="54034"/>
                  </a:lnTo>
                  <a:lnTo>
                    <a:pt x="491917" y="60505"/>
                  </a:lnTo>
                  <a:lnTo>
                    <a:pt x="547866" y="65400"/>
                  </a:lnTo>
                  <a:lnTo>
                    <a:pt x="604329" y="67868"/>
                  </a:lnTo>
                  <a:lnTo>
                    <a:pt x="611835" y="67995"/>
                  </a:lnTo>
                  <a:lnTo>
                    <a:pt x="618007" y="62039"/>
                  </a:lnTo>
                  <a:lnTo>
                    <a:pt x="618134" y="54533"/>
                  </a:lnTo>
                  <a:lnTo>
                    <a:pt x="618274" y="47028"/>
                  </a:lnTo>
                  <a:lnTo>
                    <a:pt x="612292" y="40855"/>
                  </a:lnTo>
                  <a:lnTo>
                    <a:pt x="604786" y="40728"/>
                  </a:lnTo>
                  <a:lnTo>
                    <a:pt x="549385" y="38292"/>
                  </a:lnTo>
                  <a:lnTo>
                    <a:pt x="494269" y="33451"/>
                  </a:lnTo>
                  <a:lnTo>
                    <a:pt x="439646" y="27048"/>
                  </a:lnTo>
                  <a:lnTo>
                    <a:pt x="385724" y="19926"/>
                  </a:lnTo>
                  <a:lnTo>
                    <a:pt x="336999" y="13469"/>
                  </a:lnTo>
                  <a:lnTo>
                    <a:pt x="289125" y="7705"/>
                  </a:lnTo>
                  <a:lnTo>
                    <a:pt x="241858" y="3177"/>
                  </a:lnTo>
                  <a:lnTo>
                    <a:pt x="194950" y="427"/>
                  </a:lnTo>
                  <a:lnTo>
                    <a:pt x="148158" y="0"/>
                  </a:lnTo>
                  <a:lnTo>
                    <a:pt x="109978" y="1282"/>
                  </a:lnTo>
                  <a:lnTo>
                    <a:pt x="73450" y="3479"/>
                  </a:lnTo>
                  <a:lnTo>
                    <a:pt x="37237" y="6429"/>
                  </a:lnTo>
                  <a:lnTo>
                    <a:pt x="0" y="9969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635629" y="8676982"/>
              <a:ext cx="18415" cy="1905"/>
            </a:xfrm>
            <a:custGeom>
              <a:avLst/>
              <a:gdLst/>
              <a:ahLst/>
              <a:cxnLst/>
              <a:rect l="l" t="t" r="r" b="b"/>
              <a:pathLst>
                <a:path w="18414" h="1904">
                  <a:moveTo>
                    <a:pt x="-2286" y="685"/>
                  </a:moveTo>
                  <a:lnTo>
                    <a:pt x="20396" y="685"/>
                  </a:lnTo>
                </a:path>
              </a:pathLst>
            </a:custGeom>
            <a:ln w="59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17812" y="8651053"/>
              <a:ext cx="718185" cy="52705"/>
            </a:xfrm>
            <a:custGeom>
              <a:avLst/>
              <a:gdLst/>
              <a:ahLst/>
              <a:cxnLst/>
              <a:rect l="l" t="t" r="r" b="b"/>
              <a:pathLst>
                <a:path w="718185" h="52704">
                  <a:moveTo>
                    <a:pt x="583882" y="11908"/>
                  </a:moveTo>
                  <a:lnTo>
                    <a:pt x="539738" y="16251"/>
                  </a:lnTo>
                  <a:lnTo>
                    <a:pt x="494897" y="20157"/>
                  </a:lnTo>
                  <a:lnTo>
                    <a:pt x="449259" y="23200"/>
                  </a:lnTo>
                  <a:lnTo>
                    <a:pt x="402720" y="24957"/>
                  </a:lnTo>
                  <a:lnTo>
                    <a:pt x="355180" y="25002"/>
                  </a:lnTo>
                  <a:lnTo>
                    <a:pt x="309389" y="23172"/>
                  </a:lnTo>
                  <a:lnTo>
                    <a:pt x="265833" y="19906"/>
                  </a:lnTo>
                  <a:lnTo>
                    <a:pt x="223996" y="15712"/>
                  </a:lnTo>
                  <a:lnTo>
                    <a:pt x="183362" y="11096"/>
                  </a:lnTo>
                  <a:lnTo>
                    <a:pt x="139199" y="6111"/>
                  </a:lnTo>
                  <a:lnTo>
                    <a:pt x="96183" y="2128"/>
                  </a:lnTo>
                  <a:lnTo>
                    <a:pt x="54225" y="0"/>
                  </a:lnTo>
                  <a:lnTo>
                    <a:pt x="13233" y="580"/>
                  </a:lnTo>
                  <a:lnTo>
                    <a:pt x="5740" y="986"/>
                  </a:lnTo>
                  <a:lnTo>
                    <a:pt x="0" y="7387"/>
                  </a:lnTo>
                  <a:lnTo>
                    <a:pt x="419" y="14867"/>
                  </a:lnTo>
                  <a:lnTo>
                    <a:pt x="825" y="22360"/>
                  </a:lnTo>
                  <a:lnTo>
                    <a:pt x="7226" y="28101"/>
                  </a:lnTo>
                  <a:lnTo>
                    <a:pt x="14706" y="27682"/>
                  </a:lnTo>
                  <a:lnTo>
                    <a:pt x="54176" y="27160"/>
                  </a:lnTo>
                  <a:lnTo>
                    <a:pt x="94938" y="29271"/>
                  </a:lnTo>
                  <a:lnTo>
                    <a:pt x="136968" y="33184"/>
                  </a:lnTo>
                  <a:lnTo>
                    <a:pt x="180238" y="38070"/>
                  </a:lnTo>
                  <a:lnTo>
                    <a:pt x="220294" y="42614"/>
                  </a:lnTo>
                  <a:lnTo>
                    <a:pt x="262804" y="46873"/>
                  </a:lnTo>
                  <a:lnTo>
                    <a:pt x="307632" y="50249"/>
                  </a:lnTo>
                  <a:lnTo>
                    <a:pt x="354647" y="52142"/>
                  </a:lnTo>
                  <a:lnTo>
                    <a:pt x="404564" y="52079"/>
                  </a:lnTo>
                  <a:lnTo>
                    <a:pt x="453267" y="50180"/>
                  </a:lnTo>
                  <a:lnTo>
                    <a:pt x="500904" y="46920"/>
                  </a:lnTo>
                  <a:lnTo>
                    <a:pt x="547623" y="42772"/>
                  </a:lnTo>
                  <a:lnTo>
                    <a:pt x="593572" y="38210"/>
                  </a:lnTo>
                  <a:lnTo>
                    <a:pt x="625083" y="35059"/>
                  </a:lnTo>
                  <a:lnTo>
                    <a:pt x="656170" y="32098"/>
                  </a:lnTo>
                  <a:lnTo>
                    <a:pt x="687019" y="29466"/>
                  </a:lnTo>
                  <a:lnTo>
                    <a:pt x="717816" y="2730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88613" y="8678672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8343" y="0"/>
                  </a:moveTo>
                  <a:lnTo>
                    <a:pt x="0" y="838"/>
                  </a:lnTo>
                  <a:lnTo>
                    <a:pt x="8343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88652" y="8675484"/>
              <a:ext cx="40640" cy="4445"/>
            </a:xfrm>
            <a:custGeom>
              <a:avLst/>
              <a:gdLst/>
              <a:ahLst/>
              <a:cxnLst/>
              <a:rect l="l" t="t" r="r" b="b"/>
              <a:pathLst>
                <a:path w="40639" h="4445">
                  <a:moveTo>
                    <a:pt x="40157" y="0"/>
                  </a:moveTo>
                  <a:lnTo>
                    <a:pt x="23787" y="1651"/>
                  </a:lnTo>
                  <a:lnTo>
                    <a:pt x="8305" y="3187"/>
                  </a:lnTo>
                  <a:lnTo>
                    <a:pt x="0" y="4114"/>
                  </a:lnTo>
                  <a:lnTo>
                    <a:pt x="88" y="4267"/>
                  </a:lnTo>
                  <a:lnTo>
                    <a:pt x="203" y="4445"/>
                  </a:lnTo>
                  <a:lnTo>
                    <a:pt x="40157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88855" y="8672169"/>
              <a:ext cx="73660" cy="8255"/>
            </a:xfrm>
            <a:custGeom>
              <a:avLst/>
              <a:gdLst/>
              <a:ahLst/>
              <a:cxnLst/>
              <a:rect l="l" t="t" r="r" b="b"/>
              <a:pathLst>
                <a:path w="73660" h="8254">
                  <a:moveTo>
                    <a:pt x="55079" y="1803"/>
                  </a:moveTo>
                  <a:lnTo>
                    <a:pt x="39954" y="3314"/>
                  </a:lnTo>
                  <a:lnTo>
                    <a:pt x="0" y="7759"/>
                  </a:lnTo>
                  <a:lnTo>
                    <a:pt x="127" y="7924"/>
                  </a:lnTo>
                  <a:lnTo>
                    <a:pt x="55079" y="1803"/>
                  </a:lnTo>
                  <a:close/>
                </a:path>
                <a:path w="73660" h="8254">
                  <a:moveTo>
                    <a:pt x="70218" y="304"/>
                  </a:moveTo>
                  <a:lnTo>
                    <a:pt x="55079" y="1803"/>
                  </a:lnTo>
                  <a:lnTo>
                    <a:pt x="177" y="7975"/>
                  </a:lnTo>
                  <a:lnTo>
                    <a:pt x="70218" y="304"/>
                  </a:lnTo>
                  <a:close/>
                </a:path>
                <a:path w="73660" h="8254">
                  <a:moveTo>
                    <a:pt x="73279" y="0"/>
                  </a:moveTo>
                  <a:lnTo>
                    <a:pt x="317" y="8115"/>
                  </a:lnTo>
                  <a:lnTo>
                    <a:pt x="73215" y="139"/>
                  </a:lnTo>
                  <a:lnTo>
                    <a:pt x="73279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89286" y="8672309"/>
              <a:ext cx="73025" cy="8255"/>
            </a:xfrm>
            <a:custGeom>
              <a:avLst/>
              <a:gdLst/>
              <a:ahLst/>
              <a:cxnLst/>
              <a:rect l="l" t="t" r="r" b="b"/>
              <a:pathLst>
                <a:path w="73025" h="8254">
                  <a:moveTo>
                    <a:pt x="72783" y="0"/>
                  </a:moveTo>
                  <a:lnTo>
                    <a:pt x="0" y="8089"/>
                  </a:lnTo>
                  <a:lnTo>
                    <a:pt x="203" y="8254"/>
                  </a:lnTo>
                  <a:lnTo>
                    <a:pt x="72745" y="114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489490" y="8672563"/>
              <a:ext cx="73025" cy="8890"/>
            </a:xfrm>
            <a:custGeom>
              <a:avLst/>
              <a:gdLst/>
              <a:ahLst/>
              <a:cxnLst/>
              <a:rect l="l" t="t" r="r" b="b"/>
              <a:pathLst>
                <a:path w="73025" h="8890">
                  <a:moveTo>
                    <a:pt x="72351" y="355"/>
                  </a:moveTo>
                  <a:lnTo>
                    <a:pt x="406" y="8293"/>
                  </a:lnTo>
                  <a:lnTo>
                    <a:pt x="622" y="8445"/>
                  </a:lnTo>
                  <a:lnTo>
                    <a:pt x="72301" y="469"/>
                  </a:lnTo>
                  <a:close/>
                </a:path>
                <a:path w="73025" h="8890">
                  <a:moveTo>
                    <a:pt x="72428" y="177"/>
                  </a:moveTo>
                  <a:lnTo>
                    <a:pt x="190" y="8153"/>
                  </a:lnTo>
                  <a:lnTo>
                    <a:pt x="406" y="8293"/>
                  </a:lnTo>
                  <a:lnTo>
                    <a:pt x="72377" y="292"/>
                  </a:lnTo>
                  <a:close/>
                </a:path>
                <a:path w="73025" h="8890">
                  <a:moveTo>
                    <a:pt x="72491" y="0"/>
                  </a:moveTo>
                  <a:lnTo>
                    <a:pt x="0" y="8001"/>
                  </a:lnTo>
                  <a:lnTo>
                    <a:pt x="190" y="8153"/>
                  </a:lnTo>
                  <a:lnTo>
                    <a:pt x="72440" y="114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490112" y="8673033"/>
              <a:ext cx="71755" cy="8890"/>
            </a:xfrm>
            <a:custGeom>
              <a:avLst/>
              <a:gdLst/>
              <a:ahLst/>
              <a:cxnLst/>
              <a:rect l="l" t="t" r="r" b="b"/>
              <a:pathLst>
                <a:path w="71754" h="8890">
                  <a:moveTo>
                    <a:pt x="71589" y="254"/>
                  </a:moveTo>
                  <a:lnTo>
                    <a:pt x="254" y="8115"/>
                  </a:lnTo>
                  <a:lnTo>
                    <a:pt x="546" y="8267"/>
                  </a:lnTo>
                  <a:lnTo>
                    <a:pt x="71539" y="381"/>
                  </a:lnTo>
                  <a:lnTo>
                    <a:pt x="71589" y="254"/>
                  </a:lnTo>
                  <a:close/>
                </a:path>
                <a:path w="71754" h="8890">
                  <a:moveTo>
                    <a:pt x="71678" y="0"/>
                  </a:moveTo>
                  <a:lnTo>
                    <a:pt x="0" y="7975"/>
                  </a:lnTo>
                  <a:lnTo>
                    <a:pt x="71615" y="203"/>
                  </a:lnTo>
                  <a:lnTo>
                    <a:pt x="71678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90658" y="8673464"/>
              <a:ext cx="71120" cy="8255"/>
            </a:xfrm>
            <a:custGeom>
              <a:avLst/>
              <a:gdLst/>
              <a:ahLst/>
              <a:cxnLst/>
              <a:rect l="l" t="t" r="r" b="b"/>
              <a:pathLst>
                <a:path w="71120" h="8254">
                  <a:moveTo>
                    <a:pt x="70840" y="355"/>
                  </a:moveTo>
                  <a:lnTo>
                    <a:pt x="571" y="8115"/>
                  </a:lnTo>
                  <a:lnTo>
                    <a:pt x="889" y="8242"/>
                  </a:lnTo>
                  <a:lnTo>
                    <a:pt x="70789" y="469"/>
                  </a:lnTo>
                  <a:close/>
                </a:path>
                <a:path w="71120" h="8254">
                  <a:moveTo>
                    <a:pt x="70891" y="177"/>
                  </a:moveTo>
                  <a:lnTo>
                    <a:pt x="279" y="7975"/>
                  </a:lnTo>
                  <a:lnTo>
                    <a:pt x="571" y="8115"/>
                  </a:lnTo>
                  <a:lnTo>
                    <a:pt x="70866" y="292"/>
                  </a:lnTo>
                  <a:close/>
                </a:path>
                <a:path w="71120" h="8254">
                  <a:moveTo>
                    <a:pt x="70980" y="0"/>
                  </a:moveTo>
                  <a:lnTo>
                    <a:pt x="0" y="7835"/>
                  </a:lnTo>
                  <a:lnTo>
                    <a:pt x="279" y="7975"/>
                  </a:lnTo>
                  <a:lnTo>
                    <a:pt x="70929" y="127"/>
                  </a:lnTo>
                  <a:lnTo>
                    <a:pt x="7098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91547" y="8673934"/>
              <a:ext cx="70485" cy="8255"/>
            </a:xfrm>
            <a:custGeom>
              <a:avLst/>
              <a:gdLst/>
              <a:ahLst/>
              <a:cxnLst/>
              <a:rect l="l" t="t" r="r" b="b"/>
              <a:pathLst>
                <a:path w="70485" h="8254">
                  <a:moveTo>
                    <a:pt x="69735" y="444"/>
                  </a:moveTo>
                  <a:lnTo>
                    <a:pt x="723" y="8064"/>
                  </a:lnTo>
                  <a:lnTo>
                    <a:pt x="1092" y="8191"/>
                  </a:lnTo>
                  <a:lnTo>
                    <a:pt x="69672" y="558"/>
                  </a:lnTo>
                  <a:close/>
                </a:path>
                <a:path w="70485" h="8254">
                  <a:moveTo>
                    <a:pt x="69786" y="266"/>
                  </a:moveTo>
                  <a:lnTo>
                    <a:pt x="342" y="7912"/>
                  </a:lnTo>
                  <a:lnTo>
                    <a:pt x="723" y="8064"/>
                  </a:lnTo>
                  <a:lnTo>
                    <a:pt x="69748" y="381"/>
                  </a:lnTo>
                  <a:close/>
                </a:path>
                <a:path w="70485" h="8254">
                  <a:moveTo>
                    <a:pt x="69900" y="0"/>
                  </a:moveTo>
                  <a:lnTo>
                    <a:pt x="0" y="7772"/>
                  </a:lnTo>
                  <a:lnTo>
                    <a:pt x="69824" y="203"/>
                  </a:lnTo>
                  <a:lnTo>
                    <a:pt x="6990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92639" y="8674557"/>
              <a:ext cx="68580" cy="8255"/>
            </a:xfrm>
            <a:custGeom>
              <a:avLst/>
              <a:gdLst/>
              <a:ahLst/>
              <a:cxnLst/>
              <a:rect l="l" t="t" r="r" b="b"/>
              <a:pathLst>
                <a:path w="68579" h="8254">
                  <a:moveTo>
                    <a:pt x="68567" y="0"/>
                  </a:moveTo>
                  <a:lnTo>
                    <a:pt x="0" y="7569"/>
                  </a:lnTo>
                  <a:lnTo>
                    <a:pt x="381" y="7696"/>
                  </a:lnTo>
                  <a:lnTo>
                    <a:pt x="787" y="7810"/>
                  </a:lnTo>
                  <a:lnTo>
                    <a:pt x="68440" y="317"/>
                  </a:lnTo>
                  <a:lnTo>
                    <a:pt x="68516" y="114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493427" y="8674874"/>
              <a:ext cx="67945" cy="8255"/>
            </a:xfrm>
            <a:custGeom>
              <a:avLst/>
              <a:gdLst/>
              <a:ahLst/>
              <a:cxnLst/>
              <a:rect l="l" t="t" r="r" b="b"/>
              <a:pathLst>
                <a:path w="67945" h="8254">
                  <a:moveTo>
                    <a:pt x="67513" y="355"/>
                  </a:moveTo>
                  <a:lnTo>
                    <a:pt x="914" y="7759"/>
                  </a:lnTo>
                  <a:lnTo>
                    <a:pt x="67437" y="533"/>
                  </a:lnTo>
                  <a:lnTo>
                    <a:pt x="67513" y="355"/>
                  </a:lnTo>
                  <a:close/>
                </a:path>
                <a:path w="67945" h="8254">
                  <a:moveTo>
                    <a:pt x="67576" y="177"/>
                  </a:moveTo>
                  <a:lnTo>
                    <a:pt x="419" y="7632"/>
                  </a:lnTo>
                  <a:lnTo>
                    <a:pt x="749" y="7721"/>
                  </a:lnTo>
                  <a:lnTo>
                    <a:pt x="67513" y="355"/>
                  </a:lnTo>
                  <a:lnTo>
                    <a:pt x="67576" y="177"/>
                  </a:lnTo>
                  <a:close/>
                </a:path>
                <a:path w="67945" h="8254">
                  <a:moveTo>
                    <a:pt x="67652" y="0"/>
                  </a:moveTo>
                  <a:lnTo>
                    <a:pt x="0" y="7493"/>
                  </a:lnTo>
                  <a:lnTo>
                    <a:pt x="67576" y="177"/>
                  </a:lnTo>
                  <a:lnTo>
                    <a:pt x="67652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494798" y="8675408"/>
              <a:ext cx="66675" cy="7620"/>
            </a:xfrm>
            <a:custGeom>
              <a:avLst/>
              <a:gdLst/>
              <a:ahLst/>
              <a:cxnLst/>
              <a:rect l="l" t="t" r="r" b="b"/>
              <a:pathLst>
                <a:path w="66675" h="7620">
                  <a:moveTo>
                    <a:pt x="65989" y="177"/>
                  </a:moveTo>
                  <a:lnTo>
                    <a:pt x="495" y="7467"/>
                  </a:lnTo>
                  <a:lnTo>
                    <a:pt x="65913" y="355"/>
                  </a:lnTo>
                  <a:lnTo>
                    <a:pt x="65989" y="177"/>
                  </a:lnTo>
                  <a:close/>
                </a:path>
                <a:path w="66675" h="7620">
                  <a:moveTo>
                    <a:pt x="66065" y="0"/>
                  </a:moveTo>
                  <a:lnTo>
                    <a:pt x="0" y="7340"/>
                  </a:lnTo>
                  <a:lnTo>
                    <a:pt x="330" y="7429"/>
                  </a:lnTo>
                  <a:lnTo>
                    <a:pt x="65989" y="177"/>
                  </a:lnTo>
                  <a:lnTo>
                    <a:pt x="66065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495802" y="8675763"/>
              <a:ext cx="65405" cy="7620"/>
            </a:xfrm>
            <a:custGeom>
              <a:avLst/>
              <a:gdLst/>
              <a:ahLst/>
              <a:cxnLst/>
              <a:rect l="l" t="t" r="r" b="b"/>
              <a:pathLst>
                <a:path w="65404" h="7620">
                  <a:moveTo>
                    <a:pt x="64744" y="381"/>
                  </a:moveTo>
                  <a:lnTo>
                    <a:pt x="1206" y="7442"/>
                  </a:lnTo>
                  <a:lnTo>
                    <a:pt x="64668" y="558"/>
                  </a:lnTo>
                  <a:lnTo>
                    <a:pt x="64744" y="381"/>
                  </a:lnTo>
                  <a:close/>
                </a:path>
                <a:path w="65404" h="7620">
                  <a:moveTo>
                    <a:pt x="64909" y="0"/>
                  </a:moveTo>
                  <a:lnTo>
                    <a:pt x="0" y="7213"/>
                  </a:lnTo>
                  <a:lnTo>
                    <a:pt x="609" y="7340"/>
                  </a:lnTo>
                  <a:lnTo>
                    <a:pt x="64744" y="381"/>
                  </a:lnTo>
                  <a:lnTo>
                    <a:pt x="64820" y="203"/>
                  </a:lnTo>
                  <a:lnTo>
                    <a:pt x="64909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97630" y="8676449"/>
              <a:ext cx="62865" cy="6985"/>
            </a:xfrm>
            <a:custGeom>
              <a:avLst/>
              <a:gdLst/>
              <a:ahLst/>
              <a:cxnLst/>
              <a:rect l="l" t="t" r="r" b="b"/>
              <a:pathLst>
                <a:path w="62864" h="6984">
                  <a:moveTo>
                    <a:pt x="62763" y="76"/>
                  </a:moveTo>
                  <a:lnTo>
                    <a:pt x="787" y="6959"/>
                  </a:lnTo>
                  <a:lnTo>
                    <a:pt x="62674" y="254"/>
                  </a:lnTo>
                  <a:lnTo>
                    <a:pt x="62763" y="76"/>
                  </a:lnTo>
                  <a:close/>
                </a:path>
                <a:path w="62864" h="6984">
                  <a:moveTo>
                    <a:pt x="62788" y="0"/>
                  </a:moveTo>
                  <a:lnTo>
                    <a:pt x="0" y="6858"/>
                  </a:lnTo>
                  <a:lnTo>
                    <a:pt x="508" y="6934"/>
                  </a:lnTo>
                  <a:lnTo>
                    <a:pt x="62763" y="76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99193" y="8676703"/>
              <a:ext cx="61594" cy="6985"/>
            </a:xfrm>
            <a:custGeom>
              <a:avLst/>
              <a:gdLst/>
              <a:ahLst/>
              <a:cxnLst/>
              <a:rect l="l" t="t" r="r" b="b"/>
              <a:pathLst>
                <a:path w="61595" h="6984">
                  <a:moveTo>
                    <a:pt x="61036" y="177"/>
                  </a:moveTo>
                  <a:lnTo>
                    <a:pt x="876" y="6845"/>
                  </a:lnTo>
                  <a:lnTo>
                    <a:pt x="1778" y="6934"/>
                  </a:lnTo>
                  <a:lnTo>
                    <a:pt x="60960" y="355"/>
                  </a:lnTo>
                  <a:lnTo>
                    <a:pt x="61036" y="177"/>
                  </a:lnTo>
                  <a:close/>
                </a:path>
                <a:path w="61595" h="6984">
                  <a:moveTo>
                    <a:pt x="61112" y="0"/>
                  </a:moveTo>
                  <a:lnTo>
                    <a:pt x="0" y="6769"/>
                  </a:lnTo>
                  <a:lnTo>
                    <a:pt x="61036" y="177"/>
                  </a:lnTo>
                  <a:lnTo>
                    <a:pt x="61112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500971" y="8677059"/>
              <a:ext cx="59690" cy="6985"/>
            </a:xfrm>
            <a:custGeom>
              <a:avLst/>
              <a:gdLst/>
              <a:ahLst/>
              <a:cxnLst/>
              <a:rect l="l" t="t" r="r" b="b"/>
              <a:pathLst>
                <a:path w="59689" h="6984">
                  <a:moveTo>
                    <a:pt x="59080" y="177"/>
                  </a:moveTo>
                  <a:lnTo>
                    <a:pt x="800" y="6654"/>
                  </a:lnTo>
                  <a:lnTo>
                    <a:pt x="1295" y="6718"/>
                  </a:lnTo>
                  <a:lnTo>
                    <a:pt x="58978" y="368"/>
                  </a:lnTo>
                  <a:lnTo>
                    <a:pt x="59080" y="177"/>
                  </a:lnTo>
                  <a:close/>
                </a:path>
                <a:path w="59689" h="6984">
                  <a:moveTo>
                    <a:pt x="59182" y="0"/>
                  </a:moveTo>
                  <a:lnTo>
                    <a:pt x="0" y="6578"/>
                  </a:lnTo>
                  <a:lnTo>
                    <a:pt x="59080" y="177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502520" y="8677427"/>
              <a:ext cx="57785" cy="6985"/>
            </a:xfrm>
            <a:custGeom>
              <a:avLst/>
              <a:gdLst/>
              <a:ahLst/>
              <a:cxnLst/>
              <a:rect l="l" t="t" r="r" b="b"/>
              <a:pathLst>
                <a:path w="57785" h="6984">
                  <a:moveTo>
                    <a:pt x="57429" y="0"/>
                  </a:moveTo>
                  <a:lnTo>
                    <a:pt x="0" y="6375"/>
                  </a:lnTo>
                  <a:lnTo>
                    <a:pt x="800" y="6477"/>
                  </a:lnTo>
                  <a:lnTo>
                    <a:pt x="1485" y="6565"/>
                  </a:lnTo>
                  <a:lnTo>
                    <a:pt x="2108" y="6667"/>
                  </a:lnTo>
                  <a:lnTo>
                    <a:pt x="57099" y="558"/>
                  </a:lnTo>
                  <a:lnTo>
                    <a:pt x="57200" y="368"/>
                  </a:lnTo>
                  <a:lnTo>
                    <a:pt x="57327" y="177"/>
                  </a:lnTo>
                  <a:lnTo>
                    <a:pt x="57429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04628" y="8677986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5" h="6350">
                  <a:moveTo>
                    <a:pt x="54851" y="177"/>
                  </a:moveTo>
                  <a:lnTo>
                    <a:pt x="596" y="6210"/>
                  </a:lnTo>
                  <a:lnTo>
                    <a:pt x="1155" y="6324"/>
                  </a:lnTo>
                  <a:lnTo>
                    <a:pt x="54711" y="393"/>
                  </a:lnTo>
                  <a:lnTo>
                    <a:pt x="54851" y="177"/>
                  </a:lnTo>
                  <a:close/>
                </a:path>
                <a:path w="55245" h="6350">
                  <a:moveTo>
                    <a:pt x="54991" y="0"/>
                  </a:moveTo>
                  <a:lnTo>
                    <a:pt x="0" y="6108"/>
                  </a:lnTo>
                  <a:lnTo>
                    <a:pt x="393" y="6184"/>
                  </a:lnTo>
                  <a:lnTo>
                    <a:pt x="54851" y="177"/>
                  </a:lnTo>
                  <a:lnTo>
                    <a:pt x="54991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05784" y="8678430"/>
              <a:ext cx="53975" cy="6350"/>
            </a:xfrm>
            <a:custGeom>
              <a:avLst/>
              <a:gdLst/>
              <a:ahLst/>
              <a:cxnLst/>
              <a:rect l="l" t="t" r="r" b="b"/>
              <a:pathLst>
                <a:path w="53975" h="6350">
                  <a:moveTo>
                    <a:pt x="53365" y="190"/>
                  </a:moveTo>
                  <a:lnTo>
                    <a:pt x="508" y="5994"/>
                  </a:lnTo>
                  <a:lnTo>
                    <a:pt x="977" y="6108"/>
                  </a:lnTo>
                  <a:lnTo>
                    <a:pt x="1460" y="6248"/>
                  </a:lnTo>
                  <a:lnTo>
                    <a:pt x="53098" y="508"/>
                  </a:lnTo>
                  <a:lnTo>
                    <a:pt x="53263" y="304"/>
                  </a:lnTo>
                  <a:close/>
                </a:path>
                <a:path w="53975" h="6350">
                  <a:moveTo>
                    <a:pt x="53517" y="0"/>
                  </a:moveTo>
                  <a:lnTo>
                    <a:pt x="0" y="5880"/>
                  </a:lnTo>
                  <a:lnTo>
                    <a:pt x="508" y="5994"/>
                  </a:lnTo>
                  <a:lnTo>
                    <a:pt x="53416" y="139"/>
                  </a:lnTo>
                  <a:lnTo>
                    <a:pt x="53517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07244" y="8678938"/>
              <a:ext cx="52069" cy="6350"/>
            </a:xfrm>
            <a:custGeom>
              <a:avLst/>
              <a:gdLst/>
              <a:ahLst/>
              <a:cxnLst/>
              <a:rect l="l" t="t" r="r" b="b"/>
              <a:pathLst>
                <a:path w="52070" h="6350">
                  <a:moveTo>
                    <a:pt x="51473" y="177"/>
                  </a:moveTo>
                  <a:lnTo>
                    <a:pt x="419" y="5867"/>
                  </a:lnTo>
                  <a:lnTo>
                    <a:pt x="787" y="5994"/>
                  </a:lnTo>
                  <a:lnTo>
                    <a:pt x="1193" y="6134"/>
                  </a:lnTo>
                  <a:lnTo>
                    <a:pt x="51104" y="584"/>
                  </a:lnTo>
                  <a:lnTo>
                    <a:pt x="51295" y="381"/>
                  </a:lnTo>
                  <a:lnTo>
                    <a:pt x="51473" y="177"/>
                  </a:lnTo>
                  <a:close/>
                </a:path>
                <a:path w="52070" h="6350">
                  <a:moveTo>
                    <a:pt x="51638" y="0"/>
                  </a:moveTo>
                  <a:lnTo>
                    <a:pt x="0" y="5740"/>
                  </a:lnTo>
                  <a:lnTo>
                    <a:pt x="419" y="5867"/>
                  </a:lnTo>
                  <a:lnTo>
                    <a:pt x="51536" y="127"/>
                  </a:lnTo>
                  <a:lnTo>
                    <a:pt x="51638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08438" y="8679522"/>
              <a:ext cx="50165" cy="6350"/>
            </a:xfrm>
            <a:custGeom>
              <a:avLst/>
              <a:gdLst/>
              <a:ahLst/>
              <a:cxnLst/>
              <a:rect l="l" t="t" r="r" b="b"/>
              <a:pathLst>
                <a:path w="50164" h="6350">
                  <a:moveTo>
                    <a:pt x="49911" y="0"/>
                  </a:moveTo>
                  <a:lnTo>
                    <a:pt x="0" y="5549"/>
                  </a:lnTo>
                  <a:lnTo>
                    <a:pt x="330" y="5676"/>
                  </a:lnTo>
                  <a:lnTo>
                    <a:pt x="635" y="5816"/>
                  </a:lnTo>
                  <a:lnTo>
                    <a:pt x="49504" y="393"/>
                  </a:lnTo>
                  <a:lnTo>
                    <a:pt x="49707" y="203"/>
                  </a:lnTo>
                  <a:lnTo>
                    <a:pt x="49911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509073" y="8679916"/>
              <a:ext cx="48895" cy="6350"/>
            </a:xfrm>
            <a:custGeom>
              <a:avLst/>
              <a:gdLst/>
              <a:ahLst/>
              <a:cxnLst/>
              <a:rect l="l" t="t" r="r" b="b"/>
              <a:pathLst>
                <a:path w="48895" h="6350">
                  <a:moveTo>
                    <a:pt x="48412" y="406"/>
                  </a:moveTo>
                  <a:lnTo>
                    <a:pt x="584" y="5727"/>
                  </a:lnTo>
                  <a:lnTo>
                    <a:pt x="723" y="5816"/>
                  </a:lnTo>
                  <a:lnTo>
                    <a:pt x="48183" y="596"/>
                  </a:lnTo>
                  <a:lnTo>
                    <a:pt x="48412" y="406"/>
                  </a:lnTo>
                  <a:close/>
                </a:path>
                <a:path w="48895" h="6350">
                  <a:moveTo>
                    <a:pt x="48869" y="0"/>
                  </a:moveTo>
                  <a:lnTo>
                    <a:pt x="0" y="5422"/>
                  </a:lnTo>
                  <a:lnTo>
                    <a:pt x="279" y="5562"/>
                  </a:lnTo>
                  <a:lnTo>
                    <a:pt x="546" y="5715"/>
                  </a:lnTo>
                  <a:lnTo>
                    <a:pt x="48412" y="406"/>
                  </a:lnTo>
                  <a:lnTo>
                    <a:pt x="48653" y="190"/>
                  </a:lnTo>
                  <a:lnTo>
                    <a:pt x="48869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509861" y="8680513"/>
              <a:ext cx="47625" cy="5715"/>
            </a:xfrm>
            <a:custGeom>
              <a:avLst/>
              <a:gdLst/>
              <a:ahLst/>
              <a:cxnLst/>
              <a:rect l="l" t="t" r="r" b="b"/>
              <a:pathLst>
                <a:path w="47625" h="5715">
                  <a:moveTo>
                    <a:pt x="47396" y="0"/>
                  </a:moveTo>
                  <a:lnTo>
                    <a:pt x="0" y="5257"/>
                  </a:lnTo>
                  <a:lnTo>
                    <a:pt x="266" y="5410"/>
                  </a:lnTo>
                  <a:lnTo>
                    <a:pt x="469" y="5562"/>
                  </a:lnTo>
                  <a:lnTo>
                    <a:pt x="46875" y="406"/>
                  </a:lnTo>
                  <a:lnTo>
                    <a:pt x="47129" y="203"/>
                  </a:lnTo>
                  <a:lnTo>
                    <a:pt x="47396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10330" y="8680919"/>
              <a:ext cx="46990" cy="5715"/>
            </a:xfrm>
            <a:custGeom>
              <a:avLst/>
              <a:gdLst/>
              <a:ahLst/>
              <a:cxnLst/>
              <a:rect l="l" t="t" r="r" b="b"/>
              <a:pathLst>
                <a:path w="46989" h="5715">
                  <a:moveTo>
                    <a:pt x="46405" y="0"/>
                  </a:moveTo>
                  <a:lnTo>
                    <a:pt x="0" y="5156"/>
                  </a:lnTo>
                  <a:lnTo>
                    <a:pt x="203" y="5308"/>
                  </a:lnTo>
                  <a:lnTo>
                    <a:pt x="419" y="5461"/>
                  </a:lnTo>
                  <a:lnTo>
                    <a:pt x="609" y="5626"/>
                  </a:lnTo>
                  <a:lnTo>
                    <a:pt x="23279" y="3098"/>
                  </a:lnTo>
                  <a:lnTo>
                    <a:pt x="23888" y="2908"/>
                  </a:lnTo>
                  <a:lnTo>
                    <a:pt x="24422" y="2806"/>
                  </a:lnTo>
                  <a:lnTo>
                    <a:pt x="24739" y="2768"/>
                  </a:lnTo>
                  <a:lnTo>
                    <a:pt x="27038" y="2565"/>
                  </a:lnTo>
                  <a:lnTo>
                    <a:pt x="27851" y="2425"/>
                  </a:lnTo>
                  <a:lnTo>
                    <a:pt x="28778" y="2324"/>
                  </a:lnTo>
                  <a:lnTo>
                    <a:pt x="30467" y="2298"/>
                  </a:lnTo>
                  <a:lnTo>
                    <a:pt x="45504" y="635"/>
                  </a:lnTo>
                  <a:lnTo>
                    <a:pt x="45834" y="419"/>
                  </a:lnTo>
                  <a:lnTo>
                    <a:pt x="46139" y="190"/>
                  </a:lnTo>
                  <a:lnTo>
                    <a:pt x="4640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10940" y="8681554"/>
              <a:ext cx="45085" cy="5715"/>
            </a:xfrm>
            <a:custGeom>
              <a:avLst/>
              <a:gdLst/>
              <a:ahLst/>
              <a:cxnLst/>
              <a:rect l="l" t="t" r="r" b="b"/>
              <a:pathLst>
                <a:path w="45085" h="5715">
                  <a:moveTo>
                    <a:pt x="22669" y="2463"/>
                  </a:moveTo>
                  <a:lnTo>
                    <a:pt x="0" y="4991"/>
                  </a:lnTo>
                  <a:lnTo>
                    <a:pt x="177" y="5130"/>
                  </a:lnTo>
                  <a:lnTo>
                    <a:pt x="355" y="5283"/>
                  </a:lnTo>
                  <a:lnTo>
                    <a:pt x="21424" y="2933"/>
                  </a:lnTo>
                  <a:lnTo>
                    <a:pt x="21971" y="2705"/>
                  </a:lnTo>
                  <a:lnTo>
                    <a:pt x="22669" y="2463"/>
                  </a:lnTo>
                  <a:close/>
                </a:path>
                <a:path w="45085" h="5715">
                  <a:moveTo>
                    <a:pt x="44894" y="0"/>
                  </a:moveTo>
                  <a:lnTo>
                    <a:pt x="29857" y="1663"/>
                  </a:lnTo>
                  <a:lnTo>
                    <a:pt x="31115" y="1689"/>
                  </a:lnTo>
                  <a:lnTo>
                    <a:pt x="32054" y="1765"/>
                  </a:lnTo>
                  <a:lnTo>
                    <a:pt x="43980" y="431"/>
                  </a:lnTo>
                  <a:lnTo>
                    <a:pt x="44488" y="203"/>
                  </a:lnTo>
                  <a:lnTo>
                    <a:pt x="44894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11296" y="8681986"/>
              <a:ext cx="43815" cy="5715"/>
            </a:xfrm>
            <a:custGeom>
              <a:avLst/>
              <a:gdLst/>
              <a:ahLst/>
              <a:cxnLst/>
              <a:rect l="l" t="t" r="r" b="b"/>
              <a:pathLst>
                <a:path w="43814" h="5715">
                  <a:moveTo>
                    <a:pt x="21069" y="2501"/>
                  </a:moveTo>
                  <a:lnTo>
                    <a:pt x="0" y="4851"/>
                  </a:lnTo>
                  <a:lnTo>
                    <a:pt x="165" y="5003"/>
                  </a:lnTo>
                  <a:lnTo>
                    <a:pt x="342" y="5156"/>
                  </a:lnTo>
                  <a:lnTo>
                    <a:pt x="520" y="5321"/>
                  </a:lnTo>
                  <a:lnTo>
                    <a:pt x="19748" y="3187"/>
                  </a:lnTo>
                  <a:lnTo>
                    <a:pt x="19875" y="3098"/>
                  </a:lnTo>
                  <a:lnTo>
                    <a:pt x="20142" y="2959"/>
                  </a:lnTo>
                  <a:lnTo>
                    <a:pt x="20599" y="2730"/>
                  </a:lnTo>
                  <a:lnTo>
                    <a:pt x="21069" y="2501"/>
                  </a:lnTo>
                  <a:close/>
                </a:path>
                <a:path w="43814" h="5715">
                  <a:moveTo>
                    <a:pt x="43624" y="0"/>
                  </a:moveTo>
                  <a:lnTo>
                    <a:pt x="31699" y="1333"/>
                  </a:lnTo>
                  <a:lnTo>
                    <a:pt x="32512" y="1409"/>
                  </a:lnTo>
                  <a:lnTo>
                    <a:pt x="33401" y="1485"/>
                  </a:lnTo>
                  <a:lnTo>
                    <a:pt x="33782" y="1511"/>
                  </a:lnTo>
                  <a:lnTo>
                    <a:pt x="34607" y="1524"/>
                  </a:lnTo>
                  <a:lnTo>
                    <a:pt x="40881" y="838"/>
                  </a:lnTo>
                  <a:lnTo>
                    <a:pt x="41287" y="749"/>
                  </a:lnTo>
                  <a:lnTo>
                    <a:pt x="42075" y="520"/>
                  </a:lnTo>
                  <a:lnTo>
                    <a:pt x="43002" y="241"/>
                  </a:lnTo>
                  <a:lnTo>
                    <a:pt x="4362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11816" y="8682824"/>
              <a:ext cx="40640" cy="5080"/>
            </a:xfrm>
            <a:custGeom>
              <a:avLst/>
              <a:gdLst/>
              <a:ahLst/>
              <a:cxnLst/>
              <a:rect l="l" t="t" r="r" b="b"/>
              <a:pathLst>
                <a:path w="40639" h="5079">
                  <a:moveTo>
                    <a:pt x="19227" y="2349"/>
                  </a:moveTo>
                  <a:lnTo>
                    <a:pt x="0" y="4483"/>
                  </a:lnTo>
                  <a:lnTo>
                    <a:pt x="177" y="4622"/>
                  </a:lnTo>
                  <a:lnTo>
                    <a:pt x="355" y="4787"/>
                  </a:lnTo>
                  <a:lnTo>
                    <a:pt x="18503" y="2755"/>
                  </a:lnTo>
                  <a:lnTo>
                    <a:pt x="18859" y="2552"/>
                  </a:lnTo>
                  <a:lnTo>
                    <a:pt x="19227" y="2349"/>
                  </a:lnTo>
                  <a:close/>
                </a:path>
                <a:path w="40639" h="5079">
                  <a:moveTo>
                    <a:pt x="40360" y="0"/>
                  </a:moveTo>
                  <a:lnTo>
                    <a:pt x="34086" y="685"/>
                  </a:lnTo>
                  <a:lnTo>
                    <a:pt x="34937" y="698"/>
                  </a:lnTo>
                  <a:lnTo>
                    <a:pt x="36766" y="571"/>
                  </a:lnTo>
                  <a:lnTo>
                    <a:pt x="38569" y="355"/>
                  </a:lnTo>
                  <a:lnTo>
                    <a:pt x="39497" y="190"/>
                  </a:lnTo>
                  <a:lnTo>
                    <a:pt x="40360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12172" y="8685580"/>
              <a:ext cx="18415" cy="3175"/>
            </a:xfrm>
            <a:custGeom>
              <a:avLst/>
              <a:gdLst/>
              <a:ahLst/>
              <a:cxnLst/>
              <a:rect l="l" t="t" r="r" b="b"/>
              <a:pathLst>
                <a:path w="18414" h="3175">
                  <a:moveTo>
                    <a:pt x="18148" y="0"/>
                  </a:moveTo>
                  <a:lnTo>
                    <a:pt x="0" y="2032"/>
                  </a:lnTo>
                  <a:lnTo>
                    <a:pt x="165" y="2184"/>
                  </a:lnTo>
                  <a:lnTo>
                    <a:pt x="342" y="2349"/>
                  </a:lnTo>
                  <a:lnTo>
                    <a:pt x="508" y="2501"/>
                  </a:lnTo>
                  <a:lnTo>
                    <a:pt x="673" y="2654"/>
                  </a:lnTo>
                  <a:lnTo>
                    <a:pt x="16814" y="863"/>
                  </a:lnTo>
                  <a:lnTo>
                    <a:pt x="17132" y="647"/>
                  </a:lnTo>
                  <a:lnTo>
                    <a:pt x="17462" y="444"/>
                  </a:lnTo>
                  <a:lnTo>
                    <a:pt x="17792" y="22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512845" y="8686444"/>
              <a:ext cx="16510" cy="2540"/>
            </a:xfrm>
            <a:custGeom>
              <a:avLst/>
              <a:gdLst/>
              <a:ahLst/>
              <a:cxnLst/>
              <a:rect l="l" t="t" r="r" b="b"/>
              <a:pathLst>
                <a:path w="16510" h="2540">
                  <a:moveTo>
                    <a:pt x="16141" y="0"/>
                  </a:moveTo>
                  <a:lnTo>
                    <a:pt x="0" y="1790"/>
                  </a:lnTo>
                  <a:lnTo>
                    <a:pt x="177" y="1943"/>
                  </a:lnTo>
                  <a:lnTo>
                    <a:pt x="355" y="2095"/>
                  </a:lnTo>
                  <a:lnTo>
                    <a:pt x="533" y="2260"/>
                  </a:lnTo>
                  <a:lnTo>
                    <a:pt x="15201" y="635"/>
                  </a:lnTo>
                  <a:lnTo>
                    <a:pt x="15519" y="419"/>
                  </a:lnTo>
                  <a:lnTo>
                    <a:pt x="15824" y="190"/>
                  </a:lnTo>
                  <a:lnTo>
                    <a:pt x="16141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13378" y="8687079"/>
              <a:ext cx="15240" cy="4445"/>
            </a:xfrm>
            <a:custGeom>
              <a:avLst/>
              <a:gdLst/>
              <a:ahLst/>
              <a:cxnLst/>
              <a:rect l="l" t="t" r="r" b="b"/>
              <a:pathLst>
                <a:path w="15239" h="4445">
                  <a:moveTo>
                    <a:pt x="14668" y="0"/>
                  </a:moveTo>
                  <a:lnTo>
                    <a:pt x="0" y="1625"/>
                  </a:lnTo>
                  <a:lnTo>
                    <a:pt x="203" y="1778"/>
                  </a:lnTo>
                  <a:lnTo>
                    <a:pt x="1841" y="3149"/>
                  </a:lnTo>
                  <a:lnTo>
                    <a:pt x="3733" y="4292"/>
                  </a:lnTo>
                  <a:lnTo>
                    <a:pt x="10845" y="3225"/>
                  </a:lnTo>
                  <a:lnTo>
                    <a:pt x="11544" y="2070"/>
                  </a:lnTo>
                  <a:lnTo>
                    <a:pt x="14338" y="190"/>
                  </a:lnTo>
                  <a:lnTo>
                    <a:pt x="14668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89185" y="8675878"/>
              <a:ext cx="71755" cy="15875"/>
            </a:xfrm>
            <a:custGeom>
              <a:avLst/>
              <a:gdLst/>
              <a:ahLst/>
              <a:cxnLst/>
              <a:rect l="l" t="t" r="r" b="b"/>
              <a:pathLst>
                <a:path w="71754" h="15875">
                  <a:moveTo>
                    <a:pt x="71475" y="0"/>
                  </a:moveTo>
                  <a:lnTo>
                    <a:pt x="70434" y="1193"/>
                  </a:lnTo>
                  <a:lnTo>
                    <a:pt x="67208" y="3632"/>
                  </a:lnTo>
                  <a:lnTo>
                    <a:pt x="65049" y="5130"/>
                  </a:lnTo>
                  <a:lnTo>
                    <a:pt x="58928" y="6159"/>
                  </a:lnTo>
                  <a:lnTo>
                    <a:pt x="51117" y="5232"/>
                  </a:lnTo>
                  <a:lnTo>
                    <a:pt x="49288" y="5702"/>
                  </a:lnTo>
                  <a:lnTo>
                    <a:pt x="43776" y="6159"/>
                  </a:lnTo>
                  <a:lnTo>
                    <a:pt x="35953" y="11442"/>
                  </a:lnTo>
                  <a:lnTo>
                    <a:pt x="35267" y="12573"/>
                  </a:lnTo>
                  <a:lnTo>
                    <a:pt x="26085" y="13970"/>
                  </a:lnTo>
                  <a:lnTo>
                    <a:pt x="23558" y="9601"/>
                  </a:lnTo>
                  <a:lnTo>
                    <a:pt x="18046" y="6388"/>
                  </a:lnTo>
                  <a:lnTo>
                    <a:pt x="12280" y="6502"/>
                  </a:lnTo>
                  <a:lnTo>
                    <a:pt x="6718" y="6007"/>
                  </a:lnTo>
                  <a:lnTo>
                    <a:pt x="2768" y="5435"/>
                  </a:lnTo>
                  <a:lnTo>
                    <a:pt x="0" y="4419"/>
                  </a:lnTo>
                  <a:lnTo>
                    <a:pt x="1854" y="6235"/>
                  </a:lnTo>
                  <a:lnTo>
                    <a:pt x="7086" y="7340"/>
                  </a:lnTo>
                  <a:lnTo>
                    <a:pt x="17805" y="8216"/>
                  </a:lnTo>
                  <a:lnTo>
                    <a:pt x="23329" y="11442"/>
                  </a:lnTo>
                  <a:lnTo>
                    <a:pt x="25857" y="15811"/>
                  </a:lnTo>
                  <a:lnTo>
                    <a:pt x="35039" y="14427"/>
                  </a:lnTo>
                  <a:lnTo>
                    <a:pt x="35737" y="13271"/>
                  </a:lnTo>
                  <a:lnTo>
                    <a:pt x="43535" y="8001"/>
                  </a:lnTo>
                  <a:lnTo>
                    <a:pt x="49047" y="7543"/>
                  </a:lnTo>
                  <a:lnTo>
                    <a:pt x="50888" y="7073"/>
                  </a:lnTo>
                  <a:lnTo>
                    <a:pt x="58699" y="8001"/>
                  </a:lnTo>
                  <a:lnTo>
                    <a:pt x="64833" y="6959"/>
                  </a:lnTo>
                  <a:lnTo>
                    <a:pt x="69278" y="3848"/>
                  </a:lnTo>
                  <a:lnTo>
                    <a:pt x="70446" y="2362"/>
                  </a:lnTo>
                  <a:lnTo>
                    <a:pt x="71475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88613" y="86795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12" y="0"/>
                  </a:moveTo>
                  <a:close/>
                </a:path>
                <a:path w="635" h="634">
                  <a:moveTo>
                    <a:pt x="50" y="88"/>
                  </a:moveTo>
                  <a:close/>
                </a:path>
                <a:path w="635" h="634">
                  <a:moveTo>
                    <a:pt x="114" y="215"/>
                  </a:move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88690" y="867972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165" y="190"/>
                  </a:moveTo>
                  <a:lnTo>
                    <a:pt x="76" y="63"/>
                  </a:lnTo>
                  <a:lnTo>
                    <a:pt x="63" y="203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488829" y="868010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177" y="0"/>
                  </a:moveTo>
                  <a:lnTo>
                    <a:pt x="0" y="12"/>
                  </a:lnTo>
                  <a:lnTo>
                    <a:pt x="253" y="101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488867" y="8680208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393" y="165"/>
                  </a:moveTo>
                  <a:lnTo>
                    <a:pt x="215" y="0"/>
                  </a:lnTo>
                  <a:lnTo>
                    <a:pt x="0" y="25"/>
                  </a:lnTo>
                  <a:lnTo>
                    <a:pt x="88" y="203"/>
                  </a:lnTo>
                  <a:lnTo>
                    <a:pt x="393" y="165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88956" y="8672690"/>
              <a:ext cx="73660" cy="8255"/>
            </a:xfrm>
            <a:custGeom>
              <a:avLst/>
              <a:gdLst/>
              <a:ahLst/>
              <a:cxnLst/>
              <a:rect l="l" t="t" r="r" b="b"/>
              <a:pathLst>
                <a:path w="73660" h="8254">
                  <a:moveTo>
                    <a:pt x="533" y="7874"/>
                  </a:moveTo>
                  <a:lnTo>
                    <a:pt x="406" y="7785"/>
                  </a:lnTo>
                  <a:lnTo>
                    <a:pt x="0" y="7721"/>
                  </a:lnTo>
                  <a:lnTo>
                    <a:pt x="114" y="7912"/>
                  </a:lnTo>
                  <a:lnTo>
                    <a:pt x="533" y="7874"/>
                  </a:lnTo>
                  <a:close/>
                </a:path>
                <a:path w="73660" h="8254">
                  <a:moveTo>
                    <a:pt x="73075" y="0"/>
                  </a:moveTo>
                  <a:lnTo>
                    <a:pt x="72923" y="127"/>
                  </a:lnTo>
                  <a:lnTo>
                    <a:pt x="73063" y="114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489071" y="8672804"/>
              <a:ext cx="73025" cy="8255"/>
            </a:xfrm>
            <a:custGeom>
              <a:avLst/>
              <a:gdLst/>
              <a:ahLst/>
              <a:cxnLst/>
              <a:rect l="l" t="t" r="r" b="b"/>
              <a:pathLst>
                <a:path w="73025" h="8254">
                  <a:moveTo>
                    <a:pt x="660" y="7950"/>
                  </a:moveTo>
                  <a:lnTo>
                    <a:pt x="533" y="7848"/>
                  </a:lnTo>
                  <a:lnTo>
                    <a:pt x="0" y="7797"/>
                  </a:lnTo>
                  <a:lnTo>
                    <a:pt x="152" y="8001"/>
                  </a:lnTo>
                  <a:lnTo>
                    <a:pt x="660" y="7950"/>
                  </a:lnTo>
                  <a:close/>
                </a:path>
                <a:path w="73025" h="8254">
                  <a:moveTo>
                    <a:pt x="72948" y="0"/>
                  </a:moveTo>
                  <a:lnTo>
                    <a:pt x="72809" y="12"/>
                  </a:lnTo>
                  <a:lnTo>
                    <a:pt x="72732" y="215"/>
                  </a:lnTo>
                  <a:lnTo>
                    <a:pt x="72898" y="190"/>
                  </a:lnTo>
                  <a:lnTo>
                    <a:pt x="72948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89223" y="8672995"/>
              <a:ext cx="73025" cy="8255"/>
            </a:xfrm>
            <a:custGeom>
              <a:avLst/>
              <a:gdLst/>
              <a:ahLst/>
              <a:cxnLst/>
              <a:rect l="l" t="t" r="r" b="b"/>
              <a:pathLst>
                <a:path w="73025" h="8254">
                  <a:moveTo>
                    <a:pt x="889" y="8013"/>
                  </a:moveTo>
                  <a:lnTo>
                    <a:pt x="762" y="7924"/>
                  </a:lnTo>
                  <a:lnTo>
                    <a:pt x="622" y="7823"/>
                  </a:lnTo>
                  <a:lnTo>
                    <a:pt x="0" y="7810"/>
                  </a:lnTo>
                  <a:lnTo>
                    <a:pt x="165" y="7975"/>
                  </a:lnTo>
                  <a:lnTo>
                    <a:pt x="889" y="8013"/>
                  </a:lnTo>
                  <a:close/>
                </a:path>
                <a:path w="73025" h="8254">
                  <a:moveTo>
                    <a:pt x="72745" y="0"/>
                  </a:moveTo>
                  <a:lnTo>
                    <a:pt x="72580" y="25"/>
                  </a:lnTo>
                  <a:lnTo>
                    <a:pt x="72504" y="241"/>
                  </a:lnTo>
                  <a:lnTo>
                    <a:pt x="72669" y="317"/>
                  </a:lnTo>
                  <a:lnTo>
                    <a:pt x="72720" y="101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89464" y="8673312"/>
              <a:ext cx="73025" cy="8255"/>
            </a:xfrm>
            <a:custGeom>
              <a:avLst/>
              <a:gdLst/>
              <a:ahLst/>
              <a:cxnLst/>
              <a:rect l="l" t="t" r="r" b="b"/>
              <a:pathLst>
                <a:path w="73025" h="8254">
                  <a:moveTo>
                    <a:pt x="990" y="7950"/>
                  </a:moveTo>
                  <a:lnTo>
                    <a:pt x="800" y="7785"/>
                  </a:lnTo>
                  <a:lnTo>
                    <a:pt x="647" y="7696"/>
                  </a:lnTo>
                  <a:lnTo>
                    <a:pt x="0" y="7759"/>
                  </a:lnTo>
                  <a:lnTo>
                    <a:pt x="203" y="7950"/>
                  </a:lnTo>
                  <a:lnTo>
                    <a:pt x="990" y="7950"/>
                  </a:lnTo>
                  <a:close/>
                </a:path>
                <a:path w="73025" h="8254">
                  <a:moveTo>
                    <a:pt x="72428" y="0"/>
                  </a:moveTo>
                  <a:lnTo>
                    <a:pt x="72212" y="38"/>
                  </a:lnTo>
                  <a:lnTo>
                    <a:pt x="72136" y="228"/>
                  </a:lnTo>
                  <a:lnTo>
                    <a:pt x="72364" y="317"/>
                  </a:lnTo>
                  <a:lnTo>
                    <a:pt x="72415" y="88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89769" y="8673630"/>
              <a:ext cx="72390" cy="8255"/>
            </a:xfrm>
            <a:custGeom>
              <a:avLst/>
              <a:gdLst/>
              <a:ahLst/>
              <a:cxnLst/>
              <a:rect l="l" t="t" r="r" b="b"/>
              <a:pathLst>
                <a:path w="72389" h="8254">
                  <a:moveTo>
                    <a:pt x="1143" y="7797"/>
                  </a:moveTo>
                  <a:lnTo>
                    <a:pt x="965" y="7708"/>
                  </a:lnTo>
                  <a:lnTo>
                    <a:pt x="800" y="7620"/>
                  </a:lnTo>
                  <a:lnTo>
                    <a:pt x="0" y="7708"/>
                  </a:lnTo>
                  <a:lnTo>
                    <a:pt x="228" y="7899"/>
                  </a:lnTo>
                  <a:lnTo>
                    <a:pt x="1143" y="7797"/>
                  </a:lnTo>
                  <a:close/>
                </a:path>
                <a:path w="72389" h="8254">
                  <a:moveTo>
                    <a:pt x="72059" y="0"/>
                  </a:moveTo>
                  <a:lnTo>
                    <a:pt x="71780" y="25"/>
                  </a:lnTo>
                  <a:lnTo>
                    <a:pt x="71704" y="241"/>
                  </a:lnTo>
                  <a:lnTo>
                    <a:pt x="72021" y="215"/>
                  </a:lnTo>
                  <a:lnTo>
                    <a:pt x="72059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90099" y="8673845"/>
              <a:ext cx="71755" cy="8255"/>
            </a:xfrm>
            <a:custGeom>
              <a:avLst/>
              <a:gdLst/>
              <a:ahLst/>
              <a:cxnLst/>
              <a:rect l="l" t="t" r="r" b="b"/>
              <a:pathLst>
                <a:path w="71754" h="8254">
                  <a:moveTo>
                    <a:pt x="1333" y="7823"/>
                  </a:moveTo>
                  <a:lnTo>
                    <a:pt x="1193" y="7747"/>
                  </a:lnTo>
                  <a:lnTo>
                    <a:pt x="990" y="7670"/>
                  </a:lnTo>
                  <a:lnTo>
                    <a:pt x="812" y="7581"/>
                  </a:lnTo>
                  <a:lnTo>
                    <a:pt x="0" y="7670"/>
                  </a:lnTo>
                  <a:lnTo>
                    <a:pt x="241" y="7759"/>
                  </a:lnTo>
                  <a:lnTo>
                    <a:pt x="241" y="7950"/>
                  </a:lnTo>
                  <a:lnTo>
                    <a:pt x="1333" y="7823"/>
                  </a:lnTo>
                  <a:close/>
                </a:path>
                <a:path w="71754" h="8254">
                  <a:moveTo>
                    <a:pt x="71691" y="0"/>
                  </a:moveTo>
                  <a:lnTo>
                    <a:pt x="71374" y="25"/>
                  </a:lnTo>
                  <a:lnTo>
                    <a:pt x="71285" y="254"/>
                  </a:lnTo>
                  <a:lnTo>
                    <a:pt x="71615" y="304"/>
                  </a:lnTo>
                  <a:lnTo>
                    <a:pt x="71678" y="76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490341" y="8674150"/>
              <a:ext cx="71755" cy="8255"/>
            </a:xfrm>
            <a:custGeom>
              <a:avLst/>
              <a:gdLst/>
              <a:ahLst/>
              <a:cxnLst/>
              <a:rect l="l" t="t" r="r" b="b"/>
              <a:pathLst>
                <a:path w="71754" h="8254">
                  <a:moveTo>
                    <a:pt x="1511" y="7683"/>
                  </a:moveTo>
                  <a:lnTo>
                    <a:pt x="1308" y="7594"/>
                  </a:lnTo>
                  <a:lnTo>
                    <a:pt x="1092" y="7518"/>
                  </a:lnTo>
                  <a:lnTo>
                    <a:pt x="0" y="7645"/>
                  </a:lnTo>
                  <a:lnTo>
                    <a:pt x="139" y="7721"/>
                  </a:lnTo>
                  <a:lnTo>
                    <a:pt x="266" y="7810"/>
                  </a:lnTo>
                  <a:lnTo>
                    <a:pt x="1511" y="7683"/>
                  </a:lnTo>
                  <a:close/>
                </a:path>
                <a:path w="71754" h="8254">
                  <a:moveTo>
                    <a:pt x="71374" y="0"/>
                  </a:moveTo>
                  <a:lnTo>
                    <a:pt x="71018" y="38"/>
                  </a:lnTo>
                  <a:lnTo>
                    <a:pt x="71361" y="101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490607" y="8674353"/>
              <a:ext cx="71120" cy="8255"/>
            </a:xfrm>
            <a:custGeom>
              <a:avLst/>
              <a:gdLst/>
              <a:ahLst/>
              <a:cxnLst/>
              <a:rect l="l" t="t" r="r" b="b"/>
              <a:pathLst>
                <a:path w="71120" h="8254">
                  <a:moveTo>
                    <a:pt x="1866" y="7708"/>
                  </a:moveTo>
                  <a:lnTo>
                    <a:pt x="1689" y="7658"/>
                  </a:lnTo>
                  <a:lnTo>
                    <a:pt x="1460" y="7556"/>
                  </a:lnTo>
                  <a:lnTo>
                    <a:pt x="1244" y="7480"/>
                  </a:lnTo>
                  <a:lnTo>
                    <a:pt x="0" y="7607"/>
                  </a:lnTo>
                  <a:lnTo>
                    <a:pt x="152" y="7708"/>
                  </a:lnTo>
                  <a:lnTo>
                    <a:pt x="304" y="7797"/>
                  </a:lnTo>
                  <a:lnTo>
                    <a:pt x="431" y="7874"/>
                  </a:lnTo>
                  <a:lnTo>
                    <a:pt x="1866" y="7708"/>
                  </a:lnTo>
                  <a:close/>
                </a:path>
                <a:path w="71120" h="8254">
                  <a:moveTo>
                    <a:pt x="71069" y="0"/>
                  </a:moveTo>
                  <a:lnTo>
                    <a:pt x="70662" y="50"/>
                  </a:lnTo>
                  <a:lnTo>
                    <a:pt x="70573" y="266"/>
                  </a:lnTo>
                  <a:lnTo>
                    <a:pt x="70993" y="317"/>
                  </a:lnTo>
                  <a:lnTo>
                    <a:pt x="71043" y="88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491039" y="8674671"/>
              <a:ext cx="71120" cy="8255"/>
            </a:xfrm>
            <a:custGeom>
              <a:avLst/>
              <a:gdLst/>
              <a:ahLst/>
              <a:cxnLst/>
              <a:rect l="l" t="t" r="r" b="b"/>
              <a:pathLst>
                <a:path w="71120" h="8254">
                  <a:moveTo>
                    <a:pt x="1905" y="7556"/>
                  </a:moveTo>
                  <a:lnTo>
                    <a:pt x="1663" y="7467"/>
                  </a:lnTo>
                  <a:lnTo>
                    <a:pt x="1435" y="7391"/>
                  </a:lnTo>
                  <a:lnTo>
                    <a:pt x="0" y="7556"/>
                  </a:lnTo>
                  <a:lnTo>
                    <a:pt x="152" y="7645"/>
                  </a:lnTo>
                  <a:lnTo>
                    <a:pt x="317" y="7734"/>
                  </a:lnTo>
                  <a:lnTo>
                    <a:pt x="1905" y="7556"/>
                  </a:lnTo>
                  <a:close/>
                </a:path>
                <a:path w="71120" h="8254">
                  <a:moveTo>
                    <a:pt x="70561" y="0"/>
                  </a:moveTo>
                  <a:lnTo>
                    <a:pt x="70104" y="38"/>
                  </a:lnTo>
                  <a:lnTo>
                    <a:pt x="70015" y="266"/>
                  </a:lnTo>
                  <a:lnTo>
                    <a:pt x="70510" y="215"/>
                  </a:lnTo>
                  <a:lnTo>
                    <a:pt x="7056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491357" y="8674887"/>
              <a:ext cx="70485" cy="8255"/>
            </a:xfrm>
            <a:custGeom>
              <a:avLst/>
              <a:gdLst/>
              <a:ahLst/>
              <a:cxnLst/>
              <a:rect l="l" t="t" r="r" b="b"/>
              <a:pathLst>
                <a:path w="70485" h="8254">
                  <a:moveTo>
                    <a:pt x="2311" y="7569"/>
                  </a:moveTo>
                  <a:lnTo>
                    <a:pt x="2095" y="7493"/>
                  </a:lnTo>
                  <a:lnTo>
                    <a:pt x="1841" y="7416"/>
                  </a:lnTo>
                  <a:lnTo>
                    <a:pt x="1587" y="7340"/>
                  </a:lnTo>
                  <a:lnTo>
                    <a:pt x="0" y="7518"/>
                  </a:lnTo>
                  <a:lnTo>
                    <a:pt x="152" y="7594"/>
                  </a:lnTo>
                  <a:lnTo>
                    <a:pt x="330" y="7683"/>
                  </a:lnTo>
                  <a:lnTo>
                    <a:pt x="469" y="7759"/>
                  </a:lnTo>
                  <a:lnTo>
                    <a:pt x="2311" y="7569"/>
                  </a:lnTo>
                  <a:close/>
                </a:path>
                <a:path w="70485" h="8254">
                  <a:moveTo>
                    <a:pt x="70192" y="0"/>
                  </a:moveTo>
                  <a:lnTo>
                    <a:pt x="69697" y="50"/>
                  </a:lnTo>
                  <a:lnTo>
                    <a:pt x="69608" y="279"/>
                  </a:lnTo>
                  <a:lnTo>
                    <a:pt x="70116" y="304"/>
                  </a:lnTo>
                  <a:lnTo>
                    <a:pt x="70167" y="76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91827" y="8675192"/>
              <a:ext cx="69850" cy="8255"/>
            </a:xfrm>
            <a:custGeom>
              <a:avLst/>
              <a:gdLst/>
              <a:ahLst/>
              <a:cxnLst/>
              <a:rect l="l" t="t" r="r" b="b"/>
              <a:pathLst>
                <a:path w="69850" h="8254">
                  <a:moveTo>
                    <a:pt x="2400" y="7416"/>
                  </a:moveTo>
                  <a:lnTo>
                    <a:pt x="2120" y="7327"/>
                  </a:lnTo>
                  <a:lnTo>
                    <a:pt x="1943" y="7277"/>
                  </a:lnTo>
                  <a:lnTo>
                    <a:pt x="0" y="7454"/>
                  </a:lnTo>
                  <a:lnTo>
                    <a:pt x="165" y="7543"/>
                  </a:lnTo>
                  <a:lnTo>
                    <a:pt x="355" y="7632"/>
                  </a:lnTo>
                  <a:lnTo>
                    <a:pt x="2400" y="7416"/>
                  </a:lnTo>
                  <a:close/>
                </a:path>
                <a:path w="69850" h="8254">
                  <a:moveTo>
                    <a:pt x="69646" y="0"/>
                  </a:moveTo>
                  <a:lnTo>
                    <a:pt x="69100" y="50"/>
                  </a:lnTo>
                  <a:lnTo>
                    <a:pt x="69011" y="279"/>
                  </a:lnTo>
                  <a:lnTo>
                    <a:pt x="69596" y="215"/>
                  </a:lnTo>
                  <a:lnTo>
                    <a:pt x="69646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92182" y="8675408"/>
              <a:ext cx="69850" cy="7620"/>
            </a:xfrm>
            <a:custGeom>
              <a:avLst/>
              <a:gdLst/>
              <a:ahLst/>
              <a:cxnLst/>
              <a:rect l="l" t="t" r="r" b="b"/>
              <a:pathLst>
                <a:path w="69850" h="7620">
                  <a:moveTo>
                    <a:pt x="2616" y="7340"/>
                  </a:moveTo>
                  <a:lnTo>
                    <a:pt x="2324" y="7277"/>
                  </a:lnTo>
                  <a:lnTo>
                    <a:pt x="2044" y="7200"/>
                  </a:lnTo>
                  <a:lnTo>
                    <a:pt x="0" y="7416"/>
                  </a:lnTo>
                  <a:lnTo>
                    <a:pt x="177" y="7493"/>
                  </a:lnTo>
                  <a:lnTo>
                    <a:pt x="368" y="7581"/>
                  </a:lnTo>
                  <a:lnTo>
                    <a:pt x="2616" y="7340"/>
                  </a:lnTo>
                  <a:close/>
                </a:path>
                <a:path w="69850" h="7620">
                  <a:moveTo>
                    <a:pt x="69240" y="0"/>
                  </a:moveTo>
                  <a:lnTo>
                    <a:pt x="68656" y="63"/>
                  </a:lnTo>
                  <a:lnTo>
                    <a:pt x="68554" y="279"/>
                  </a:lnTo>
                  <a:lnTo>
                    <a:pt x="69176" y="215"/>
                  </a:lnTo>
                  <a:lnTo>
                    <a:pt x="69240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492550" y="8675623"/>
              <a:ext cx="69215" cy="7620"/>
            </a:xfrm>
            <a:custGeom>
              <a:avLst/>
              <a:gdLst/>
              <a:ahLst/>
              <a:cxnLst/>
              <a:rect l="l" t="t" r="r" b="b"/>
              <a:pathLst>
                <a:path w="69214" h="7620">
                  <a:moveTo>
                    <a:pt x="2806" y="7264"/>
                  </a:moveTo>
                  <a:lnTo>
                    <a:pt x="2501" y="7188"/>
                  </a:lnTo>
                  <a:lnTo>
                    <a:pt x="2247" y="7124"/>
                  </a:lnTo>
                  <a:lnTo>
                    <a:pt x="0" y="7366"/>
                  </a:lnTo>
                  <a:lnTo>
                    <a:pt x="139" y="7429"/>
                  </a:lnTo>
                  <a:lnTo>
                    <a:pt x="355" y="7531"/>
                  </a:lnTo>
                  <a:lnTo>
                    <a:pt x="2806" y="7264"/>
                  </a:lnTo>
                  <a:close/>
                </a:path>
                <a:path w="69214" h="7620">
                  <a:moveTo>
                    <a:pt x="68808" y="0"/>
                  </a:moveTo>
                  <a:lnTo>
                    <a:pt x="68186" y="63"/>
                  </a:lnTo>
                  <a:lnTo>
                    <a:pt x="68110" y="266"/>
                  </a:lnTo>
                  <a:lnTo>
                    <a:pt x="68745" y="190"/>
                  </a:lnTo>
                  <a:lnTo>
                    <a:pt x="68808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492906" y="8675814"/>
              <a:ext cx="68580" cy="7620"/>
            </a:xfrm>
            <a:custGeom>
              <a:avLst/>
              <a:gdLst/>
              <a:ahLst/>
              <a:cxnLst/>
              <a:rect l="l" t="t" r="r" b="b"/>
              <a:pathLst>
                <a:path w="68579" h="7620">
                  <a:moveTo>
                    <a:pt x="3467" y="7277"/>
                  </a:moveTo>
                  <a:lnTo>
                    <a:pt x="3111" y="7213"/>
                  </a:lnTo>
                  <a:lnTo>
                    <a:pt x="2781" y="7137"/>
                  </a:lnTo>
                  <a:lnTo>
                    <a:pt x="2451" y="7073"/>
                  </a:lnTo>
                  <a:lnTo>
                    <a:pt x="0" y="7340"/>
                  </a:lnTo>
                  <a:lnTo>
                    <a:pt x="190" y="7416"/>
                  </a:lnTo>
                  <a:lnTo>
                    <a:pt x="406" y="7505"/>
                  </a:lnTo>
                  <a:lnTo>
                    <a:pt x="622" y="7581"/>
                  </a:lnTo>
                  <a:lnTo>
                    <a:pt x="3467" y="7277"/>
                  </a:lnTo>
                  <a:close/>
                </a:path>
                <a:path w="68579" h="7620">
                  <a:moveTo>
                    <a:pt x="68389" y="0"/>
                  </a:moveTo>
                  <a:lnTo>
                    <a:pt x="67754" y="76"/>
                  </a:lnTo>
                  <a:lnTo>
                    <a:pt x="67652" y="292"/>
                  </a:lnTo>
                  <a:lnTo>
                    <a:pt x="68300" y="342"/>
                  </a:lnTo>
                  <a:lnTo>
                    <a:pt x="68364" y="127"/>
                  </a:lnTo>
                  <a:lnTo>
                    <a:pt x="68389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493528" y="8676157"/>
              <a:ext cx="67945" cy="7620"/>
            </a:xfrm>
            <a:custGeom>
              <a:avLst/>
              <a:gdLst/>
              <a:ahLst/>
              <a:cxnLst/>
              <a:rect l="l" t="t" r="r" b="b"/>
              <a:pathLst>
                <a:path w="67945" h="7620">
                  <a:moveTo>
                    <a:pt x="3898" y="7124"/>
                  </a:moveTo>
                  <a:lnTo>
                    <a:pt x="3505" y="7061"/>
                  </a:lnTo>
                  <a:lnTo>
                    <a:pt x="3124" y="6997"/>
                  </a:lnTo>
                  <a:lnTo>
                    <a:pt x="2844" y="6934"/>
                  </a:lnTo>
                  <a:lnTo>
                    <a:pt x="0" y="7239"/>
                  </a:lnTo>
                  <a:lnTo>
                    <a:pt x="165" y="7302"/>
                  </a:lnTo>
                  <a:lnTo>
                    <a:pt x="381" y="7391"/>
                  </a:lnTo>
                  <a:lnTo>
                    <a:pt x="622" y="7467"/>
                  </a:lnTo>
                  <a:lnTo>
                    <a:pt x="3898" y="7124"/>
                  </a:lnTo>
                  <a:close/>
                </a:path>
                <a:path w="67945" h="7620">
                  <a:moveTo>
                    <a:pt x="67678" y="0"/>
                  </a:moveTo>
                  <a:lnTo>
                    <a:pt x="66979" y="63"/>
                  </a:lnTo>
                  <a:lnTo>
                    <a:pt x="66890" y="266"/>
                  </a:lnTo>
                  <a:lnTo>
                    <a:pt x="67589" y="304"/>
                  </a:lnTo>
                  <a:lnTo>
                    <a:pt x="67652" y="88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94151" y="8676462"/>
              <a:ext cx="67310" cy="7620"/>
            </a:xfrm>
            <a:custGeom>
              <a:avLst/>
              <a:gdLst/>
              <a:ahLst/>
              <a:cxnLst/>
              <a:rect l="l" t="t" r="r" b="b"/>
              <a:pathLst>
                <a:path w="67310" h="7620">
                  <a:moveTo>
                    <a:pt x="4165" y="6934"/>
                  </a:moveTo>
                  <a:lnTo>
                    <a:pt x="3708" y="6870"/>
                  </a:lnTo>
                  <a:lnTo>
                    <a:pt x="3276" y="6819"/>
                  </a:lnTo>
                  <a:lnTo>
                    <a:pt x="0" y="7162"/>
                  </a:lnTo>
                  <a:lnTo>
                    <a:pt x="215" y="7251"/>
                  </a:lnTo>
                  <a:lnTo>
                    <a:pt x="457" y="7327"/>
                  </a:lnTo>
                  <a:lnTo>
                    <a:pt x="4165" y="6934"/>
                  </a:lnTo>
                  <a:close/>
                </a:path>
                <a:path w="67310" h="7620">
                  <a:moveTo>
                    <a:pt x="66929" y="101"/>
                  </a:moveTo>
                  <a:lnTo>
                    <a:pt x="66179" y="190"/>
                  </a:lnTo>
                  <a:lnTo>
                    <a:pt x="66903" y="215"/>
                  </a:lnTo>
                  <a:close/>
                </a:path>
                <a:path w="67310" h="7620">
                  <a:moveTo>
                    <a:pt x="66967" y="0"/>
                  </a:moveTo>
                  <a:lnTo>
                    <a:pt x="66243" y="76"/>
                  </a:lnTo>
                  <a:lnTo>
                    <a:pt x="66967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494608" y="8676678"/>
              <a:ext cx="66675" cy="7620"/>
            </a:xfrm>
            <a:custGeom>
              <a:avLst/>
              <a:gdLst/>
              <a:ahLst/>
              <a:cxnLst/>
              <a:rect l="l" t="t" r="r" b="b"/>
              <a:pathLst>
                <a:path w="66675" h="7620">
                  <a:moveTo>
                    <a:pt x="5219" y="6858"/>
                  </a:moveTo>
                  <a:lnTo>
                    <a:pt x="4673" y="6807"/>
                  </a:lnTo>
                  <a:lnTo>
                    <a:pt x="4127" y="6756"/>
                  </a:lnTo>
                  <a:lnTo>
                    <a:pt x="3708" y="6718"/>
                  </a:lnTo>
                  <a:lnTo>
                    <a:pt x="0" y="7112"/>
                  </a:lnTo>
                  <a:lnTo>
                    <a:pt x="190" y="7175"/>
                  </a:lnTo>
                  <a:lnTo>
                    <a:pt x="431" y="7251"/>
                  </a:lnTo>
                  <a:lnTo>
                    <a:pt x="596" y="7315"/>
                  </a:lnTo>
                  <a:lnTo>
                    <a:pt x="5219" y="6858"/>
                  </a:lnTo>
                  <a:close/>
                </a:path>
                <a:path w="66675" h="7620">
                  <a:moveTo>
                    <a:pt x="66408" y="76"/>
                  </a:moveTo>
                  <a:lnTo>
                    <a:pt x="65633" y="165"/>
                  </a:lnTo>
                  <a:lnTo>
                    <a:pt x="65519" y="393"/>
                  </a:lnTo>
                  <a:lnTo>
                    <a:pt x="66344" y="304"/>
                  </a:lnTo>
                  <a:lnTo>
                    <a:pt x="66408" y="76"/>
                  </a:lnTo>
                  <a:close/>
                </a:path>
                <a:path w="66675" h="7620">
                  <a:moveTo>
                    <a:pt x="66446" y="0"/>
                  </a:moveTo>
                  <a:lnTo>
                    <a:pt x="65684" y="76"/>
                  </a:lnTo>
                  <a:lnTo>
                    <a:pt x="66319" y="76"/>
                  </a:lnTo>
                  <a:lnTo>
                    <a:pt x="66446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495306" y="8676982"/>
              <a:ext cx="66040" cy="7620"/>
            </a:xfrm>
            <a:custGeom>
              <a:avLst/>
              <a:gdLst/>
              <a:ahLst/>
              <a:cxnLst/>
              <a:rect l="l" t="t" r="r" b="b"/>
              <a:pathLst>
                <a:path w="66039" h="7620">
                  <a:moveTo>
                    <a:pt x="5575" y="6642"/>
                  </a:moveTo>
                  <a:lnTo>
                    <a:pt x="5067" y="6591"/>
                  </a:lnTo>
                  <a:lnTo>
                    <a:pt x="4521" y="6553"/>
                  </a:lnTo>
                  <a:lnTo>
                    <a:pt x="0" y="7023"/>
                  </a:lnTo>
                  <a:lnTo>
                    <a:pt x="241" y="7112"/>
                  </a:lnTo>
                  <a:lnTo>
                    <a:pt x="508" y="7188"/>
                  </a:lnTo>
                  <a:lnTo>
                    <a:pt x="5575" y="6642"/>
                  </a:lnTo>
                  <a:close/>
                </a:path>
                <a:path w="66039" h="7620">
                  <a:moveTo>
                    <a:pt x="65646" y="0"/>
                  </a:moveTo>
                  <a:lnTo>
                    <a:pt x="64820" y="88"/>
                  </a:lnTo>
                  <a:lnTo>
                    <a:pt x="64719" y="317"/>
                  </a:lnTo>
                  <a:lnTo>
                    <a:pt x="65582" y="215"/>
                  </a:lnTo>
                  <a:lnTo>
                    <a:pt x="65646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95814" y="8677198"/>
              <a:ext cx="65405" cy="7620"/>
            </a:xfrm>
            <a:custGeom>
              <a:avLst/>
              <a:gdLst/>
              <a:ahLst/>
              <a:cxnLst/>
              <a:rect l="l" t="t" r="r" b="b"/>
              <a:pathLst>
                <a:path w="65404" h="7620">
                  <a:moveTo>
                    <a:pt x="6464" y="6578"/>
                  </a:moveTo>
                  <a:lnTo>
                    <a:pt x="5994" y="6527"/>
                  </a:lnTo>
                  <a:lnTo>
                    <a:pt x="5486" y="6477"/>
                  </a:lnTo>
                  <a:lnTo>
                    <a:pt x="5067" y="6426"/>
                  </a:lnTo>
                  <a:lnTo>
                    <a:pt x="0" y="6972"/>
                  </a:lnTo>
                  <a:lnTo>
                    <a:pt x="215" y="7023"/>
                  </a:lnTo>
                  <a:lnTo>
                    <a:pt x="482" y="7112"/>
                  </a:lnTo>
                  <a:lnTo>
                    <a:pt x="774" y="7188"/>
                  </a:lnTo>
                  <a:lnTo>
                    <a:pt x="6464" y="6578"/>
                  </a:lnTo>
                  <a:close/>
                </a:path>
                <a:path w="65404" h="7620">
                  <a:moveTo>
                    <a:pt x="65074" y="0"/>
                  </a:moveTo>
                  <a:lnTo>
                    <a:pt x="64211" y="101"/>
                  </a:lnTo>
                  <a:lnTo>
                    <a:pt x="64096" y="292"/>
                  </a:lnTo>
                  <a:lnTo>
                    <a:pt x="64947" y="317"/>
                  </a:lnTo>
                  <a:lnTo>
                    <a:pt x="65024" y="101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96589" y="8677516"/>
              <a:ext cx="64769" cy="7620"/>
            </a:xfrm>
            <a:custGeom>
              <a:avLst/>
              <a:gdLst/>
              <a:ahLst/>
              <a:cxnLst/>
              <a:rect l="l" t="t" r="r" b="b"/>
              <a:pathLst>
                <a:path w="64770" h="7620">
                  <a:moveTo>
                    <a:pt x="6629" y="6375"/>
                  </a:moveTo>
                  <a:lnTo>
                    <a:pt x="6172" y="6311"/>
                  </a:lnTo>
                  <a:lnTo>
                    <a:pt x="5689" y="6261"/>
                  </a:lnTo>
                  <a:lnTo>
                    <a:pt x="0" y="6870"/>
                  </a:lnTo>
                  <a:lnTo>
                    <a:pt x="317" y="6946"/>
                  </a:lnTo>
                  <a:lnTo>
                    <a:pt x="622" y="7010"/>
                  </a:lnTo>
                  <a:lnTo>
                    <a:pt x="6629" y="6375"/>
                  </a:lnTo>
                  <a:close/>
                </a:path>
                <a:path w="64770" h="7620">
                  <a:moveTo>
                    <a:pt x="64173" y="0"/>
                  </a:moveTo>
                  <a:lnTo>
                    <a:pt x="63258" y="88"/>
                  </a:lnTo>
                  <a:lnTo>
                    <a:pt x="63119" y="330"/>
                  </a:lnTo>
                  <a:lnTo>
                    <a:pt x="64096" y="215"/>
                  </a:lnTo>
                  <a:lnTo>
                    <a:pt x="64173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497211" y="8677732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20">
                  <a:moveTo>
                    <a:pt x="7175" y="6324"/>
                  </a:moveTo>
                  <a:lnTo>
                    <a:pt x="6781" y="6261"/>
                  </a:lnTo>
                  <a:lnTo>
                    <a:pt x="6337" y="6197"/>
                  </a:lnTo>
                  <a:lnTo>
                    <a:pt x="6007" y="6159"/>
                  </a:lnTo>
                  <a:lnTo>
                    <a:pt x="0" y="6794"/>
                  </a:lnTo>
                  <a:lnTo>
                    <a:pt x="254" y="6858"/>
                  </a:lnTo>
                  <a:lnTo>
                    <a:pt x="609" y="6921"/>
                  </a:lnTo>
                  <a:lnTo>
                    <a:pt x="990" y="6997"/>
                  </a:lnTo>
                  <a:lnTo>
                    <a:pt x="7175" y="6324"/>
                  </a:lnTo>
                  <a:close/>
                </a:path>
                <a:path w="63500" h="7620">
                  <a:moveTo>
                    <a:pt x="63474" y="0"/>
                  </a:moveTo>
                  <a:lnTo>
                    <a:pt x="62496" y="114"/>
                  </a:lnTo>
                  <a:lnTo>
                    <a:pt x="62357" y="317"/>
                  </a:lnTo>
                  <a:lnTo>
                    <a:pt x="63347" y="317"/>
                  </a:lnTo>
                  <a:lnTo>
                    <a:pt x="63436" y="88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98202" y="8678049"/>
              <a:ext cx="62865" cy="6985"/>
            </a:xfrm>
            <a:custGeom>
              <a:avLst/>
              <a:gdLst/>
              <a:ahLst/>
              <a:cxnLst/>
              <a:rect l="l" t="t" r="r" b="b"/>
              <a:pathLst>
                <a:path w="62864" h="6984">
                  <a:moveTo>
                    <a:pt x="6934" y="6146"/>
                  </a:moveTo>
                  <a:lnTo>
                    <a:pt x="6578" y="6070"/>
                  </a:lnTo>
                  <a:lnTo>
                    <a:pt x="6184" y="6007"/>
                  </a:lnTo>
                  <a:lnTo>
                    <a:pt x="0" y="6680"/>
                  </a:lnTo>
                  <a:lnTo>
                    <a:pt x="431" y="6731"/>
                  </a:lnTo>
                  <a:lnTo>
                    <a:pt x="965" y="6769"/>
                  </a:lnTo>
                  <a:lnTo>
                    <a:pt x="6934" y="6146"/>
                  </a:lnTo>
                  <a:close/>
                </a:path>
                <a:path w="62864" h="6984">
                  <a:moveTo>
                    <a:pt x="62357" y="0"/>
                  </a:moveTo>
                  <a:lnTo>
                    <a:pt x="61290" y="101"/>
                  </a:lnTo>
                  <a:lnTo>
                    <a:pt x="61214" y="228"/>
                  </a:lnTo>
                  <a:lnTo>
                    <a:pt x="62268" y="215"/>
                  </a:lnTo>
                  <a:lnTo>
                    <a:pt x="62357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99167" y="8678265"/>
              <a:ext cx="61594" cy="6985"/>
            </a:xfrm>
            <a:custGeom>
              <a:avLst/>
              <a:gdLst/>
              <a:ahLst/>
              <a:cxnLst/>
              <a:rect l="l" t="t" r="r" b="b"/>
              <a:pathLst>
                <a:path w="61595" h="6984">
                  <a:moveTo>
                    <a:pt x="6921" y="6121"/>
                  </a:moveTo>
                  <a:lnTo>
                    <a:pt x="6654" y="6057"/>
                  </a:lnTo>
                  <a:lnTo>
                    <a:pt x="6261" y="5981"/>
                  </a:lnTo>
                  <a:lnTo>
                    <a:pt x="5969" y="5930"/>
                  </a:lnTo>
                  <a:lnTo>
                    <a:pt x="0" y="6553"/>
                  </a:lnTo>
                  <a:lnTo>
                    <a:pt x="444" y="6604"/>
                  </a:lnTo>
                  <a:lnTo>
                    <a:pt x="1066" y="6654"/>
                  </a:lnTo>
                  <a:lnTo>
                    <a:pt x="1524" y="6705"/>
                  </a:lnTo>
                  <a:lnTo>
                    <a:pt x="6921" y="6121"/>
                  </a:lnTo>
                  <a:close/>
                </a:path>
                <a:path w="61595" h="6984">
                  <a:moveTo>
                    <a:pt x="61302" y="0"/>
                  </a:moveTo>
                  <a:lnTo>
                    <a:pt x="60159" y="127"/>
                  </a:lnTo>
                  <a:lnTo>
                    <a:pt x="59994" y="330"/>
                  </a:lnTo>
                  <a:lnTo>
                    <a:pt x="61163" y="317"/>
                  </a:lnTo>
                  <a:lnTo>
                    <a:pt x="61252" y="88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00691" y="8678583"/>
              <a:ext cx="59690" cy="6985"/>
            </a:xfrm>
            <a:custGeom>
              <a:avLst/>
              <a:gdLst/>
              <a:ahLst/>
              <a:cxnLst/>
              <a:rect l="l" t="t" r="r" b="b"/>
              <a:pathLst>
                <a:path w="59689" h="6984">
                  <a:moveTo>
                    <a:pt x="6261" y="6007"/>
                  </a:moveTo>
                  <a:lnTo>
                    <a:pt x="6019" y="5956"/>
                  </a:lnTo>
                  <a:lnTo>
                    <a:pt x="5727" y="5880"/>
                  </a:lnTo>
                  <a:lnTo>
                    <a:pt x="5397" y="5803"/>
                  </a:lnTo>
                  <a:lnTo>
                    <a:pt x="0" y="6388"/>
                  </a:lnTo>
                  <a:lnTo>
                    <a:pt x="520" y="6426"/>
                  </a:lnTo>
                  <a:lnTo>
                    <a:pt x="1016" y="6477"/>
                  </a:lnTo>
                  <a:lnTo>
                    <a:pt x="1155" y="6502"/>
                  </a:lnTo>
                  <a:lnTo>
                    <a:pt x="1295" y="6502"/>
                  </a:lnTo>
                  <a:lnTo>
                    <a:pt x="1422" y="6527"/>
                  </a:lnTo>
                  <a:lnTo>
                    <a:pt x="6261" y="6007"/>
                  </a:lnTo>
                  <a:close/>
                </a:path>
                <a:path w="59689" h="6984">
                  <a:moveTo>
                    <a:pt x="59639" y="0"/>
                  </a:moveTo>
                  <a:lnTo>
                    <a:pt x="58381" y="127"/>
                  </a:lnTo>
                  <a:lnTo>
                    <a:pt x="58280" y="254"/>
                  </a:lnTo>
                  <a:lnTo>
                    <a:pt x="58115" y="457"/>
                  </a:lnTo>
                  <a:lnTo>
                    <a:pt x="59499" y="304"/>
                  </a:lnTo>
                  <a:lnTo>
                    <a:pt x="59588" y="101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502114" y="8678887"/>
              <a:ext cx="58419" cy="6350"/>
            </a:xfrm>
            <a:custGeom>
              <a:avLst/>
              <a:gdLst/>
              <a:ahLst/>
              <a:cxnLst/>
              <a:rect l="l" t="t" r="r" b="b"/>
              <a:pathLst>
                <a:path w="58420" h="6350">
                  <a:moveTo>
                    <a:pt x="5372" y="5854"/>
                  </a:moveTo>
                  <a:lnTo>
                    <a:pt x="5143" y="5791"/>
                  </a:lnTo>
                  <a:lnTo>
                    <a:pt x="4838" y="5702"/>
                  </a:lnTo>
                  <a:lnTo>
                    <a:pt x="0" y="6223"/>
                  </a:lnTo>
                  <a:lnTo>
                    <a:pt x="571" y="6286"/>
                  </a:lnTo>
                  <a:lnTo>
                    <a:pt x="965" y="6337"/>
                  </a:lnTo>
                  <a:lnTo>
                    <a:pt x="5372" y="5854"/>
                  </a:lnTo>
                  <a:close/>
                </a:path>
                <a:path w="58420" h="6350">
                  <a:moveTo>
                    <a:pt x="58077" y="0"/>
                  </a:moveTo>
                  <a:lnTo>
                    <a:pt x="56692" y="152"/>
                  </a:lnTo>
                  <a:lnTo>
                    <a:pt x="56578" y="279"/>
                  </a:lnTo>
                  <a:lnTo>
                    <a:pt x="57975" y="228"/>
                  </a:lnTo>
                  <a:lnTo>
                    <a:pt x="58077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03079" y="8679116"/>
              <a:ext cx="57150" cy="6350"/>
            </a:xfrm>
            <a:custGeom>
              <a:avLst/>
              <a:gdLst/>
              <a:ahLst/>
              <a:cxnLst/>
              <a:rect l="l" t="t" r="r" b="b"/>
              <a:pathLst>
                <a:path w="57150" h="6350">
                  <a:moveTo>
                    <a:pt x="5118" y="5867"/>
                  </a:moveTo>
                  <a:lnTo>
                    <a:pt x="4902" y="5791"/>
                  </a:lnTo>
                  <a:lnTo>
                    <a:pt x="4648" y="5702"/>
                  </a:lnTo>
                  <a:lnTo>
                    <a:pt x="4406" y="5626"/>
                  </a:lnTo>
                  <a:lnTo>
                    <a:pt x="0" y="6108"/>
                  </a:lnTo>
                  <a:lnTo>
                    <a:pt x="444" y="6159"/>
                  </a:lnTo>
                  <a:lnTo>
                    <a:pt x="876" y="6223"/>
                  </a:lnTo>
                  <a:lnTo>
                    <a:pt x="1270" y="6286"/>
                  </a:lnTo>
                  <a:lnTo>
                    <a:pt x="5118" y="5867"/>
                  </a:lnTo>
                  <a:close/>
                </a:path>
                <a:path w="57150" h="6350">
                  <a:moveTo>
                    <a:pt x="57010" y="0"/>
                  </a:moveTo>
                  <a:lnTo>
                    <a:pt x="55499" y="152"/>
                  </a:lnTo>
                  <a:lnTo>
                    <a:pt x="55283" y="393"/>
                  </a:lnTo>
                  <a:lnTo>
                    <a:pt x="56870" y="317"/>
                  </a:lnTo>
                  <a:lnTo>
                    <a:pt x="56959" y="101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504349" y="8679433"/>
              <a:ext cx="55880" cy="6350"/>
            </a:xfrm>
            <a:custGeom>
              <a:avLst/>
              <a:gdLst/>
              <a:ahLst/>
              <a:cxnLst/>
              <a:rect l="l" t="t" r="r" b="b"/>
              <a:pathLst>
                <a:path w="55879" h="6350">
                  <a:moveTo>
                    <a:pt x="4241" y="5702"/>
                  </a:moveTo>
                  <a:lnTo>
                    <a:pt x="4064" y="5626"/>
                  </a:lnTo>
                  <a:lnTo>
                    <a:pt x="3848" y="5549"/>
                  </a:lnTo>
                  <a:lnTo>
                    <a:pt x="0" y="5969"/>
                  </a:lnTo>
                  <a:lnTo>
                    <a:pt x="381" y="6032"/>
                  </a:lnTo>
                  <a:lnTo>
                    <a:pt x="711" y="6083"/>
                  </a:lnTo>
                  <a:lnTo>
                    <a:pt x="4241" y="5702"/>
                  </a:lnTo>
                  <a:close/>
                </a:path>
                <a:path w="55879" h="6350">
                  <a:moveTo>
                    <a:pt x="55600" y="0"/>
                  </a:moveTo>
                  <a:lnTo>
                    <a:pt x="53911" y="177"/>
                  </a:lnTo>
                  <a:lnTo>
                    <a:pt x="53784" y="292"/>
                  </a:lnTo>
                  <a:lnTo>
                    <a:pt x="55486" y="215"/>
                  </a:lnTo>
                  <a:lnTo>
                    <a:pt x="55600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505060" y="8679649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5" h="6350">
                  <a:moveTo>
                    <a:pt x="4102" y="5727"/>
                  </a:moveTo>
                  <a:lnTo>
                    <a:pt x="3937" y="5664"/>
                  </a:lnTo>
                  <a:lnTo>
                    <a:pt x="3733" y="5575"/>
                  </a:lnTo>
                  <a:lnTo>
                    <a:pt x="3530" y="5486"/>
                  </a:lnTo>
                  <a:lnTo>
                    <a:pt x="0" y="5867"/>
                  </a:lnTo>
                  <a:lnTo>
                    <a:pt x="381" y="5930"/>
                  </a:lnTo>
                  <a:lnTo>
                    <a:pt x="736" y="5994"/>
                  </a:lnTo>
                  <a:lnTo>
                    <a:pt x="1054" y="6070"/>
                  </a:lnTo>
                  <a:lnTo>
                    <a:pt x="4102" y="5727"/>
                  </a:lnTo>
                  <a:close/>
                </a:path>
                <a:path w="55245" h="6350">
                  <a:moveTo>
                    <a:pt x="54775" y="0"/>
                  </a:moveTo>
                  <a:lnTo>
                    <a:pt x="52959" y="190"/>
                  </a:lnTo>
                  <a:lnTo>
                    <a:pt x="52819" y="317"/>
                  </a:lnTo>
                  <a:lnTo>
                    <a:pt x="52692" y="431"/>
                  </a:lnTo>
                  <a:lnTo>
                    <a:pt x="54622" y="317"/>
                  </a:lnTo>
                  <a:lnTo>
                    <a:pt x="54724" y="114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506114" y="8679967"/>
              <a:ext cx="53975" cy="6350"/>
            </a:xfrm>
            <a:custGeom>
              <a:avLst/>
              <a:gdLst/>
              <a:ahLst/>
              <a:cxnLst/>
              <a:rect l="l" t="t" r="r" b="b"/>
              <a:pathLst>
                <a:path w="53975" h="6350">
                  <a:moveTo>
                    <a:pt x="3378" y="5575"/>
                  </a:moveTo>
                  <a:lnTo>
                    <a:pt x="3213" y="5511"/>
                  </a:lnTo>
                  <a:lnTo>
                    <a:pt x="3048" y="5410"/>
                  </a:lnTo>
                  <a:lnTo>
                    <a:pt x="0" y="5753"/>
                  </a:lnTo>
                  <a:lnTo>
                    <a:pt x="317" y="5816"/>
                  </a:lnTo>
                  <a:lnTo>
                    <a:pt x="571" y="5880"/>
                  </a:lnTo>
                  <a:lnTo>
                    <a:pt x="3378" y="5575"/>
                  </a:lnTo>
                  <a:close/>
                </a:path>
                <a:path w="53975" h="6350">
                  <a:moveTo>
                    <a:pt x="53568" y="0"/>
                  </a:moveTo>
                  <a:lnTo>
                    <a:pt x="51536" y="215"/>
                  </a:lnTo>
                  <a:lnTo>
                    <a:pt x="51396" y="330"/>
                  </a:lnTo>
                  <a:lnTo>
                    <a:pt x="51244" y="457"/>
                  </a:lnTo>
                  <a:lnTo>
                    <a:pt x="53454" y="228"/>
                  </a:lnTo>
                  <a:lnTo>
                    <a:pt x="53568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506686" y="8680195"/>
              <a:ext cx="53340" cy="6350"/>
            </a:xfrm>
            <a:custGeom>
              <a:avLst/>
              <a:gdLst/>
              <a:ahLst/>
              <a:cxnLst/>
              <a:rect l="l" t="t" r="r" b="b"/>
              <a:pathLst>
                <a:path w="53339" h="6350">
                  <a:moveTo>
                    <a:pt x="3251" y="5613"/>
                  </a:moveTo>
                  <a:lnTo>
                    <a:pt x="3111" y="5537"/>
                  </a:lnTo>
                  <a:lnTo>
                    <a:pt x="2959" y="5435"/>
                  </a:lnTo>
                  <a:lnTo>
                    <a:pt x="2806" y="5346"/>
                  </a:lnTo>
                  <a:lnTo>
                    <a:pt x="0" y="5651"/>
                  </a:lnTo>
                  <a:lnTo>
                    <a:pt x="292" y="5727"/>
                  </a:lnTo>
                  <a:lnTo>
                    <a:pt x="584" y="5803"/>
                  </a:lnTo>
                  <a:lnTo>
                    <a:pt x="838" y="5880"/>
                  </a:lnTo>
                  <a:lnTo>
                    <a:pt x="3251" y="5613"/>
                  </a:lnTo>
                  <a:close/>
                </a:path>
                <a:path w="53339" h="6350">
                  <a:moveTo>
                    <a:pt x="52882" y="0"/>
                  </a:moveTo>
                  <a:lnTo>
                    <a:pt x="50673" y="228"/>
                  </a:lnTo>
                  <a:lnTo>
                    <a:pt x="50533" y="355"/>
                  </a:lnTo>
                  <a:lnTo>
                    <a:pt x="50368" y="469"/>
                  </a:lnTo>
                  <a:lnTo>
                    <a:pt x="52717" y="317"/>
                  </a:lnTo>
                  <a:lnTo>
                    <a:pt x="52819" y="101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507524" y="8680513"/>
              <a:ext cx="52069" cy="5715"/>
            </a:xfrm>
            <a:custGeom>
              <a:avLst/>
              <a:gdLst/>
              <a:ahLst/>
              <a:cxnLst/>
              <a:rect l="l" t="t" r="r" b="b"/>
              <a:pathLst>
                <a:path w="52070" h="5715">
                  <a:moveTo>
                    <a:pt x="2679" y="5473"/>
                  </a:moveTo>
                  <a:lnTo>
                    <a:pt x="2413" y="5295"/>
                  </a:lnTo>
                  <a:lnTo>
                    <a:pt x="0" y="5562"/>
                  </a:lnTo>
                  <a:lnTo>
                    <a:pt x="266" y="5638"/>
                  </a:lnTo>
                  <a:lnTo>
                    <a:pt x="482" y="5702"/>
                  </a:lnTo>
                  <a:lnTo>
                    <a:pt x="2679" y="5473"/>
                  </a:lnTo>
                  <a:close/>
                </a:path>
                <a:path w="52070" h="5715">
                  <a:moveTo>
                    <a:pt x="51879" y="0"/>
                  </a:moveTo>
                  <a:lnTo>
                    <a:pt x="49415" y="254"/>
                  </a:lnTo>
                  <a:lnTo>
                    <a:pt x="49250" y="368"/>
                  </a:lnTo>
                  <a:lnTo>
                    <a:pt x="49098" y="508"/>
                  </a:lnTo>
                  <a:lnTo>
                    <a:pt x="51727" y="215"/>
                  </a:lnTo>
                  <a:lnTo>
                    <a:pt x="51879" y="0"/>
                  </a:lnTo>
                  <a:close/>
                </a:path>
              </a:pathLst>
            </a:custGeom>
            <a:solidFill>
              <a:srgbClr val="696A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508006" y="8680729"/>
              <a:ext cx="51435" cy="6350"/>
            </a:xfrm>
            <a:custGeom>
              <a:avLst/>
              <a:gdLst/>
              <a:ahLst/>
              <a:cxnLst/>
              <a:rect l="l" t="t" r="r" b="b"/>
              <a:pathLst>
                <a:path w="51435" h="6350">
                  <a:moveTo>
                    <a:pt x="2578" y="5524"/>
                  </a:moveTo>
                  <a:lnTo>
                    <a:pt x="2451" y="5435"/>
                  </a:lnTo>
                  <a:lnTo>
                    <a:pt x="2324" y="5346"/>
                  </a:lnTo>
                  <a:lnTo>
                    <a:pt x="2197" y="5257"/>
                  </a:lnTo>
                  <a:lnTo>
                    <a:pt x="0" y="5486"/>
                  </a:lnTo>
                  <a:lnTo>
                    <a:pt x="228" y="5562"/>
                  </a:lnTo>
                  <a:lnTo>
                    <a:pt x="457" y="5651"/>
                  </a:lnTo>
                  <a:lnTo>
                    <a:pt x="660" y="5727"/>
                  </a:lnTo>
                  <a:lnTo>
                    <a:pt x="2578" y="5524"/>
                  </a:lnTo>
                  <a:close/>
                </a:path>
                <a:path w="51435" h="6350">
                  <a:moveTo>
                    <a:pt x="51244" y="0"/>
                  </a:moveTo>
                  <a:lnTo>
                    <a:pt x="48615" y="292"/>
                  </a:lnTo>
                  <a:lnTo>
                    <a:pt x="48437" y="406"/>
                  </a:lnTo>
                  <a:lnTo>
                    <a:pt x="48260" y="533"/>
                  </a:lnTo>
                  <a:lnTo>
                    <a:pt x="48120" y="635"/>
                  </a:lnTo>
                  <a:lnTo>
                    <a:pt x="51054" y="317"/>
                  </a:lnTo>
                  <a:lnTo>
                    <a:pt x="51193" y="101"/>
                  </a:lnTo>
                  <a:close/>
                </a:path>
              </a:pathLst>
            </a:custGeom>
            <a:solidFill>
              <a:srgbClr val="67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508667" y="8681046"/>
              <a:ext cx="50800" cy="5715"/>
            </a:xfrm>
            <a:custGeom>
              <a:avLst/>
              <a:gdLst/>
              <a:ahLst/>
              <a:cxnLst/>
              <a:rect l="l" t="t" r="r" b="b"/>
              <a:pathLst>
                <a:path w="50800" h="5715">
                  <a:moveTo>
                    <a:pt x="2133" y="5384"/>
                  </a:moveTo>
                  <a:lnTo>
                    <a:pt x="1917" y="5207"/>
                  </a:lnTo>
                  <a:lnTo>
                    <a:pt x="0" y="5410"/>
                  </a:lnTo>
                  <a:lnTo>
                    <a:pt x="215" y="5499"/>
                  </a:lnTo>
                  <a:lnTo>
                    <a:pt x="381" y="5562"/>
                  </a:lnTo>
                  <a:lnTo>
                    <a:pt x="2133" y="5384"/>
                  </a:lnTo>
                  <a:close/>
                </a:path>
                <a:path w="50800" h="5715">
                  <a:moveTo>
                    <a:pt x="30746" y="2222"/>
                  </a:moveTo>
                  <a:lnTo>
                    <a:pt x="29413" y="2298"/>
                  </a:lnTo>
                  <a:lnTo>
                    <a:pt x="28232" y="2476"/>
                  </a:lnTo>
                  <a:lnTo>
                    <a:pt x="26466" y="2628"/>
                  </a:lnTo>
                  <a:lnTo>
                    <a:pt x="25781" y="2743"/>
                  </a:lnTo>
                  <a:lnTo>
                    <a:pt x="30746" y="2222"/>
                  </a:lnTo>
                  <a:close/>
                </a:path>
                <a:path w="50800" h="5715">
                  <a:moveTo>
                    <a:pt x="32118" y="2171"/>
                  </a:moveTo>
                  <a:lnTo>
                    <a:pt x="31178" y="2184"/>
                  </a:lnTo>
                  <a:lnTo>
                    <a:pt x="25781" y="2743"/>
                  </a:lnTo>
                  <a:lnTo>
                    <a:pt x="25095" y="2921"/>
                  </a:lnTo>
                  <a:lnTo>
                    <a:pt x="32118" y="2171"/>
                  </a:lnTo>
                  <a:close/>
                </a:path>
                <a:path w="50800" h="5715">
                  <a:moveTo>
                    <a:pt x="50393" y="0"/>
                  </a:moveTo>
                  <a:lnTo>
                    <a:pt x="47459" y="317"/>
                  </a:lnTo>
                  <a:lnTo>
                    <a:pt x="47256" y="444"/>
                  </a:lnTo>
                  <a:lnTo>
                    <a:pt x="47040" y="571"/>
                  </a:lnTo>
                  <a:lnTo>
                    <a:pt x="50253" y="228"/>
                  </a:lnTo>
                  <a:lnTo>
                    <a:pt x="50393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509048" y="8681275"/>
              <a:ext cx="50165" cy="5715"/>
            </a:xfrm>
            <a:custGeom>
              <a:avLst/>
              <a:gdLst/>
              <a:ahLst/>
              <a:cxnLst/>
              <a:rect l="l" t="t" r="r" b="b"/>
              <a:pathLst>
                <a:path w="50164" h="5715">
                  <a:moveTo>
                    <a:pt x="2082" y="5435"/>
                  </a:moveTo>
                  <a:lnTo>
                    <a:pt x="1866" y="5245"/>
                  </a:lnTo>
                  <a:lnTo>
                    <a:pt x="0" y="5334"/>
                  </a:lnTo>
                  <a:lnTo>
                    <a:pt x="203" y="5422"/>
                  </a:lnTo>
                  <a:lnTo>
                    <a:pt x="381" y="5511"/>
                  </a:lnTo>
                  <a:lnTo>
                    <a:pt x="558" y="5600"/>
                  </a:lnTo>
                  <a:lnTo>
                    <a:pt x="2082" y="5435"/>
                  </a:lnTo>
                  <a:close/>
                </a:path>
                <a:path w="50164" h="5715">
                  <a:moveTo>
                    <a:pt x="33870" y="2032"/>
                  </a:moveTo>
                  <a:lnTo>
                    <a:pt x="33286" y="1993"/>
                  </a:lnTo>
                  <a:lnTo>
                    <a:pt x="32588" y="1955"/>
                  </a:lnTo>
                  <a:lnTo>
                    <a:pt x="31737" y="1943"/>
                  </a:lnTo>
                  <a:lnTo>
                    <a:pt x="24714" y="2692"/>
                  </a:lnTo>
                  <a:lnTo>
                    <a:pt x="24549" y="2730"/>
                  </a:lnTo>
                  <a:lnTo>
                    <a:pt x="24231" y="2844"/>
                  </a:lnTo>
                  <a:lnTo>
                    <a:pt x="23837" y="2997"/>
                  </a:lnTo>
                  <a:lnTo>
                    <a:pt x="23495" y="3149"/>
                  </a:lnTo>
                  <a:lnTo>
                    <a:pt x="33870" y="2032"/>
                  </a:lnTo>
                  <a:close/>
                </a:path>
                <a:path w="50164" h="5715">
                  <a:moveTo>
                    <a:pt x="49872" y="0"/>
                  </a:moveTo>
                  <a:lnTo>
                    <a:pt x="46659" y="342"/>
                  </a:lnTo>
                  <a:lnTo>
                    <a:pt x="46393" y="469"/>
                  </a:lnTo>
                  <a:lnTo>
                    <a:pt x="46101" y="609"/>
                  </a:lnTo>
                  <a:lnTo>
                    <a:pt x="45758" y="762"/>
                  </a:lnTo>
                  <a:lnTo>
                    <a:pt x="49618" y="342"/>
                  </a:lnTo>
                  <a:lnTo>
                    <a:pt x="49796" y="114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509607" y="8681618"/>
              <a:ext cx="49530" cy="5715"/>
            </a:xfrm>
            <a:custGeom>
              <a:avLst/>
              <a:gdLst/>
              <a:ahLst/>
              <a:cxnLst/>
              <a:rect l="l" t="t" r="r" b="b"/>
              <a:pathLst>
                <a:path w="49529" h="5715">
                  <a:moveTo>
                    <a:pt x="1841" y="5346"/>
                  </a:moveTo>
                  <a:lnTo>
                    <a:pt x="1651" y="5181"/>
                  </a:lnTo>
                  <a:lnTo>
                    <a:pt x="1524" y="5092"/>
                  </a:lnTo>
                  <a:lnTo>
                    <a:pt x="0" y="5257"/>
                  </a:lnTo>
                  <a:lnTo>
                    <a:pt x="152" y="5334"/>
                  </a:lnTo>
                  <a:lnTo>
                    <a:pt x="292" y="5422"/>
                  </a:lnTo>
                  <a:lnTo>
                    <a:pt x="431" y="5511"/>
                  </a:lnTo>
                  <a:lnTo>
                    <a:pt x="1841" y="5346"/>
                  </a:lnTo>
                  <a:close/>
                </a:path>
                <a:path w="49529" h="5715">
                  <a:moveTo>
                    <a:pt x="34734" y="1828"/>
                  </a:moveTo>
                  <a:lnTo>
                    <a:pt x="34239" y="1778"/>
                  </a:lnTo>
                  <a:lnTo>
                    <a:pt x="33858" y="1739"/>
                  </a:lnTo>
                  <a:lnTo>
                    <a:pt x="33312" y="1689"/>
                  </a:lnTo>
                  <a:lnTo>
                    <a:pt x="22936" y="2806"/>
                  </a:lnTo>
                  <a:lnTo>
                    <a:pt x="22618" y="2933"/>
                  </a:lnTo>
                  <a:lnTo>
                    <a:pt x="22390" y="3048"/>
                  </a:lnTo>
                  <a:lnTo>
                    <a:pt x="22123" y="3187"/>
                  </a:lnTo>
                  <a:lnTo>
                    <a:pt x="34734" y="1828"/>
                  </a:lnTo>
                  <a:close/>
                </a:path>
                <a:path w="49529" h="5715">
                  <a:moveTo>
                    <a:pt x="49060" y="0"/>
                  </a:moveTo>
                  <a:lnTo>
                    <a:pt x="45199" y="419"/>
                  </a:lnTo>
                  <a:lnTo>
                    <a:pt x="44805" y="558"/>
                  </a:lnTo>
                  <a:lnTo>
                    <a:pt x="44462" y="685"/>
                  </a:lnTo>
                  <a:lnTo>
                    <a:pt x="43954" y="838"/>
                  </a:lnTo>
                  <a:lnTo>
                    <a:pt x="48818" y="330"/>
                  </a:lnTo>
                  <a:lnTo>
                    <a:pt x="48971" y="114"/>
                  </a:lnTo>
                  <a:close/>
                </a:path>
              </a:pathLst>
            </a:custGeom>
            <a:solidFill>
              <a:srgbClr val="61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510038" y="8681948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5">
                  <a:moveTo>
                    <a:pt x="1625" y="5219"/>
                  </a:moveTo>
                  <a:lnTo>
                    <a:pt x="1409" y="5016"/>
                  </a:lnTo>
                  <a:lnTo>
                    <a:pt x="0" y="5181"/>
                  </a:lnTo>
                  <a:lnTo>
                    <a:pt x="165" y="5270"/>
                  </a:lnTo>
                  <a:lnTo>
                    <a:pt x="304" y="5359"/>
                  </a:lnTo>
                  <a:lnTo>
                    <a:pt x="1625" y="5219"/>
                  </a:lnTo>
                  <a:close/>
                </a:path>
                <a:path w="48895" h="5715">
                  <a:moveTo>
                    <a:pt x="35661" y="1562"/>
                  </a:moveTo>
                  <a:lnTo>
                    <a:pt x="35140" y="1549"/>
                  </a:lnTo>
                  <a:lnTo>
                    <a:pt x="34785" y="1562"/>
                  </a:lnTo>
                  <a:lnTo>
                    <a:pt x="34912" y="1549"/>
                  </a:lnTo>
                  <a:lnTo>
                    <a:pt x="34302" y="1498"/>
                  </a:lnTo>
                  <a:lnTo>
                    <a:pt x="21691" y="2857"/>
                  </a:lnTo>
                  <a:lnTo>
                    <a:pt x="21437" y="2984"/>
                  </a:lnTo>
                  <a:lnTo>
                    <a:pt x="21183" y="3124"/>
                  </a:lnTo>
                  <a:lnTo>
                    <a:pt x="35661" y="1562"/>
                  </a:lnTo>
                  <a:close/>
                </a:path>
                <a:path w="48895" h="5715">
                  <a:moveTo>
                    <a:pt x="48387" y="0"/>
                  </a:moveTo>
                  <a:lnTo>
                    <a:pt x="43522" y="508"/>
                  </a:lnTo>
                  <a:lnTo>
                    <a:pt x="42887" y="685"/>
                  </a:lnTo>
                  <a:lnTo>
                    <a:pt x="42113" y="876"/>
                  </a:lnTo>
                  <a:lnTo>
                    <a:pt x="48183" y="228"/>
                  </a:lnTo>
                  <a:lnTo>
                    <a:pt x="48387" y="0"/>
                  </a:lnTo>
                  <a:close/>
                </a:path>
              </a:pathLst>
            </a:custGeom>
            <a:solidFill>
              <a:srgbClr val="5E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510343" y="8682177"/>
              <a:ext cx="48260" cy="5715"/>
            </a:xfrm>
            <a:custGeom>
              <a:avLst/>
              <a:gdLst/>
              <a:ahLst/>
              <a:cxnLst/>
              <a:rect l="l" t="t" r="r" b="b"/>
              <a:pathLst>
                <a:path w="48260" h="5715">
                  <a:moveTo>
                    <a:pt x="1612" y="5245"/>
                  </a:moveTo>
                  <a:lnTo>
                    <a:pt x="1435" y="5080"/>
                  </a:lnTo>
                  <a:lnTo>
                    <a:pt x="0" y="5130"/>
                  </a:lnTo>
                  <a:lnTo>
                    <a:pt x="228" y="5295"/>
                  </a:lnTo>
                  <a:lnTo>
                    <a:pt x="355" y="5384"/>
                  </a:lnTo>
                  <a:lnTo>
                    <a:pt x="1612" y="5245"/>
                  </a:lnTo>
                  <a:close/>
                </a:path>
                <a:path w="48260" h="5715">
                  <a:moveTo>
                    <a:pt x="47879" y="0"/>
                  </a:moveTo>
                  <a:lnTo>
                    <a:pt x="41808" y="647"/>
                  </a:lnTo>
                  <a:lnTo>
                    <a:pt x="40716" y="876"/>
                  </a:lnTo>
                  <a:lnTo>
                    <a:pt x="39776" y="1054"/>
                  </a:lnTo>
                  <a:lnTo>
                    <a:pt x="37553" y="1295"/>
                  </a:lnTo>
                  <a:lnTo>
                    <a:pt x="36423" y="1320"/>
                  </a:lnTo>
                  <a:lnTo>
                    <a:pt x="36182" y="1346"/>
                  </a:lnTo>
                  <a:lnTo>
                    <a:pt x="35839" y="1346"/>
                  </a:lnTo>
                  <a:lnTo>
                    <a:pt x="35699" y="1346"/>
                  </a:lnTo>
                  <a:lnTo>
                    <a:pt x="35229" y="1346"/>
                  </a:lnTo>
                  <a:lnTo>
                    <a:pt x="20878" y="2895"/>
                  </a:lnTo>
                  <a:lnTo>
                    <a:pt x="20650" y="3022"/>
                  </a:lnTo>
                  <a:lnTo>
                    <a:pt x="20459" y="3124"/>
                  </a:lnTo>
                  <a:lnTo>
                    <a:pt x="20243" y="3251"/>
                  </a:lnTo>
                  <a:lnTo>
                    <a:pt x="47574" y="330"/>
                  </a:lnTo>
                  <a:lnTo>
                    <a:pt x="47688" y="203"/>
                  </a:lnTo>
                  <a:lnTo>
                    <a:pt x="47879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510699" y="8682507"/>
              <a:ext cx="47625" cy="5715"/>
            </a:xfrm>
            <a:custGeom>
              <a:avLst/>
              <a:gdLst/>
              <a:ahLst/>
              <a:cxnLst/>
              <a:rect l="l" t="t" r="r" b="b"/>
              <a:pathLst>
                <a:path w="47625" h="5715">
                  <a:moveTo>
                    <a:pt x="1473" y="5105"/>
                  </a:moveTo>
                  <a:lnTo>
                    <a:pt x="1257" y="4914"/>
                  </a:lnTo>
                  <a:lnTo>
                    <a:pt x="0" y="5054"/>
                  </a:lnTo>
                  <a:lnTo>
                    <a:pt x="228" y="5245"/>
                  </a:lnTo>
                  <a:lnTo>
                    <a:pt x="1473" y="5105"/>
                  </a:lnTo>
                  <a:close/>
                </a:path>
                <a:path w="47625" h="5715">
                  <a:moveTo>
                    <a:pt x="47218" y="0"/>
                  </a:moveTo>
                  <a:lnTo>
                    <a:pt x="19888" y="2921"/>
                  </a:lnTo>
                  <a:lnTo>
                    <a:pt x="19672" y="3048"/>
                  </a:lnTo>
                  <a:lnTo>
                    <a:pt x="19469" y="3175"/>
                  </a:lnTo>
                  <a:lnTo>
                    <a:pt x="23685" y="2730"/>
                  </a:lnTo>
                  <a:lnTo>
                    <a:pt x="24561" y="2540"/>
                  </a:lnTo>
                  <a:lnTo>
                    <a:pt x="25006" y="2501"/>
                  </a:lnTo>
                  <a:lnTo>
                    <a:pt x="26327" y="2451"/>
                  </a:lnTo>
                  <a:lnTo>
                    <a:pt x="46990" y="228"/>
                  </a:lnTo>
                  <a:lnTo>
                    <a:pt x="47117" y="114"/>
                  </a:lnTo>
                  <a:close/>
                </a:path>
              </a:pathLst>
            </a:custGeom>
            <a:solidFill>
              <a:srgbClr val="5A5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510927" y="8682735"/>
              <a:ext cx="46990" cy="5715"/>
            </a:xfrm>
            <a:custGeom>
              <a:avLst/>
              <a:gdLst/>
              <a:ahLst/>
              <a:cxnLst/>
              <a:rect l="l" t="t" r="r" b="b"/>
              <a:pathLst>
                <a:path w="46989" h="5715">
                  <a:moveTo>
                    <a:pt x="1536" y="5143"/>
                  </a:moveTo>
                  <a:lnTo>
                    <a:pt x="1333" y="4978"/>
                  </a:lnTo>
                  <a:lnTo>
                    <a:pt x="0" y="5016"/>
                  </a:lnTo>
                  <a:lnTo>
                    <a:pt x="203" y="5181"/>
                  </a:lnTo>
                  <a:lnTo>
                    <a:pt x="1536" y="5143"/>
                  </a:lnTo>
                  <a:close/>
                </a:path>
                <a:path w="46989" h="5715">
                  <a:moveTo>
                    <a:pt x="23456" y="2501"/>
                  </a:moveTo>
                  <a:lnTo>
                    <a:pt x="19240" y="2946"/>
                  </a:lnTo>
                  <a:lnTo>
                    <a:pt x="19100" y="3048"/>
                  </a:lnTo>
                  <a:lnTo>
                    <a:pt x="18872" y="3175"/>
                  </a:lnTo>
                  <a:lnTo>
                    <a:pt x="18745" y="3276"/>
                  </a:lnTo>
                  <a:lnTo>
                    <a:pt x="22110" y="2946"/>
                  </a:lnTo>
                  <a:lnTo>
                    <a:pt x="22491" y="2794"/>
                  </a:lnTo>
                  <a:lnTo>
                    <a:pt x="22860" y="2679"/>
                  </a:lnTo>
                  <a:lnTo>
                    <a:pt x="23063" y="2603"/>
                  </a:lnTo>
                  <a:lnTo>
                    <a:pt x="23456" y="2501"/>
                  </a:lnTo>
                  <a:close/>
                </a:path>
                <a:path w="46989" h="5715">
                  <a:moveTo>
                    <a:pt x="46761" y="0"/>
                  </a:moveTo>
                  <a:lnTo>
                    <a:pt x="26098" y="2222"/>
                  </a:lnTo>
                  <a:lnTo>
                    <a:pt x="27076" y="2222"/>
                  </a:lnTo>
                  <a:lnTo>
                    <a:pt x="27508" y="2260"/>
                  </a:lnTo>
                  <a:lnTo>
                    <a:pt x="28092" y="2298"/>
                  </a:lnTo>
                  <a:lnTo>
                    <a:pt x="46380" y="342"/>
                  </a:lnTo>
                  <a:lnTo>
                    <a:pt x="46520" y="215"/>
                  </a:lnTo>
                  <a:lnTo>
                    <a:pt x="4676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11232" y="8683078"/>
              <a:ext cx="46355" cy="5715"/>
            </a:xfrm>
            <a:custGeom>
              <a:avLst/>
              <a:gdLst/>
              <a:ahLst/>
              <a:cxnLst/>
              <a:rect l="l" t="t" r="r" b="b"/>
              <a:pathLst>
                <a:path w="46354" h="5715">
                  <a:moveTo>
                    <a:pt x="1435" y="4991"/>
                  </a:moveTo>
                  <a:lnTo>
                    <a:pt x="1231" y="4800"/>
                  </a:lnTo>
                  <a:lnTo>
                    <a:pt x="0" y="4940"/>
                  </a:lnTo>
                  <a:lnTo>
                    <a:pt x="215" y="5130"/>
                  </a:lnTo>
                  <a:lnTo>
                    <a:pt x="1435" y="4991"/>
                  </a:lnTo>
                  <a:close/>
                </a:path>
                <a:path w="46354" h="5715">
                  <a:moveTo>
                    <a:pt x="21805" y="2603"/>
                  </a:moveTo>
                  <a:lnTo>
                    <a:pt x="18351" y="2971"/>
                  </a:lnTo>
                  <a:lnTo>
                    <a:pt x="18173" y="3098"/>
                  </a:lnTo>
                  <a:lnTo>
                    <a:pt x="17970" y="3225"/>
                  </a:lnTo>
                  <a:lnTo>
                    <a:pt x="21158" y="2882"/>
                  </a:lnTo>
                  <a:lnTo>
                    <a:pt x="21475" y="2730"/>
                  </a:lnTo>
                  <a:lnTo>
                    <a:pt x="21805" y="2603"/>
                  </a:lnTo>
                  <a:close/>
                </a:path>
                <a:path w="46354" h="5715">
                  <a:moveTo>
                    <a:pt x="46075" y="0"/>
                  </a:moveTo>
                  <a:lnTo>
                    <a:pt x="27787" y="1955"/>
                  </a:lnTo>
                  <a:lnTo>
                    <a:pt x="28282" y="2006"/>
                  </a:lnTo>
                  <a:lnTo>
                    <a:pt x="28790" y="2057"/>
                  </a:lnTo>
                  <a:lnTo>
                    <a:pt x="45783" y="254"/>
                  </a:lnTo>
                  <a:lnTo>
                    <a:pt x="45935" y="114"/>
                  </a:lnTo>
                  <a:lnTo>
                    <a:pt x="46075" y="0"/>
                  </a:lnTo>
                  <a:close/>
                </a:path>
              </a:pathLst>
            </a:custGeom>
            <a:solidFill>
              <a:srgbClr val="56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511448" y="8683332"/>
              <a:ext cx="45720" cy="5715"/>
            </a:xfrm>
            <a:custGeom>
              <a:avLst/>
              <a:gdLst/>
              <a:ahLst/>
              <a:cxnLst/>
              <a:rect l="l" t="t" r="r" b="b"/>
              <a:pathLst>
                <a:path w="45720" h="5715">
                  <a:moveTo>
                    <a:pt x="1612" y="5105"/>
                  </a:moveTo>
                  <a:lnTo>
                    <a:pt x="1409" y="4902"/>
                  </a:lnTo>
                  <a:lnTo>
                    <a:pt x="1219" y="4737"/>
                  </a:lnTo>
                  <a:lnTo>
                    <a:pt x="0" y="4876"/>
                  </a:lnTo>
                  <a:lnTo>
                    <a:pt x="177" y="5041"/>
                  </a:lnTo>
                  <a:lnTo>
                    <a:pt x="381" y="5232"/>
                  </a:lnTo>
                  <a:lnTo>
                    <a:pt x="1612" y="5105"/>
                  </a:lnTo>
                  <a:close/>
                </a:path>
                <a:path w="45720" h="5715">
                  <a:moveTo>
                    <a:pt x="20942" y="2628"/>
                  </a:moveTo>
                  <a:lnTo>
                    <a:pt x="17754" y="2971"/>
                  </a:lnTo>
                  <a:lnTo>
                    <a:pt x="17551" y="3098"/>
                  </a:lnTo>
                  <a:lnTo>
                    <a:pt x="17411" y="3200"/>
                  </a:lnTo>
                  <a:lnTo>
                    <a:pt x="17221" y="3314"/>
                  </a:lnTo>
                  <a:lnTo>
                    <a:pt x="17030" y="3441"/>
                  </a:lnTo>
                  <a:lnTo>
                    <a:pt x="19964" y="3136"/>
                  </a:lnTo>
                  <a:lnTo>
                    <a:pt x="20205" y="2997"/>
                  </a:lnTo>
                  <a:lnTo>
                    <a:pt x="20459" y="2870"/>
                  </a:lnTo>
                  <a:lnTo>
                    <a:pt x="20662" y="2755"/>
                  </a:lnTo>
                  <a:lnTo>
                    <a:pt x="20942" y="2628"/>
                  </a:lnTo>
                  <a:close/>
                </a:path>
                <a:path w="45720" h="5715">
                  <a:moveTo>
                    <a:pt x="45567" y="0"/>
                  </a:moveTo>
                  <a:lnTo>
                    <a:pt x="28575" y="1803"/>
                  </a:lnTo>
                  <a:lnTo>
                    <a:pt x="29032" y="1866"/>
                  </a:lnTo>
                  <a:lnTo>
                    <a:pt x="29413" y="1905"/>
                  </a:lnTo>
                  <a:lnTo>
                    <a:pt x="29845" y="1968"/>
                  </a:lnTo>
                  <a:lnTo>
                    <a:pt x="45389" y="114"/>
                  </a:lnTo>
                  <a:lnTo>
                    <a:pt x="45567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511829" y="8683802"/>
              <a:ext cx="45085" cy="5080"/>
            </a:xfrm>
            <a:custGeom>
              <a:avLst/>
              <a:gdLst/>
              <a:ahLst/>
              <a:cxnLst/>
              <a:rect l="l" t="t" r="r" b="b"/>
              <a:pathLst>
                <a:path w="45085" h="5079">
                  <a:moveTo>
                    <a:pt x="1460" y="4813"/>
                  </a:moveTo>
                  <a:lnTo>
                    <a:pt x="1231" y="4635"/>
                  </a:lnTo>
                  <a:lnTo>
                    <a:pt x="0" y="4762"/>
                  </a:lnTo>
                  <a:lnTo>
                    <a:pt x="190" y="4953"/>
                  </a:lnTo>
                  <a:lnTo>
                    <a:pt x="1460" y="4813"/>
                  </a:lnTo>
                  <a:close/>
                </a:path>
                <a:path w="45085" h="5079">
                  <a:moveTo>
                    <a:pt x="19583" y="2667"/>
                  </a:moveTo>
                  <a:lnTo>
                    <a:pt x="16649" y="2971"/>
                  </a:lnTo>
                  <a:lnTo>
                    <a:pt x="16446" y="3098"/>
                  </a:lnTo>
                  <a:lnTo>
                    <a:pt x="16268" y="3238"/>
                  </a:lnTo>
                  <a:lnTo>
                    <a:pt x="19126" y="2921"/>
                  </a:lnTo>
                  <a:lnTo>
                    <a:pt x="19342" y="2794"/>
                  </a:lnTo>
                  <a:lnTo>
                    <a:pt x="19583" y="2667"/>
                  </a:lnTo>
                  <a:close/>
                </a:path>
                <a:path w="45085" h="5079">
                  <a:moveTo>
                    <a:pt x="44462" y="0"/>
                  </a:moveTo>
                  <a:lnTo>
                    <a:pt x="29921" y="1562"/>
                  </a:lnTo>
                  <a:lnTo>
                    <a:pt x="30365" y="1612"/>
                  </a:lnTo>
                  <a:lnTo>
                    <a:pt x="30822" y="1676"/>
                  </a:lnTo>
                  <a:lnTo>
                    <a:pt x="43942" y="266"/>
                  </a:lnTo>
                  <a:lnTo>
                    <a:pt x="44221" y="127"/>
                  </a:lnTo>
                  <a:lnTo>
                    <a:pt x="44462" y="0"/>
                  </a:lnTo>
                  <a:close/>
                </a:path>
              </a:pathLst>
            </a:custGeom>
            <a:solidFill>
              <a:srgbClr val="515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512020" y="8684069"/>
              <a:ext cx="43815" cy="5080"/>
            </a:xfrm>
            <a:custGeom>
              <a:avLst/>
              <a:gdLst/>
              <a:ahLst/>
              <a:cxnLst/>
              <a:rect l="l" t="t" r="r" b="b"/>
              <a:pathLst>
                <a:path w="43814" h="5079">
                  <a:moveTo>
                    <a:pt x="1587" y="4813"/>
                  </a:moveTo>
                  <a:lnTo>
                    <a:pt x="1358" y="4622"/>
                  </a:lnTo>
                  <a:lnTo>
                    <a:pt x="0" y="4686"/>
                  </a:lnTo>
                  <a:lnTo>
                    <a:pt x="190" y="4864"/>
                  </a:lnTo>
                  <a:lnTo>
                    <a:pt x="1587" y="4813"/>
                  </a:lnTo>
                  <a:close/>
                </a:path>
                <a:path w="43814" h="5079">
                  <a:moveTo>
                    <a:pt x="18935" y="2654"/>
                  </a:moveTo>
                  <a:lnTo>
                    <a:pt x="16078" y="2971"/>
                  </a:lnTo>
                  <a:lnTo>
                    <a:pt x="15925" y="3060"/>
                  </a:lnTo>
                  <a:lnTo>
                    <a:pt x="15735" y="3200"/>
                  </a:lnTo>
                  <a:lnTo>
                    <a:pt x="15544" y="3314"/>
                  </a:lnTo>
                  <a:lnTo>
                    <a:pt x="18338" y="3022"/>
                  </a:lnTo>
                  <a:lnTo>
                    <a:pt x="18542" y="2882"/>
                  </a:lnTo>
                  <a:lnTo>
                    <a:pt x="18757" y="2755"/>
                  </a:lnTo>
                  <a:lnTo>
                    <a:pt x="18935" y="2654"/>
                  </a:lnTo>
                  <a:close/>
                </a:path>
                <a:path w="43814" h="5079">
                  <a:moveTo>
                    <a:pt x="43751" y="0"/>
                  </a:moveTo>
                  <a:lnTo>
                    <a:pt x="30632" y="1409"/>
                  </a:lnTo>
                  <a:lnTo>
                    <a:pt x="30975" y="1460"/>
                  </a:lnTo>
                  <a:lnTo>
                    <a:pt x="31432" y="1511"/>
                  </a:lnTo>
                  <a:lnTo>
                    <a:pt x="31902" y="1562"/>
                  </a:lnTo>
                  <a:lnTo>
                    <a:pt x="42748" y="406"/>
                  </a:lnTo>
                  <a:lnTo>
                    <a:pt x="43154" y="254"/>
                  </a:lnTo>
                  <a:lnTo>
                    <a:pt x="43510" y="114"/>
                  </a:lnTo>
                  <a:lnTo>
                    <a:pt x="43751" y="0"/>
                  </a:lnTo>
                  <a:close/>
                </a:path>
              </a:pathLst>
            </a:custGeom>
            <a:solidFill>
              <a:srgbClr val="4F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512299" y="8684475"/>
              <a:ext cx="42545" cy="5080"/>
            </a:xfrm>
            <a:custGeom>
              <a:avLst/>
              <a:gdLst/>
              <a:ahLst/>
              <a:cxnLst/>
              <a:rect l="l" t="t" r="r" b="b"/>
              <a:pathLst>
                <a:path w="42545" h="5079">
                  <a:moveTo>
                    <a:pt x="1625" y="4673"/>
                  </a:moveTo>
                  <a:lnTo>
                    <a:pt x="1409" y="4495"/>
                  </a:lnTo>
                  <a:lnTo>
                    <a:pt x="0" y="4546"/>
                  </a:lnTo>
                  <a:lnTo>
                    <a:pt x="190" y="4749"/>
                  </a:lnTo>
                  <a:lnTo>
                    <a:pt x="1625" y="4673"/>
                  </a:lnTo>
                  <a:close/>
                </a:path>
                <a:path w="42545" h="5079">
                  <a:moveTo>
                    <a:pt x="17653" y="2870"/>
                  </a:moveTo>
                  <a:lnTo>
                    <a:pt x="14846" y="3187"/>
                  </a:lnTo>
                  <a:lnTo>
                    <a:pt x="17487" y="2971"/>
                  </a:lnTo>
                  <a:lnTo>
                    <a:pt x="17653" y="2870"/>
                  </a:lnTo>
                  <a:close/>
                </a:path>
                <a:path w="42545" h="5079">
                  <a:moveTo>
                    <a:pt x="18059" y="2616"/>
                  </a:moveTo>
                  <a:lnTo>
                    <a:pt x="15265" y="2908"/>
                  </a:lnTo>
                  <a:lnTo>
                    <a:pt x="15074" y="3035"/>
                  </a:lnTo>
                  <a:lnTo>
                    <a:pt x="14897" y="3175"/>
                  </a:lnTo>
                  <a:lnTo>
                    <a:pt x="17653" y="2870"/>
                  </a:lnTo>
                  <a:lnTo>
                    <a:pt x="17856" y="2743"/>
                  </a:lnTo>
                  <a:lnTo>
                    <a:pt x="18059" y="2616"/>
                  </a:lnTo>
                  <a:close/>
                </a:path>
                <a:path w="42545" h="5079">
                  <a:moveTo>
                    <a:pt x="42468" y="0"/>
                  </a:moveTo>
                  <a:lnTo>
                    <a:pt x="31623" y="1155"/>
                  </a:lnTo>
                  <a:lnTo>
                    <a:pt x="32067" y="1219"/>
                  </a:lnTo>
                  <a:lnTo>
                    <a:pt x="32575" y="1270"/>
                  </a:lnTo>
                  <a:lnTo>
                    <a:pt x="33058" y="1308"/>
                  </a:lnTo>
                  <a:lnTo>
                    <a:pt x="40919" y="469"/>
                  </a:lnTo>
                  <a:lnTo>
                    <a:pt x="41465" y="317"/>
                  </a:lnTo>
                  <a:lnTo>
                    <a:pt x="41998" y="165"/>
                  </a:lnTo>
                  <a:lnTo>
                    <a:pt x="42468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512566" y="8684945"/>
              <a:ext cx="41275" cy="5080"/>
            </a:xfrm>
            <a:custGeom>
              <a:avLst/>
              <a:gdLst/>
              <a:ahLst/>
              <a:cxnLst/>
              <a:rect l="l" t="t" r="r" b="b"/>
              <a:pathLst>
                <a:path w="41275" h="5079">
                  <a:moveTo>
                    <a:pt x="1600" y="4381"/>
                  </a:moveTo>
                  <a:lnTo>
                    <a:pt x="1473" y="4292"/>
                  </a:lnTo>
                  <a:lnTo>
                    <a:pt x="0" y="4343"/>
                  </a:lnTo>
                  <a:lnTo>
                    <a:pt x="203" y="4546"/>
                  </a:lnTo>
                  <a:lnTo>
                    <a:pt x="1600" y="4381"/>
                  </a:lnTo>
                  <a:close/>
                </a:path>
                <a:path w="41275" h="5079">
                  <a:moveTo>
                    <a:pt x="17221" y="2501"/>
                  </a:moveTo>
                  <a:lnTo>
                    <a:pt x="14490" y="2794"/>
                  </a:lnTo>
                  <a:lnTo>
                    <a:pt x="14300" y="2921"/>
                  </a:lnTo>
                  <a:lnTo>
                    <a:pt x="14135" y="3048"/>
                  </a:lnTo>
                  <a:lnTo>
                    <a:pt x="16840" y="2755"/>
                  </a:lnTo>
                  <a:lnTo>
                    <a:pt x="17018" y="2628"/>
                  </a:lnTo>
                  <a:lnTo>
                    <a:pt x="17221" y="2501"/>
                  </a:lnTo>
                  <a:close/>
                </a:path>
                <a:path w="41275" h="5079">
                  <a:moveTo>
                    <a:pt x="40652" y="0"/>
                  </a:moveTo>
                  <a:lnTo>
                    <a:pt x="32791" y="838"/>
                  </a:lnTo>
                  <a:lnTo>
                    <a:pt x="33286" y="863"/>
                  </a:lnTo>
                  <a:lnTo>
                    <a:pt x="33540" y="863"/>
                  </a:lnTo>
                  <a:lnTo>
                    <a:pt x="34607" y="850"/>
                  </a:lnTo>
                  <a:lnTo>
                    <a:pt x="38747" y="406"/>
                  </a:lnTo>
                  <a:lnTo>
                    <a:pt x="39852" y="190"/>
                  </a:lnTo>
                  <a:lnTo>
                    <a:pt x="40652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512769" y="8685352"/>
              <a:ext cx="38735" cy="5080"/>
            </a:xfrm>
            <a:custGeom>
              <a:avLst/>
              <a:gdLst/>
              <a:ahLst/>
              <a:cxnLst/>
              <a:rect l="l" t="t" r="r" b="b"/>
              <a:pathLst>
                <a:path w="38735" h="5079">
                  <a:moveTo>
                    <a:pt x="1892" y="4330"/>
                  </a:moveTo>
                  <a:lnTo>
                    <a:pt x="1752" y="4241"/>
                  </a:lnTo>
                  <a:lnTo>
                    <a:pt x="1524" y="4076"/>
                  </a:lnTo>
                  <a:lnTo>
                    <a:pt x="1397" y="3975"/>
                  </a:lnTo>
                  <a:lnTo>
                    <a:pt x="0" y="4140"/>
                  </a:lnTo>
                  <a:lnTo>
                    <a:pt x="177" y="4330"/>
                  </a:lnTo>
                  <a:lnTo>
                    <a:pt x="342" y="4495"/>
                  </a:lnTo>
                  <a:lnTo>
                    <a:pt x="1892" y="4330"/>
                  </a:lnTo>
                  <a:close/>
                </a:path>
                <a:path w="38735" h="5079">
                  <a:moveTo>
                    <a:pt x="16637" y="2349"/>
                  </a:moveTo>
                  <a:lnTo>
                    <a:pt x="13931" y="2641"/>
                  </a:lnTo>
                  <a:lnTo>
                    <a:pt x="13754" y="2768"/>
                  </a:lnTo>
                  <a:lnTo>
                    <a:pt x="13589" y="2882"/>
                  </a:lnTo>
                  <a:lnTo>
                    <a:pt x="13449" y="2984"/>
                  </a:lnTo>
                  <a:lnTo>
                    <a:pt x="13258" y="3111"/>
                  </a:lnTo>
                  <a:lnTo>
                    <a:pt x="15900" y="2832"/>
                  </a:lnTo>
                  <a:lnTo>
                    <a:pt x="16090" y="2705"/>
                  </a:lnTo>
                  <a:lnTo>
                    <a:pt x="16243" y="2603"/>
                  </a:lnTo>
                  <a:lnTo>
                    <a:pt x="16433" y="2476"/>
                  </a:lnTo>
                  <a:lnTo>
                    <a:pt x="16637" y="2349"/>
                  </a:lnTo>
                  <a:close/>
                </a:path>
                <a:path w="38735" h="5079">
                  <a:moveTo>
                    <a:pt x="38544" y="0"/>
                  </a:moveTo>
                  <a:lnTo>
                    <a:pt x="34404" y="444"/>
                  </a:lnTo>
                  <a:lnTo>
                    <a:pt x="35750" y="406"/>
                  </a:lnTo>
                  <a:lnTo>
                    <a:pt x="37172" y="241"/>
                  </a:lnTo>
                  <a:lnTo>
                    <a:pt x="38544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513112" y="8688184"/>
              <a:ext cx="15875" cy="5715"/>
            </a:xfrm>
            <a:custGeom>
              <a:avLst/>
              <a:gdLst/>
              <a:ahLst/>
              <a:cxnLst/>
              <a:rect l="l" t="t" r="r" b="b"/>
              <a:pathLst>
                <a:path w="15875" h="5715">
                  <a:moveTo>
                    <a:pt x="15557" y="0"/>
                  </a:moveTo>
                  <a:lnTo>
                    <a:pt x="12915" y="279"/>
                  </a:lnTo>
                  <a:lnTo>
                    <a:pt x="12763" y="406"/>
                  </a:lnTo>
                  <a:lnTo>
                    <a:pt x="11201" y="1524"/>
                  </a:lnTo>
                  <a:lnTo>
                    <a:pt x="9944" y="2298"/>
                  </a:lnTo>
                  <a:lnTo>
                    <a:pt x="4597" y="3098"/>
                  </a:lnTo>
                  <a:lnTo>
                    <a:pt x="3048" y="2501"/>
                  </a:lnTo>
                  <a:lnTo>
                    <a:pt x="1676" y="1587"/>
                  </a:lnTo>
                  <a:lnTo>
                    <a:pt x="1549" y="1498"/>
                  </a:lnTo>
                  <a:lnTo>
                    <a:pt x="0" y="1663"/>
                  </a:lnTo>
                  <a:lnTo>
                    <a:pt x="2057" y="3670"/>
                  </a:lnTo>
                  <a:lnTo>
                    <a:pt x="4254" y="5613"/>
                  </a:lnTo>
                  <a:lnTo>
                    <a:pt x="11734" y="4495"/>
                  </a:lnTo>
                  <a:lnTo>
                    <a:pt x="12026" y="2349"/>
                  </a:lnTo>
                  <a:lnTo>
                    <a:pt x="15367" y="127"/>
                  </a:lnTo>
                  <a:lnTo>
                    <a:pt x="15557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516185" y="8677440"/>
              <a:ext cx="39370" cy="10160"/>
            </a:xfrm>
            <a:custGeom>
              <a:avLst/>
              <a:gdLst/>
              <a:ahLst/>
              <a:cxnLst/>
              <a:rect l="l" t="t" r="r" b="b"/>
              <a:pathLst>
                <a:path w="39370" h="10159">
                  <a:moveTo>
                    <a:pt x="3213" y="7861"/>
                  </a:moveTo>
                  <a:lnTo>
                    <a:pt x="2489" y="7353"/>
                  </a:lnTo>
                  <a:lnTo>
                    <a:pt x="723" y="7353"/>
                  </a:lnTo>
                  <a:lnTo>
                    <a:pt x="0" y="7861"/>
                  </a:lnTo>
                  <a:lnTo>
                    <a:pt x="0" y="9131"/>
                  </a:lnTo>
                  <a:lnTo>
                    <a:pt x="723" y="9652"/>
                  </a:lnTo>
                  <a:lnTo>
                    <a:pt x="2489" y="9652"/>
                  </a:lnTo>
                  <a:lnTo>
                    <a:pt x="3213" y="9131"/>
                  </a:lnTo>
                  <a:lnTo>
                    <a:pt x="3213" y="8496"/>
                  </a:lnTo>
                  <a:lnTo>
                    <a:pt x="3213" y="7861"/>
                  </a:lnTo>
                  <a:close/>
                </a:path>
                <a:path w="39370" h="10159">
                  <a:moveTo>
                    <a:pt x="26390" y="2235"/>
                  </a:moveTo>
                  <a:lnTo>
                    <a:pt x="25273" y="2070"/>
                  </a:lnTo>
                  <a:lnTo>
                    <a:pt x="22974" y="2070"/>
                  </a:lnTo>
                  <a:lnTo>
                    <a:pt x="25971" y="2286"/>
                  </a:lnTo>
                  <a:lnTo>
                    <a:pt x="26390" y="2235"/>
                  </a:lnTo>
                  <a:close/>
                </a:path>
                <a:path w="39370" h="10159">
                  <a:moveTo>
                    <a:pt x="39281" y="0"/>
                  </a:moveTo>
                  <a:lnTo>
                    <a:pt x="36068" y="914"/>
                  </a:lnTo>
                  <a:lnTo>
                    <a:pt x="26390" y="2235"/>
                  </a:lnTo>
                  <a:lnTo>
                    <a:pt x="29756" y="2705"/>
                  </a:lnTo>
                  <a:lnTo>
                    <a:pt x="34912" y="2286"/>
                  </a:lnTo>
                  <a:lnTo>
                    <a:pt x="38595" y="1384"/>
                  </a:lnTo>
                  <a:lnTo>
                    <a:pt x="39281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448989" y="8670645"/>
              <a:ext cx="130175" cy="12700"/>
            </a:xfrm>
            <a:custGeom>
              <a:avLst/>
              <a:gdLst/>
              <a:ahLst/>
              <a:cxnLst/>
              <a:rect l="l" t="t" r="r" b="b"/>
              <a:pathLst>
                <a:path w="130175" h="12700">
                  <a:moveTo>
                    <a:pt x="37553" y="0"/>
                  </a:moveTo>
                  <a:lnTo>
                    <a:pt x="26238" y="0"/>
                  </a:lnTo>
                  <a:lnTo>
                    <a:pt x="23520" y="457"/>
                  </a:lnTo>
                  <a:lnTo>
                    <a:pt x="15608" y="2476"/>
                  </a:lnTo>
                  <a:lnTo>
                    <a:pt x="11531" y="2933"/>
                  </a:lnTo>
                  <a:lnTo>
                    <a:pt x="7454" y="2717"/>
                  </a:lnTo>
                  <a:lnTo>
                    <a:pt x="0" y="5994"/>
                  </a:lnTo>
                  <a:lnTo>
                    <a:pt x="6781" y="4305"/>
                  </a:lnTo>
                  <a:lnTo>
                    <a:pt x="11531" y="3835"/>
                  </a:lnTo>
                  <a:lnTo>
                    <a:pt x="16281" y="3835"/>
                  </a:lnTo>
                  <a:lnTo>
                    <a:pt x="19913" y="2933"/>
                  </a:lnTo>
                  <a:lnTo>
                    <a:pt x="25336" y="1587"/>
                  </a:lnTo>
                  <a:lnTo>
                    <a:pt x="37553" y="0"/>
                  </a:lnTo>
                  <a:close/>
                </a:path>
                <a:path w="130175" h="12700">
                  <a:moveTo>
                    <a:pt x="81521" y="4191"/>
                  </a:moveTo>
                  <a:lnTo>
                    <a:pt x="66205" y="4191"/>
                  </a:lnTo>
                  <a:lnTo>
                    <a:pt x="62522" y="4813"/>
                  </a:lnTo>
                  <a:lnTo>
                    <a:pt x="51803" y="7556"/>
                  </a:lnTo>
                  <a:lnTo>
                    <a:pt x="46291" y="8178"/>
                  </a:lnTo>
                  <a:lnTo>
                    <a:pt x="40779" y="7874"/>
                  </a:lnTo>
                  <a:lnTo>
                    <a:pt x="30670" y="12306"/>
                  </a:lnTo>
                  <a:lnTo>
                    <a:pt x="39865" y="10007"/>
                  </a:lnTo>
                  <a:lnTo>
                    <a:pt x="46291" y="9398"/>
                  </a:lnTo>
                  <a:lnTo>
                    <a:pt x="52730" y="9398"/>
                  </a:lnTo>
                  <a:lnTo>
                    <a:pt x="57607" y="8178"/>
                  </a:lnTo>
                  <a:lnTo>
                    <a:pt x="64985" y="6337"/>
                  </a:lnTo>
                  <a:lnTo>
                    <a:pt x="81521" y="4191"/>
                  </a:lnTo>
                  <a:close/>
                </a:path>
                <a:path w="130175" h="12700">
                  <a:moveTo>
                    <a:pt x="129908" y="2159"/>
                  </a:moveTo>
                  <a:lnTo>
                    <a:pt x="127736" y="1892"/>
                  </a:lnTo>
                  <a:lnTo>
                    <a:pt x="114706" y="292"/>
                  </a:lnTo>
                  <a:lnTo>
                    <a:pt x="110972" y="457"/>
                  </a:lnTo>
                  <a:lnTo>
                    <a:pt x="100012" y="1892"/>
                  </a:lnTo>
                  <a:lnTo>
                    <a:pt x="94462" y="1828"/>
                  </a:lnTo>
                  <a:lnTo>
                    <a:pt x="89027" y="850"/>
                  </a:lnTo>
                  <a:lnTo>
                    <a:pt x="78460" y="4038"/>
                  </a:lnTo>
                  <a:lnTo>
                    <a:pt x="87858" y="2882"/>
                  </a:lnTo>
                  <a:lnTo>
                    <a:pt x="94310" y="3048"/>
                  </a:lnTo>
                  <a:lnTo>
                    <a:pt x="100698" y="3822"/>
                  </a:lnTo>
                  <a:lnTo>
                    <a:pt x="108292" y="2882"/>
                  </a:lnTo>
                  <a:lnTo>
                    <a:pt x="113233" y="2273"/>
                  </a:lnTo>
                  <a:lnTo>
                    <a:pt x="129908" y="21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260509" y="8680996"/>
              <a:ext cx="79375" cy="3810"/>
            </a:xfrm>
            <a:custGeom>
              <a:avLst/>
              <a:gdLst/>
              <a:ahLst/>
              <a:cxnLst/>
              <a:rect l="l" t="t" r="r" b="b"/>
              <a:pathLst>
                <a:path w="79375" h="3809">
                  <a:moveTo>
                    <a:pt x="79235" y="0"/>
                  </a:moveTo>
                  <a:lnTo>
                    <a:pt x="54521" y="1003"/>
                  </a:lnTo>
                  <a:lnTo>
                    <a:pt x="30797" y="1955"/>
                  </a:lnTo>
                  <a:lnTo>
                    <a:pt x="0" y="3225"/>
                  </a:lnTo>
                  <a:lnTo>
                    <a:pt x="2413" y="3149"/>
                  </a:lnTo>
                  <a:lnTo>
                    <a:pt x="4394" y="3251"/>
                  </a:lnTo>
                  <a:lnTo>
                    <a:pt x="5943" y="3378"/>
                  </a:lnTo>
                  <a:lnTo>
                    <a:pt x="79235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267646" y="8678049"/>
              <a:ext cx="144780" cy="6985"/>
            </a:xfrm>
            <a:custGeom>
              <a:avLst/>
              <a:gdLst/>
              <a:ahLst/>
              <a:cxnLst/>
              <a:rect l="l" t="t" r="r" b="b"/>
              <a:pathLst>
                <a:path w="144779" h="6984">
                  <a:moveTo>
                    <a:pt x="95643" y="1981"/>
                  </a:moveTo>
                  <a:lnTo>
                    <a:pt x="72097" y="2946"/>
                  </a:lnTo>
                  <a:lnTo>
                    <a:pt x="0" y="6451"/>
                  </a:lnTo>
                  <a:lnTo>
                    <a:pt x="95643" y="1981"/>
                  </a:lnTo>
                  <a:close/>
                </a:path>
                <a:path w="144779" h="6984">
                  <a:moveTo>
                    <a:pt x="120751" y="965"/>
                  </a:moveTo>
                  <a:lnTo>
                    <a:pt x="95643" y="1981"/>
                  </a:lnTo>
                  <a:lnTo>
                    <a:pt x="1079" y="6604"/>
                  </a:lnTo>
                  <a:lnTo>
                    <a:pt x="120751" y="965"/>
                  </a:lnTo>
                  <a:close/>
                </a:path>
                <a:path w="144779" h="6984">
                  <a:moveTo>
                    <a:pt x="144284" y="0"/>
                  </a:moveTo>
                  <a:lnTo>
                    <a:pt x="120751" y="965"/>
                  </a:lnTo>
                  <a:lnTo>
                    <a:pt x="1968" y="6769"/>
                  </a:lnTo>
                  <a:lnTo>
                    <a:pt x="144284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270389" y="8676538"/>
              <a:ext cx="179070" cy="8890"/>
            </a:xfrm>
            <a:custGeom>
              <a:avLst/>
              <a:gdLst/>
              <a:ahLst/>
              <a:cxnLst/>
              <a:rect l="l" t="t" r="r" b="b"/>
              <a:pathLst>
                <a:path w="179070" h="8890">
                  <a:moveTo>
                    <a:pt x="165150" y="546"/>
                  </a:moveTo>
                  <a:lnTo>
                    <a:pt x="141541" y="1511"/>
                  </a:lnTo>
                  <a:lnTo>
                    <a:pt x="0" y="8432"/>
                  </a:lnTo>
                  <a:lnTo>
                    <a:pt x="711" y="8585"/>
                  </a:lnTo>
                  <a:lnTo>
                    <a:pt x="165150" y="546"/>
                  </a:lnTo>
                  <a:close/>
                </a:path>
                <a:path w="179070" h="8890">
                  <a:moveTo>
                    <a:pt x="178816" y="0"/>
                  </a:moveTo>
                  <a:lnTo>
                    <a:pt x="711" y="8585"/>
                  </a:lnTo>
                  <a:lnTo>
                    <a:pt x="178816" y="63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71761" y="8676601"/>
              <a:ext cx="177800" cy="9525"/>
            </a:xfrm>
            <a:custGeom>
              <a:avLst/>
              <a:gdLst/>
              <a:ahLst/>
              <a:cxnLst/>
              <a:rect l="l" t="t" r="r" b="b"/>
              <a:pathLst>
                <a:path w="177800" h="9525">
                  <a:moveTo>
                    <a:pt x="177406" y="406"/>
                  </a:moveTo>
                  <a:lnTo>
                    <a:pt x="1231" y="8991"/>
                  </a:lnTo>
                  <a:lnTo>
                    <a:pt x="1816" y="9182"/>
                  </a:lnTo>
                  <a:lnTo>
                    <a:pt x="177368" y="584"/>
                  </a:lnTo>
                  <a:lnTo>
                    <a:pt x="177406" y="406"/>
                  </a:lnTo>
                  <a:close/>
                </a:path>
                <a:path w="177800" h="9525">
                  <a:moveTo>
                    <a:pt x="177419" y="330"/>
                  </a:moveTo>
                  <a:lnTo>
                    <a:pt x="622" y="8839"/>
                  </a:lnTo>
                  <a:lnTo>
                    <a:pt x="177406" y="406"/>
                  </a:lnTo>
                  <a:close/>
                </a:path>
                <a:path w="177800" h="9525">
                  <a:moveTo>
                    <a:pt x="177444" y="0"/>
                  </a:moveTo>
                  <a:lnTo>
                    <a:pt x="0" y="8674"/>
                  </a:lnTo>
                  <a:lnTo>
                    <a:pt x="177431" y="203"/>
                  </a:lnTo>
                  <a:lnTo>
                    <a:pt x="17744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273590" y="8677186"/>
              <a:ext cx="175895" cy="8890"/>
            </a:xfrm>
            <a:custGeom>
              <a:avLst/>
              <a:gdLst/>
              <a:ahLst/>
              <a:cxnLst/>
              <a:rect l="l" t="t" r="r" b="b"/>
              <a:pathLst>
                <a:path w="175895" h="8890">
                  <a:moveTo>
                    <a:pt x="175539" y="0"/>
                  </a:moveTo>
                  <a:lnTo>
                    <a:pt x="175475" y="203"/>
                  </a:lnTo>
                  <a:lnTo>
                    <a:pt x="0" y="8597"/>
                  </a:lnTo>
                  <a:lnTo>
                    <a:pt x="175539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274060" y="8677389"/>
              <a:ext cx="175260" cy="8890"/>
            </a:xfrm>
            <a:custGeom>
              <a:avLst/>
              <a:gdLst/>
              <a:ahLst/>
              <a:cxnLst/>
              <a:rect l="l" t="t" r="r" b="b"/>
              <a:pathLst>
                <a:path w="175260" h="8890">
                  <a:moveTo>
                    <a:pt x="174752" y="533"/>
                  </a:moveTo>
                  <a:lnTo>
                    <a:pt x="1041" y="8890"/>
                  </a:lnTo>
                  <a:lnTo>
                    <a:pt x="174701" y="584"/>
                  </a:lnTo>
                  <a:close/>
                </a:path>
                <a:path w="175260" h="8890">
                  <a:moveTo>
                    <a:pt x="174929" y="203"/>
                  </a:moveTo>
                  <a:lnTo>
                    <a:pt x="558" y="8724"/>
                  </a:lnTo>
                  <a:lnTo>
                    <a:pt x="174828" y="406"/>
                  </a:lnTo>
                  <a:lnTo>
                    <a:pt x="174929" y="203"/>
                  </a:lnTo>
                  <a:close/>
                </a:path>
                <a:path w="175260" h="8890">
                  <a:moveTo>
                    <a:pt x="175006" y="0"/>
                  </a:moveTo>
                  <a:lnTo>
                    <a:pt x="0" y="8547"/>
                  </a:lnTo>
                  <a:lnTo>
                    <a:pt x="174929" y="203"/>
                  </a:lnTo>
                  <a:lnTo>
                    <a:pt x="175006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75558" y="8677973"/>
              <a:ext cx="173355" cy="8890"/>
            </a:xfrm>
            <a:custGeom>
              <a:avLst/>
              <a:gdLst/>
              <a:ahLst/>
              <a:cxnLst/>
              <a:rect l="l" t="t" r="r" b="b"/>
              <a:pathLst>
                <a:path w="173354" h="8890">
                  <a:moveTo>
                    <a:pt x="173075" y="215"/>
                  </a:moveTo>
                  <a:lnTo>
                    <a:pt x="431" y="8648"/>
                  </a:lnTo>
                  <a:lnTo>
                    <a:pt x="172935" y="419"/>
                  </a:lnTo>
                  <a:lnTo>
                    <a:pt x="173075" y="215"/>
                  </a:lnTo>
                  <a:close/>
                </a:path>
                <a:path w="173354" h="8890">
                  <a:moveTo>
                    <a:pt x="173202" y="0"/>
                  </a:moveTo>
                  <a:lnTo>
                    <a:pt x="0" y="8483"/>
                  </a:lnTo>
                  <a:lnTo>
                    <a:pt x="173075" y="215"/>
                  </a:lnTo>
                  <a:lnTo>
                    <a:pt x="173202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276447" y="8678519"/>
              <a:ext cx="172085" cy="8890"/>
            </a:xfrm>
            <a:custGeom>
              <a:avLst/>
              <a:gdLst/>
              <a:ahLst/>
              <a:cxnLst/>
              <a:rect l="l" t="t" r="r" b="b"/>
              <a:pathLst>
                <a:path w="172085" h="8890">
                  <a:moveTo>
                    <a:pt x="171653" y="393"/>
                  </a:moveTo>
                  <a:lnTo>
                    <a:pt x="825" y="8610"/>
                  </a:lnTo>
                  <a:lnTo>
                    <a:pt x="171602" y="444"/>
                  </a:lnTo>
                  <a:close/>
                </a:path>
                <a:path w="172085" h="8890">
                  <a:moveTo>
                    <a:pt x="171894" y="63"/>
                  </a:moveTo>
                  <a:lnTo>
                    <a:pt x="571" y="8509"/>
                  </a:lnTo>
                  <a:lnTo>
                    <a:pt x="171729" y="266"/>
                  </a:lnTo>
                  <a:lnTo>
                    <a:pt x="171894" y="63"/>
                  </a:lnTo>
                  <a:close/>
                </a:path>
                <a:path w="172085" h="8890">
                  <a:moveTo>
                    <a:pt x="171945" y="0"/>
                  </a:moveTo>
                  <a:lnTo>
                    <a:pt x="0" y="8267"/>
                  </a:lnTo>
                  <a:lnTo>
                    <a:pt x="171894" y="63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277819" y="8678964"/>
              <a:ext cx="170815" cy="8890"/>
            </a:xfrm>
            <a:custGeom>
              <a:avLst/>
              <a:gdLst/>
              <a:ahLst/>
              <a:cxnLst/>
              <a:rect l="l" t="t" r="r" b="b"/>
              <a:pathLst>
                <a:path w="170814" h="8890">
                  <a:moveTo>
                    <a:pt x="169951" y="419"/>
                  </a:moveTo>
                  <a:lnTo>
                    <a:pt x="723" y="8750"/>
                  </a:lnTo>
                  <a:lnTo>
                    <a:pt x="952" y="8877"/>
                  </a:lnTo>
                  <a:lnTo>
                    <a:pt x="169824" y="622"/>
                  </a:lnTo>
                  <a:lnTo>
                    <a:pt x="169951" y="419"/>
                  </a:lnTo>
                  <a:close/>
                </a:path>
                <a:path w="170814" h="8890">
                  <a:moveTo>
                    <a:pt x="169989" y="355"/>
                  </a:moveTo>
                  <a:lnTo>
                    <a:pt x="368" y="8585"/>
                  </a:lnTo>
                  <a:lnTo>
                    <a:pt x="169951" y="419"/>
                  </a:lnTo>
                  <a:close/>
                </a:path>
                <a:path w="170814" h="8890">
                  <a:moveTo>
                    <a:pt x="170230" y="0"/>
                  </a:moveTo>
                  <a:lnTo>
                    <a:pt x="0" y="8407"/>
                  </a:lnTo>
                  <a:lnTo>
                    <a:pt x="241" y="8534"/>
                  </a:lnTo>
                  <a:lnTo>
                    <a:pt x="170078" y="228"/>
                  </a:lnTo>
                  <a:lnTo>
                    <a:pt x="17023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278886" y="8679586"/>
              <a:ext cx="168910" cy="8890"/>
            </a:xfrm>
            <a:custGeom>
              <a:avLst/>
              <a:gdLst/>
              <a:ahLst/>
              <a:cxnLst/>
              <a:rect l="l" t="t" r="r" b="b"/>
              <a:pathLst>
                <a:path w="168910" h="8890">
                  <a:moveTo>
                    <a:pt x="168630" y="190"/>
                  </a:moveTo>
                  <a:lnTo>
                    <a:pt x="330" y="8483"/>
                  </a:lnTo>
                  <a:lnTo>
                    <a:pt x="168516" y="393"/>
                  </a:lnTo>
                  <a:lnTo>
                    <a:pt x="168630" y="190"/>
                  </a:lnTo>
                  <a:close/>
                </a:path>
                <a:path w="168910" h="8890">
                  <a:moveTo>
                    <a:pt x="168757" y="0"/>
                  </a:moveTo>
                  <a:lnTo>
                    <a:pt x="0" y="8318"/>
                  </a:lnTo>
                  <a:lnTo>
                    <a:pt x="168630" y="190"/>
                  </a:lnTo>
                  <a:lnTo>
                    <a:pt x="168757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279533" y="8680107"/>
              <a:ext cx="168275" cy="8890"/>
            </a:xfrm>
            <a:custGeom>
              <a:avLst/>
              <a:gdLst/>
              <a:ahLst/>
              <a:cxnLst/>
              <a:rect l="l" t="t" r="r" b="b"/>
              <a:pathLst>
                <a:path w="168275" h="8890">
                  <a:moveTo>
                    <a:pt x="167627" y="330"/>
                  </a:moveTo>
                  <a:lnTo>
                    <a:pt x="508" y="8432"/>
                  </a:lnTo>
                  <a:lnTo>
                    <a:pt x="850" y="8623"/>
                  </a:lnTo>
                  <a:lnTo>
                    <a:pt x="167551" y="482"/>
                  </a:lnTo>
                  <a:lnTo>
                    <a:pt x="167627" y="330"/>
                  </a:lnTo>
                  <a:close/>
                </a:path>
                <a:path w="168275" h="8890">
                  <a:moveTo>
                    <a:pt x="167754" y="76"/>
                  </a:moveTo>
                  <a:lnTo>
                    <a:pt x="304" y="8318"/>
                  </a:lnTo>
                  <a:lnTo>
                    <a:pt x="167652" y="266"/>
                  </a:lnTo>
                  <a:lnTo>
                    <a:pt x="167754" y="76"/>
                  </a:lnTo>
                  <a:close/>
                </a:path>
                <a:path w="168275" h="8890">
                  <a:moveTo>
                    <a:pt x="167792" y="0"/>
                  </a:moveTo>
                  <a:lnTo>
                    <a:pt x="0" y="8140"/>
                  </a:lnTo>
                  <a:lnTo>
                    <a:pt x="167754" y="76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280473" y="8680716"/>
              <a:ext cx="167005" cy="8255"/>
            </a:xfrm>
            <a:custGeom>
              <a:avLst/>
              <a:gdLst/>
              <a:ahLst/>
              <a:cxnLst/>
              <a:rect l="l" t="t" r="r" b="b"/>
              <a:pathLst>
                <a:path w="167004" h="8254">
                  <a:moveTo>
                    <a:pt x="166509" y="63"/>
                  </a:moveTo>
                  <a:lnTo>
                    <a:pt x="279" y="8255"/>
                  </a:lnTo>
                  <a:lnTo>
                    <a:pt x="166420" y="266"/>
                  </a:lnTo>
                  <a:lnTo>
                    <a:pt x="166509" y="63"/>
                  </a:lnTo>
                  <a:close/>
                </a:path>
                <a:path w="167004" h="8254">
                  <a:moveTo>
                    <a:pt x="166547" y="0"/>
                  </a:moveTo>
                  <a:lnTo>
                    <a:pt x="0" y="8077"/>
                  </a:lnTo>
                  <a:lnTo>
                    <a:pt x="166509" y="63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281032" y="8681110"/>
              <a:ext cx="166370" cy="8890"/>
            </a:xfrm>
            <a:custGeom>
              <a:avLst/>
              <a:gdLst/>
              <a:ahLst/>
              <a:cxnLst/>
              <a:rect l="l" t="t" r="r" b="b"/>
              <a:pathLst>
                <a:path w="166370" h="8890">
                  <a:moveTo>
                    <a:pt x="165684" y="254"/>
                  </a:moveTo>
                  <a:lnTo>
                    <a:pt x="546" y="8394"/>
                  </a:lnTo>
                  <a:lnTo>
                    <a:pt x="723" y="8521"/>
                  </a:lnTo>
                  <a:lnTo>
                    <a:pt x="165608" y="457"/>
                  </a:lnTo>
                  <a:lnTo>
                    <a:pt x="165684" y="254"/>
                  </a:lnTo>
                  <a:close/>
                </a:path>
                <a:path w="166370" h="8890">
                  <a:moveTo>
                    <a:pt x="165773" y="63"/>
                  </a:moveTo>
                  <a:lnTo>
                    <a:pt x="203" y="8153"/>
                  </a:lnTo>
                  <a:lnTo>
                    <a:pt x="469" y="8343"/>
                  </a:lnTo>
                  <a:lnTo>
                    <a:pt x="165684" y="254"/>
                  </a:lnTo>
                  <a:lnTo>
                    <a:pt x="165773" y="63"/>
                  </a:lnTo>
                  <a:close/>
                </a:path>
                <a:path w="166370" h="8890">
                  <a:moveTo>
                    <a:pt x="165798" y="0"/>
                  </a:moveTo>
                  <a:lnTo>
                    <a:pt x="0" y="8039"/>
                  </a:lnTo>
                  <a:lnTo>
                    <a:pt x="165773" y="63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281857" y="8681694"/>
              <a:ext cx="165100" cy="8890"/>
            </a:xfrm>
            <a:custGeom>
              <a:avLst/>
              <a:gdLst/>
              <a:ahLst/>
              <a:cxnLst/>
              <a:rect l="l" t="t" r="r" b="b"/>
              <a:pathLst>
                <a:path w="165100" h="8890">
                  <a:moveTo>
                    <a:pt x="164680" y="139"/>
                  </a:moveTo>
                  <a:lnTo>
                    <a:pt x="177" y="8102"/>
                  </a:lnTo>
                  <a:lnTo>
                    <a:pt x="419" y="8293"/>
                  </a:lnTo>
                  <a:lnTo>
                    <a:pt x="164680" y="139"/>
                  </a:lnTo>
                  <a:close/>
                </a:path>
                <a:path w="165100" h="8890">
                  <a:moveTo>
                    <a:pt x="164731" y="0"/>
                  </a:moveTo>
                  <a:lnTo>
                    <a:pt x="0" y="7988"/>
                  </a:lnTo>
                  <a:lnTo>
                    <a:pt x="164706" y="63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282365" y="8682088"/>
              <a:ext cx="164465" cy="8255"/>
            </a:xfrm>
            <a:custGeom>
              <a:avLst/>
              <a:gdLst/>
              <a:ahLst/>
              <a:cxnLst/>
              <a:rect l="l" t="t" r="r" b="b"/>
              <a:pathLst>
                <a:path w="164464" h="8254">
                  <a:moveTo>
                    <a:pt x="164045" y="63"/>
                  </a:moveTo>
                  <a:lnTo>
                    <a:pt x="279" y="8140"/>
                  </a:lnTo>
                  <a:lnTo>
                    <a:pt x="163969" y="279"/>
                  </a:lnTo>
                  <a:lnTo>
                    <a:pt x="164045" y="63"/>
                  </a:lnTo>
                  <a:close/>
                </a:path>
                <a:path w="164464" h="8254">
                  <a:moveTo>
                    <a:pt x="164071" y="0"/>
                  </a:moveTo>
                  <a:lnTo>
                    <a:pt x="0" y="7950"/>
                  </a:lnTo>
                  <a:lnTo>
                    <a:pt x="190" y="8089"/>
                  </a:lnTo>
                  <a:lnTo>
                    <a:pt x="164045" y="63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282886" y="8682494"/>
              <a:ext cx="163830" cy="8255"/>
            </a:xfrm>
            <a:custGeom>
              <a:avLst/>
              <a:gdLst/>
              <a:ahLst/>
              <a:cxnLst/>
              <a:rect l="l" t="t" r="r" b="b"/>
              <a:pathLst>
                <a:path w="163829" h="8254">
                  <a:moveTo>
                    <a:pt x="163322" y="127"/>
                  </a:moveTo>
                  <a:lnTo>
                    <a:pt x="190" y="8051"/>
                  </a:lnTo>
                  <a:lnTo>
                    <a:pt x="431" y="8229"/>
                  </a:lnTo>
                  <a:lnTo>
                    <a:pt x="163258" y="266"/>
                  </a:lnTo>
                  <a:lnTo>
                    <a:pt x="163322" y="127"/>
                  </a:lnTo>
                  <a:close/>
                </a:path>
                <a:path w="163829" h="8254">
                  <a:moveTo>
                    <a:pt x="163385" y="0"/>
                  </a:moveTo>
                  <a:lnTo>
                    <a:pt x="0" y="7899"/>
                  </a:lnTo>
                  <a:lnTo>
                    <a:pt x="190" y="8051"/>
                  </a:lnTo>
                  <a:lnTo>
                    <a:pt x="163347" y="63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283394" y="8682761"/>
              <a:ext cx="163195" cy="8890"/>
            </a:xfrm>
            <a:custGeom>
              <a:avLst/>
              <a:gdLst/>
              <a:ahLst/>
              <a:cxnLst/>
              <a:rect l="l" t="t" r="r" b="b"/>
              <a:pathLst>
                <a:path w="163195" h="8890">
                  <a:moveTo>
                    <a:pt x="162661" y="190"/>
                  </a:moveTo>
                  <a:lnTo>
                    <a:pt x="228" y="8191"/>
                  </a:lnTo>
                  <a:lnTo>
                    <a:pt x="406" y="8318"/>
                  </a:lnTo>
                  <a:lnTo>
                    <a:pt x="647" y="8496"/>
                  </a:lnTo>
                  <a:lnTo>
                    <a:pt x="162458" y="584"/>
                  </a:lnTo>
                  <a:lnTo>
                    <a:pt x="162560" y="393"/>
                  </a:lnTo>
                  <a:lnTo>
                    <a:pt x="162661" y="190"/>
                  </a:lnTo>
                  <a:close/>
                </a:path>
                <a:path w="163195" h="8890">
                  <a:moveTo>
                    <a:pt x="162750" y="0"/>
                  </a:moveTo>
                  <a:lnTo>
                    <a:pt x="0" y="8013"/>
                  </a:lnTo>
                  <a:lnTo>
                    <a:pt x="162661" y="190"/>
                  </a:lnTo>
                  <a:lnTo>
                    <a:pt x="162750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284131" y="8683472"/>
              <a:ext cx="161925" cy="8255"/>
            </a:xfrm>
            <a:custGeom>
              <a:avLst/>
              <a:gdLst/>
              <a:ahLst/>
              <a:cxnLst/>
              <a:rect l="l" t="t" r="r" b="b"/>
              <a:pathLst>
                <a:path w="161925" h="8254">
                  <a:moveTo>
                    <a:pt x="161607" y="76"/>
                  </a:moveTo>
                  <a:lnTo>
                    <a:pt x="241" y="8013"/>
                  </a:lnTo>
                  <a:lnTo>
                    <a:pt x="406" y="8140"/>
                  </a:lnTo>
                  <a:lnTo>
                    <a:pt x="161480" y="279"/>
                  </a:lnTo>
                  <a:lnTo>
                    <a:pt x="161607" y="76"/>
                  </a:lnTo>
                  <a:close/>
                </a:path>
                <a:path w="161925" h="8254">
                  <a:moveTo>
                    <a:pt x="161645" y="0"/>
                  </a:moveTo>
                  <a:lnTo>
                    <a:pt x="0" y="7848"/>
                  </a:lnTo>
                  <a:lnTo>
                    <a:pt x="161607" y="76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284626" y="8683751"/>
              <a:ext cx="161290" cy="8890"/>
            </a:xfrm>
            <a:custGeom>
              <a:avLst/>
              <a:gdLst/>
              <a:ahLst/>
              <a:cxnLst/>
              <a:rect l="l" t="t" r="r" b="b"/>
              <a:pathLst>
                <a:path w="161289" h="8890">
                  <a:moveTo>
                    <a:pt x="160718" y="393"/>
                  </a:moveTo>
                  <a:lnTo>
                    <a:pt x="508" y="8293"/>
                  </a:lnTo>
                  <a:lnTo>
                    <a:pt x="160591" y="596"/>
                  </a:lnTo>
                  <a:lnTo>
                    <a:pt x="160718" y="393"/>
                  </a:lnTo>
                  <a:close/>
                </a:path>
                <a:path w="161289" h="8890">
                  <a:moveTo>
                    <a:pt x="160820" y="254"/>
                  </a:moveTo>
                  <a:lnTo>
                    <a:pt x="177" y="8064"/>
                  </a:lnTo>
                  <a:lnTo>
                    <a:pt x="419" y="8229"/>
                  </a:lnTo>
                  <a:lnTo>
                    <a:pt x="160718" y="393"/>
                  </a:lnTo>
                  <a:lnTo>
                    <a:pt x="160820" y="254"/>
                  </a:lnTo>
                  <a:close/>
                </a:path>
                <a:path w="161289" h="8890">
                  <a:moveTo>
                    <a:pt x="160985" y="0"/>
                  </a:moveTo>
                  <a:lnTo>
                    <a:pt x="0" y="7924"/>
                  </a:lnTo>
                  <a:lnTo>
                    <a:pt x="177" y="8064"/>
                  </a:lnTo>
                  <a:lnTo>
                    <a:pt x="160870" y="177"/>
                  </a:lnTo>
                  <a:lnTo>
                    <a:pt x="160985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285363" y="8684348"/>
              <a:ext cx="160020" cy="8890"/>
            </a:xfrm>
            <a:custGeom>
              <a:avLst/>
              <a:gdLst/>
              <a:ahLst/>
              <a:cxnLst/>
              <a:rect l="l" t="t" r="r" b="b"/>
              <a:pathLst>
                <a:path w="160020" h="8890">
                  <a:moveTo>
                    <a:pt x="159486" y="469"/>
                  </a:moveTo>
                  <a:lnTo>
                    <a:pt x="431" y="8178"/>
                  </a:lnTo>
                  <a:lnTo>
                    <a:pt x="698" y="8356"/>
                  </a:lnTo>
                  <a:lnTo>
                    <a:pt x="159486" y="469"/>
                  </a:lnTo>
                  <a:close/>
                </a:path>
                <a:path w="160020" h="8890">
                  <a:moveTo>
                    <a:pt x="159854" y="0"/>
                  </a:moveTo>
                  <a:lnTo>
                    <a:pt x="0" y="7874"/>
                  </a:lnTo>
                  <a:lnTo>
                    <a:pt x="177" y="8001"/>
                  </a:lnTo>
                  <a:lnTo>
                    <a:pt x="431" y="8178"/>
                  </a:lnTo>
                  <a:lnTo>
                    <a:pt x="159550" y="393"/>
                  </a:lnTo>
                  <a:lnTo>
                    <a:pt x="159702" y="190"/>
                  </a:lnTo>
                  <a:lnTo>
                    <a:pt x="159854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286150" y="8684945"/>
              <a:ext cx="158750" cy="8255"/>
            </a:xfrm>
            <a:custGeom>
              <a:avLst/>
              <a:gdLst/>
              <a:ahLst/>
              <a:cxnLst/>
              <a:rect l="l" t="t" r="r" b="b"/>
              <a:pathLst>
                <a:path w="158750" h="8254">
                  <a:moveTo>
                    <a:pt x="158597" y="0"/>
                  </a:moveTo>
                  <a:lnTo>
                    <a:pt x="0" y="7810"/>
                  </a:lnTo>
                  <a:lnTo>
                    <a:pt x="177" y="7937"/>
                  </a:lnTo>
                  <a:lnTo>
                    <a:pt x="469" y="8128"/>
                  </a:lnTo>
                  <a:lnTo>
                    <a:pt x="158254" y="393"/>
                  </a:lnTo>
                  <a:lnTo>
                    <a:pt x="158407" y="215"/>
                  </a:lnTo>
                  <a:lnTo>
                    <a:pt x="158597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286709" y="8685339"/>
              <a:ext cx="158115" cy="8890"/>
            </a:xfrm>
            <a:custGeom>
              <a:avLst/>
              <a:gdLst/>
              <a:ahLst/>
              <a:cxnLst/>
              <a:rect l="l" t="t" r="r" b="b"/>
              <a:pathLst>
                <a:path w="158114" h="8890">
                  <a:moveTo>
                    <a:pt x="157480" y="228"/>
                  </a:moveTo>
                  <a:lnTo>
                    <a:pt x="266" y="7962"/>
                  </a:lnTo>
                  <a:lnTo>
                    <a:pt x="482" y="8102"/>
                  </a:lnTo>
                  <a:lnTo>
                    <a:pt x="774" y="8267"/>
                  </a:lnTo>
                  <a:lnTo>
                    <a:pt x="29616" y="6858"/>
                  </a:lnTo>
                  <a:lnTo>
                    <a:pt x="30327" y="6718"/>
                  </a:lnTo>
                  <a:lnTo>
                    <a:pt x="31483" y="6591"/>
                  </a:lnTo>
                  <a:lnTo>
                    <a:pt x="33248" y="6502"/>
                  </a:lnTo>
                  <a:lnTo>
                    <a:pt x="33794" y="6489"/>
                  </a:lnTo>
                  <a:lnTo>
                    <a:pt x="34455" y="6527"/>
                  </a:lnTo>
                  <a:lnTo>
                    <a:pt x="35090" y="6591"/>
                  </a:lnTo>
                  <a:lnTo>
                    <a:pt x="37160" y="6489"/>
                  </a:lnTo>
                  <a:lnTo>
                    <a:pt x="157060" y="622"/>
                  </a:lnTo>
                  <a:lnTo>
                    <a:pt x="157276" y="431"/>
                  </a:lnTo>
                  <a:lnTo>
                    <a:pt x="157480" y="228"/>
                  </a:lnTo>
                  <a:close/>
                </a:path>
                <a:path w="158114" h="8890">
                  <a:moveTo>
                    <a:pt x="157695" y="0"/>
                  </a:moveTo>
                  <a:lnTo>
                    <a:pt x="0" y="7785"/>
                  </a:lnTo>
                  <a:lnTo>
                    <a:pt x="157480" y="228"/>
                  </a:lnTo>
                  <a:lnTo>
                    <a:pt x="157695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287776" y="8685961"/>
              <a:ext cx="156210" cy="8255"/>
            </a:xfrm>
            <a:custGeom>
              <a:avLst/>
              <a:gdLst/>
              <a:ahLst/>
              <a:cxnLst/>
              <a:rect l="l" t="t" r="r" b="b"/>
              <a:pathLst>
                <a:path w="156210" h="8254">
                  <a:moveTo>
                    <a:pt x="27444" y="6477"/>
                  </a:moveTo>
                  <a:lnTo>
                    <a:pt x="25882" y="6565"/>
                  </a:lnTo>
                  <a:lnTo>
                    <a:pt x="25882" y="5918"/>
                  </a:lnTo>
                  <a:lnTo>
                    <a:pt x="22047" y="5918"/>
                  </a:lnTo>
                  <a:lnTo>
                    <a:pt x="22047" y="6743"/>
                  </a:lnTo>
                  <a:lnTo>
                    <a:pt x="0" y="7823"/>
                  </a:lnTo>
                  <a:lnTo>
                    <a:pt x="330" y="8001"/>
                  </a:lnTo>
                  <a:lnTo>
                    <a:pt x="22047" y="6946"/>
                  </a:lnTo>
                  <a:lnTo>
                    <a:pt x="22047" y="7188"/>
                  </a:lnTo>
                  <a:lnTo>
                    <a:pt x="25882" y="7188"/>
                  </a:lnTo>
                  <a:lnTo>
                    <a:pt x="25882" y="6756"/>
                  </a:lnTo>
                  <a:lnTo>
                    <a:pt x="26581" y="6718"/>
                  </a:lnTo>
                  <a:lnTo>
                    <a:pt x="27444" y="6477"/>
                  </a:lnTo>
                  <a:close/>
                </a:path>
                <a:path w="156210" h="8254">
                  <a:moveTo>
                    <a:pt x="155994" y="0"/>
                  </a:moveTo>
                  <a:lnTo>
                    <a:pt x="34023" y="5969"/>
                  </a:lnTo>
                  <a:lnTo>
                    <a:pt x="35064" y="6108"/>
                  </a:lnTo>
                  <a:lnTo>
                    <a:pt x="35623" y="6197"/>
                  </a:lnTo>
                  <a:lnTo>
                    <a:pt x="35902" y="6261"/>
                  </a:lnTo>
                  <a:lnTo>
                    <a:pt x="155524" y="406"/>
                  </a:lnTo>
                  <a:lnTo>
                    <a:pt x="155765" y="215"/>
                  </a:lnTo>
                  <a:lnTo>
                    <a:pt x="155994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288411" y="8686368"/>
              <a:ext cx="154940" cy="8255"/>
            </a:xfrm>
            <a:custGeom>
              <a:avLst/>
              <a:gdLst/>
              <a:ahLst/>
              <a:cxnLst/>
              <a:rect l="l" t="t" r="r" b="b"/>
              <a:pathLst>
                <a:path w="154939" h="8254">
                  <a:moveTo>
                    <a:pt x="25209" y="6540"/>
                  </a:moveTo>
                  <a:lnTo>
                    <a:pt x="7086" y="7429"/>
                  </a:lnTo>
                  <a:lnTo>
                    <a:pt x="7086" y="6781"/>
                  </a:lnTo>
                  <a:lnTo>
                    <a:pt x="3327" y="6781"/>
                  </a:lnTo>
                  <a:lnTo>
                    <a:pt x="3327" y="7607"/>
                  </a:lnTo>
                  <a:lnTo>
                    <a:pt x="0" y="7759"/>
                  </a:lnTo>
                  <a:lnTo>
                    <a:pt x="368" y="7937"/>
                  </a:lnTo>
                  <a:lnTo>
                    <a:pt x="736" y="8115"/>
                  </a:lnTo>
                  <a:lnTo>
                    <a:pt x="3327" y="8001"/>
                  </a:lnTo>
                  <a:lnTo>
                    <a:pt x="7086" y="8051"/>
                  </a:lnTo>
                  <a:lnTo>
                    <a:pt x="7086" y="7810"/>
                  </a:lnTo>
                  <a:lnTo>
                    <a:pt x="23863" y="6985"/>
                  </a:lnTo>
                  <a:lnTo>
                    <a:pt x="24523" y="6756"/>
                  </a:lnTo>
                  <a:lnTo>
                    <a:pt x="25209" y="6540"/>
                  </a:lnTo>
                  <a:close/>
                </a:path>
                <a:path w="154939" h="8254">
                  <a:moveTo>
                    <a:pt x="154889" y="0"/>
                  </a:moveTo>
                  <a:lnTo>
                    <a:pt x="35267" y="5854"/>
                  </a:lnTo>
                  <a:lnTo>
                    <a:pt x="35966" y="6007"/>
                  </a:lnTo>
                  <a:lnTo>
                    <a:pt x="36614" y="6172"/>
                  </a:lnTo>
                  <a:lnTo>
                    <a:pt x="37185" y="6337"/>
                  </a:lnTo>
                  <a:lnTo>
                    <a:pt x="154051" y="622"/>
                  </a:lnTo>
                  <a:lnTo>
                    <a:pt x="154254" y="495"/>
                  </a:lnTo>
                  <a:lnTo>
                    <a:pt x="154622" y="215"/>
                  </a:lnTo>
                  <a:lnTo>
                    <a:pt x="154889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289147" y="8686990"/>
              <a:ext cx="153670" cy="8255"/>
            </a:xfrm>
            <a:custGeom>
              <a:avLst/>
              <a:gdLst/>
              <a:ahLst/>
              <a:cxnLst/>
              <a:rect l="l" t="t" r="r" b="b"/>
              <a:pathLst>
                <a:path w="153670" h="8254">
                  <a:moveTo>
                    <a:pt x="23126" y="6362"/>
                  </a:moveTo>
                  <a:lnTo>
                    <a:pt x="0" y="7493"/>
                  </a:lnTo>
                  <a:lnTo>
                    <a:pt x="393" y="7670"/>
                  </a:lnTo>
                  <a:lnTo>
                    <a:pt x="850" y="7848"/>
                  </a:lnTo>
                  <a:lnTo>
                    <a:pt x="21767" y="6832"/>
                  </a:lnTo>
                  <a:lnTo>
                    <a:pt x="22466" y="6578"/>
                  </a:lnTo>
                  <a:lnTo>
                    <a:pt x="23126" y="6362"/>
                  </a:lnTo>
                  <a:close/>
                </a:path>
                <a:path w="153670" h="8254">
                  <a:moveTo>
                    <a:pt x="153314" y="0"/>
                  </a:moveTo>
                  <a:lnTo>
                    <a:pt x="36449" y="5715"/>
                  </a:lnTo>
                  <a:lnTo>
                    <a:pt x="36995" y="5867"/>
                  </a:lnTo>
                  <a:lnTo>
                    <a:pt x="37185" y="5943"/>
                  </a:lnTo>
                  <a:lnTo>
                    <a:pt x="37388" y="5981"/>
                  </a:lnTo>
                  <a:lnTo>
                    <a:pt x="37579" y="6057"/>
                  </a:lnTo>
                  <a:lnTo>
                    <a:pt x="152565" y="431"/>
                  </a:lnTo>
                  <a:lnTo>
                    <a:pt x="152704" y="368"/>
                  </a:lnTo>
                  <a:lnTo>
                    <a:pt x="152971" y="203"/>
                  </a:lnTo>
                  <a:lnTo>
                    <a:pt x="153314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289998" y="8687422"/>
              <a:ext cx="151765" cy="8890"/>
            </a:xfrm>
            <a:custGeom>
              <a:avLst/>
              <a:gdLst/>
              <a:ahLst/>
              <a:cxnLst/>
              <a:rect l="l" t="t" r="r" b="b"/>
              <a:pathLst>
                <a:path w="151764" h="8890">
                  <a:moveTo>
                    <a:pt x="20916" y="6400"/>
                  </a:moveTo>
                  <a:lnTo>
                    <a:pt x="7289" y="7073"/>
                  </a:lnTo>
                  <a:lnTo>
                    <a:pt x="3302" y="6997"/>
                  </a:lnTo>
                  <a:lnTo>
                    <a:pt x="3302" y="7264"/>
                  </a:lnTo>
                  <a:lnTo>
                    <a:pt x="0" y="7416"/>
                  </a:lnTo>
                  <a:lnTo>
                    <a:pt x="457" y="7594"/>
                  </a:lnTo>
                  <a:lnTo>
                    <a:pt x="952" y="7747"/>
                  </a:lnTo>
                  <a:lnTo>
                    <a:pt x="3302" y="7645"/>
                  </a:lnTo>
                  <a:lnTo>
                    <a:pt x="3302" y="8267"/>
                  </a:lnTo>
                  <a:lnTo>
                    <a:pt x="7289" y="8267"/>
                  </a:lnTo>
                  <a:lnTo>
                    <a:pt x="7289" y="7442"/>
                  </a:lnTo>
                  <a:lnTo>
                    <a:pt x="19570" y="6845"/>
                  </a:lnTo>
                  <a:lnTo>
                    <a:pt x="20243" y="6616"/>
                  </a:lnTo>
                  <a:lnTo>
                    <a:pt x="20916" y="6400"/>
                  </a:lnTo>
                  <a:close/>
                </a:path>
                <a:path w="151764" h="8890">
                  <a:moveTo>
                    <a:pt x="151714" y="0"/>
                  </a:moveTo>
                  <a:lnTo>
                    <a:pt x="36728" y="5626"/>
                  </a:lnTo>
                  <a:lnTo>
                    <a:pt x="37249" y="5791"/>
                  </a:lnTo>
                  <a:lnTo>
                    <a:pt x="37744" y="5956"/>
                  </a:lnTo>
                  <a:lnTo>
                    <a:pt x="38252" y="6121"/>
                  </a:lnTo>
                  <a:lnTo>
                    <a:pt x="150152" y="660"/>
                  </a:lnTo>
                  <a:lnTo>
                    <a:pt x="150799" y="431"/>
                  </a:lnTo>
                  <a:lnTo>
                    <a:pt x="151282" y="228"/>
                  </a:lnTo>
                  <a:lnTo>
                    <a:pt x="15171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291497" y="8688082"/>
              <a:ext cx="149225" cy="7620"/>
            </a:xfrm>
            <a:custGeom>
              <a:avLst/>
              <a:gdLst/>
              <a:ahLst/>
              <a:cxnLst/>
              <a:rect l="l" t="t" r="r" b="b"/>
              <a:pathLst>
                <a:path w="149225" h="7620">
                  <a:moveTo>
                    <a:pt x="17373" y="6413"/>
                  </a:moveTo>
                  <a:lnTo>
                    <a:pt x="0" y="7251"/>
                  </a:lnTo>
                  <a:lnTo>
                    <a:pt x="609" y="7416"/>
                  </a:lnTo>
                  <a:lnTo>
                    <a:pt x="1282" y="7569"/>
                  </a:lnTo>
                  <a:lnTo>
                    <a:pt x="15811" y="6870"/>
                  </a:lnTo>
                  <a:lnTo>
                    <a:pt x="16624" y="6642"/>
                  </a:lnTo>
                  <a:lnTo>
                    <a:pt x="17119" y="6477"/>
                  </a:lnTo>
                  <a:lnTo>
                    <a:pt x="17373" y="6413"/>
                  </a:lnTo>
                  <a:close/>
                </a:path>
                <a:path w="149225" h="7620">
                  <a:moveTo>
                    <a:pt x="148653" y="0"/>
                  </a:moveTo>
                  <a:lnTo>
                    <a:pt x="36753" y="5461"/>
                  </a:lnTo>
                  <a:lnTo>
                    <a:pt x="37299" y="5638"/>
                  </a:lnTo>
                  <a:lnTo>
                    <a:pt x="37846" y="5791"/>
                  </a:lnTo>
                  <a:lnTo>
                    <a:pt x="146354" y="495"/>
                  </a:lnTo>
                  <a:lnTo>
                    <a:pt x="146748" y="393"/>
                  </a:lnTo>
                  <a:lnTo>
                    <a:pt x="147586" y="228"/>
                  </a:lnTo>
                  <a:lnTo>
                    <a:pt x="147751" y="215"/>
                  </a:lnTo>
                  <a:lnTo>
                    <a:pt x="148348" y="88"/>
                  </a:lnTo>
                  <a:lnTo>
                    <a:pt x="148653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292779" y="8688577"/>
              <a:ext cx="145415" cy="7620"/>
            </a:xfrm>
            <a:custGeom>
              <a:avLst/>
              <a:gdLst/>
              <a:ahLst/>
              <a:cxnLst/>
              <a:rect l="l" t="t" r="r" b="b"/>
              <a:pathLst>
                <a:path w="145414" h="7620">
                  <a:moveTo>
                    <a:pt x="14528" y="6375"/>
                  </a:moveTo>
                  <a:lnTo>
                    <a:pt x="0" y="7073"/>
                  </a:lnTo>
                  <a:lnTo>
                    <a:pt x="825" y="7226"/>
                  </a:lnTo>
                  <a:lnTo>
                    <a:pt x="1181" y="7289"/>
                  </a:lnTo>
                  <a:lnTo>
                    <a:pt x="1879" y="7378"/>
                  </a:lnTo>
                  <a:lnTo>
                    <a:pt x="2552" y="7454"/>
                  </a:lnTo>
                  <a:lnTo>
                    <a:pt x="3416" y="7505"/>
                  </a:lnTo>
                  <a:lnTo>
                    <a:pt x="5461" y="7581"/>
                  </a:lnTo>
                  <a:lnTo>
                    <a:pt x="9144" y="7404"/>
                  </a:lnTo>
                  <a:lnTo>
                    <a:pt x="13614" y="6604"/>
                  </a:lnTo>
                  <a:lnTo>
                    <a:pt x="14224" y="6464"/>
                  </a:lnTo>
                  <a:lnTo>
                    <a:pt x="14528" y="6375"/>
                  </a:lnTo>
                  <a:close/>
                </a:path>
                <a:path w="145414" h="7620">
                  <a:moveTo>
                    <a:pt x="145072" y="0"/>
                  </a:moveTo>
                  <a:lnTo>
                    <a:pt x="36563" y="5295"/>
                  </a:lnTo>
                  <a:lnTo>
                    <a:pt x="37071" y="5461"/>
                  </a:lnTo>
                  <a:lnTo>
                    <a:pt x="37566" y="5638"/>
                  </a:lnTo>
                  <a:lnTo>
                    <a:pt x="38036" y="5816"/>
                  </a:lnTo>
                  <a:lnTo>
                    <a:pt x="38493" y="5969"/>
                  </a:lnTo>
                  <a:lnTo>
                    <a:pt x="61696" y="4838"/>
                  </a:lnTo>
                  <a:lnTo>
                    <a:pt x="62661" y="4635"/>
                  </a:lnTo>
                  <a:lnTo>
                    <a:pt x="63169" y="4584"/>
                  </a:lnTo>
                  <a:lnTo>
                    <a:pt x="63881" y="4483"/>
                  </a:lnTo>
                  <a:lnTo>
                    <a:pt x="64630" y="4445"/>
                  </a:lnTo>
                  <a:lnTo>
                    <a:pt x="65430" y="4470"/>
                  </a:lnTo>
                  <a:lnTo>
                    <a:pt x="66370" y="4521"/>
                  </a:lnTo>
                  <a:lnTo>
                    <a:pt x="66878" y="4597"/>
                  </a:lnTo>
                  <a:lnTo>
                    <a:pt x="142024" y="927"/>
                  </a:lnTo>
                  <a:lnTo>
                    <a:pt x="142697" y="673"/>
                  </a:lnTo>
                  <a:lnTo>
                    <a:pt x="143319" y="482"/>
                  </a:lnTo>
                  <a:lnTo>
                    <a:pt x="144157" y="228"/>
                  </a:lnTo>
                  <a:lnTo>
                    <a:pt x="144449" y="139"/>
                  </a:lnTo>
                  <a:lnTo>
                    <a:pt x="145072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298240" y="8689505"/>
              <a:ext cx="137160" cy="6985"/>
            </a:xfrm>
            <a:custGeom>
              <a:avLst/>
              <a:gdLst/>
              <a:ahLst/>
              <a:cxnLst/>
              <a:rect l="l" t="t" r="r" b="b"/>
              <a:pathLst>
                <a:path w="137160" h="6984">
                  <a:moveTo>
                    <a:pt x="3683" y="6477"/>
                  </a:moveTo>
                  <a:lnTo>
                    <a:pt x="0" y="6654"/>
                  </a:lnTo>
                  <a:lnTo>
                    <a:pt x="1308" y="6667"/>
                  </a:lnTo>
                  <a:lnTo>
                    <a:pt x="2540" y="6604"/>
                  </a:lnTo>
                  <a:lnTo>
                    <a:pt x="3683" y="6477"/>
                  </a:lnTo>
                  <a:close/>
                </a:path>
                <a:path w="137160" h="6984">
                  <a:moveTo>
                    <a:pt x="56235" y="3911"/>
                  </a:moveTo>
                  <a:lnTo>
                    <a:pt x="33032" y="5041"/>
                  </a:lnTo>
                  <a:lnTo>
                    <a:pt x="33540" y="5219"/>
                  </a:lnTo>
                  <a:lnTo>
                    <a:pt x="34036" y="5397"/>
                  </a:lnTo>
                  <a:lnTo>
                    <a:pt x="34556" y="5562"/>
                  </a:lnTo>
                  <a:lnTo>
                    <a:pt x="53619" y="4622"/>
                  </a:lnTo>
                  <a:lnTo>
                    <a:pt x="54381" y="4394"/>
                  </a:lnTo>
                  <a:lnTo>
                    <a:pt x="55206" y="4165"/>
                  </a:lnTo>
                  <a:lnTo>
                    <a:pt x="56235" y="3911"/>
                  </a:lnTo>
                  <a:close/>
                </a:path>
                <a:path w="137160" h="6984">
                  <a:moveTo>
                    <a:pt x="136563" y="0"/>
                  </a:moveTo>
                  <a:lnTo>
                    <a:pt x="61417" y="3670"/>
                  </a:lnTo>
                  <a:lnTo>
                    <a:pt x="62382" y="3810"/>
                  </a:lnTo>
                  <a:lnTo>
                    <a:pt x="63119" y="3975"/>
                  </a:lnTo>
                  <a:lnTo>
                    <a:pt x="63334" y="4013"/>
                  </a:lnTo>
                  <a:lnTo>
                    <a:pt x="63754" y="4127"/>
                  </a:lnTo>
                  <a:lnTo>
                    <a:pt x="134924" y="647"/>
                  </a:lnTo>
                  <a:lnTo>
                    <a:pt x="135445" y="444"/>
                  </a:lnTo>
                  <a:lnTo>
                    <a:pt x="135623" y="355"/>
                  </a:lnTo>
                  <a:lnTo>
                    <a:pt x="135991" y="228"/>
                  </a:lnTo>
                  <a:lnTo>
                    <a:pt x="136563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332797" y="8690152"/>
              <a:ext cx="100965" cy="6985"/>
            </a:xfrm>
            <a:custGeom>
              <a:avLst/>
              <a:gdLst/>
              <a:ahLst/>
              <a:cxnLst/>
              <a:rect l="l" t="t" r="r" b="b"/>
              <a:pathLst>
                <a:path w="100964" h="6984">
                  <a:moveTo>
                    <a:pt x="19062" y="3975"/>
                  </a:moveTo>
                  <a:lnTo>
                    <a:pt x="0" y="4914"/>
                  </a:lnTo>
                  <a:lnTo>
                    <a:pt x="571" y="5067"/>
                  </a:lnTo>
                  <a:lnTo>
                    <a:pt x="2590" y="5626"/>
                  </a:lnTo>
                  <a:lnTo>
                    <a:pt x="5270" y="6045"/>
                  </a:lnTo>
                  <a:lnTo>
                    <a:pt x="13360" y="5651"/>
                  </a:lnTo>
                  <a:lnTo>
                    <a:pt x="16002" y="4902"/>
                  </a:lnTo>
                  <a:lnTo>
                    <a:pt x="18300" y="4203"/>
                  </a:lnTo>
                  <a:lnTo>
                    <a:pt x="19062" y="3975"/>
                  </a:lnTo>
                  <a:close/>
                </a:path>
                <a:path w="100964" h="6984">
                  <a:moveTo>
                    <a:pt x="100368" y="0"/>
                  </a:moveTo>
                  <a:lnTo>
                    <a:pt x="77927" y="1104"/>
                  </a:lnTo>
                  <a:lnTo>
                    <a:pt x="76581" y="850"/>
                  </a:lnTo>
                  <a:lnTo>
                    <a:pt x="75387" y="1231"/>
                  </a:lnTo>
                  <a:lnTo>
                    <a:pt x="29197" y="3479"/>
                  </a:lnTo>
                  <a:lnTo>
                    <a:pt x="29806" y="3644"/>
                  </a:lnTo>
                  <a:lnTo>
                    <a:pt x="36042" y="5372"/>
                  </a:lnTo>
                  <a:lnTo>
                    <a:pt x="41402" y="6743"/>
                  </a:lnTo>
                  <a:lnTo>
                    <a:pt x="57581" y="6743"/>
                  </a:lnTo>
                  <a:lnTo>
                    <a:pt x="60744" y="6286"/>
                  </a:lnTo>
                  <a:lnTo>
                    <a:pt x="70700" y="2654"/>
                  </a:lnTo>
                  <a:lnTo>
                    <a:pt x="74587" y="1473"/>
                  </a:lnTo>
                  <a:lnTo>
                    <a:pt x="78803" y="1257"/>
                  </a:lnTo>
                  <a:lnTo>
                    <a:pt x="86550" y="2654"/>
                  </a:lnTo>
                  <a:lnTo>
                    <a:pt x="90157" y="4013"/>
                  </a:lnTo>
                  <a:lnTo>
                    <a:pt x="96748" y="1625"/>
                  </a:lnTo>
                  <a:lnTo>
                    <a:pt x="98386" y="850"/>
                  </a:lnTo>
                  <a:lnTo>
                    <a:pt x="99860" y="228"/>
                  </a:lnTo>
                  <a:lnTo>
                    <a:pt x="100368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692639" y="8652319"/>
              <a:ext cx="34290" cy="1905"/>
            </a:xfrm>
            <a:custGeom>
              <a:avLst/>
              <a:gdLst/>
              <a:ahLst/>
              <a:cxnLst/>
              <a:rect l="l" t="t" r="r" b="b"/>
              <a:pathLst>
                <a:path w="34289" h="1904">
                  <a:moveTo>
                    <a:pt x="33845" y="0"/>
                  </a:moveTo>
                  <a:lnTo>
                    <a:pt x="10109" y="901"/>
                  </a:lnTo>
                  <a:lnTo>
                    <a:pt x="5041" y="1092"/>
                  </a:lnTo>
                  <a:lnTo>
                    <a:pt x="0" y="1282"/>
                  </a:lnTo>
                  <a:lnTo>
                    <a:pt x="33515" y="1282"/>
                  </a:lnTo>
                  <a:lnTo>
                    <a:pt x="33616" y="1092"/>
                  </a:lnTo>
                  <a:lnTo>
                    <a:pt x="33693" y="901"/>
                  </a:lnTo>
                  <a:lnTo>
                    <a:pt x="33794" y="647"/>
                  </a:lnTo>
                  <a:lnTo>
                    <a:pt x="33845" y="355"/>
                  </a:lnTo>
                  <a:lnTo>
                    <a:pt x="33845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677462" y="8653602"/>
              <a:ext cx="48895" cy="635"/>
            </a:xfrm>
            <a:custGeom>
              <a:avLst/>
              <a:gdLst/>
              <a:ahLst/>
              <a:cxnLst/>
              <a:rect l="l" t="t" r="r" b="b"/>
              <a:pathLst>
                <a:path w="48895" h="634">
                  <a:moveTo>
                    <a:pt x="48691" y="0"/>
                  </a:moveTo>
                  <a:lnTo>
                    <a:pt x="15176" y="0"/>
                  </a:lnTo>
                  <a:lnTo>
                    <a:pt x="10109" y="190"/>
                  </a:lnTo>
                  <a:lnTo>
                    <a:pt x="5067" y="381"/>
                  </a:lnTo>
                  <a:lnTo>
                    <a:pt x="0" y="571"/>
                  </a:lnTo>
                  <a:lnTo>
                    <a:pt x="48298" y="571"/>
                  </a:lnTo>
                  <a:lnTo>
                    <a:pt x="48437" y="381"/>
                  </a:lnTo>
                  <a:lnTo>
                    <a:pt x="48577" y="190"/>
                  </a:lnTo>
                  <a:lnTo>
                    <a:pt x="48691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667353" y="8654173"/>
              <a:ext cx="58419" cy="635"/>
            </a:xfrm>
            <a:custGeom>
              <a:avLst/>
              <a:gdLst/>
              <a:ahLst/>
              <a:cxnLst/>
              <a:rect l="l" t="t" r="r" b="b"/>
              <a:pathLst>
                <a:path w="58420" h="634">
                  <a:moveTo>
                    <a:pt x="58407" y="0"/>
                  </a:moveTo>
                  <a:lnTo>
                    <a:pt x="10109" y="0"/>
                  </a:lnTo>
                  <a:lnTo>
                    <a:pt x="5588" y="165"/>
                  </a:lnTo>
                  <a:lnTo>
                    <a:pt x="0" y="381"/>
                  </a:lnTo>
                  <a:lnTo>
                    <a:pt x="58140" y="381"/>
                  </a:lnTo>
                  <a:lnTo>
                    <a:pt x="58293" y="165"/>
                  </a:lnTo>
                  <a:lnTo>
                    <a:pt x="58407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652697" y="8654554"/>
              <a:ext cx="73025" cy="635"/>
            </a:xfrm>
            <a:custGeom>
              <a:avLst/>
              <a:gdLst/>
              <a:ahLst/>
              <a:cxnLst/>
              <a:rect l="l" t="t" r="r" b="b"/>
              <a:pathLst>
                <a:path w="73025" h="634">
                  <a:moveTo>
                    <a:pt x="72796" y="0"/>
                  </a:moveTo>
                  <a:lnTo>
                    <a:pt x="14655" y="0"/>
                  </a:lnTo>
                  <a:lnTo>
                    <a:pt x="10121" y="165"/>
                  </a:lnTo>
                  <a:lnTo>
                    <a:pt x="5105" y="355"/>
                  </a:lnTo>
                  <a:lnTo>
                    <a:pt x="0" y="558"/>
                  </a:lnTo>
                  <a:lnTo>
                    <a:pt x="72390" y="558"/>
                  </a:lnTo>
                  <a:lnTo>
                    <a:pt x="72529" y="355"/>
                  </a:lnTo>
                  <a:lnTo>
                    <a:pt x="72656" y="165"/>
                  </a:lnTo>
                  <a:lnTo>
                    <a:pt x="72796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647694" y="8655113"/>
              <a:ext cx="77470" cy="635"/>
            </a:xfrm>
            <a:custGeom>
              <a:avLst/>
              <a:gdLst/>
              <a:ahLst/>
              <a:cxnLst/>
              <a:rect l="l" t="t" r="r" b="b"/>
              <a:pathLst>
                <a:path w="77470" h="634">
                  <a:moveTo>
                    <a:pt x="77393" y="0"/>
                  </a:moveTo>
                  <a:lnTo>
                    <a:pt x="77279" y="190"/>
                  </a:lnTo>
                  <a:lnTo>
                    <a:pt x="0" y="190"/>
                  </a:lnTo>
                  <a:lnTo>
                    <a:pt x="5003" y="0"/>
                  </a:lnTo>
                  <a:lnTo>
                    <a:pt x="77393" y="0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632479" y="8655303"/>
              <a:ext cx="92710" cy="635"/>
            </a:xfrm>
            <a:custGeom>
              <a:avLst/>
              <a:gdLst/>
              <a:ahLst/>
              <a:cxnLst/>
              <a:rect l="l" t="t" r="r" b="b"/>
              <a:pathLst>
                <a:path w="92710" h="634">
                  <a:moveTo>
                    <a:pt x="92494" y="0"/>
                  </a:moveTo>
                  <a:lnTo>
                    <a:pt x="15214" y="0"/>
                  </a:lnTo>
                  <a:lnTo>
                    <a:pt x="10109" y="177"/>
                  </a:lnTo>
                  <a:lnTo>
                    <a:pt x="5054" y="381"/>
                  </a:lnTo>
                  <a:lnTo>
                    <a:pt x="0" y="571"/>
                  </a:lnTo>
                  <a:lnTo>
                    <a:pt x="92138" y="571"/>
                  </a:lnTo>
                  <a:lnTo>
                    <a:pt x="92252" y="381"/>
                  </a:lnTo>
                  <a:lnTo>
                    <a:pt x="92367" y="177"/>
                  </a:lnTo>
                  <a:lnTo>
                    <a:pt x="92494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622929" y="8655875"/>
              <a:ext cx="102235" cy="635"/>
            </a:xfrm>
            <a:custGeom>
              <a:avLst/>
              <a:gdLst/>
              <a:ahLst/>
              <a:cxnLst/>
              <a:rect l="l" t="t" r="r" b="b"/>
              <a:pathLst>
                <a:path w="102235" h="634">
                  <a:moveTo>
                    <a:pt x="101688" y="0"/>
                  </a:moveTo>
                  <a:lnTo>
                    <a:pt x="9550" y="0"/>
                  </a:lnTo>
                  <a:lnTo>
                    <a:pt x="5054" y="165"/>
                  </a:lnTo>
                  <a:lnTo>
                    <a:pt x="0" y="355"/>
                  </a:lnTo>
                  <a:lnTo>
                    <a:pt x="101511" y="355"/>
                  </a:lnTo>
                  <a:lnTo>
                    <a:pt x="101600" y="165"/>
                  </a:lnTo>
                  <a:lnTo>
                    <a:pt x="101688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607752" y="8656231"/>
              <a:ext cx="116839" cy="635"/>
            </a:xfrm>
            <a:custGeom>
              <a:avLst/>
              <a:gdLst/>
              <a:ahLst/>
              <a:cxnLst/>
              <a:rect l="l" t="t" r="r" b="b"/>
              <a:pathLst>
                <a:path w="116839" h="634">
                  <a:moveTo>
                    <a:pt x="116687" y="0"/>
                  </a:moveTo>
                  <a:lnTo>
                    <a:pt x="15176" y="0"/>
                  </a:lnTo>
                  <a:lnTo>
                    <a:pt x="10121" y="190"/>
                  </a:lnTo>
                  <a:lnTo>
                    <a:pt x="5054" y="381"/>
                  </a:lnTo>
                  <a:lnTo>
                    <a:pt x="0" y="571"/>
                  </a:lnTo>
                  <a:lnTo>
                    <a:pt x="116408" y="571"/>
                  </a:lnTo>
                  <a:lnTo>
                    <a:pt x="116497" y="381"/>
                  </a:lnTo>
                  <a:lnTo>
                    <a:pt x="116586" y="190"/>
                  </a:lnTo>
                  <a:lnTo>
                    <a:pt x="116687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593147" y="8656802"/>
              <a:ext cx="131445" cy="635"/>
            </a:xfrm>
            <a:custGeom>
              <a:avLst/>
              <a:gdLst/>
              <a:ahLst/>
              <a:cxnLst/>
              <a:rect l="l" t="t" r="r" b="b"/>
              <a:pathLst>
                <a:path w="131445" h="634">
                  <a:moveTo>
                    <a:pt x="131013" y="0"/>
                  </a:moveTo>
                  <a:lnTo>
                    <a:pt x="14605" y="0"/>
                  </a:lnTo>
                  <a:lnTo>
                    <a:pt x="9550" y="190"/>
                  </a:lnTo>
                  <a:lnTo>
                    <a:pt x="4495" y="381"/>
                  </a:lnTo>
                  <a:lnTo>
                    <a:pt x="0" y="546"/>
                  </a:lnTo>
                  <a:lnTo>
                    <a:pt x="130771" y="546"/>
                  </a:lnTo>
                  <a:lnTo>
                    <a:pt x="130848" y="381"/>
                  </a:lnTo>
                  <a:lnTo>
                    <a:pt x="130924" y="190"/>
                  </a:lnTo>
                  <a:lnTo>
                    <a:pt x="131013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583038" y="8657348"/>
              <a:ext cx="140970" cy="635"/>
            </a:xfrm>
            <a:custGeom>
              <a:avLst/>
              <a:gdLst/>
              <a:ahLst/>
              <a:cxnLst/>
              <a:rect l="l" t="t" r="r" b="b"/>
              <a:pathLst>
                <a:path w="140970" h="634">
                  <a:moveTo>
                    <a:pt x="140779" y="266"/>
                  </a:moveTo>
                  <a:lnTo>
                    <a:pt x="4483" y="215"/>
                  </a:lnTo>
                  <a:lnTo>
                    <a:pt x="0" y="393"/>
                  </a:lnTo>
                  <a:lnTo>
                    <a:pt x="140779" y="266"/>
                  </a:lnTo>
                  <a:close/>
                </a:path>
                <a:path w="140970" h="634">
                  <a:moveTo>
                    <a:pt x="140881" y="0"/>
                  </a:moveTo>
                  <a:lnTo>
                    <a:pt x="10109" y="0"/>
                  </a:lnTo>
                  <a:lnTo>
                    <a:pt x="4483" y="215"/>
                  </a:lnTo>
                  <a:lnTo>
                    <a:pt x="140804" y="215"/>
                  </a:lnTo>
                  <a:lnTo>
                    <a:pt x="140881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582593" y="8657742"/>
              <a:ext cx="141605" cy="635"/>
            </a:xfrm>
            <a:custGeom>
              <a:avLst/>
              <a:gdLst/>
              <a:ahLst/>
              <a:cxnLst/>
              <a:rect l="l" t="t" r="r" b="b"/>
              <a:pathLst>
                <a:path w="141604" h="634">
                  <a:moveTo>
                    <a:pt x="141008" y="444"/>
                  </a:moveTo>
                  <a:lnTo>
                    <a:pt x="139" y="368"/>
                  </a:lnTo>
                  <a:lnTo>
                    <a:pt x="228" y="571"/>
                  </a:lnTo>
                  <a:lnTo>
                    <a:pt x="141008" y="444"/>
                  </a:lnTo>
                  <a:close/>
                </a:path>
                <a:path w="141604" h="634">
                  <a:moveTo>
                    <a:pt x="141071" y="241"/>
                  </a:moveTo>
                  <a:lnTo>
                    <a:pt x="63" y="190"/>
                  </a:lnTo>
                  <a:lnTo>
                    <a:pt x="139" y="368"/>
                  </a:lnTo>
                  <a:lnTo>
                    <a:pt x="141071" y="241"/>
                  </a:lnTo>
                  <a:close/>
                </a:path>
                <a:path w="141604" h="634">
                  <a:moveTo>
                    <a:pt x="141185" y="0"/>
                  </a:moveTo>
                  <a:lnTo>
                    <a:pt x="0" y="12"/>
                  </a:lnTo>
                  <a:lnTo>
                    <a:pt x="63" y="190"/>
                  </a:lnTo>
                  <a:lnTo>
                    <a:pt x="141109" y="190"/>
                  </a:lnTo>
                  <a:lnTo>
                    <a:pt x="141185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82847" y="8658313"/>
              <a:ext cx="140970" cy="635"/>
            </a:xfrm>
            <a:custGeom>
              <a:avLst/>
              <a:gdLst/>
              <a:ahLst/>
              <a:cxnLst/>
              <a:rect l="l" t="t" r="r" b="b"/>
              <a:pathLst>
                <a:path w="140970" h="634">
                  <a:moveTo>
                    <a:pt x="140576" y="241"/>
                  </a:moveTo>
                  <a:lnTo>
                    <a:pt x="63" y="190"/>
                  </a:lnTo>
                  <a:lnTo>
                    <a:pt x="165" y="381"/>
                  </a:lnTo>
                  <a:lnTo>
                    <a:pt x="140512" y="381"/>
                  </a:lnTo>
                  <a:lnTo>
                    <a:pt x="140576" y="241"/>
                  </a:lnTo>
                  <a:close/>
                </a:path>
                <a:path w="140970" h="634">
                  <a:moveTo>
                    <a:pt x="140690" y="0"/>
                  </a:moveTo>
                  <a:lnTo>
                    <a:pt x="0" y="63"/>
                  </a:lnTo>
                  <a:lnTo>
                    <a:pt x="140601" y="190"/>
                  </a:lnTo>
                  <a:lnTo>
                    <a:pt x="140690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583013" y="8658694"/>
              <a:ext cx="140970" cy="635"/>
            </a:xfrm>
            <a:custGeom>
              <a:avLst/>
              <a:gdLst/>
              <a:ahLst/>
              <a:cxnLst/>
              <a:rect l="l" t="t" r="r" b="b"/>
              <a:pathLst>
                <a:path w="140970" h="634">
                  <a:moveTo>
                    <a:pt x="140131" y="419"/>
                  </a:moveTo>
                  <a:lnTo>
                    <a:pt x="203" y="368"/>
                  </a:lnTo>
                  <a:lnTo>
                    <a:pt x="317" y="546"/>
                  </a:lnTo>
                  <a:lnTo>
                    <a:pt x="140131" y="419"/>
                  </a:lnTo>
                  <a:close/>
                </a:path>
                <a:path w="140970" h="634">
                  <a:moveTo>
                    <a:pt x="140220" y="241"/>
                  </a:moveTo>
                  <a:lnTo>
                    <a:pt x="101" y="177"/>
                  </a:lnTo>
                  <a:lnTo>
                    <a:pt x="203" y="368"/>
                  </a:lnTo>
                  <a:lnTo>
                    <a:pt x="140220" y="241"/>
                  </a:lnTo>
                  <a:close/>
                </a:path>
                <a:path w="140970" h="634">
                  <a:moveTo>
                    <a:pt x="140347" y="0"/>
                  </a:moveTo>
                  <a:lnTo>
                    <a:pt x="0" y="0"/>
                  </a:lnTo>
                  <a:lnTo>
                    <a:pt x="101" y="177"/>
                  </a:lnTo>
                  <a:lnTo>
                    <a:pt x="140246" y="177"/>
                  </a:lnTo>
                  <a:lnTo>
                    <a:pt x="140347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583482" y="8659431"/>
              <a:ext cx="139700" cy="635"/>
            </a:xfrm>
            <a:custGeom>
              <a:avLst/>
              <a:gdLst/>
              <a:ahLst/>
              <a:cxnLst/>
              <a:rect l="l" t="t" r="r" b="b"/>
              <a:pathLst>
                <a:path w="139700" h="634">
                  <a:moveTo>
                    <a:pt x="139458" y="0"/>
                  </a:moveTo>
                  <a:lnTo>
                    <a:pt x="139357" y="190"/>
                  </a:lnTo>
                  <a:lnTo>
                    <a:pt x="0" y="63"/>
                  </a:lnTo>
                  <a:lnTo>
                    <a:pt x="139458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583622" y="8659621"/>
              <a:ext cx="139700" cy="635"/>
            </a:xfrm>
            <a:custGeom>
              <a:avLst/>
              <a:gdLst/>
              <a:ahLst/>
              <a:cxnLst/>
              <a:rect l="l" t="t" r="r" b="b"/>
              <a:pathLst>
                <a:path w="139700" h="634">
                  <a:moveTo>
                    <a:pt x="139039" y="254"/>
                  </a:moveTo>
                  <a:lnTo>
                    <a:pt x="88" y="203"/>
                  </a:lnTo>
                  <a:lnTo>
                    <a:pt x="241" y="393"/>
                  </a:lnTo>
                  <a:lnTo>
                    <a:pt x="138963" y="393"/>
                  </a:lnTo>
                  <a:lnTo>
                    <a:pt x="139039" y="254"/>
                  </a:lnTo>
                  <a:close/>
                </a:path>
                <a:path w="139700" h="634">
                  <a:moveTo>
                    <a:pt x="139217" y="0"/>
                  </a:moveTo>
                  <a:lnTo>
                    <a:pt x="0" y="63"/>
                  </a:lnTo>
                  <a:lnTo>
                    <a:pt x="88" y="203"/>
                  </a:lnTo>
                  <a:lnTo>
                    <a:pt x="139090" y="203"/>
                  </a:lnTo>
                  <a:lnTo>
                    <a:pt x="139217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583863" y="8660015"/>
              <a:ext cx="139065" cy="635"/>
            </a:xfrm>
            <a:custGeom>
              <a:avLst/>
              <a:gdLst/>
              <a:ahLst/>
              <a:cxnLst/>
              <a:rect l="l" t="t" r="r" b="b"/>
              <a:pathLst>
                <a:path w="139064" h="634">
                  <a:moveTo>
                    <a:pt x="138582" y="177"/>
                  </a:moveTo>
                  <a:lnTo>
                    <a:pt x="139" y="177"/>
                  </a:lnTo>
                  <a:lnTo>
                    <a:pt x="279" y="355"/>
                  </a:lnTo>
                  <a:lnTo>
                    <a:pt x="138468" y="355"/>
                  </a:lnTo>
                  <a:lnTo>
                    <a:pt x="138582" y="177"/>
                  </a:lnTo>
                  <a:close/>
                </a:path>
                <a:path w="139064" h="634">
                  <a:moveTo>
                    <a:pt x="138671" y="50"/>
                  </a:moveTo>
                  <a:lnTo>
                    <a:pt x="0" y="0"/>
                  </a:lnTo>
                  <a:lnTo>
                    <a:pt x="139" y="177"/>
                  </a:lnTo>
                  <a:lnTo>
                    <a:pt x="138671" y="5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584143" y="8660371"/>
              <a:ext cx="138430" cy="635"/>
            </a:xfrm>
            <a:custGeom>
              <a:avLst/>
              <a:gdLst/>
              <a:ahLst/>
              <a:cxnLst/>
              <a:rect l="l" t="t" r="r" b="b"/>
              <a:pathLst>
                <a:path w="138429" h="634">
                  <a:moveTo>
                    <a:pt x="137871" y="381"/>
                  </a:moveTo>
                  <a:lnTo>
                    <a:pt x="393" y="444"/>
                  </a:lnTo>
                  <a:lnTo>
                    <a:pt x="137718" y="571"/>
                  </a:lnTo>
                  <a:lnTo>
                    <a:pt x="137871" y="381"/>
                  </a:lnTo>
                  <a:close/>
                </a:path>
                <a:path w="138429" h="634">
                  <a:moveTo>
                    <a:pt x="138125" y="63"/>
                  </a:moveTo>
                  <a:lnTo>
                    <a:pt x="0" y="0"/>
                  </a:lnTo>
                  <a:lnTo>
                    <a:pt x="177" y="203"/>
                  </a:lnTo>
                  <a:lnTo>
                    <a:pt x="330" y="381"/>
                  </a:lnTo>
                  <a:lnTo>
                    <a:pt x="137871" y="381"/>
                  </a:lnTo>
                  <a:lnTo>
                    <a:pt x="138010" y="203"/>
                  </a:lnTo>
                  <a:lnTo>
                    <a:pt x="138125" y="63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584727" y="8660942"/>
              <a:ext cx="137160" cy="635"/>
            </a:xfrm>
            <a:custGeom>
              <a:avLst/>
              <a:gdLst/>
              <a:ahLst/>
              <a:cxnLst/>
              <a:rect l="l" t="t" r="r" b="b"/>
              <a:pathLst>
                <a:path w="137160" h="634">
                  <a:moveTo>
                    <a:pt x="136893" y="254"/>
                  </a:moveTo>
                  <a:lnTo>
                    <a:pt x="127" y="190"/>
                  </a:lnTo>
                  <a:lnTo>
                    <a:pt x="317" y="381"/>
                  </a:lnTo>
                  <a:lnTo>
                    <a:pt x="136893" y="254"/>
                  </a:lnTo>
                  <a:close/>
                </a:path>
                <a:path w="137160" h="634">
                  <a:moveTo>
                    <a:pt x="137134" y="0"/>
                  </a:moveTo>
                  <a:lnTo>
                    <a:pt x="0" y="63"/>
                  </a:lnTo>
                  <a:lnTo>
                    <a:pt x="136944" y="190"/>
                  </a:lnTo>
                  <a:lnTo>
                    <a:pt x="137134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585045" y="8661323"/>
              <a:ext cx="136525" cy="635"/>
            </a:xfrm>
            <a:custGeom>
              <a:avLst/>
              <a:gdLst/>
              <a:ahLst/>
              <a:cxnLst/>
              <a:rect l="l" t="t" r="r" b="b"/>
              <a:pathLst>
                <a:path w="136525" h="634">
                  <a:moveTo>
                    <a:pt x="135991" y="444"/>
                  </a:moveTo>
                  <a:lnTo>
                    <a:pt x="444" y="381"/>
                  </a:lnTo>
                  <a:lnTo>
                    <a:pt x="584" y="495"/>
                  </a:lnTo>
                  <a:lnTo>
                    <a:pt x="135991" y="444"/>
                  </a:lnTo>
                  <a:close/>
                </a:path>
                <a:path w="136525" h="634">
                  <a:moveTo>
                    <a:pt x="136207" y="254"/>
                  </a:moveTo>
                  <a:lnTo>
                    <a:pt x="215" y="177"/>
                  </a:lnTo>
                  <a:lnTo>
                    <a:pt x="444" y="381"/>
                  </a:lnTo>
                  <a:lnTo>
                    <a:pt x="136207" y="254"/>
                  </a:lnTo>
                  <a:close/>
                </a:path>
                <a:path w="136525" h="634">
                  <a:moveTo>
                    <a:pt x="136448" y="0"/>
                  </a:moveTo>
                  <a:lnTo>
                    <a:pt x="0" y="0"/>
                  </a:lnTo>
                  <a:lnTo>
                    <a:pt x="215" y="177"/>
                  </a:lnTo>
                  <a:lnTo>
                    <a:pt x="136271" y="177"/>
                  </a:lnTo>
                  <a:lnTo>
                    <a:pt x="136448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585781" y="8661895"/>
              <a:ext cx="135255" cy="635"/>
            </a:xfrm>
            <a:custGeom>
              <a:avLst/>
              <a:gdLst/>
              <a:ahLst/>
              <a:cxnLst/>
              <a:rect l="l" t="t" r="r" b="b"/>
              <a:pathLst>
                <a:path w="135254" h="634">
                  <a:moveTo>
                    <a:pt x="134683" y="355"/>
                  </a:moveTo>
                  <a:lnTo>
                    <a:pt x="482" y="419"/>
                  </a:lnTo>
                  <a:lnTo>
                    <a:pt x="134442" y="546"/>
                  </a:lnTo>
                  <a:lnTo>
                    <a:pt x="134683" y="355"/>
                  </a:lnTo>
                  <a:close/>
                </a:path>
                <a:path w="135254" h="634">
                  <a:moveTo>
                    <a:pt x="134924" y="165"/>
                  </a:moveTo>
                  <a:lnTo>
                    <a:pt x="228" y="241"/>
                  </a:lnTo>
                  <a:lnTo>
                    <a:pt x="134683" y="355"/>
                  </a:lnTo>
                  <a:lnTo>
                    <a:pt x="134924" y="165"/>
                  </a:lnTo>
                  <a:close/>
                </a:path>
                <a:path w="135254" h="634">
                  <a:moveTo>
                    <a:pt x="135115" y="0"/>
                  </a:moveTo>
                  <a:lnTo>
                    <a:pt x="0" y="63"/>
                  </a:lnTo>
                  <a:lnTo>
                    <a:pt x="134924" y="165"/>
                  </a:lnTo>
                  <a:lnTo>
                    <a:pt x="135115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586429" y="8662441"/>
              <a:ext cx="133985" cy="635"/>
            </a:xfrm>
            <a:custGeom>
              <a:avLst/>
              <a:gdLst/>
              <a:ahLst/>
              <a:cxnLst/>
              <a:rect l="l" t="t" r="r" b="b"/>
              <a:pathLst>
                <a:path w="133985" h="634">
                  <a:moveTo>
                    <a:pt x="133426" y="254"/>
                  </a:moveTo>
                  <a:lnTo>
                    <a:pt x="279" y="203"/>
                  </a:lnTo>
                  <a:lnTo>
                    <a:pt x="571" y="381"/>
                  </a:lnTo>
                  <a:lnTo>
                    <a:pt x="133426" y="254"/>
                  </a:lnTo>
                  <a:close/>
                </a:path>
                <a:path w="133985" h="634">
                  <a:moveTo>
                    <a:pt x="133705" y="76"/>
                  </a:moveTo>
                  <a:lnTo>
                    <a:pt x="0" y="0"/>
                  </a:lnTo>
                  <a:lnTo>
                    <a:pt x="279" y="203"/>
                  </a:lnTo>
                  <a:lnTo>
                    <a:pt x="133705" y="76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587000" y="8662822"/>
              <a:ext cx="132715" cy="635"/>
            </a:xfrm>
            <a:custGeom>
              <a:avLst/>
              <a:gdLst/>
              <a:ahLst/>
              <a:cxnLst/>
              <a:rect l="l" t="t" r="r" b="b"/>
              <a:pathLst>
                <a:path w="132714" h="634">
                  <a:moveTo>
                    <a:pt x="132016" y="381"/>
                  </a:moveTo>
                  <a:lnTo>
                    <a:pt x="711" y="444"/>
                  </a:lnTo>
                  <a:lnTo>
                    <a:pt x="131686" y="558"/>
                  </a:lnTo>
                  <a:lnTo>
                    <a:pt x="132016" y="381"/>
                  </a:lnTo>
                  <a:close/>
                </a:path>
                <a:path w="132714" h="634">
                  <a:moveTo>
                    <a:pt x="132232" y="266"/>
                  </a:moveTo>
                  <a:lnTo>
                    <a:pt x="292" y="190"/>
                  </a:lnTo>
                  <a:lnTo>
                    <a:pt x="609" y="381"/>
                  </a:lnTo>
                  <a:lnTo>
                    <a:pt x="132232" y="266"/>
                  </a:lnTo>
                  <a:close/>
                </a:path>
                <a:path w="132714" h="634">
                  <a:moveTo>
                    <a:pt x="132562" y="76"/>
                  </a:moveTo>
                  <a:lnTo>
                    <a:pt x="0" y="0"/>
                  </a:lnTo>
                  <a:lnTo>
                    <a:pt x="292" y="190"/>
                  </a:lnTo>
                  <a:lnTo>
                    <a:pt x="132562" y="76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587915" y="8663381"/>
              <a:ext cx="130810" cy="635"/>
            </a:xfrm>
            <a:custGeom>
              <a:avLst/>
              <a:gdLst/>
              <a:ahLst/>
              <a:cxnLst/>
              <a:rect l="l" t="t" r="r" b="b"/>
              <a:pathLst>
                <a:path w="130810" h="634">
                  <a:moveTo>
                    <a:pt x="130289" y="203"/>
                  </a:moveTo>
                  <a:lnTo>
                    <a:pt x="495" y="266"/>
                  </a:lnTo>
                  <a:lnTo>
                    <a:pt x="129857" y="381"/>
                  </a:lnTo>
                  <a:lnTo>
                    <a:pt x="130289" y="203"/>
                  </a:lnTo>
                  <a:close/>
                </a:path>
                <a:path w="130810" h="634">
                  <a:moveTo>
                    <a:pt x="130771" y="0"/>
                  </a:moveTo>
                  <a:lnTo>
                    <a:pt x="0" y="0"/>
                  </a:lnTo>
                  <a:lnTo>
                    <a:pt x="130289" y="203"/>
                  </a:lnTo>
                  <a:lnTo>
                    <a:pt x="130771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588626" y="8663762"/>
              <a:ext cx="129539" cy="635"/>
            </a:xfrm>
            <a:custGeom>
              <a:avLst/>
              <a:gdLst/>
              <a:ahLst/>
              <a:cxnLst/>
              <a:rect l="l" t="t" r="r" b="b"/>
              <a:pathLst>
                <a:path w="129539" h="634">
                  <a:moveTo>
                    <a:pt x="127596" y="368"/>
                  </a:moveTo>
                  <a:lnTo>
                    <a:pt x="812" y="368"/>
                  </a:lnTo>
                  <a:lnTo>
                    <a:pt x="1244" y="571"/>
                  </a:lnTo>
                  <a:lnTo>
                    <a:pt x="127596" y="368"/>
                  </a:lnTo>
                  <a:close/>
                </a:path>
                <a:path w="129539" h="634">
                  <a:moveTo>
                    <a:pt x="128524" y="190"/>
                  </a:moveTo>
                  <a:lnTo>
                    <a:pt x="393" y="190"/>
                  </a:lnTo>
                  <a:lnTo>
                    <a:pt x="812" y="368"/>
                  </a:lnTo>
                  <a:lnTo>
                    <a:pt x="128524" y="190"/>
                  </a:lnTo>
                  <a:close/>
                </a:path>
                <a:path w="129539" h="634">
                  <a:moveTo>
                    <a:pt x="129146" y="0"/>
                  </a:moveTo>
                  <a:lnTo>
                    <a:pt x="0" y="0"/>
                  </a:lnTo>
                  <a:lnTo>
                    <a:pt x="393" y="190"/>
                  </a:lnTo>
                  <a:lnTo>
                    <a:pt x="12914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589871" y="8664333"/>
              <a:ext cx="125730" cy="635"/>
            </a:xfrm>
            <a:custGeom>
              <a:avLst/>
              <a:gdLst/>
              <a:ahLst/>
              <a:cxnLst/>
              <a:rect l="l" t="t" r="r" b="b"/>
              <a:pathLst>
                <a:path w="125729" h="634">
                  <a:moveTo>
                    <a:pt x="124625" y="190"/>
                  </a:moveTo>
                  <a:lnTo>
                    <a:pt x="482" y="190"/>
                  </a:lnTo>
                  <a:lnTo>
                    <a:pt x="123964" y="381"/>
                  </a:lnTo>
                  <a:lnTo>
                    <a:pt x="124625" y="190"/>
                  </a:lnTo>
                  <a:close/>
                </a:path>
                <a:path w="125729" h="634">
                  <a:moveTo>
                    <a:pt x="125399" y="0"/>
                  </a:moveTo>
                  <a:lnTo>
                    <a:pt x="0" y="0"/>
                  </a:lnTo>
                  <a:lnTo>
                    <a:pt x="124625" y="190"/>
                  </a:lnTo>
                  <a:lnTo>
                    <a:pt x="125399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590861" y="8664714"/>
              <a:ext cx="123189" cy="635"/>
            </a:xfrm>
            <a:custGeom>
              <a:avLst/>
              <a:gdLst/>
              <a:ahLst/>
              <a:cxnLst/>
              <a:rect l="l" t="t" r="r" b="b"/>
              <a:pathLst>
                <a:path w="123189" h="634">
                  <a:moveTo>
                    <a:pt x="121843" y="368"/>
                  </a:moveTo>
                  <a:lnTo>
                    <a:pt x="1092" y="368"/>
                  </a:lnTo>
                  <a:lnTo>
                    <a:pt x="1879" y="571"/>
                  </a:lnTo>
                  <a:lnTo>
                    <a:pt x="121843" y="368"/>
                  </a:lnTo>
                  <a:close/>
                </a:path>
                <a:path w="123189" h="634">
                  <a:moveTo>
                    <a:pt x="122351" y="190"/>
                  </a:moveTo>
                  <a:lnTo>
                    <a:pt x="558" y="190"/>
                  </a:lnTo>
                  <a:lnTo>
                    <a:pt x="121843" y="368"/>
                  </a:lnTo>
                  <a:lnTo>
                    <a:pt x="122351" y="190"/>
                  </a:lnTo>
                  <a:close/>
                </a:path>
                <a:path w="123189" h="634">
                  <a:moveTo>
                    <a:pt x="122974" y="0"/>
                  </a:moveTo>
                  <a:lnTo>
                    <a:pt x="0" y="0"/>
                  </a:lnTo>
                  <a:lnTo>
                    <a:pt x="122351" y="190"/>
                  </a:lnTo>
                  <a:lnTo>
                    <a:pt x="12297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592741" y="8665286"/>
              <a:ext cx="119380" cy="635"/>
            </a:xfrm>
            <a:custGeom>
              <a:avLst/>
              <a:gdLst/>
              <a:ahLst/>
              <a:cxnLst/>
              <a:rect l="l" t="t" r="r" b="b"/>
              <a:pathLst>
                <a:path w="119379" h="634">
                  <a:moveTo>
                    <a:pt x="118922" y="165"/>
                  </a:moveTo>
                  <a:lnTo>
                    <a:pt x="711" y="165"/>
                  </a:lnTo>
                  <a:lnTo>
                    <a:pt x="1689" y="355"/>
                  </a:lnTo>
                  <a:lnTo>
                    <a:pt x="118922" y="165"/>
                  </a:lnTo>
                  <a:close/>
                </a:path>
                <a:path w="119379" h="634">
                  <a:moveTo>
                    <a:pt x="119367" y="0"/>
                  </a:moveTo>
                  <a:lnTo>
                    <a:pt x="0" y="0"/>
                  </a:lnTo>
                  <a:lnTo>
                    <a:pt x="711" y="165"/>
                  </a:lnTo>
                  <a:lnTo>
                    <a:pt x="119367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594430" y="8665641"/>
              <a:ext cx="116839" cy="1270"/>
            </a:xfrm>
            <a:custGeom>
              <a:avLst/>
              <a:gdLst/>
              <a:ahLst/>
              <a:cxnLst/>
              <a:rect l="l" t="t" r="r" b="b"/>
              <a:pathLst>
                <a:path w="116839" h="1270">
                  <a:moveTo>
                    <a:pt x="115379" y="584"/>
                  </a:moveTo>
                  <a:lnTo>
                    <a:pt x="5283" y="584"/>
                  </a:lnTo>
                  <a:lnTo>
                    <a:pt x="114947" y="774"/>
                  </a:lnTo>
                  <a:lnTo>
                    <a:pt x="115379" y="584"/>
                  </a:lnTo>
                  <a:close/>
                </a:path>
                <a:path w="116839" h="1270">
                  <a:moveTo>
                    <a:pt x="115836" y="393"/>
                  </a:moveTo>
                  <a:lnTo>
                    <a:pt x="4457" y="393"/>
                  </a:lnTo>
                  <a:lnTo>
                    <a:pt x="115379" y="584"/>
                  </a:lnTo>
                  <a:lnTo>
                    <a:pt x="115836" y="393"/>
                  </a:lnTo>
                  <a:close/>
                </a:path>
                <a:path w="116839" h="1270">
                  <a:moveTo>
                    <a:pt x="116293" y="190"/>
                  </a:moveTo>
                  <a:lnTo>
                    <a:pt x="1549" y="190"/>
                  </a:lnTo>
                  <a:lnTo>
                    <a:pt x="115836" y="393"/>
                  </a:lnTo>
                  <a:lnTo>
                    <a:pt x="116293" y="190"/>
                  </a:lnTo>
                  <a:close/>
                </a:path>
                <a:path w="116839" h="1270">
                  <a:moveTo>
                    <a:pt x="116751" y="0"/>
                  </a:moveTo>
                  <a:lnTo>
                    <a:pt x="0" y="0"/>
                  </a:lnTo>
                  <a:lnTo>
                    <a:pt x="116293" y="190"/>
                  </a:lnTo>
                  <a:lnTo>
                    <a:pt x="116751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600310" y="8666416"/>
              <a:ext cx="109220" cy="635"/>
            </a:xfrm>
            <a:custGeom>
              <a:avLst/>
              <a:gdLst/>
              <a:ahLst/>
              <a:cxnLst/>
              <a:rect l="l" t="t" r="r" b="b"/>
              <a:pathLst>
                <a:path w="109220" h="634">
                  <a:moveTo>
                    <a:pt x="108254" y="355"/>
                  </a:moveTo>
                  <a:lnTo>
                    <a:pt x="876" y="355"/>
                  </a:lnTo>
                  <a:lnTo>
                    <a:pt x="107810" y="546"/>
                  </a:lnTo>
                  <a:lnTo>
                    <a:pt x="108254" y="355"/>
                  </a:lnTo>
                  <a:close/>
                </a:path>
                <a:path w="109220" h="634">
                  <a:moveTo>
                    <a:pt x="108623" y="190"/>
                  </a:moveTo>
                  <a:lnTo>
                    <a:pt x="495" y="190"/>
                  </a:lnTo>
                  <a:lnTo>
                    <a:pt x="876" y="355"/>
                  </a:lnTo>
                  <a:lnTo>
                    <a:pt x="108623" y="190"/>
                  </a:lnTo>
                  <a:close/>
                </a:path>
                <a:path w="109220" h="634">
                  <a:moveTo>
                    <a:pt x="109067" y="0"/>
                  </a:moveTo>
                  <a:lnTo>
                    <a:pt x="0" y="0"/>
                  </a:lnTo>
                  <a:lnTo>
                    <a:pt x="495" y="190"/>
                  </a:lnTo>
                  <a:lnTo>
                    <a:pt x="109067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601580" y="8666810"/>
              <a:ext cx="106680" cy="6350"/>
            </a:xfrm>
            <a:custGeom>
              <a:avLst/>
              <a:gdLst/>
              <a:ahLst/>
              <a:cxnLst/>
              <a:rect l="l" t="t" r="r" b="b"/>
              <a:pathLst>
                <a:path w="106679" h="6350">
                  <a:moveTo>
                    <a:pt x="83947" y="342"/>
                  </a:moveTo>
                  <a:lnTo>
                    <a:pt x="368" y="342"/>
                  </a:lnTo>
                  <a:lnTo>
                    <a:pt x="1981" y="1231"/>
                  </a:lnTo>
                  <a:lnTo>
                    <a:pt x="3200" y="2324"/>
                  </a:lnTo>
                  <a:lnTo>
                    <a:pt x="7696" y="3606"/>
                  </a:lnTo>
                  <a:lnTo>
                    <a:pt x="9956" y="5359"/>
                  </a:lnTo>
                  <a:lnTo>
                    <a:pt x="27622" y="4521"/>
                  </a:lnTo>
                  <a:lnTo>
                    <a:pt x="29870" y="444"/>
                  </a:lnTo>
                  <a:lnTo>
                    <a:pt x="44373" y="4470"/>
                  </a:lnTo>
                  <a:lnTo>
                    <a:pt x="49771" y="5880"/>
                  </a:lnTo>
                  <a:lnTo>
                    <a:pt x="66078" y="5880"/>
                  </a:lnTo>
                  <a:lnTo>
                    <a:pt x="69240" y="5422"/>
                  </a:lnTo>
                  <a:lnTo>
                    <a:pt x="79197" y="1803"/>
                  </a:lnTo>
                  <a:lnTo>
                    <a:pt x="83616" y="444"/>
                  </a:lnTo>
                  <a:lnTo>
                    <a:pt x="83947" y="342"/>
                  </a:lnTo>
                  <a:close/>
                </a:path>
                <a:path w="106679" h="6350">
                  <a:moveTo>
                    <a:pt x="106108" y="342"/>
                  </a:moveTo>
                  <a:lnTo>
                    <a:pt x="86956" y="342"/>
                  </a:lnTo>
                  <a:lnTo>
                    <a:pt x="95034" y="1803"/>
                  </a:lnTo>
                  <a:lnTo>
                    <a:pt x="98666" y="3162"/>
                  </a:lnTo>
                  <a:lnTo>
                    <a:pt x="104482" y="1041"/>
                  </a:lnTo>
                  <a:lnTo>
                    <a:pt x="106108" y="342"/>
                  </a:lnTo>
                  <a:close/>
                </a:path>
                <a:path w="106679" h="6350">
                  <a:moveTo>
                    <a:pt x="106540" y="152"/>
                  </a:moveTo>
                  <a:lnTo>
                    <a:pt x="85902" y="152"/>
                  </a:lnTo>
                  <a:lnTo>
                    <a:pt x="85064" y="0"/>
                  </a:lnTo>
                  <a:lnTo>
                    <a:pt x="84556" y="152"/>
                  </a:lnTo>
                  <a:lnTo>
                    <a:pt x="0" y="152"/>
                  </a:lnTo>
                  <a:lnTo>
                    <a:pt x="84074" y="304"/>
                  </a:lnTo>
                  <a:lnTo>
                    <a:pt x="83947" y="342"/>
                  </a:lnTo>
                  <a:lnTo>
                    <a:pt x="86956" y="342"/>
                  </a:lnTo>
                  <a:lnTo>
                    <a:pt x="86753" y="317"/>
                  </a:lnTo>
                  <a:lnTo>
                    <a:pt x="106108" y="342"/>
                  </a:lnTo>
                  <a:lnTo>
                    <a:pt x="106540" y="152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447999" y="8677135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70" h="1904">
                  <a:moveTo>
                    <a:pt x="1003" y="609"/>
                  </a:moveTo>
                  <a:lnTo>
                    <a:pt x="787" y="838"/>
                  </a:lnTo>
                  <a:lnTo>
                    <a:pt x="203" y="1651"/>
                  </a:lnTo>
                  <a:lnTo>
                    <a:pt x="76" y="1816"/>
                  </a:lnTo>
                  <a:lnTo>
                    <a:pt x="444" y="1892"/>
                  </a:lnTo>
                  <a:lnTo>
                    <a:pt x="495" y="1765"/>
                  </a:lnTo>
                  <a:lnTo>
                    <a:pt x="1003" y="609"/>
                  </a:lnTo>
                  <a:close/>
                </a:path>
                <a:path w="1270" h="1904">
                  <a:moveTo>
                    <a:pt x="1206" y="0"/>
                  </a:moveTo>
                  <a:lnTo>
                    <a:pt x="1003" y="609"/>
                  </a:lnTo>
                  <a:lnTo>
                    <a:pt x="1206" y="393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447745" y="867902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98" y="0"/>
                  </a:moveTo>
                  <a:lnTo>
                    <a:pt x="254" y="0"/>
                  </a:lnTo>
                  <a:lnTo>
                    <a:pt x="177" y="139"/>
                  </a:lnTo>
                  <a:lnTo>
                    <a:pt x="63" y="304"/>
                  </a:lnTo>
                  <a:lnTo>
                    <a:pt x="520" y="393"/>
                  </a:lnTo>
                  <a:lnTo>
                    <a:pt x="584" y="254"/>
                  </a:lnTo>
                  <a:lnTo>
                    <a:pt x="660" y="88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447592" y="867942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73" y="0"/>
                  </a:moveTo>
                  <a:lnTo>
                    <a:pt x="152" y="0"/>
                  </a:lnTo>
                  <a:lnTo>
                    <a:pt x="76" y="127"/>
                  </a:lnTo>
                  <a:lnTo>
                    <a:pt x="558" y="241"/>
                  </a:lnTo>
                  <a:lnTo>
                    <a:pt x="635" y="76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447351" y="867966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800" y="0"/>
                  </a:moveTo>
                  <a:lnTo>
                    <a:pt x="241" y="0"/>
                  </a:lnTo>
                  <a:lnTo>
                    <a:pt x="139" y="152"/>
                  </a:lnTo>
                  <a:lnTo>
                    <a:pt x="76" y="279"/>
                  </a:lnTo>
                  <a:lnTo>
                    <a:pt x="0" y="406"/>
                  </a:lnTo>
                  <a:lnTo>
                    <a:pt x="596" y="406"/>
                  </a:lnTo>
                  <a:lnTo>
                    <a:pt x="647" y="279"/>
                  </a:lnTo>
                  <a:lnTo>
                    <a:pt x="723" y="152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447224" y="868006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23" y="0"/>
                  </a:moveTo>
                  <a:lnTo>
                    <a:pt x="127" y="0"/>
                  </a:lnTo>
                  <a:lnTo>
                    <a:pt x="50" y="139"/>
                  </a:lnTo>
                  <a:lnTo>
                    <a:pt x="584" y="254"/>
                  </a:lnTo>
                  <a:lnTo>
                    <a:pt x="698" y="38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447084" y="868032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23" y="0"/>
                  </a:moveTo>
                  <a:lnTo>
                    <a:pt x="139" y="0"/>
                  </a:lnTo>
                  <a:lnTo>
                    <a:pt x="63" y="139"/>
                  </a:lnTo>
                  <a:lnTo>
                    <a:pt x="609" y="254"/>
                  </a:lnTo>
                  <a:lnTo>
                    <a:pt x="685" y="88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446957" y="868057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36" y="0"/>
                  </a:moveTo>
                  <a:lnTo>
                    <a:pt x="127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596" y="254"/>
                  </a:lnTo>
                  <a:lnTo>
                    <a:pt x="673" y="127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446792" y="868083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62" y="0"/>
                  </a:moveTo>
                  <a:lnTo>
                    <a:pt x="165" y="0"/>
                  </a:lnTo>
                  <a:lnTo>
                    <a:pt x="114" y="139"/>
                  </a:lnTo>
                  <a:lnTo>
                    <a:pt x="50" y="266"/>
                  </a:lnTo>
                  <a:lnTo>
                    <a:pt x="571" y="381"/>
                  </a:lnTo>
                  <a:lnTo>
                    <a:pt x="660" y="215"/>
                  </a:lnTo>
                  <a:lnTo>
                    <a:pt x="749" y="38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446640" y="868121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23" y="0"/>
                  </a:moveTo>
                  <a:lnTo>
                    <a:pt x="152" y="0"/>
                  </a:lnTo>
                  <a:lnTo>
                    <a:pt x="88" y="127"/>
                  </a:lnTo>
                  <a:lnTo>
                    <a:pt x="38" y="254"/>
                  </a:lnTo>
                  <a:lnTo>
                    <a:pt x="0" y="381"/>
                  </a:lnTo>
                  <a:lnTo>
                    <a:pt x="533" y="381"/>
                  </a:lnTo>
                  <a:lnTo>
                    <a:pt x="596" y="254"/>
                  </a:lnTo>
                  <a:lnTo>
                    <a:pt x="660" y="127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446526" y="868159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47" y="0"/>
                  </a:moveTo>
                  <a:lnTo>
                    <a:pt x="114" y="0"/>
                  </a:lnTo>
                  <a:lnTo>
                    <a:pt x="50" y="139"/>
                  </a:lnTo>
                  <a:lnTo>
                    <a:pt x="0" y="266"/>
                  </a:lnTo>
                  <a:lnTo>
                    <a:pt x="520" y="266"/>
                  </a:lnTo>
                  <a:lnTo>
                    <a:pt x="584" y="139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446386" y="868185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60" y="0"/>
                  </a:moveTo>
                  <a:lnTo>
                    <a:pt x="139" y="0"/>
                  </a:lnTo>
                  <a:lnTo>
                    <a:pt x="76" y="165"/>
                  </a:lnTo>
                  <a:lnTo>
                    <a:pt x="25" y="292"/>
                  </a:lnTo>
                  <a:lnTo>
                    <a:pt x="469" y="381"/>
                  </a:lnTo>
                  <a:lnTo>
                    <a:pt x="533" y="241"/>
                  </a:lnTo>
                  <a:lnTo>
                    <a:pt x="596" y="114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446272" y="868224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84" y="0"/>
                  </a:moveTo>
                  <a:lnTo>
                    <a:pt x="114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457" y="254"/>
                  </a:lnTo>
                  <a:lnTo>
                    <a:pt x="520" y="127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446094" y="868249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635" y="0"/>
                  </a:moveTo>
                  <a:lnTo>
                    <a:pt x="177" y="0"/>
                  </a:lnTo>
                  <a:lnTo>
                    <a:pt x="114" y="127"/>
                  </a:lnTo>
                  <a:lnTo>
                    <a:pt x="25" y="342"/>
                  </a:lnTo>
                  <a:lnTo>
                    <a:pt x="457" y="381"/>
                  </a:lnTo>
                  <a:lnTo>
                    <a:pt x="520" y="241"/>
                  </a:lnTo>
                  <a:lnTo>
                    <a:pt x="596" y="76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445967" y="868287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84" y="0"/>
                  </a:moveTo>
                  <a:lnTo>
                    <a:pt x="127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469" y="254"/>
                  </a:lnTo>
                  <a:lnTo>
                    <a:pt x="520" y="127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445751" y="868312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85" y="0"/>
                  </a:moveTo>
                  <a:lnTo>
                    <a:pt x="215" y="0"/>
                  </a:lnTo>
                  <a:lnTo>
                    <a:pt x="152" y="127"/>
                  </a:lnTo>
                  <a:lnTo>
                    <a:pt x="76" y="254"/>
                  </a:lnTo>
                  <a:lnTo>
                    <a:pt x="0" y="381"/>
                  </a:lnTo>
                  <a:lnTo>
                    <a:pt x="508" y="381"/>
                  </a:lnTo>
                  <a:lnTo>
                    <a:pt x="571" y="254"/>
                  </a:lnTo>
                  <a:lnTo>
                    <a:pt x="622" y="127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445599" y="868351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60" y="0"/>
                  </a:moveTo>
                  <a:lnTo>
                    <a:pt x="152" y="0"/>
                  </a:lnTo>
                  <a:lnTo>
                    <a:pt x="76" y="127"/>
                  </a:lnTo>
                  <a:lnTo>
                    <a:pt x="0" y="254"/>
                  </a:lnTo>
                  <a:lnTo>
                    <a:pt x="546" y="254"/>
                  </a:lnTo>
                  <a:lnTo>
                    <a:pt x="596" y="127"/>
                  </a:lnTo>
                  <a:lnTo>
                    <a:pt x="660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445446" y="8683764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98" y="0"/>
                  </a:moveTo>
                  <a:lnTo>
                    <a:pt x="152" y="0"/>
                  </a:lnTo>
                  <a:lnTo>
                    <a:pt x="76" y="127"/>
                  </a:lnTo>
                  <a:lnTo>
                    <a:pt x="0" y="254"/>
                  </a:lnTo>
                  <a:lnTo>
                    <a:pt x="596" y="254"/>
                  </a:lnTo>
                  <a:lnTo>
                    <a:pt x="647" y="127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260750" y="8684018"/>
              <a:ext cx="185420" cy="635"/>
            </a:xfrm>
            <a:custGeom>
              <a:avLst/>
              <a:gdLst/>
              <a:ahLst/>
              <a:cxnLst/>
              <a:rect l="l" t="t" r="r" b="b"/>
              <a:pathLst>
                <a:path w="185420" h="634">
                  <a:moveTo>
                    <a:pt x="4495" y="254"/>
                  </a:moveTo>
                  <a:lnTo>
                    <a:pt x="2324" y="127"/>
                  </a:lnTo>
                  <a:lnTo>
                    <a:pt x="673" y="203"/>
                  </a:lnTo>
                  <a:lnTo>
                    <a:pt x="0" y="203"/>
                  </a:lnTo>
                  <a:lnTo>
                    <a:pt x="622" y="254"/>
                  </a:lnTo>
                  <a:lnTo>
                    <a:pt x="4495" y="254"/>
                  </a:lnTo>
                  <a:close/>
                </a:path>
                <a:path w="185420" h="634">
                  <a:moveTo>
                    <a:pt x="185293" y="0"/>
                  </a:moveTo>
                  <a:lnTo>
                    <a:pt x="184696" y="0"/>
                  </a:lnTo>
                  <a:lnTo>
                    <a:pt x="184607" y="127"/>
                  </a:lnTo>
                  <a:lnTo>
                    <a:pt x="184518" y="254"/>
                  </a:lnTo>
                  <a:lnTo>
                    <a:pt x="185178" y="254"/>
                  </a:lnTo>
                  <a:lnTo>
                    <a:pt x="185229" y="127"/>
                  </a:lnTo>
                  <a:lnTo>
                    <a:pt x="185293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261372" y="8684272"/>
              <a:ext cx="184785" cy="635"/>
            </a:xfrm>
            <a:custGeom>
              <a:avLst/>
              <a:gdLst/>
              <a:ahLst/>
              <a:cxnLst/>
              <a:rect l="l" t="t" r="r" b="b"/>
              <a:pathLst>
                <a:path w="184785" h="634">
                  <a:moveTo>
                    <a:pt x="7327" y="381"/>
                  </a:moveTo>
                  <a:lnTo>
                    <a:pt x="6451" y="254"/>
                  </a:lnTo>
                  <a:lnTo>
                    <a:pt x="5359" y="127"/>
                  </a:lnTo>
                  <a:lnTo>
                    <a:pt x="3873" y="0"/>
                  </a:lnTo>
                  <a:lnTo>
                    <a:pt x="0" y="0"/>
                  </a:lnTo>
                  <a:lnTo>
                    <a:pt x="876" y="127"/>
                  </a:lnTo>
                  <a:lnTo>
                    <a:pt x="1587" y="254"/>
                  </a:lnTo>
                  <a:lnTo>
                    <a:pt x="2209" y="381"/>
                  </a:lnTo>
                  <a:lnTo>
                    <a:pt x="7327" y="381"/>
                  </a:lnTo>
                  <a:close/>
                </a:path>
                <a:path w="184785" h="634">
                  <a:moveTo>
                    <a:pt x="184556" y="0"/>
                  </a:moveTo>
                  <a:lnTo>
                    <a:pt x="183896" y="0"/>
                  </a:lnTo>
                  <a:lnTo>
                    <a:pt x="183807" y="127"/>
                  </a:lnTo>
                  <a:lnTo>
                    <a:pt x="183705" y="254"/>
                  </a:lnTo>
                  <a:lnTo>
                    <a:pt x="183616" y="381"/>
                  </a:lnTo>
                  <a:lnTo>
                    <a:pt x="184391" y="381"/>
                  </a:lnTo>
                  <a:lnTo>
                    <a:pt x="184454" y="254"/>
                  </a:lnTo>
                  <a:lnTo>
                    <a:pt x="184492" y="127"/>
                  </a:lnTo>
                  <a:lnTo>
                    <a:pt x="184556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263582" y="8684653"/>
              <a:ext cx="182245" cy="635"/>
            </a:xfrm>
            <a:custGeom>
              <a:avLst/>
              <a:gdLst/>
              <a:ahLst/>
              <a:cxnLst/>
              <a:rect l="l" t="t" r="r" b="b"/>
              <a:pathLst>
                <a:path w="182245" h="634">
                  <a:moveTo>
                    <a:pt x="7150" y="381"/>
                  </a:moveTo>
                  <a:lnTo>
                    <a:pt x="6540" y="266"/>
                  </a:lnTo>
                  <a:lnTo>
                    <a:pt x="5867" y="127"/>
                  </a:lnTo>
                  <a:lnTo>
                    <a:pt x="5118" y="0"/>
                  </a:lnTo>
                  <a:lnTo>
                    <a:pt x="0" y="0"/>
                  </a:lnTo>
                  <a:lnTo>
                    <a:pt x="558" y="127"/>
                  </a:lnTo>
                  <a:lnTo>
                    <a:pt x="1104" y="266"/>
                  </a:lnTo>
                  <a:lnTo>
                    <a:pt x="1625" y="381"/>
                  </a:lnTo>
                  <a:lnTo>
                    <a:pt x="7150" y="381"/>
                  </a:lnTo>
                  <a:close/>
                </a:path>
                <a:path w="182245" h="634">
                  <a:moveTo>
                    <a:pt x="182181" y="0"/>
                  </a:moveTo>
                  <a:lnTo>
                    <a:pt x="181406" y="0"/>
                  </a:lnTo>
                  <a:lnTo>
                    <a:pt x="181305" y="127"/>
                  </a:lnTo>
                  <a:lnTo>
                    <a:pt x="181203" y="266"/>
                  </a:lnTo>
                  <a:lnTo>
                    <a:pt x="182041" y="381"/>
                  </a:lnTo>
                  <a:lnTo>
                    <a:pt x="182130" y="127"/>
                  </a:lnTo>
                  <a:lnTo>
                    <a:pt x="182181" y="0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265208" y="8685034"/>
              <a:ext cx="180975" cy="635"/>
            </a:xfrm>
            <a:custGeom>
              <a:avLst/>
              <a:gdLst/>
              <a:ahLst/>
              <a:cxnLst/>
              <a:rect l="l" t="t" r="r" b="b"/>
              <a:pathLst>
                <a:path w="180975" h="634">
                  <a:moveTo>
                    <a:pt x="6616" y="254"/>
                  </a:moveTo>
                  <a:lnTo>
                    <a:pt x="6083" y="127"/>
                  </a:lnTo>
                  <a:lnTo>
                    <a:pt x="5524" y="0"/>
                  </a:lnTo>
                  <a:lnTo>
                    <a:pt x="0" y="0"/>
                  </a:lnTo>
                  <a:lnTo>
                    <a:pt x="482" y="127"/>
                  </a:lnTo>
                  <a:lnTo>
                    <a:pt x="977" y="254"/>
                  </a:lnTo>
                  <a:lnTo>
                    <a:pt x="6616" y="254"/>
                  </a:lnTo>
                  <a:close/>
                </a:path>
                <a:path w="180975" h="634">
                  <a:moveTo>
                    <a:pt x="180416" y="0"/>
                  </a:moveTo>
                  <a:lnTo>
                    <a:pt x="179463" y="0"/>
                  </a:lnTo>
                  <a:lnTo>
                    <a:pt x="179349" y="127"/>
                  </a:lnTo>
                  <a:lnTo>
                    <a:pt x="179247" y="254"/>
                  </a:lnTo>
                  <a:lnTo>
                    <a:pt x="180314" y="254"/>
                  </a:lnTo>
                  <a:lnTo>
                    <a:pt x="180365" y="127"/>
                  </a:lnTo>
                  <a:lnTo>
                    <a:pt x="180416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266186" y="8685288"/>
              <a:ext cx="179705" cy="635"/>
            </a:xfrm>
            <a:custGeom>
              <a:avLst/>
              <a:gdLst/>
              <a:ahLst/>
              <a:cxnLst/>
              <a:rect l="l" t="t" r="r" b="b"/>
              <a:pathLst>
                <a:path w="179704" h="634">
                  <a:moveTo>
                    <a:pt x="7124" y="406"/>
                  </a:moveTo>
                  <a:lnTo>
                    <a:pt x="6604" y="254"/>
                  </a:lnTo>
                  <a:lnTo>
                    <a:pt x="6134" y="127"/>
                  </a:lnTo>
                  <a:lnTo>
                    <a:pt x="5638" y="0"/>
                  </a:lnTo>
                  <a:lnTo>
                    <a:pt x="0" y="0"/>
                  </a:lnTo>
                  <a:lnTo>
                    <a:pt x="457" y="127"/>
                  </a:lnTo>
                  <a:lnTo>
                    <a:pt x="889" y="254"/>
                  </a:lnTo>
                  <a:lnTo>
                    <a:pt x="1409" y="406"/>
                  </a:lnTo>
                  <a:lnTo>
                    <a:pt x="7124" y="406"/>
                  </a:lnTo>
                  <a:close/>
                </a:path>
                <a:path w="179704" h="634">
                  <a:moveTo>
                    <a:pt x="179336" y="0"/>
                  </a:moveTo>
                  <a:lnTo>
                    <a:pt x="178269" y="0"/>
                  </a:lnTo>
                  <a:lnTo>
                    <a:pt x="178142" y="127"/>
                  </a:lnTo>
                  <a:lnTo>
                    <a:pt x="178028" y="254"/>
                  </a:lnTo>
                  <a:lnTo>
                    <a:pt x="177876" y="406"/>
                  </a:lnTo>
                  <a:lnTo>
                    <a:pt x="179146" y="406"/>
                  </a:lnTo>
                  <a:lnTo>
                    <a:pt x="179222" y="254"/>
                  </a:lnTo>
                  <a:lnTo>
                    <a:pt x="179285" y="127"/>
                  </a:lnTo>
                  <a:lnTo>
                    <a:pt x="179336" y="0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67595" y="8685695"/>
              <a:ext cx="177800" cy="635"/>
            </a:xfrm>
            <a:custGeom>
              <a:avLst/>
              <a:gdLst/>
              <a:ahLst/>
              <a:cxnLst/>
              <a:rect l="l" t="t" r="r" b="b"/>
              <a:pathLst>
                <a:path w="177800" h="634">
                  <a:moveTo>
                    <a:pt x="6527" y="254"/>
                  </a:moveTo>
                  <a:lnTo>
                    <a:pt x="6121" y="114"/>
                  </a:lnTo>
                  <a:lnTo>
                    <a:pt x="5715" y="0"/>
                  </a:lnTo>
                  <a:lnTo>
                    <a:pt x="0" y="0"/>
                  </a:lnTo>
                  <a:lnTo>
                    <a:pt x="292" y="88"/>
                  </a:lnTo>
                  <a:lnTo>
                    <a:pt x="444" y="114"/>
                  </a:lnTo>
                  <a:lnTo>
                    <a:pt x="850" y="254"/>
                  </a:lnTo>
                  <a:lnTo>
                    <a:pt x="6527" y="254"/>
                  </a:lnTo>
                  <a:close/>
                </a:path>
                <a:path w="177800" h="634">
                  <a:moveTo>
                    <a:pt x="177736" y="0"/>
                  </a:moveTo>
                  <a:lnTo>
                    <a:pt x="176466" y="0"/>
                  </a:lnTo>
                  <a:lnTo>
                    <a:pt x="176339" y="114"/>
                  </a:lnTo>
                  <a:lnTo>
                    <a:pt x="176199" y="254"/>
                  </a:lnTo>
                  <a:lnTo>
                    <a:pt x="177609" y="254"/>
                  </a:lnTo>
                  <a:lnTo>
                    <a:pt x="177673" y="114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268446" y="8685949"/>
              <a:ext cx="177165" cy="635"/>
            </a:xfrm>
            <a:custGeom>
              <a:avLst/>
              <a:gdLst/>
              <a:ahLst/>
              <a:cxnLst/>
              <a:rect l="l" t="t" r="r" b="b"/>
              <a:pathLst>
                <a:path w="177164" h="634">
                  <a:moveTo>
                    <a:pt x="6781" y="381"/>
                  </a:moveTo>
                  <a:lnTo>
                    <a:pt x="6438" y="254"/>
                  </a:lnTo>
                  <a:lnTo>
                    <a:pt x="6045" y="127"/>
                  </a:lnTo>
                  <a:lnTo>
                    <a:pt x="5676" y="0"/>
                  </a:lnTo>
                  <a:lnTo>
                    <a:pt x="0" y="0"/>
                  </a:lnTo>
                  <a:lnTo>
                    <a:pt x="419" y="127"/>
                  </a:lnTo>
                  <a:lnTo>
                    <a:pt x="812" y="254"/>
                  </a:lnTo>
                  <a:lnTo>
                    <a:pt x="1219" y="381"/>
                  </a:lnTo>
                  <a:lnTo>
                    <a:pt x="6781" y="381"/>
                  </a:lnTo>
                  <a:close/>
                </a:path>
                <a:path w="177164" h="634">
                  <a:moveTo>
                    <a:pt x="176758" y="0"/>
                  </a:moveTo>
                  <a:lnTo>
                    <a:pt x="175348" y="0"/>
                  </a:lnTo>
                  <a:lnTo>
                    <a:pt x="175209" y="127"/>
                  </a:lnTo>
                  <a:lnTo>
                    <a:pt x="175056" y="254"/>
                  </a:lnTo>
                  <a:lnTo>
                    <a:pt x="174917" y="381"/>
                  </a:lnTo>
                  <a:lnTo>
                    <a:pt x="176530" y="381"/>
                  </a:lnTo>
                  <a:lnTo>
                    <a:pt x="176618" y="254"/>
                  </a:lnTo>
                  <a:lnTo>
                    <a:pt x="176695" y="127"/>
                  </a:lnTo>
                  <a:lnTo>
                    <a:pt x="176758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269665" y="8686330"/>
              <a:ext cx="175895" cy="635"/>
            </a:xfrm>
            <a:custGeom>
              <a:avLst/>
              <a:gdLst/>
              <a:ahLst/>
              <a:cxnLst/>
              <a:rect l="l" t="t" r="r" b="b"/>
              <a:pathLst>
                <a:path w="175895" h="634">
                  <a:moveTo>
                    <a:pt x="6261" y="266"/>
                  </a:moveTo>
                  <a:lnTo>
                    <a:pt x="5918" y="127"/>
                  </a:lnTo>
                  <a:lnTo>
                    <a:pt x="5562" y="0"/>
                  </a:lnTo>
                  <a:lnTo>
                    <a:pt x="0" y="0"/>
                  </a:lnTo>
                  <a:lnTo>
                    <a:pt x="393" y="127"/>
                  </a:lnTo>
                  <a:lnTo>
                    <a:pt x="787" y="266"/>
                  </a:lnTo>
                  <a:lnTo>
                    <a:pt x="6261" y="266"/>
                  </a:lnTo>
                  <a:close/>
                </a:path>
                <a:path w="175895" h="634">
                  <a:moveTo>
                    <a:pt x="175310" y="0"/>
                  </a:moveTo>
                  <a:lnTo>
                    <a:pt x="173697" y="0"/>
                  </a:lnTo>
                  <a:lnTo>
                    <a:pt x="173532" y="127"/>
                  </a:lnTo>
                  <a:lnTo>
                    <a:pt x="173367" y="266"/>
                  </a:lnTo>
                  <a:lnTo>
                    <a:pt x="175145" y="266"/>
                  </a:lnTo>
                  <a:lnTo>
                    <a:pt x="175234" y="127"/>
                  </a:lnTo>
                  <a:lnTo>
                    <a:pt x="175310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270453" y="8686596"/>
              <a:ext cx="174625" cy="635"/>
            </a:xfrm>
            <a:custGeom>
              <a:avLst/>
              <a:gdLst/>
              <a:ahLst/>
              <a:cxnLst/>
              <a:rect l="l" t="t" r="r" b="b"/>
              <a:pathLst>
                <a:path w="174625" h="634">
                  <a:moveTo>
                    <a:pt x="6413" y="368"/>
                  </a:moveTo>
                  <a:lnTo>
                    <a:pt x="6108" y="241"/>
                  </a:lnTo>
                  <a:lnTo>
                    <a:pt x="5778" y="114"/>
                  </a:lnTo>
                  <a:lnTo>
                    <a:pt x="5473" y="0"/>
                  </a:lnTo>
                  <a:lnTo>
                    <a:pt x="0" y="0"/>
                  </a:lnTo>
                  <a:lnTo>
                    <a:pt x="368" y="114"/>
                  </a:lnTo>
                  <a:lnTo>
                    <a:pt x="749" y="241"/>
                  </a:lnTo>
                  <a:lnTo>
                    <a:pt x="1104" y="368"/>
                  </a:lnTo>
                  <a:lnTo>
                    <a:pt x="6413" y="368"/>
                  </a:lnTo>
                  <a:close/>
                </a:path>
                <a:path w="174625" h="634">
                  <a:moveTo>
                    <a:pt x="174358" y="0"/>
                  </a:moveTo>
                  <a:lnTo>
                    <a:pt x="172580" y="0"/>
                  </a:lnTo>
                  <a:lnTo>
                    <a:pt x="172415" y="114"/>
                  </a:lnTo>
                  <a:lnTo>
                    <a:pt x="172224" y="241"/>
                  </a:lnTo>
                  <a:lnTo>
                    <a:pt x="172034" y="368"/>
                  </a:lnTo>
                  <a:lnTo>
                    <a:pt x="174078" y="368"/>
                  </a:lnTo>
                  <a:lnTo>
                    <a:pt x="174167" y="241"/>
                  </a:lnTo>
                  <a:lnTo>
                    <a:pt x="174269" y="114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271558" y="8686965"/>
              <a:ext cx="173355" cy="635"/>
            </a:xfrm>
            <a:custGeom>
              <a:avLst/>
              <a:gdLst/>
              <a:ahLst/>
              <a:cxnLst/>
              <a:rect l="l" t="t" r="r" b="b"/>
              <a:pathLst>
                <a:path w="173354" h="634">
                  <a:moveTo>
                    <a:pt x="5918" y="254"/>
                  </a:moveTo>
                  <a:lnTo>
                    <a:pt x="5626" y="139"/>
                  </a:lnTo>
                  <a:lnTo>
                    <a:pt x="5308" y="0"/>
                  </a:lnTo>
                  <a:lnTo>
                    <a:pt x="0" y="0"/>
                  </a:lnTo>
                  <a:lnTo>
                    <a:pt x="368" y="139"/>
                  </a:lnTo>
                  <a:lnTo>
                    <a:pt x="736" y="254"/>
                  </a:lnTo>
                  <a:lnTo>
                    <a:pt x="5918" y="254"/>
                  </a:lnTo>
                  <a:close/>
                </a:path>
                <a:path w="173354" h="634">
                  <a:moveTo>
                    <a:pt x="172974" y="0"/>
                  </a:moveTo>
                  <a:lnTo>
                    <a:pt x="170929" y="0"/>
                  </a:lnTo>
                  <a:lnTo>
                    <a:pt x="170738" y="139"/>
                  </a:lnTo>
                  <a:lnTo>
                    <a:pt x="170522" y="254"/>
                  </a:lnTo>
                  <a:lnTo>
                    <a:pt x="172758" y="254"/>
                  </a:lnTo>
                  <a:lnTo>
                    <a:pt x="172974" y="0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272294" y="8687219"/>
              <a:ext cx="172085" cy="635"/>
            </a:xfrm>
            <a:custGeom>
              <a:avLst/>
              <a:gdLst/>
              <a:ahLst/>
              <a:cxnLst/>
              <a:rect l="l" t="t" r="r" b="b"/>
              <a:pathLst>
                <a:path w="172085" h="634">
                  <a:moveTo>
                    <a:pt x="6007" y="381"/>
                  </a:moveTo>
                  <a:lnTo>
                    <a:pt x="5740" y="254"/>
                  </a:lnTo>
                  <a:lnTo>
                    <a:pt x="5461" y="127"/>
                  </a:lnTo>
                  <a:lnTo>
                    <a:pt x="5181" y="0"/>
                  </a:lnTo>
                  <a:lnTo>
                    <a:pt x="0" y="0"/>
                  </a:lnTo>
                  <a:lnTo>
                    <a:pt x="355" y="127"/>
                  </a:lnTo>
                  <a:lnTo>
                    <a:pt x="698" y="254"/>
                  </a:lnTo>
                  <a:lnTo>
                    <a:pt x="1054" y="381"/>
                  </a:lnTo>
                  <a:lnTo>
                    <a:pt x="6007" y="381"/>
                  </a:lnTo>
                  <a:close/>
                </a:path>
                <a:path w="172085" h="634">
                  <a:moveTo>
                    <a:pt x="172021" y="0"/>
                  </a:moveTo>
                  <a:lnTo>
                    <a:pt x="169786" y="0"/>
                  </a:lnTo>
                  <a:lnTo>
                    <a:pt x="169570" y="127"/>
                  </a:lnTo>
                  <a:lnTo>
                    <a:pt x="169329" y="254"/>
                  </a:lnTo>
                  <a:lnTo>
                    <a:pt x="169075" y="381"/>
                  </a:lnTo>
                  <a:lnTo>
                    <a:pt x="171678" y="381"/>
                  </a:lnTo>
                  <a:lnTo>
                    <a:pt x="171792" y="254"/>
                  </a:lnTo>
                  <a:lnTo>
                    <a:pt x="171907" y="127"/>
                  </a:lnTo>
                  <a:lnTo>
                    <a:pt x="172021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273348" y="8687600"/>
              <a:ext cx="170815" cy="635"/>
            </a:xfrm>
            <a:custGeom>
              <a:avLst/>
              <a:gdLst/>
              <a:ahLst/>
              <a:cxnLst/>
              <a:rect l="l" t="t" r="r" b="b"/>
              <a:pathLst>
                <a:path w="170814" h="634">
                  <a:moveTo>
                    <a:pt x="5689" y="393"/>
                  </a:moveTo>
                  <a:lnTo>
                    <a:pt x="5448" y="266"/>
                  </a:lnTo>
                  <a:lnTo>
                    <a:pt x="5207" y="127"/>
                  </a:lnTo>
                  <a:lnTo>
                    <a:pt x="4953" y="0"/>
                  </a:lnTo>
                  <a:lnTo>
                    <a:pt x="0" y="0"/>
                  </a:lnTo>
                  <a:lnTo>
                    <a:pt x="342" y="127"/>
                  </a:lnTo>
                  <a:lnTo>
                    <a:pt x="685" y="266"/>
                  </a:lnTo>
                  <a:lnTo>
                    <a:pt x="1028" y="393"/>
                  </a:lnTo>
                  <a:lnTo>
                    <a:pt x="5689" y="393"/>
                  </a:lnTo>
                  <a:close/>
                </a:path>
                <a:path w="170814" h="634">
                  <a:moveTo>
                    <a:pt x="170624" y="0"/>
                  </a:moveTo>
                  <a:lnTo>
                    <a:pt x="168021" y="0"/>
                  </a:lnTo>
                  <a:lnTo>
                    <a:pt x="167741" y="127"/>
                  </a:lnTo>
                  <a:lnTo>
                    <a:pt x="167436" y="266"/>
                  </a:lnTo>
                  <a:lnTo>
                    <a:pt x="167081" y="393"/>
                  </a:lnTo>
                  <a:lnTo>
                    <a:pt x="170230" y="393"/>
                  </a:lnTo>
                  <a:lnTo>
                    <a:pt x="170370" y="266"/>
                  </a:lnTo>
                  <a:lnTo>
                    <a:pt x="170497" y="127"/>
                  </a:lnTo>
                  <a:lnTo>
                    <a:pt x="170624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274377" y="8687993"/>
              <a:ext cx="169545" cy="635"/>
            </a:xfrm>
            <a:custGeom>
              <a:avLst/>
              <a:gdLst/>
              <a:ahLst/>
              <a:cxnLst/>
              <a:rect l="l" t="t" r="r" b="b"/>
              <a:pathLst>
                <a:path w="169545" h="634">
                  <a:moveTo>
                    <a:pt x="5118" y="241"/>
                  </a:moveTo>
                  <a:lnTo>
                    <a:pt x="4902" y="114"/>
                  </a:lnTo>
                  <a:lnTo>
                    <a:pt x="4660" y="0"/>
                  </a:lnTo>
                  <a:lnTo>
                    <a:pt x="0" y="0"/>
                  </a:lnTo>
                  <a:lnTo>
                    <a:pt x="330" y="114"/>
                  </a:lnTo>
                  <a:lnTo>
                    <a:pt x="660" y="241"/>
                  </a:lnTo>
                  <a:lnTo>
                    <a:pt x="5118" y="241"/>
                  </a:lnTo>
                  <a:close/>
                </a:path>
                <a:path w="169545" h="634">
                  <a:moveTo>
                    <a:pt x="169202" y="0"/>
                  </a:moveTo>
                  <a:lnTo>
                    <a:pt x="166052" y="0"/>
                  </a:lnTo>
                  <a:lnTo>
                    <a:pt x="165658" y="114"/>
                  </a:lnTo>
                  <a:lnTo>
                    <a:pt x="165315" y="215"/>
                  </a:lnTo>
                  <a:lnTo>
                    <a:pt x="165138" y="241"/>
                  </a:lnTo>
                  <a:lnTo>
                    <a:pt x="168910" y="241"/>
                  </a:lnTo>
                  <a:lnTo>
                    <a:pt x="169062" y="114"/>
                  </a:lnTo>
                  <a:lnTo>
                    <a:pt x="169202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275038" y="8688235"/>
              <a:ext cx="168275" cy="635"/>
            </a:xfrm>
            <a:custGeom>
              <a:avLst/>
              <a:gdLst/>
              <a:ahLst/>
              <a:cxnLst/>
              <a:rect l="l" t="t" r="r" b="b"/>
              <a:pathLst>
                <a:path w="168275" h="634">
                  <a:moveTo>
                    <a:pt x="5130" y="393"/>
                  </a:moveTo>
                  <a:lnTo>
                    <a:pt x="4940" y="254"/>
                  </a:lnTo>
                  <a:lnTo>
                    <a:pt x="4711" y="127"/>
                  </a:lnTo>
                  <a:lnTo>
                    <a:pt x="4457" y="0"/>
                  </a:lnTo>
                  <a:lnTo>
                    <a:pt x="0" y="0"/>
                  </a:lnTo>
                  <a:lnTo>
                    <a:pt x="330" y="127"/>
                  </a:lnTo>
                  <a:lnTo>
                    <a:pt x="647" y="254"/>
                  </a:lnTo>
                  <a:lnTo>
                    <a:pt x="977" y="393"/>
                  </a:lnTo>
                  <a:lnTo>
                    <a:pt x="5130" y="393"/>
                  </a:lnTo>
                  <a:close/>
                </a:path>
                <a:path w="168275" h="634">
                  <a:moveTo>
                    <a:pt x="168249" y="0"/>
                  </a:moveTo>
                  <a:lnTo>
                    <a:pt x="164477" y="0"/>
                  </a:lnTo>
                  <a:lnTo>
                    <a:pt x="164211" y="63"/>
                  </a:lnTo>
                  <a:lnTo>
                    <a:pt x="163779" y="127"/>
                  </a:lnTo>
                  <a:lnTo>
                    <a:pt x="163156" y="254"/>
                  </a:lnTo>
                  <a:lnTo>
                    <a:pt x="162610" y="393"/>
                  </a:lnTo>
                  <a:lnTo>
                    <a:pt x="167779" y="393"/>
                  </a:lnTo>
                  <a:lnTo>
                    <a:pt x="167932" y="254"/>
                  </a:lnTo>
                  <a:lnTo>
                    <a:pt x="168097" y="127"/>
                  </a:lnTo>
                  <a:lnTo>
                    <a:pt x="168249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276015" y="8688628"/>
              <a:ext cx="167005" cy="635"/>
            </a:xfrm>
            <a:custGeom>
              <a:avLst/>
              <a:gdLst/>
              <a:ahLst/>
              <a:cxnLst/>
              <a:rect l="l" t="t" r="r" b="b"/>
              <a:pathLst>
                <a:path w="167004" h="634">
                  <a:moveTo>
                    <a:pt x="4584" y="241"/>
                  </a:moveTo>
                  <a:lnTo>
                    <a:pt x="4368" y="127"/>
                  </a:lnTo>
                  <a:lnTo>
                    <a:pt x="4152" y="0"/>
                  </a:lnTo>
                  <a:lnTo>
                    <a:pt x="0" y="0"/>
                  </a:lnTo>
                  <a:lnTo>
                    <a:pt x="304" y="127"/>
                  </a:lnTo>
                  <a:lnTo>
                    <a:pt x="635" y="241"/>
                  </a:lnTo>
                  <a:lnTo>
                    <a:pt x="4584" y="241"/>
                  </a:lnTo>
                  <a:close/>
                </a:path>
                <a:path w="167004" h="634">
                  <a:moveTo>
                    <a:pt x="166801" y="0"/>
                  </a:moveTo>
                  <a:lnTo>
                    <a:pt x="161632" y="0"/>
                  </a:lnTo>
                  <a:lnTo>
                    <a:pt x="161124" y="127"/>
                  </a:lnTo>
                  <a:lnTo>
                    <a:pt x="160680" y="241"/>
                  </a:lnTo>
                  <a:lnTo>
                    <a:pt x="166446" y="241"/>
                  </a:lnTo>
                  <a:lnTo>
                    <a:pt x="166624" y="127"/>
                  </a:lnTo>
                  <a:lnTo>
                    <a:pt x="166801" y="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276650" y="8688870"/>
              <a:ext cx="166370" cy="635"/>
            </a:xfrm>
            <a:custGeom>
              <a:avLst/>
              <a:gdLst/>
              <a:ahLst/>
              <a:cxnLst/>
              <a:rect l="l" t="t" r="r" b="b"/>
              <a:pathLst>
                <a:path w="166370" h="634">
                  <a:moveTo>
                    <a:pt x="4559" y="381"/>
                  </a:moveTo>
                  <a:lnTo>
                    <a:pt x="4343" y="266"/>
                  </a:lnTo>
                  <a:lnTo>
                    <a:pt x="4165" y="127"/>
                  </a:lnTo>
                  <a:lnTo>
                    <a:pt x="3949" y="0"/>
                  </a:lnTo>
                  <a:lnTo>
                    <a:pt x="0" y="0"/>
                  </a:lnTo>
                  <a:lnTo>
                    <a:pt x="304" y="127"/>
                  </a:lnTo>
                  <a:lnTo>
                    <a:pt x="469" y="215"/>
                  </a:lnTo>
                  <a:lnTo>
                    <a:pt x="609" y="266"/>
                  </a:lnTo>
                  <a:lnTo>
                    <a:pt x="914" y="381"/>
                  </a:lnTo>
                  <a:lnTo>
                    <a:pt x="4559" y="381"/>
                  </a:lnTo>
                  <a:close/>
                </a:path>
                <a:path w="166370" h="634">
                  <a:moveTo>
                    <a:pt x="165811" y="0"/>
                  </a:moveTo>
                  <a:lnTo>
                    <a:pt x="160045" y="0"/>
                  </a:lnTo>
                  <a:lnTo>
                    <a:pt x="159613" y="127"/>
                  </a:lnTo>
                  <a:lnTo>
                    <a:pt x="159219" y="266"/>
                  </a:lnTo>
                  <a:lnTo>
                    <a:pt x="158838" y="381"/>
                  </a:lnTo>
                  <a:lnTo>
                    <a:pt x="165227" y="381"/>
                  </a:lnTo>
                  <a:lnTo>
                    <a:pt x="165417" y="266"/>
                  </a:lnTo>
                  <a:lnTo>
                    <a:pt x="165620" y="127"/>
                  </a:lnTo>
                  <a:lnTo>
                    <a:pt x="165811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277565" y="8689251"/>
              <a:ext cx="164465" cy="635"/>
            </a:xfrm>
            <a:custGeom>
              <a:avLst/>
              <a:gdLst/>
              <a:ahLst/>
              <a:cxnLst/>
              <a:rect l="l" t="t" r="r" b="b"/>
              <a:pathLst>
                <a:path w="164464" h="634">
                  <a:moveTo>
                    <a:pt x="4013" y="254"/>
                  </a:moveTo>
                  <a:lnTo>
                    <a:pt x="3835" y="139"/>
                  </a:lnTo>
                  <a:lnTo>
                    <a:pt x="3644" y="0"/>
                  </a:lnTo>
                  <a:lnTo>
                    <a:pt x="0" y="0"/>
                  </a:lnTo>
                  <a:lnTo>
                    <a:pt x="292" y="139"/>
                  </a:lnTo>
                  <a:lnTo>
                    <a:pt x="558" y="254"/>
                  </a:lnTo>
                  <a:lnTo>
                    <a:pt x="4013" y="254"/>
                  </a:lnTo>
                  <a:close/>
                </a:path>
                <a:path w="164464" h="634">
                  <a:moveTo>
                    <a:pt x="164312" y="0"/>
                  </a:moveTo>
                  <a:lnTo>
                    <a:pt x="157924" y="0"/>
                  </a:lnTo>
                  <a:lnTo>
                    <a:pt x="157556" y="139"/>
                  </a:lnTo>
                  <a:lnTo>
                    <a:pt x="157213" y="254"/>
                  </a:lnTo>
                  <a:lnTo>
                    <a:pt x="163880" y="254"/>
                  </a:lnTo>
                  <a:lnTo>
                    <a:pt x="164096" y="139"/>
                  </a:lnTo>
                  <a:lnTo>
                    <a:pt x="164312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278124" y="8689505"/>
              <a:ext cx="163830" cy="635"/>
            </a:xfrm>
            <a:custGeom>
              <a:avLst/>
              <a:gdLst/>
              <a:ahLst/>
              <a:cxnLst/>
              <a:rect l="l" t="t" r="r" b="b"/>
              <a:pathLst>
                <a:path w="163829" h="634">
                  <a:moveTo>
                    <a:pt x="4025" y="393"/>
                  </a:moveTo>
                  <a:lnTo>
                    <a:pt x="3848" y="266"/>
                  </a:lnTo>
                  <a:lnTo>
                    <a:pt x="3657" y="127"/>
                  </a:lnTo>
                  <a:lnTo>
                    <a:pt x="3454" y="0"/>
                  </a:lnTo>
                  <a:lnTo>
                    <a:pt x="0" y="0"/>
                  </a:lnTo>
                  <a:lnTo>
                    <a:pt x="254" y="127"/>
                  </a:lnTo>
                  <a:lnTo>
                    <a:pt x="508" y="266"/>
                  </a:lnTo>
                  <a:lnTo>
                    <a:pt x="736" y="393"/>
                  </a:lnTo>
                  <a:lnTo>
                    <a:pt x="4025" y="393"/>
                  </a:lnTo>
                  <a:close/>
                </a:path>
                <a:path w="163829" h="634">
                  <a:moveTo>
                    <a:pt x="163322" y="0"/>
                  </a:moveTo>
                  <a:lnTo>
                    <a:pt x="156654" y="0"/>
                  </a:lnTo>
                  <a:lnTo>
                    <a:pt x="156324" y="127"/>
                  </a:lnTo>
                  <a:lnTo>
                    <a:pt x="155994" y="266"/>
                  </a:lnTo>
                  <a:lnTo>
                    <a:pt x="155676" y="393"/>
                  </a:lnTo>
                  <a:lnTo>
                    <a:pt x="162585" y="393"/>
                  </a:lnTo>
                  <a:lnTo>
                    <a:pt x="162839" y="266"/>
                  </a:lnTo>
                  <a:lnTo>
                    <a:pt x="163080" y="127"/>
                  </a:lnTo>
                  <a:lnTo>
                    <a:pt x="163322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278860" y="8689898"/>
              <a:ext cx="161925" cy="635"/>
            </a:xfrm>
            <a:custGeom>
              <a:avLst/>
              <a:gdLst/>
              <a:ahLst/>
              <a:cxnLst/>
              <a:rect l="l" t="t" r="r" b="b"/>
              <a:pathLst>
                <a:path w="161925" h="634">
                  <a:moveTo>
                    <a:pt x="3657" y="254"/>
                  </a:moveTo>
                  <a:lnTo>
                    <a:pt x="3479" y="127"/>
                  </a:lnTo>
                  <a:lnTo>
                    <a:pt x="3289" y="0"/>
                  </a:lnTo>
                  <a:lnTo>
                    <a:pt x="0" y="0"/>
                  </a:lnTo>
                  <a:lnTo>
                    <a:pt x="241" y="127"/>
                  </a:lnTo>
                  <a:lnTo>
                    <a:pt x="457" y="254"/>
                  </a:lnTo>
                  <a:lnTo>
                    <a:pt x="3657" y="254"/>
                  </a:lnTo>
                  <a:close/>
                </a:path>
                <a:path w="161925" h="634">
                  <a:moveTo>
                    <a:pt x="161848" y="0"/>
                  </a:moveTo>
                  <a:lnTo>
                    <a:pt x="154940" y="0"/>
                  </a:lnTo>
                  <a:lnTo>
                    <a:pt x="154622" y="127"/>
                  </a:lnTo>
                  <a:lnTo>
                    <a:pt x="154330" y="254"/>
                  </a:lnTo>
                  <a:lnTo>
                    <a:pt x="161290" y="254"/>
                  </a:lnTo>
                  <a:lnTo>
                    <a:pt x="161582" y="127"/>
                  </a:lnTo>
                  <a:lnTo>
                    <a:pt x="161848" y="0"/>
                  </a:lnTo>
                  <a:close/>
                </a:path>
              </a:pathLst>
            </a:custGeom>
            <a:solidFill>
              <a:srgbClr val="696A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279317" y="8690152"/>
              <a:ext cx="161290" cy="635"/>
            </a:xfrm>
            <a:custGeom>
              <a:avLst/>
              <a:gdLst/>
              <a:ahLst/>
              <a:cxnLst/>
              <a:rect l="l" t="t" r="r" b="b"/>
              <a:pathLst>
                <a:path w="161289" h="634">
                  <a:moveTo>
                    <a:pt x="3746" y="381"/>
                  </a:moveTo>
                  <a:lnTo>
                    <a:pt x="3568" y="241"/>
                  </a:lnTo>
                  <a:lnTo>
                    <a:pt x="3378" y="127"/>
                  </a:lnTo>
                  <a:lnTo>
                    <a:pt x="3200" y="0"/>
                  </a:lnTo>
                  <a:lnTo>
                    <a:pt x="0" y="0"/>
                  </a:lnTo>
                  <a:lnTo>
                    <a:pt x="228" y="127"/>
                  </a:lnTo>
                  <a:lnTo>
                    <a:pt x="431" y="241"/>
                  </a:lnTo>
                  <a:lnTo>
                    <a:pt x="647" y="381"/>
                  </a:lnTo>
                  <a:lnTo>
                    <a:pt x="3746" y="381"/>
                  </a:lnTo>
                  <a:close/>
                </a:path>
                <a:path w="161289" h="634">
                  <a:moveTo>
                    <a:pt x="160832" y="0"/>
                  </a:moveTo>
                  <a:lnTo>
                    <a:pt x="153873" y="0"/>
                  </a:lnTo>
                  <a:lnTo>
                    <a:pt x="153568" y="127"/>
                  </a:lnTo>
                  <a:lnTo>
                    <a:pt x="153276" y="241"/>
                  </a:lnTo>
                  <a:lnTo>
                    <a:pt x="152984" y="381"/>
                  </a:lnTo>
                  <a:lnTo>
                    <a:pt x="159880" y="381"/>
                  </a:lnTo>
                  <a:lnTo>
                    <a:pt x="160210" y="241"/>
                  </a:lnTo>
                  <a:lnTo>
                    <a:pt x="160540" y="127"/>
                  </a:lnTo>
                  <a:lnTo>
                    <a:pt x="160832" y="0"/>
                  </a:lnTo>
                  <a:close/>
                </a:path>
              </a:pathLst>
            </a:custGeom>
            <a:solidFill>
              <a:srgbClr val="67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279965" y="8690533"/>
              <a:ext cx="159385" cy="635"/>
            </a:xfrm>
            <a:custGeom>
              <a:avLst/>
              <a:gdLst/>
              <a:ahLst/>
              <a:cxnLst/>
              <a:rect l="l" t="t" r="r" b="b"/>
              <a:pathLst>
                <a:path w="159385" h="634">
                  <a:moveTo>
                    <a:pt x="3441" y="254"/>
                  </a:moveTo>
                  <a:lnTo>
                    <a:pt x="3276" y="127"/>
                  </a:lnTo>
                  <a:lnTo>
                    <a:pt x="3098" y="0"/>
                  </a:lnTo>
                  <a:lnTo>
                    <a:pt x="0" y="0"/>
                  </a:lnTo>
                  <a:lnTo>
                    <a:pt x="177" y="127"/>
                  </a:lnTo>
                  <a:lnTo>
                    <a:pt x="381" y="254"/>
                  </a:lnTo>
                  <a:lnTo>
                    <a:pt x="3441" y="254"/>
                  </a:lnTo>
                  <a:close/>
                </a:path>
                <a:path w="159385" h="634">
                  <a:moveTo>
                    <a:pt x="159232" y="0"/>
                  </a:moveTo>
                  <a:lnTo>
                    <a:pt x="152336" y="0"/>
                  </a:lnTo>
                  <a:lnTo>
                    <a:pt x="152044" y="127"/>
                  </a:lnTo>
                  <a:lnTo>
                    <a:pt x="151739" y="254"/>
                  </a:lnTo>
                  <a:lnTo>
                    <a:pt x="158432" y="254"/>
                  </a:lnTo>
                  <a:lnTo>
                    <a:pt x="158838" y="127"/>
                  </a:lnTo>
                  <a:lnTo>
                    <a:pt x="159232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280346" y="8690787"/>
              <a:ext cx="158115" cy="635"/>
            </a:xfrm>
            <a:custGeom>
              <a:avLst/>
              <a:gdLst/>
              <a:ahLst/>
              <a:cxnLst/>
              <a:rect l="l" t="t" r="r" b="b"/>
              <a:pathLst>
                <a:path w="158114" h="634">
                  <a:moveTo>
                    <a:pt x="3581" y="381"/>
                  </a:moveTo>
                  <a:lnTo>
                    <a:pt x="3403" y="254"/>
                  </a:lnTo>
                  <a:lnTo>
                    <a:pt x="3238" y="114"/>
                  </a:lnTo>
                  <a:lnTo>
                    <a:pt x="3060" y="0"/>
                  </a:lnTo>
                  <a:lnTo>
                    <a:pt x="0" y="0"/>
                  </a:lnTo>
                  <a:lnTo>
                    <a:pt x="190" y="114"/>
                  </a:lnTo>
                  <a:lnTo>
                    <a:pt x="368" y="254"/>
                  </a:lnTo>
                  <a:lnTo>
                    <a:pt x="546" y="381"/>
                  </a:lnTo>
                  <a:lnTo>
                    <a:pt x="3581" y="381"/>
                  </a:lnTo>
                  <a:close/>
                </a:path>
                <a:path w="158114" h="634">
                  <a:moveTo>
                    <a:pt x="158051" y="0"/>
                  </a:moveTo>
                  <a:lnTo>
                    <a:pt x="151358" y="0"/>
                  </a:lnTo>
                  <a:lnTo>
                    <a:pt x="151079" y="114"/>
                  </a:lnTo>
                  <a:lnTo>
                    <a:pt x="150787" y="254"/>
                  </a:lnTo>
                  <a:lnTo>
                    <a:pt x="150507" y="381"/>
                  </a:lnTo>
                  <a:lnTo>
                    <a:pt x="156337" y="381"/>
                  </a:lnTo>
                  <a:lnTo>
                    <a:pt x="157035" y="254"/>
                  </a:lnTo>
                  <a:lnTo>
                    <a:pt x="157581" y="114"/>
                  </a:lnTo>
                  <a:lnTo>
                    <a:pt x="158051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280892" y="8691168"/>
              <a:ext cx="156210" cy="635"/>
            </a:xfrm>
            <a:custGeom>
              <a:avLst/>
              <a:gdLst/>
              <a:ahLst/>
              <a:cxnLst/>
              <a:rect l="l" t="t" r="r" b="b"/>
              <a:pathLst>
                <a:path w="156210" h="634">
                  <a:moveTo>
                    <a:pt x="3556" y="381"/>
                  </a:moveTo>
                  <a:lnTo>
                    <a:pt x="3365" y="254"/>
                  </a:lnTo>
                  <a:lnTo>
                    <a:pt x="3187" y="127"/>
                  </a:lnTo>
                  <a:lnTo>
                    <a:pt x="3035" y="0"/>
                  </a:lnTo>
                  <a:lnTo>
                    <a:pt x="0" y="0"/>
                  </a:lnTo>
                  <a:lnTo>
                    <a:pt x="165" y="127"/>
                  </a:lnTo>
                  <a:lnTo>
                    <a:pt x="355" y="254"/>
                  </a:lnTo>
                  <a:lnTo>
                    <a:pt x="520" y="381"/>
                  </a:lnTo>
                  <a:lnTo>
                    <a:pt x="3556" y="381"/>
                  </a:lnTo>
                  <a:close/>
                </a:path>
                <a:path w="156210" h="634">
                  <a:moveTo>
                    <a:pt x="155790" y="0"/>
                  </a:moveTo>
                  <a:lnTo>
                    <a:pt x="149961" y="0"/>
                  </a:lnTo>
                  <a:lnTo>
                    <a:pt x="149669" y="127"/>
                  </a:lnTo>
                  <a:lnTo>
                    <a:pt x="149364" y="254"/>
                  </a:lnTo>
                  <a:lnTo>
                    <a:pt x="149085" y="381"/>
                  </a:lnTo>
                  <a:lnTo>
                    <a:pt x="154241" y="381"/>
                  </a:lnTo>
                  <a:lnTo>
                    <a:pt x="154686" y="254"/>
                  </a:lnTo>
                  <a:lnTo>
                    <a:pt x="155181" y="127"/>
                  </a:lnTo>
                  <a:lnTo>
                    <a:pt x="155790" y="0"/>
                  </a:lnTo>
                  <a:close/>
                </a:path>
              </a:pathLst>
            </a:custGeom>
            <a:solidFill>
              <a:srgbClr val="61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281413" y="8691549"/>
              <a:ext cx="154305" cy="635"/>
            </a:xfrm>
            <a:custGeom>
              <a:avLst/>
              <a:gdLst/>
              <a:ahLst/>
              <a:cxnLst/>
              <a:rect l="l" t="t" r="r" b="b"/>
              <a:pathLst>
                <a:path w="154304" h="634">
                  <a:moveTo>
                    <a:pt x="3365" y="254"/>
                  </a:moveTo>
                  <a:lnTo>
                    <a:pt x="3187" y="114"/>
                  </a:lnTo>
                  <a:lnTo>
                    <a:pt x="3035" y="0"/>
                  </a:lnTo>
                  <a:lnTo>
                    <a:pt x="0" y="0"/>
                  </a:lnTo>
                  <a:lnTo>
                    <a:pt x="165" y="114"/>
                  </a:lnTo>
                  <a:lnTo>
                    <a:pt x="317" y="254"/>
                  </a:lnTo>
                  <a:lnTo>
                    <a:pt x="3365" y="254"/>
                  </a:lnTo>
                  <a:close/>
                </a:path>
                <a:path w="154304" h="634">
                  <a:moveTo>
                    <a:pt x="132295" y="254"/>
                  </a:moveTo>
                  <a:lnTo>
                    <a:pt x="131279" y="139"/>
                  </a:lnTo>
                  <a:lnTo>
                    <a:pt x="130759" y="114"/>
                  </a:lnTo>
                  <a:lnTo>
                    <a:pt x="129489" y="114"/>
                  </a:lnTo>
                  <a:lnTo>
                    <a:pt x="128917" y="139"/>
                  </a:lnTo>
                  <a:lnTo>
                    <a:pt x="127762" y="254"/>
                  </a:lnTo>
                  <a:lnTo>
                    <a:pt x="132295" y="254"/>
                  </a:lnTo>
                  <a:close/>
                </a:path>
                <a:path w="154304" h="634">
                  <a:moveTo>
                    <a:pt x="153720" y="0"/>
                  </a:moveTo>
                  <a:lnTo>
                    <a:pt x="148564" y="0"/>
                  </a:lnTo>
                  <a:lnTo>
                    <a:pt x="148259" y="114"/>
                  </a:lnTo>
                  <a:lnTo>
                    <a:pt x="147955" y="254"/>
                  </a:lnTo>
                  <a:lnTo>
                    <a:pt x="152971" y="254"/>
                  </a:lnTo>
                  <a:lnTo>
                    <a:pt x="153327" y="114"/>
                  </a:lnTo>
                  <a:lnTo>
                    <a:pt x="153720" y="0"/>
                  </a:lnTo>
                  <a:close/>
                </a:path>
              </a:pathLst>
            </a:custGeom>
            <a:solidFill>
              <a:srgbClr val="5E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281730" y="8691803"/>
              <a:ext cx="153035" cy="635"/>
            </a:xfrm>
            <a:custGeom>
              <a:avLst/>
              <a:gdLst/>
              <a:ahLst/>
              <a:cxnLst/>
              <a:rect l="l" t="t" r="r" b="b"/>
              <a:pathLst>
                <a:path w="153035" h="634">
                  <a:moveTo>
                    <a:pt x="3416" y="254"/>
                  </a:moveTo>
                  <a:lnTo>
                    <a:pt x="3238" y="127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152" y="127"/>
                  </a:lnTo>
                  <a:lnTo>
                    <a:pt x="3416" y="254"/>
                  </a:lnTo>
                  <a:close/>
                </a:path>
                <a:path w="153035" h="634">
                  <a:moveTo>
                    <a:pt x="3568" y="381"/>
                  </a:moveTo>
                  <a:lnTo>
                    <a:pt x="3416" y="254"/>
                  </a:lnTo>
                  <a:lnTo>
                    <a:pt x="304" y="254"/>
                  </a:lnTo>
                  <a:lnTo>
                    <a:pt x="457" y="381"/>
                  </a:lnTo>
                  <a:lnTo>
                    <a:pt x="3568" y="381"/>
                  </a:lnTo>
                  <a:close/>
                </a:path>
                <a:path w="153035" h="634">
                  <a:moveTo>
                    <a:pt x="41757" y="381"/>
                  </a:moveTo>
                  <a:lnTo>
                    <a:pt x="41033" y="254"/>
                  </a:lnTo>
                  <a:lnTo>
                    <a:pt x="40386" y="152"/>
                  </a:lnTo>
                  <a:lnTo>
                    <a:pt x="40068" y="127"/>
                  </a:lnTo>
                  <a:lnTo>
                    <a:pt x="38950" y="12"/>
                  </a:lnTo>
                  <a:lnTo>
                    <a:pt x="37731" y="0"/>
                  </a:lnTo>
                  <a:lnTo>
                    <a:pt x="36410" y="127"/>
                  </a:lnTo>
                  <a:lnTo>
                    <a:pt x="36080" y="152"/>
                  </a:lnTo>
                  <a:lnTo>
                    <a:pt x="35407" y="254"/>
                  </a:lnTo>
                  <a:lnTo>
                    <a:pt x="34671" y="381"/>
                  </a:lnTo>
                  <a:lnTo>
                    <a:pt x="41757" y="381"/>
                  </a:lnTo>
                  <a:close/>
                </a:path>
                <a:path w="153035" h="634">
                  <a:moveTo>
                    <a:pt x="134086" y="381"/>
                  </a:moveTo>
                  <a:lnTo>
                    <a:pt x="133438" y="254"/>
                  </a:lnTo>
                  <a:lnTo>
                    <a:pt x="132753" y="127"/>
                  </a:lnTo>
                  <a:lnTo>
                    <a:pt x="131978" y="0"/>
                  </a:lnTo>
                  <a:lnTo>
                    <a:pt x="127444" y="0"/>
                  </a:lnTo>
                  <a:lnTo>
                    <a:pt x="126479" y="127"/>
                  </a:lnTo>
                  <a:lnTo>
                    <a:pt x="125691" y="254"/>
                  </a:lnTo>
                  <a:lnTo>
                    <a:pt x="125018" y="381"/>
                  </a:lnTo>
                  <a:lnTo>
                    <a:pt x="134086" y="381"/>
                  </a:lnTo>
                  <a:close/>
                </a:path>
                <a:path w="153035" h="634">
                  <a:moveTo>
                    <a:pt x="152654" y="0"/>
                  </a:moveTo>
                  <a:lnTo>
                    <a:pt x="147637" y="0"/>
                  </a:lnTo>
                  <a:lnTo>
                    <a:pt x="147320" y="127"/>
                  </a:lnTo>
                  <a:lnTo>
                    <a:pt x="147002" y="254"/>
                  </a:lnTo>
                  <a:lnTo>
                    <a:pt x="146672" y="381"/>
                  </a:lnTo>
                  <a:lnTo>
                    <a:pt x="151726" y="381"/>
                  </a:lnTo>
                  <a:lnTo>
                    <a:pt x="152019" y="254"/>
                  </a:lnTo>
                  <a:lnTo>
                    <a:pt x="152323" y="127"/>
                  </a:lnTo>
                  <a:lnTo>
                    <a:pt x="152654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282188" y="8692184"/>
              <a:ext cx="151765" cy="635"/>
            </a:xfrm>
            <a:custGeom>
              <a:avLst/>
              <a:gdLst/>
              <a:ahLst/>
              <a:cxnLst/>
              <a:rect l="l" t="t" r="r" b="b"/>
              <a:pathLst>
                <a:path w="151764" h="634">
                  <a:moveTo>
                    <a:pt x="3479" y="241"/>
                  </a:moveTo>
                  <a:lnTo>
                    <a:pt x="3314" y="127"/>
                  </a:lnTo>
                  <a:lnTo>
                    <a:pt x="3111" y="0"/>
                  </a:lnTo>
                  <a:lnTo>
                    <a:pt x="0" y="0"/>
                  </a:lnTo>
                  <a:lnTo>
                    <a:pt x="152" y="127"/>
                  </a:lnTo>
                  <a:lnTo>
                    <a:pt x="304" y="241"/>
                  </a:lnTo>
                  <a:lnTo>
                    <a:pt x="3479" y="241"/>
                  </a:lnTo>
                  <a:close/>
                </a:path>
                <a:path w="151764" h="634">
                  <a:moveTo>
                    <a:pt x="42456" y="241"/>
                  </a:moveTo>
                  <a:lnTo>
                    <a:pt x="41922" y="127"/>
                  </a:lnTo>
                  <a:lnTo>
                    <a:pt x="41300" y="0"/>
                  </a:lnTo>
                  <a:lnTo>
                    <a:pt x="34213" y="0"/>
                  </a:lnTo>
                  <a:lnTo>
                    <a:pt x="33578" y="127"/>
                  </a:lnTo>
                  <a:lnTo>
                    <a:pt x="33058" y="241"/>
                  </a:lnTo>
                  <a:lnTo>
                    <a:pt x="42456" y="241"/>
                  </a:lnTo>
                  <a:close/>
                </a:path>
                <a:path w="151764" h="634">
                  <a:moveTo>
                    <a:pt x="134835" y="241"/>
                  </a:moveTo>
                  <a:lnTo>
                    <a:pt x="134251" y="127"/>
                  </a:lnTo>
                  <a:lnTo>
                    <a:pt x="133629" y="0"/>
                  </a:lnTo>
                  <a:lnTo>
                    <a:pt x="124561" y="0"/>
                  </a:lnTo>
                  <a:lnTo>
                    <a:pt x="123952" y="127"/>
                  </a:lnTo>
                  <a:lnTo>
                    <a:pt x="123393" y="241"/>
                  </a:lnTo>
                  <a:lnTo>
                    <a:pt x="134835" y="241"/>
                  </a:lnTo>
                  <a:close/>
                </a:path>
                <a:path w="151764" h="634">
                  <a:moveTo>
                    <a:pt x="151269" y="0"/>
                  </a:moveTo>
                  <a:lnTo>
                    <a:pt x="146215" y="0"/>
                  </a:lnTo>
                  <a:lnTo>
                    <a:pt x="145897" y="127"/>
                  </a:lnTo>
                  <a:lnTo>
                    <a:pt x="145542" y="241"/>
                  </a:lnTo>
                  <a:lnTo>
                    <a:pt x="150749" y="241"/>
                  </a:lnTo>
                  <a:lnTo>
                    <a:pt x="151003" y="127"/>
                  </a:lnTo>
                  <a:lnTo>
                    <a:pt x="151269" y="0"/>
                  </a:lnTo>
                  <a:close/>
                </a:path>
              </a:pathLst>
            </a:custGeom>
            <a:solidFill>
              <a:srgbClr val="5A5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282492" y="8692426"/>
              <a:ext cx="150495" cy="635"/>
            </a:xfrm>
            <a:custGeom>
              <a:avLst/>
              <a:gdLst/>
              <a:ahLst/>
              <a:cxnLst/>
              <a:rect l="l" t="t" r="r" b="b"/>
              <a:pathLst>
                <a:path w="150495" h="634">
                  <a:moveTo>
                    <a:pt x="3746" y="393"/>
                  </a:moveTo>
                  <a:lnTo>
                    <a:pt x="3556" y="266"/>
                  </a:lnTo>
                  <a:lnTo>
                    <a:pt x="3352" y="139"/>
                  </a:lnTo>
                  <a:lnTo>
                    <a:pt x="3175" y="0"/>
                  </a:lnTo>
                  <a:lnTo>
                    <a:pt x="0" y="0"/>
                  </a:lnTo>
                  <a:lnTo>
                    <a:pt x="152" y="139"/>
                  </a:lnTo>
                  <a:lnTo>
                    <a:pt x="292" y="266"/>
                  </a:lnTo>
                  <a:lnTo>
                    <a:pt x="431" y="393"/>
                  </a:lnTo>
                  <a:lnTo>
                    <a:pt x="3746" y="393"/>
                  </a:lnTo>
                  <a:close/>
                </a:path>
                <a:path w="150495" h="634">
                  <a:moveTo>
                    <a:pt x="43510" y="393"/>
                  </a:moveTo>
                  <a:lnTo>
                    <a:pt x="43091" y="266"/>
                  </a:lnTo>
                  <a:lnTo>
                    <a:pt x="42633" y="139"/>
                  </a:lnTo>
                  <a:lnTo>
                    <a:pt x="42151" y="0"/>
                  </a:lnTo>
                  <a:lnTo>
                    <a:pt x="32753" y="0"/>
                  </a:lnTo>
                  <a:lnTo>
                    <a:pt x="32258" y="139"/>
                  </a:lnTo>
                  <a:lnTo>
                    <a:pt x="31813" y="266"/>
                  </a:lnTo>
                  <a:lnTo>
                    <a:pt x="31407" y="381"/>
                  </a:lnTo>
                  <a:lnTo>
                    <a:pt x="43510" y="393"/>
                  </a:lnTo>
                  <a:close/>
                </a:path>
                <a:path w="150495" h="634">
                  <a:moveTo>
                    <a:pt x="136461" y="393"/>
                  </a:moveTo>
                  <a:lnTo>
                    <a:pt x="135801" y="266"/>
                  </a:lnTo>
                  <a:lnTo>
                    <a:pt x="135166" y="139"/>
                  </a:lnTo>
                  <a:lnTo>
                    <a:pt x="134531" y="0"/>
                  </a:lnTo>
                  <a:lnTo>
                    <a:pt x="123088" y="0"/>
                  </a:lnTo>
                  <a:lnTo>
                    <a:pt x="122542" y="139"/>
                  </a:lnTo>
                  <a:lnTo>
                    <a:pt x="122047" y="266"/>
                  </a:lnTo>
                  <a:lnTo>
                    <a:pt x="121577" y="393"/>
                  </a:lnTo>
                  <a:lnTo>
                    <a:pt x="136461" y="393"/>
                  </a:lnTo>
                  <a:close/>
                </a:path>
                <a:path w="150495" h="634">
                  <a:moveTo>
                    <a:pt x="150444" y="0"/>
                  </a:moveTo>
                  <a:lnTo>
                    <a:pt x="145237" y="0"/>
                  </a:lnTo>
                  <a:lnTo>
                    <a:pt x="144843" y="139"/>
                  </a:lnTo>
                  <a:lnTo>
                    <a:pt x="144424" y="266"/>
                  </a:lnTo>
                  <a:lnTo>
                    <a:pt x="143954" y="393"/>
                  </a:lnTo>
                  <a:lnTo>
                    <a:pt x="149707" y="393"/>
                  </a:lnTo>
                  <a:lnTo>
                    <a:pt x="149936" y="266"/>
                  </a:lnTo>
                  <a:lnTo>
                    <a:pt x="150177" y="139"/>
                  </a:lnTo>
                  <a:lnTo>
                    <a:pt x="150444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282924" y="8692819"/>
              <a:ext cx="149860" cy="635"/>
            </a:xfrm>
            <a:custGeom>
              <a:avLst/>
              <a:gdLst/>
              <a:ahLst/>
              <a:cxnLst/>
              <a:rect l="l" t="t" r="r" b="b"/>
              <a:pathLst>
                <a:path w="149860" h="634">
                  <a:moveTo>
                    <a:pt x="3695" y="254"/>
                  </a:moveTo>
                  <a:lnTo>
                    <a:pt x="3492" y="127"/>
                  </a:lnTo>
                  <a:lnTo>
                    <a:pt x="3314" y="0"/>
                  </a:lnTo>
                  <a:lnTo>
                    <a:pt x="0" y="0"/>
                  </a:lnTo>
                  <a:lnTo>
                    <a:pt x="152" y="127"/>
                  </a:lnTo>
                  <a:lnTo>
                    <a:pt x="266" y="254"/>
                  </a:lnTo>
                  <a:lnTo>
                    <a:pt x="3695" y="254"/>
                  </a:lnTo>
                  <a:close/>
                </a:path>
                <a:path w="149860" h="634">
                  <a:moveTo>
                    <a:pt x="43891" y="254"/>
                  </a:moveTo>
                  <a:lnTo>
                    <a:pt x="43497" y="127"/>
                  </a:lnTo>
                  <a:lnTo>
                    <a:pt x="43078" y="0"/>
                  </a:lnTo>
                  <a:lnTo>
                    <a:pt x="30949" y="0"/>
                  </a:lnTo>
                  <a:lnTo>
                    <a:pt x="30556" y="127"/>
                  </a:lnTo>
                  <a:lnTo>
                    <a:pt x="30162" y="254"/>
                  </a:lnTo>
                  <a:lnTo>
                    <a:pt x="43891" y="254"/>
                  </a:lnTo>
                  <a:close/>
                </a:path>
                <a:path w="149860" h="634">
                  <a:moveTo>
                    <a:pt x="75857" y="254"/>
                  </a:moveTo>
                  <a:lnTo>
                    <a:pt x="75133" y="203"/>
                  </a:lnTo>
                  <a:lnTo>
                    <a:pt x="74460" y="203"/>
                  </a:lnTo>
                  <a:lnTo>
                    <a:pt x="73812" y="254"/>
                  </a:lnTo>
                  <a:lnTo>
                    <a:pt x="75857" y="254"/>
                  </a:lnTo>
                  <a:close/>
                </a:path>
                <a:path w="149860" h="634">
                  <a:moveTo>
                    <a:pt x="137591" y="254"/>
                  </a:moveTo>
                  <a:lnTo>
                    <a:pt x="136753" y="127"/>
                  </a:lnTo>
                  <a:lnTo>
                    <a:pt x="136029" y="0"/>
                  </a:lnTo>
                  <a:lnTo>
                    <a:pt x="121145" y="0"/>
                  </a:lnTo>
                  <a:lnTo>
                    <a:pt x="120675" y="127"/>
                  </a:lnTo>
                  <a:lnTo>
                    <a:pt x="120243" y="254"/>
                  </a:lnTo>
                  <a:lnTo>
                    <a:pt x="137591" y="254"/>
                  </a:lnTo>
                  <a:close/>
                </a:path>
                <a:path w="149860" h="634">
                  <a:moveTo>
                    <a:pt x="149275" y="0"/>
                  </a:moveTo>
                  <a:lnTo>
                    <a:pt x="143522" y="0"/>
                  </a:lnTo>
                  <a:lnTo>
                    <a:pt x="142976" y="127"/>
                  </a:lnTo>
                  <a:lnTo>
                    <a:pt x="142290" y="254"/>
                  </a:lnTo>
                  <a:lnTo>
                    <a:pt x="148831" y="254"/>
                  </a:lnTo>
                  <a:lnTo>
                    <a:pt x="149047" y="127"/>
                  </a:lnTo>
                  <a:lnTo>
                    <a:pt x="149275" y="0"/>
                  </a:lnTo>
                  <a:close/>
                </a:path>
              </a:pathLst>
            </a:custGeom>
            <a:solidFill>
              <a:srgbClr val="56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283191" y="8693073"/>
              <a:ext cx="148590" cy="635"/>
            </a:xfrm>
            <a:custGeom>
              <a:avLst/>
              <a:gdLst/>
              <a:ahLst/>
              <a:cxnLst/>
              <a:rect l="l" t="t" r="r" b="b"/>
              <a:pathLst>
                <a:path w="148589" h="634">
                  <a:moveTo>
                    <a:pt x="4241" y="508"/>
                  </a:moveTo>
                  <a:lnTo>
                    <a:pt x="4051" y="381"/>
                  </a:lnTo>
                  <a:lnTo>
                    <a:pt x="3835" y="254"/>
                  </a:lnTo>
                  <a:lnTo>
                    <a:pt x="3632" y="139"/>
                  </a:lnTo>
                  <a:lnTo>
                    <a:pt x="3429" y="0"/>
                  </a:lnTo>
                  <a:lnTo>
                    <a:pt x="0" y="0"/>
                  </a:lnTo>
                  <a:lnTo>
                    <a:pt x="152" y="139"/>
                  </a:lnTo>
                  <a:lnTo>
                    <a:pt x="279" y="254"/>
                  </a:lnTo>
                  <a:lnTo>
                    <a:pt x="431" y="381"/>
                  </a:lnTo>
                  <a:lnTo>
                    <a:pt x="558" y="508"/>
                  </a:lnTo>
                  <a:lnTo>
                    <a:pt x="4241" y="508"/>
                  </a:lnTo>
                  <a:close/>
                </a:path>
                <a:path w="148589" h="634">
                  <a:moveTo>
                    <a:pt x="45186" y="508"/>
                  </a:moveTo>
                  <a:lnTo>
                    <a:pt x="44792" y="381"/>
                  </a:lnTo>
                  <a:lnTo>
                    <a:pt x="44399" y="254"/>
                  </a:lnTo>
                  <a:lnTo>
                    <a:pt x="44018" y="139"/>
                  </a:lnTo>
                  <a:lnTo>
                    <a:pt x="43624" y="0"/>
                  </a:lnTo>
                  <a:lnTo>
                    <a:pt x="29895" y="0"/>
                  </a:lnTo>
                  <a:lnTo>
                    <a:pt x="29527" y="139"/>
                  </a:lnTo>
                  <a:lnTo>
                    <a:pt x="29146" y="254"/>
                  </a:lnTo>
                  <a:lnTo>
                    <a:pt x="28778" y="381"/>
                  </a:lnTo>
                  <a:lnTo>
                    <a:pt x="28397" y="508"/>
                  </a:lnTo>
                  <a:lnTo>
                    <a:pt x="45186" y="508"/>
                  </a:lnTo>
                  <a:close/>
                </a:path>
                <a:path w="148589" h="634">
                  <a:moveTo>
                    <a:pt x="78613" y="508"/>
                  </a:moveTo>
                  <a:lnTo>
                    <a:pt x="78092" y="381"/>
                  </a:lnTo>
                  <a:lnTo>
                    <a:pt x="77482" y="254"/>
                  </a:lnTo>
                  <a:lnTo>
                    <a:pt x="76733" y="139"/>
                  </a:lnTo>
                  <a:lnTo>
                    <a:pt x="76339" y="63"/>
                  </a:lnTo>
                  <a:lnTo>
                    <a:pt x="75590" y="0"/>
                  </a:lnTo>
                  <a:lnTo>
                    <a:pt x="73545" y="0"/>
                  </a:lnTo>
                  <a:lnTo>
                    <a:pt x="73164" y="25"/>
                  </a:lnTo>
                  <a:lnTo>
                    <a:pt x="72440" y="139"/>
                  </a:lnTo>
                  <a:lnTo>
                    <a:pt x="71945" y="203"/>
                  </a:lnTo>
                  <a:lnTo>
                    <a:pt x="71716" y="254"/>
                  </a:lnTo>
                  <a:lnTo>
                    <a:pt x="71107" y="381"/>
                  </a:lnTo>
                  <a:lnTo>
                    <a:pt x="70586" y="508"/>
                  </a:lnTo>
                  <a:lnTo>
                    <a:pt x="78613" y="508"/>
                  </a:lnTo>
                  <a:close/>
                </a:path>
                <a:path w="148589" h="634">
                  <a:moveTo>
                    <a:pt x="148564" y="0"/>
                  </a:moveTo>
                  <a:lnTo>
                    <a:pt x="142024" y="0"/>
                  </a:lnTo>
                  <a:lnTo>
                    <a:pt x="140982" y="139"/>
                  </a:lnTo>
                  <a:lnTo>
                    <a:pt x="140284" y="203"/>
                  </a:lnTo>
                  <a:lnTo>
                    <a:pt x="140144" y="203"/>
                  </a:lnTo>
                  <a:lnTo>
                    <a:pt x="139331" y="190"/>
                  </a:lnTo>
                  <a:lnTo>
                    <a:pt x="138531" y="139"/>
                  </a:lnTo>
                  <a:lnTo>
                    <a:pt x="137325" y="0"/>
                  </a:lnTo>
                  <a:lnTo>
                    <a:pt x="119976" y="0"/>
                  </a:lnTo>
                  <a:lnTo>
                    <a:pt x="119545" y="139"/>
                  </a:lnTo>
                  <a:lnTo>
                    <a:pt x="119138" y="254"/>
                  </a:lnTo>
                  <a:lnTo>
                    <a:pt x="118732" y="381"/>
                  </a:lnTo>
                  <a:lnTo>
                    <a:pt x="118338" y="508"/>
                  </a:lnTo>
                  <a:lnTo>
                    <a:pt x="147688" y="508"/>
                  </a:lnTo>
                  <a:lnTo>
                    <a:pt x="147904" y="381"/>
                  </a:lnTo>
                  <a:lnTo>
                    <a:pt x="148107" y="254"/>
                  </a:lnTo>
                  <a:lnTo>
                    <a:pt x="148234" y="190"/>
                  </a:lnTo>
                  <a:lnTo>
                    <a:pt x="148564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283750" y="8693581"/>
              <a:ext cx="147320" cy="635"/>
            </a:xfrm>
            <a:custGeom>
              <a:avLst/>
              <a:gdLst/>
              <a:ahLst/>
              <a:cxnLst/>
              <a:rect l="l" t="t" r="r" b="b"/>
              <a:pathLst>
                <a:path w="147320" h="634">
                  <a:moveTo>
                    <a:pt x="4140" y="266"/>
                  </a:moveTo>
                  <a:lnTo>
                    <a:pt x="3898" y="139"/>
                  </a:lnTo>
                  <a:lnTo>
                    <a:pt x="3683" y="0"/>
                  </a:lnTo>
                  <a:lnTo>
                    <a:pt x="0" y="0"/>
                  </a:lnTo>
                  <a:lnTo>
                    <a:pt x="139" y="139"/>
                  </a:lnTo>
                  <a:lnTo>
                    <a:pt x="266" y="266"/>
                  </a:lnTo>
                  <a:lnTo>
                    <a:pt x="4140" y="266"/>
                  </a:lnTo>
                  <a:close/>
                </a:path>
                <a:path w="147320" h="634">
                  <a:moveTo>
                    <a:pt x="45478" y="266"/>
                  </a:moveTo>
                  <a:lnTo>
                    <a:pt x="45085" y="139"/>
                  </a:lnTo>
                  <a:lnTo>
                    <a:pt x="44627" y="0"/>
                  </a:lnTo>
                  <a:lnTo>
                    <a:pt x="27838" y="0"/>
                  </a:lnTo>
                  <a:lnTo>
                    <a:pt x="27470" y="139"/>
                  </a:lnTo>
                  <a:lnTo>
                    <a:pt x="27343" y="165"/>
                  </a:lnTo>
                  <a:lnTo>
                    <a:pt x="27101" y="266"/>
                  </a:lnTo>
                  <a:lnTo>
                    <a:pt x="45478" y="266"/>
                  </a:lnTo>
                  <a:close/>
                </a:path>
                <a:path w="147320" h="634">
                  <a:moveTo>
                    <a:pt x="79006" y="266"/>
                  </a:moveTo>
                  <a:lnTo>
                    <a:pt x="78574" y="139"/>
                  </a:lnTo>
                  <a:lnTo>
                    <a:pt x="78054" y="0"/>
                  </a:lnTo>
                  <a:lnTo>
                    <a:pt x="70027" y="0"/>
                  </a:lnTo>
                  <a:lnTo>
                    <a:pt x="69545" y="139"/>
                  </a:lnTo>
                  <a:lnTo>
                    <a:pt x="69405" y="165"/>
                  </a:lnTo>
                  <a:lnTo>
                    <a:pt x="69100" y="266"/>
                  </a:lnTo>
                  <a:lnTo>
                    <a:pt x="79006" y="266"/>
                  </a:lnTo>
                  <a:close/>
                </a:path>
                <a:path w="147320" h="634">
                  <a:moveTo>
                    <a:pt x="147129" y="0"/>
                  </a:moveTo>
                  <a:lnTo>
                    <a:pt x="117779" y="0"/>
                  </a:lnTo>
                  <a:lnTo>
                    <a:pt x="117373" y="139"/>
                  </a:lnTo>
                  <a:lnTo>
                    <a:pt x="117005" y="266"/>
                  </a:lnTo>
                  <a:lnTo>
                    <a:pt x="124879" y="266"/>
                  </a:lnTo>
                  <a:lnTo>
                    <a:pt x="125209" y="203"/>
                  </a:lnTo>
                  <a:lnTo>
                    <a:pt x="125869" y="139"/>
                  </a:lnTo>
                  <a:lnTo>
                    <a:pt x="126580" y="76"/>
                  </a:lnTo>
                  <a:lnTo>
                    <a:pt x="127279" y="63"/>
                  </a:lnTo>
                  <a:lnTo>
                    <a:pt x="127977" y="139"/>
                  </a:lnTo>
                  <a:lnTo>
                    <a:pt x="128536" y="190"/>
                  </a:lnTo>
                  <a:lnTo>
                    <a:pt x="128854" y="254"/>
                  </a:lnTo>
                  <a:lnTo>
                    <a:pt x="146685" y="266"/>
                  </a:lnTo>
                  <a:lnTo>
                    <a:pt x="146913" y="139"/>
                  </a:lnTo>
                  <a:lnTo>
                    <a:pt x="147129" y="0"/>
                  </a:lnTo>
                  <a:close/>
                </a:path>
              </a:pathLst>
            </a:custGeom>
            <a:solidFill>
              <a:srgbClr val="515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284016" y="8693848"/>
              <a:ext cx="146685" cy="635"/>
            </a:xfrm>
            <a:custGeom>
              <a:avLst/>
              <a:gdLst/>
              <a:ahLst/>
              <a:cxnLst/>
              <a:rect l="l" t="t" r="r" b="b"/>
              <a:pathLst>
                <a:path w="146685" h="634">
                  <a:moveTo>
                    <a:pt x="4597" y="368"/>
                  </a:moveTo>
                  <a:lnTo>
                    <a:pt x="4343" y="241"/>
                  </a:lnTo>
                  <a:lnTo>
                    <a:pt x="4089" y="114"/>
                  </a:lnTo>
                  <a:lnTo>
                    <a:pt x="3873" y="0"/>
                  </a:lnTo>
                  <a:lnTo>
                    <a:pt x="0" y="0"/>
                  </a:lnTo>
                  <a:lnTo>
                    <a:pt x="152" y="114"/>
                  </a:lnTo>
                  <a:lnTo>
                    <a:pt x="266" y="241"/>
                  </a:lnTo>
                  <a:lnTo>
                    <a:pt x="406" y="368"/>
                  </a:lnTo>
                  <a:lnTo>
                    <a:pt x="4597" y="368"/>
                  </a:lnTo>
                  <a:close/>
                </a:path>
                <a:path w="146685" h="634">
                  <a:moveTo>
                    <a:pt x="46355" y="368"/>
                  </a:moveTo>
                  <a:lnTo>
                    <a:pt x="45986" y="241"/>
                  </a:lnTo>
                  <a:lnTo>
                    <a:pt x="45618" y="114"/>
                  </a:lnTo>
                  <a:lnTo>
                    <a:pt x="45212" y="0"/>
                  </a:lnTo>
                  <a:lnTo>
                    <a:pt x="26835" y="0"/>
                  </a:lnTo>
                  <a:lnTo>
                    <a:pt x="26466" y="114"/>
                  </a:lnTo>
                  <a:lnTo>
                    <a:pt x="26098" y="241"/>
                  </a:lnTo>
                  <a:lnTo>
                    <a:pt x="25704" y="368"/>
                  </a:lnTo>
                  <a:lnTo>
                    <a:pt x="32486" y="368"/>
                  </a:lnTo>
                  <a:lnTo>
                    <a:pt x="32969" y="304"/>
                  </a:lnTo>
                  <a:lnTo>
                    <a:pt x="33858" y="241"/>
                  </a:lnTo>
                  <a:lnTo>
                    <a:pt x="34658" y="228"/>
                  </a:lnTo>
                  <a:lnTo>
                    <a:pt x="35052" y="241"/>
                  </a:lnTo>
                  <a:lnTo>
                    <a:pt x="35509" y="266"/>
                  </a:lnTo>
                  <a:lnTo>
                    <a:pt x="36360" y="368"/>
                  </a:lnTo>
                  <a:lnTo>
                    <a:pt x="46355" y="368"/>
                  </a:lnTo>
                  <a:close/>
                </a:path>
                <a:path w="146685" h="634">
                  <a:moveTo>
                    <a:pt x="80137" y="368"/>
                  </a:moveTo>
                  <a:lnTo>
                    <a:pt x="79667" y="241"/>
                  </a:lnTo>
                  <a:lnTo>
                    <a:pt x="79209" y="114"/>
                  </a:lnTo>
                  <a:lnTo>
                    <a:pt x="78740" y="0"/>
                  </a:lnTo>
                  <a:lnTo>
                    <a:pt x="68834" y="0"/>
                  </a:lnTo>
                  <a:lnTo>
                    <a:pt x="68402" y="114"/>
                  </a:lnTo>
                  <a:lnTo>
                    <a:pt x="67957" y="241"/>
                  </a:lnTo>
                  <a:lnTo>
                    <a:pt x="67538" y="368"/>
                  </a:lnTo>
                  <a:lnTo>
                    <a:pt x="80137" y="368"/>
                  </a:lnTo>
                  <a:close/>
                </a:path>
                <a:path w="146685" h="634">
                  <a:moveTo>
                    <a:pt x="124612" y="0"/>
                  </a:moveTo>
                  <a:lnTo>
                    <a:pt x="116738" y="0"/>
                  </a:lnTo>
                  <a:lnTo>
                    <a:pt x="116357" y="114"/>
                  </a:lnTo>
                  <a:lnTo>
                    <a:pt x="116001" y="241"/>
                  </a:lnTo>
                  <a:lnTo>
                    <a:pt x="115620" y="368"/>
                  </a:lnTo>
                  <a:lnTo>
                    <a:pt x="122885" y="368"/>
                  </a:lnTo>
                  <a:lnTo>
                    <a:pt x="123380" y="241"/>
                  </a:lnTo>
                  <a:lnTo>
                    <a:pt x="123939" y="114"/>
                  </a:lnTo>
                  <a:lnTo>
                    <a:pt x="124383" y="25"/>
                  </a:lnTo>
                  <a:lnTo>
                    <a:pt x="124612" y="0"/>
                  </a:lnTo>
                  <a:close/>
                </a:path>
                <a:path w="146685" h="634">
                  <a:moveTo>
                    <a:pt x="146418" y="0"/>
                  </a:moveTo>
                  <a:lnTo>
                    <a:pt x="128600" y="0"/>
                  </a:lnTo>
                  <a:lnTo>
                    <a:pt x="129247" y="114"/>
                  </a:lnTo>
                  <a:lnTo>
                    <a:pt x="129819" y="241"/>
                  </a:lnTo>
                  <a:lnTo>
                    <a:pt x="130340" y="368"/>
                  </a:lnTo>
                  <a:lnTo>
                    <a:pt x="145757" y="368"/>
                  </a:lnTo>
                  <a:lnTo>
                    <a:pt x="145986" y="241"/>
                  </a:lnTo>
                  <a:lnTo>
                    <a:pt x="146202" y="114"/>
                  </a:lnTo>
                  <a:lnTo>
                    <a:pt x="146418" y="0"/>
                  </a:lnTo>
                  <a:close/>
                </a:path>
              </a:pathLst>
            </a:custGeom>
            <a:solidFill>
              <a:srgbClr val="4F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284423" y="8694216"/>
              <a:ext cx="145415" cy="635"/>
            </a:xfrm>
            <a:custGeom>
              <a:avLst/>
              <a:gdLst/>
              <a:ahLst/>
              <a:cxnLst/>
              <a:rect l="l" t="t" r="r" b="b"/>
              <a:pathLst>
                <a:path w="145414" h="634">
                  <a:moveTo>
                    <a:pt x="5003" y="393"/>
                  </a:moveTo>
                  <a:lnTo>
                    <a:pt x="4724" y="266"/>
                  </a:lnTo>
                  <a:lnTo>
                    <a:pt x="4445" y="127"/>
                  </a:lnTo>
                  <a:lnTo>
                    <a:pt x="4191" y="0"/>
                  </a:lnTo>
                  <a:lnTo>
                    <a:pt x="0" y="0"/>
                  </a:lnTo>
                  <a:lnTo>
                    <a:pt x="139" y="127"/>
                  </a:lnTo>
                  <a:lnTo>
                    <a:pt x="266" y="266"/>
                  </a:lnTo>
                  <a:lnTo>
                    <a:pt x="406" y="393"/>
                  </a:lnTo>
                  <a:lnTo>
                    <a:pt x="5003" y="393"/>
                  </a:lnTo>
                  <a:close/>
                </a:path>
                <a:path w="145414" h="634">
                  <a:moveTo>
                    <a:pt x="32080" y="0"/>
                  </a:moveTo>
                  <a:lnTo>
                    <a:pt x="25298" y="0"/>
                  </a:lnTo>
                  <a:lnTo>
                    <a:pt x="24904" y="127"/>
                  </a:lnTo>
                  <a:lnTo>
                    <a:pt x="24498" y="266"/>
                  </a:lnTo>
                  <a:lnTo>
                    <a:pt x="24079" y="393"/>
                  </a:lnTo>
                  <a:lnTo>
                    <a:pt x="30213" y="393"/>
                  </a:lnTo>
                  <a:lnTo>
                    <a:pt x="30721" y="266"/>
                  </a:lnTo>
                  <a:lnTo>
                    <a:pt x="31330" y="127"/>
                  </a:lnTo>
                  <a:lnTo>
                    <a:pt x="32080" y="0"/>
                  </a:lnTo>
                  <a:close/>
                </a:path>
                <a:path w="145414" h="634">
                  <a:moveTo>
                    <a:pt x="46990" y="393"/>
                  </a:moveTo>
                  <a:lnTo>
                    <a:pt x="46647" y="266"/>
                  </a:lnTo>
                  <a:lnTo>
                    <a:pt x="46304" y="127"/>
                  </a:lnTo>
                  <a:lnTo>
                    <a:pt x="45948" y="0"/>
                  </a:lnTo>
                  <a:lnTo>
                    <a:pt x="35953" y="0"/>
                  </a:lnTo>
                  <a:lnTo>
                    <a:pt x="36677" y="127"/>
                  </a:lnTo>
                  <a:lnTo>
                    <a:pt x="37236" y="266"/>
                  </a:lnTo>
                  <a:lnTo>
                    <a:pt x="37719" y="393"/>
                  </a:lnTo>
                  <a:lnTo>
                    <a:pt x="46990" y="393"/>
                  </a:lnTo>
                  <a:close/>
                </a:path>
                <a:path w="145414" h="634">
                  <a:moveTo>
                    <a:pt x="81178" y="393"/>
                  </a:moveTo>
                  <a:lnTo>
                    <a:pt x="80683" y="266"/>
                  </a:lnTo>
                  <a:lnTo>
                    <a:pt x="80200" y="127"/>
                  </a:lnTo>
                  <a:lnTo>
                    <a:pt x="79730" y="0"/>
                  </a:lnTo>
                  <a:lnTo>
                    <a:pt x="67132" y="0"/>
                  </a:lnTo>
                  <a:lnTo>
                    <a:pt x="66713" y="127"/>
                  </a:lnTo>
                  <a:lnTo>
                    <a:pt x="66294" y="266"/>
                  </a:lnTo>
                  <a:lnTo>
                    <a:pt x="65862" y="393"/>
                  </a:lnTo>
                  <a:lnTo>
                    <a:pt x="81178" y="393"/>
                  </a:lnTo>
                  <a:close/>
                </a:path>
                <a:path w="145414" h="634">
                  <a:moveTo>
                    <a:pt x="122478" y="0"/>
                  </a:moveTo>
                  <a:lnTo>
                    <a:pt x="115214" y="0"/>
                  </a:lnTo>
                  <a:lnTo>
                    <a:pt x="114858" y="127"/>
                  </a:lnTo>
                  <a:lnTo>
                    <a:pt x="114503" y="266"/>
                  </a:lnTo>
                  <a:lnTo>
                    <a:pt x="114147" y="393"/>
                  </a:lnTo>
                  <a:lnTo>
                    <a:pt x="121208" y="393"/>
                  </a:lnTo>
                  <a:lnTo>
                    <a:pt x="121602" y="266"/>
                  </a:lnTo>
                  <a:lnTo>
                    <a:pt x="122021" y="127"/>
                  </a:lnTo>
                  <a:lnTo>
                    <a:pt x="122478" y="0"/>
                  </a:lnTo>
                  <a:close/>
                </a:path>
                <a:path w="145414" h="634">
                  <a:moveTo>
                    <a:pt x="145351" y="0"/>
                  </a:moveTo>
                  <a:lnTo>
                    <a:pt x="129933" y="0"/>
                  </a:lnTo>
                  <a:lnTo>
                    <a:pt x="130429" y="127"/>
                  </a:lnTo>
                  <a:lnTo>
                    <a:pt x="130898" y="266"/>
                  </a:lnTo>
                  <a:lnTo>
                    <a:pt x="131356" y="393"/>
                  </a:lnTo>
                  <a:lnTo>
                    <a:pt x="144665" y="393"/>
                  </a:lnTo>
                  <a:lnTo>
                    <a:pt x="144894" y="266"/>
                  </a:lnTo>
                  <a:lnTo>
                    <a:pt x="145135" y="127"/>
                  </a:lnTo>
                  <a:lnTo>
                    <a:pt x="145351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284829" y="8694610"/>
              <a:ext cx="144780" cy="635"/>
            </a:xfrm>
            <a:custGeom>
              <a:avLst/>
              <a:gdLst/>
              <a:ahLst/>
              <a:cxnLst/>
              <a:rect l="l" t="t" r="r" b="b"/>
              <a:pathLst>
                <a:path w="144779" h="634">
                  <a:moveTo>
                    <a:pt x="5219" y="241"/>
                  </a:moveTo>
                  <a:lnTo>
                    <a:pt x="4889" y="114"/>
                  </a:lnTo>
                  <a:lnTo>
                    <a:pt x="4597" y="0"/>
                  </a:lnTo>
                  <a:lnTo>
                    <a:pt x="0" y="0"/>
                  </a:lnTo>
                  <a:lnTo>
                    <a:pt x="139" y="114"/>
                  </a:lnTo>
                  <a:lnTo>
                    <a:pt x="254" y="241"/>
                  </a:lnTo>
                  <a:lnTo>
                    <a:pt x="5219" y="241"/>
                  </a:lnTo>
                  <a:close/>
                </a:path>
                <a:path w="144779" h="634">
                  <a:moveTo>
                    <a:pt x="29806" y="0"/>
                  </a:moveTo>
                  <a:lnTo>
                    <a:pt x="23672" y="0"/>
                  </a:lnTo>
                  <a:lnTo>
                    <a:pt x="23266" y="114"/>
                  </a:lnTo>
                  <a:lnTo>
                    <a:pt x="22821" y="241"/>
                  </a:lnTo>
                  <a:lnTo>
                    <a:pt x="28930" y="241"/>
                  </a:lnTo>
                  <a:lnTo>
                    <a:pt x="29349" y="114"/>
                  </a:lnTo>
                  <a:lnTo>
                    <a:pt x="29806" y="0"/>
                  </a:lnTo>
                  <a:close/>
                </a:path>
                <a:path w="144779" h="634">
                  <a:moveTo>
                    <a:pt x="47320" y="241"/>
                  </a:moveTo>
                  <a:lnTo>
                    <a:pt x="46951" y="114"/>
                  </a:lnTo>
                  <a:lnTo>
                    <a:pt x="46583" y="0"/>
                  </a:lnTo>
                  <a:lnTo>
                    <a:pt x="37312" y="0"/>
                  </a:lnTo>
                  <a:lnTo>
                    <a:pt x="37731" y="114"/>
                  </a:lnTo>
                  <a:lnTo>
                    <a:pt x="38112" y="241"/>
                  </a:lnTo>
                  <a:lnTo>
                    <a:pt x="47320" y="241"/>
                  </a:lnTo>
                  <a:close/>
                </a:path>
                <a:path w="144779" h="634">
                  <a:moveTo>
                    <a:pt x="81749" y="241"/>
                  </a:moveTo>
                  <a:lnTo>
                    <a:pt x="81254" y="114"/>
                  </a:lnTo>
                  <a:lnTo>
                    <a:pt x="80772" y="0"/>
                  </a:lnTo>
                  <a:lnTo>
                    <a:pt x="65455" y="0"/>
                  </a:lnTo>
                  <a:lnTo>
                    <a:pt x="65024" y="114"/>
                  </a:lnTo>
                  <a:lnTo>
                    <a:pt x="64541" y="241"/>
                  </a:lnTo>
                  <a:lnTo>
                    <a:pt x="81749" y="241"/>
                  </a:lnTo>
                  <a:close/>
                </a:path>
                <a:path w="144779" h="634">
                  <a:moveTo>
                    <a:pt x="120802" y="0"/>
                  </a:moveTo>
                  <a:lnTo>
                    <a:pt x="113715" y="0"/>
                  </a:lnTo>
                  <a:lnTo>
                    <a:pt x="113398" y="114"/>
                  </a:lnTo>
                  <a:lnTo>
                    <a:pt x="113042" y="241"/>
                  </a:lnTo>
                  <a:lnTo>
                    <a:pt x="120065" y="241"/>
                  </a:lnTo>
                  <a:lnTo>
                    <a:pt x="120434" y="114"/>
                  </a:lnTo>
                  <a:lnTo>
                    <a:pt x="120802" y="0"/>
                  </a:lnTo>
                  <a:close/>
                </a:path>
                <a:path w="144779" h="634">
                  <a:moveTo>
                    <a:pt x="144259" y="0"/>
                  </a:moveTo>
                  <a:lnTo>
                    <a:pt x="130949" y="0"/>
                  </a:lnTo>
                  <a:lnTo>
                    <a:pt x="131394" y="114"/>
                  </a:lnTo>
                  <a:lnTo>
                    <a:pt x="131838" y="241"/>
                  </a:lnTo>
                  <a:lnTo>
                    <a:pt x="143764" y="241"/>
                  </a:lnTo>
                  <a:lnTo>
                    <a:pt x="144018" y="114"/>
                  </a:lnTo>
                  <a:lnTo>
                    <a:pt x="144259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285083" y="8694851"/>
              <a:ext cx="143510" cy="635"/>
            </a:xfrm>
            <a:custGeom>
              <a:avLst/>
              <a:gdLst/>
              <a:ahLst/>
              <a:cxnLst/>
              <a:rect l="l" t="t" r="r" b="b"/>
              <a:pathLst>
                <a:path w="143510" h="634">
                  <a:moveTo>
                    <a:pt x="6502" y="520"/>
                  </a:moveTo>
                  <a:lnTo>
                    <a:pt x="6045" y="393"/>
                  </a:lnTo>
                  <a:lnTo>
                    <a:pt x="5651" y="254"/>
                  </a:lnTo>
                  <a:lnTo>
                    <a:pt x="5308" y="139"/>
                  </a:lnTo>
                  <a:lnTo>
                    <a:pt x="4965" y="0"/>
                  </a:lnTo>
                  <a:lnTo>
                    <a:pt x="0" y="0"/>
                  </a:lnTo>
                  <a:lnTo>
                    <a:pt x="152" y="139"/>
                  </a:lnTo>
                  <a:lnTo>
                    <a:pt x="279" y="254"/>
                  </a:lnTo>
                  <a:lnTo>
                    <a:pt x="431" y="393"/>
                  </a:lnTo>
                  <a:lnTo>
                    <a:pt x="571" y="520"/>
                  </a:lnTo>
                  <a:lnTo>
                    <a:pt x="6502" y="520"/>
                  </a:lnTo>
                  <a:close/>
                </a:path>
                <a:path w="143510" h="634">
                  <a:moveTo>
                    <a:pt x="28676" y="0"/>
                  </a:moveTo>
                  <a:lnTo>
                    <a:pt x="22567" y="0"/>
                  </a:lnTo>
                  <a:lnTo>
                    <a:pt x="22110" y="139"/>
                  </a:lnTo>
                  <a:lnTo>
                    <a:pt x="21615" y="254"/>
                  </a:lnTo>
                  <a:lnTo>
                    <a:pt x="21120" y="393"/>
                  </a:lnTo>
                  <a:lnTo>
                    <a:pt x="20574" y="520"/>
                  </a:lnTo>
                  <a:lnTo>
                    <a:pt x="27203" y="520"/>
                  </a:lnTo>
                  <a:lnTo>
                    <a:pt x="27559" y="393"/>
                  </a:lnTo>
                  <a:lnTo>
                    <a:pt x="27914" y="254"/>
                  </a:lnTo>
                  <a:lnTo>
                    <a:pt x="28270" y="139"/>
                  </a:lnTo>
                  <a:lnTo>
                    <a:pt x="28676" y="0"/>
                  </a:lnTo>
                  <a:close/>
                </a:path>
                <a:path w="143510" h="634">
                  <a:moveTo>
                    <a:pt x="48818" y="520"/>
                  </a:moveTo>
                  <a:lnTo>
                    <a:pt x="48323" y="393"/>
                  </a:lnTo>
                  <a:lnTo>
                    <a:pt x="47879" y="254"/>
                  </a:lnTo>
                  <a:lnTo>
                    <a:pt x="47459" y="139"/>
                  </a:lnTo>
                  <a:lnTo>
                    <a:pt x="47066" y="0"/>
                  </a:lnTo>
                  <a:lnTo>
                    <a:pt x="37858" y="0"/>
                  </a:lnTo>
                  <a:lnTo>
                    <a:pt x="38227" y="139"/>
                  </a:lnTo>
                  <a:lnTo>
                    <a:pt x="38557" y="254"/>
                  </a:lnTo>
                  <a:lnTo>
                    <a:pt x="38862" y="393"/>
                  </a:lnTo>
                  <a:lnTo>
                    <a:pt x="39192" y="520"/>
                  </a:lnTo>
                  <a:lnTo>
                    <a:pt x="48818" y="520"/>
                  </a:lnTo>
                  <a:close/>
                </a:path>
                <a:path w="143510" h="634">
                  <a:moveTo>
                    <a:pt x="73037" y="406"/>
                  </a:moveTo>
                  <a:lnTo>
                    <a:pt x="62712" y="406"/>
                  </a:lnTo>
                  <a:lnTo>
                    <a:pt x="62179" y="520"/>
                  </a:lnTo>
                  <a:lnTo>
                    <a:pt x="72110" y="520"/>
                  </a:lnTo>
                  <a:lnTo>
                    <a:pt x="73037" y="406"/>
                  </a:lnTo>
                  <a:close/>
                </a:path>
                <a:path w="143510" h="634">
                  <a:moveTo>
                    <a:pt x="83070" y="393"/>
                  </a:moveTo>
                  <a:lnTo>
                    <a:pt x="82524" y="254"/>
                  </a:lnTo>
                  <a:lnTo>
                    <a:pt x="82003" y="139"/>
                  </a:lnTo>
                  <a:lnTo>
                    <a:pt x="81495" y="0"/>
                  </a:lnTo>
                  <a:lnTo>
                    <a:pt x="64287" y="0"/>
                  </a:lnTo>
                  <a:lnTo>
                    <a:pt x="63817" y="139"/>
                  </a:lnTo>
                  <a:lnTo>
                    <a:pt x="63322" y="254"/>
                  </a:lnTo>
                  <a:lnTo>
                    <a:pt x="62776" y="393"/>
                  </a:lnTo>
                  <a:lnTo>
                    <a:pt x="83070" y="393"/>
                  </a:lnTo>
                  <a:close/>
                </a:path>
                <a:path w="143510" h="634">
                  <a:moveTo>
                    <a:pt x="83642" y="520"/>
                  </a:moveTo>
                  <a:lnTo>
                    <a:pt x="83121" y="406"/>
                  </a:lnTo>
                  <a:lnTo>
                    <a:pt x="74002" y="406"/>
                  </a:lnTo>
                  <a:lnTo>
                    <a:pt x="75044" y="520"/>
                  </a:lnTo>
                  <a:lnTo>
                    <a:pt x="83642" y="520"/>
                  </a:lnTo>
                  <a:close/>
                </a:path>
                <a:path w="143510" h="634">
                  <a:moveTo>
                    <a:pt x="119811" y="0"/>
                  </a:moveTo>
                  <a:lnTo>
                    <a:pt x="112788" y="0"/>
                  </a:lnTo>
                  <a:lnTo>
                    <a:pt x="112407" y="139"/>
                  </a:lnTo>
                  <a:lnTo>
                    <a:pt x="112039" y="254"/>
                  </a:lnTo>
                  <a:lnTo>
                    <a:pt x="111645" y="393"/>
                  </a:lnTo>
                  <a:lnTo>
                    <a:pt x="111239" y="520"/>
                  </a:lnTo>
                  <a:lnTo>
                    <a:pt x="118465" y="520"/>
                  </a:lnTo>
                  <a:lnTo>
                    <a:pt x="118795" y="393"/>
                  </a:lnTo>
                  <a:lnTo>
                    <a:pt x="119138" y="254"/>
                  </a:lnTo>
                  <a:lnTo>
                    <a:pt x="119468" y="139"/>
                  </a:lnTo>
                  <a:lnTo>
                    <a:pt x="119811" y="0"/>
                  </a:lnTo>
                  <a:close/>
                </a:path>
                <a:path w="143510" h="634">
                  <a:moveTo>
                    <a:pt x="143510" y="0"/>
                  </a:moveTo>
                  <a:lnTo>
                    <a:pt x="131584" y="0"/>
                  </a:lnTo>
                  <a:lnTo>
                    <a:pt x="132029" y="139"/>
                  </a:lnTo>
                  <a:lnTo>
                    <a:pt x="132486" y="254"/>
                  </a:lnTo>
                  <a:lnTo>
                    <a:pt x="132930" y="393"/>
                  </a:lnTo>
                  <a:lnTo>
                    <a:pt x="133400" y="520"/>
                  </a:lnTo>
                  <a:lnTo>
                    <a:pt x="142354" y="520"/>
                  </a:lnTo>
                  <a:lnTo>
                    <a:pt x="142671" y="393"/>
                  </a:lnTo>
                  <a:lnTo>
                    <a:pt x="142963" y="254"/>
                  </a:lnTo>
                  <a:lnTo>
                    <a:pt x="143243" y="139"/>
                  </a:lnTo>
                  <a:lnTo>
                    <a:pt x="143510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285655" y="8695372"/>
              <a:ext cx="142240" cy="5080"/>
            </a:xfrm>
            <a:custGeom>
              <a:avLst/>
              <a:gdLst/>
              <a:ahLst/>
              <a:cxnLst/>
              <a:rect l="l" t="t" r="r" b="b"/>
              <a:pathLst>
                <a:path w="142239" h="5079">
                  <a:moveTo>
                    <a:pt x="26631" y="0"/>
                  </a:moveTo>
                  <a:lnTo>
                    <a:pt x="20002" y="0"/>
                  </a:lnTo>
                  <a:lnTo>
                    <a:pt x="19304" y="139"/>
                  </a:lnTo>
                  <a:lnTo>
                    <a:pt x="16497" y="711"/>
                  </a:lnTo>
                  <a:lnTo>
                    <a:pt x="13220" y="1016"/>
                  </a:lnTo>
                  <a:lnTo>
                    <a:pt x="8242" y="508"/>
                  </a:lnTo>
                  <a:lnTo>
                    <a:pt x="7327" y="342"/>
                  </a:lnTo>
                  <a:lnTo>
                    <a:pt x="6489" y="139"/>
                  </a:lnTo>
                  <a:lnTo>
                    <a:pt x="5930" y="0"/>
                  </a:lnTo>
                  <a:lnTo>
                    <a:pt x="0" y="0"/>
                  </a:lnTo>
                  <a:lnTo>
                    <a:pt x="165" y="139"/>
                  </a:lnTo>
                  <a:lnTo>
                    <a:pt x="2184" y="1917"/>
                  </a:lnTo>
                  <a:lnTo>
                    <a:pt x="4406" y="3390"/>
                  </a:lnTo>
                  <a:lnTo>
                    <a:pt x="16192" y="4559"/>
                  </a:lnTo>
                  <a:lnTo>
                    <a:pt x="21920" y="1803"/>
                  </a:lnTo>
                  <a:lnTo>
                    <a:pt x="23964" y="1016"/>
                  </a:lnTo>
                  <a:lnTo>
                    <a:pt x="26238" y="139"/>
                  </a:lnTo>
                  <a:lnTo>
                    <a:pt x="26631" y="0"/>
                  </a:lnTo>
                  <a:close/>
                </a:path>
                <a:path w="142239" h="5079">
                  <a:moveTo>
                    <a:pt x="71539" y="0"/>
                  </a:moveTo>
                  <a:lnTo>
                    <a:pt x="61607" y="0"/>
                  </a:lnTo>
                  <a:lnTo>
                    <a:pt x="60858" y="139"/>
                  </a:lnTo>
                  <a:lnTo>
                    <a:pt x="59651" y="368"/>
                  </a:lnTo>
                  <a:lnTo>
                    <a:pt x="58293" y="533"/>
                  </a:lnTo>
                  <a:lnTo>
                    <a:pt x="53200" y="774"/>
                  </a:lnTo>
                  <a:lnTo>
                    <a:pt x="50761" y="533"/>
                  </a:lnTo>
                  <a:lnTo>
                    <a:pt x="48882" y="139"/>
                  </a:lnTo>
                  <a:lnTo>
                    <a:pt x="48247" y="0"/>
                  </a:lnTo>
                  <a:lnTo>
                    <a:pt x="38620" y="0"/>
                  </a:lnTo>
                  <a:lnTo>
                    <a:pt x="38963" y="139"/>
                  </a:lnTo>
                  <a:lnTo>
                    <a:pt x="40195" y="673"/>
                  </a:lnTo>
                  <a:lnTo>
                    <a:pt x="41262" y="1219"/>
                  </a:lnTo>
                  <a:lnTo>
                    <a:pt x="45440" y="2413"/>
                  </a:lnTo>
                  <a:lnTo>
                    <a:pt x="47701" y="4165"/>
                  </a:lnTo>
                  <a:lnTo>
                    <a:pt x="62433" y="3454"/>
                  </a:lnTo>
                  <a:lnTo>
                    <a:pt x="66141" y="927"/>
                  </a:lnTo>
                  <a:lnTo>
                    <a:pt x="66979" y="774"/>
                  </a:lnTo>
                  <a:lnTo>
                    <a:pt x="70510" y="139"/>
                  </a:lnTo>
                  <a:lnTo>
                    <a:pt x="71183" y="25"/>
                  </a:lnTo>
                  <a:lnTo>
                    <a:pt x="71539" y="0"/>
                  </a:lnTo>
                  <a:close/>
                </a:path>
                <a:path w="142239" h="5079">
                  <a:moveTo>
                    <a:pt x="117894" y="0"/>
                  </a:moveTo>
                  <a:lnTo>
                    <a:pt x="110667" y="0"/>
                  </a:lnTo>
                  <a:lnTo>
                    <a:pt x="110185" y="139"/>
                  </a:lnTo>
                  <a:lnTo>
                    <a:pt x="106527" y="1219"/>
                  </a:lnTo>
                  <a:lnTo>
                    <a:pt x="103263" y="1524"/>
                  </a:lnTo>
                  <a:lnTo>
                    <a:pt x="91694" y="1524"/>
                  </a:lnTo>
                  <a:lnTo>
                    <a:pt x="87591" y="977"/>
                  </a:lnTo>
                  <a:lnTo>
                    <a:pt x="83731" y="139"/>
                  </a:lnTo>
                  <a:lnTo>
                    <a:pt x="83070" y="0"/>
                  </a:lnTo>
                  <a:lnTo>
                    <a:pt x="74472" y="0"/>
                  </a:lnTo>
                  <a:lnTo>
                    <a:pt x="75145" y="76"/>
                  </a:lnTo>
                  <a:lnTo>
                    <a:pt x="75501" y="139"/>
                  </a:lnTo>
                  <a:lnTo>
                    <a:pt x="76479" y="342"/>
                  </a:lnTo>
                  <a:lnTo>
                    <a:pt x="83350" y="2260"/>
                  </a:lnTo>
                  <a:lnTo>
                    <a:pt x="87515" y="4686"/>
                  </a:lnTo>
                  <a:lnTo>
                    <a:pt x="103822" y="4686"/>
                  </a:lnTo>
                  <a:lnTo>
                    <a:pt x="106984" y="4229"/>
                  </a:lnTo>
                  <a:lnTo>
                    <a:pt x="113817" y="1752"/>
                  </a:lnTo>
                  <a:lnTo>
                    <a:pt x="114300" y="1524"/>
                  </a:lnTo>
                  <a:lnTo>
                    <a:pt x="115684" y="889"/>
                  </a:lnTo>
                  <a:lnTo>
                    <a:pt x="117538" y="139"/>
                  </a:lnTo>
                  <a:lnTo>
                    <a:pt x="117894" y="0"/>
                  </a:lnTo>
                  <a:close/>
                </a:path>
                <a:path w="142239" h="5079">
                  <a:moveTo>
                    <a:pt x="141782" y="0"/>
                  </a:moveTo>
                  <a:lnTo>
                    <a:pt x="132829" y="0"/>
                  </a:lnTo>
                  <a:lnTo>
                    <a:pt x="133400" y="139"/>
                  </a:lnTo>
                  <a:lnTo>
                    <a:pt x="136029" y="800"/>
                  </a:lnTo>
                  <a:lnTo>
                    <a:pt x="138633" y="1155"/>
                  </a:lnTo>
                  <a:lnTo>
                    <a:pt x="141401" y="139"/>
                  </a:lnTo>
                  <a:lnTo>
                    <a:pt x="141782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262769" y="8678341"/>
              <a:ext cx="186690" cy="19050"/>
            </a:xfrm>
            <a:custGeom>
              <a:avLst/>
              <a:gdLst/>
              <a:ahLst/>
              <a:cxnLst/>
              <a:rect l="l" t="t" r="r" b="b"/>
              <a:pathLst>
                <a:path w="186689" h="19050">
                  <a:moveTo>
                    <a:pt x="10706" y="5422"/>
                  </a:moveTo>
                  <a:lnTo>
                    <a:pt x="6337" y="5422"/>
                  </a:lnTo>
                  <a:lnTo>
                    <a:pt x="21716" y="11747"/>
                  </a:lnTo>
                  <a:lnTo>
                    <a:pt x="23533" y="16776"/>
                  </a:lnTo>
                  <a:lnTo>
                    <a:pt x="41173" y="18554"/>
                  </a:lnTo>
                  <a:lnTo>
                    <a:pt x="45563" y="16395"/>
                  </a:lnTo>
                  <a:lnTo>
                    <a:pt x="42075" y="16395"/>
                  </a:lnTo>
                  <a:lnTo>
                    <a:pt x="24422" y="14630"/>
                  </a:lnTo>
                  <a:lnTo>
                    <a:pt x="23075" y="10515"/>
                  </a:lnTo>
                  <a:lnTo>
                    <a:pt x="10706" y="5422"/>
                  </a:lnTo>
                  <a:close/>
                </a:path>
                <a:path w="186689" h="19050">
                  <a:moveTo>
                    <a:pt x="98479" y="13119"/>
                  </a:moveTo>
                  <a:lnTo>
                    <a:pt x="91414" y="13119"/>
                  </a:lnTo>
                  <a:lnTo>
                    <a:pt x="105905" y="17144"/>
                  </a:lnTo>
                  <a:lnTo>
                    <a:pt x="111302" y="18554"/>
                  </a:lnTo>
                  <a:lnTo>
                    <a:pt x="127609" y="18554"/>
                  </a:lnTo>
                  <a:lnTo>
                    <a:pt x="130771" y="18097"/>
                  </a:lnTo>
                  <a:lnTo>
                    <a:pt x="135123" y="16509"/>
                  </a:lnTo>
                  <a:lnTo>
                    <a:pt x="110286" y="16509"/>
                  </a:lnTo>
                  <a:lnTo>
                    <a:pt x="107264" y="15557"/>
                  </a:lnTo>
                  <a:lnTo>
                    <a:pt x="98479" y="13119"/>
                  </a:lnTo>
                  <a:close/>
                </a:path>
                <a:path w="186689" h="19050">
                  <a:moveTo>
                    <a:pt x="62137" y="12204"/>
                  </a:moveTo>
                  <a:lnTo>
                    <a:pt x="58369" y="12204"/>
                  </a:lnTo>
                  <a:lnTo>
                    <a:pt x="62903" y="14465"/>
                  </a:lnTo>
                  <a:lnTo>
                    <a:pt x="69227" y="16281"/>
                  </a:lnTo>
                  <a:lnTo>
                    <a:pt x="71500" y="18033"/>
                  </a:lnTo>
                  <a:lnTo>
                    <a:pt x="89153" y="17195"/>
                  </a:lnTo>
                  <a:lnTo>
                    <a:pt x="89886" y="15874"/>
                  </a:lnTo>
                  <a:lnTo>
                    <a:pt x="70370" y="15874"/>
                  </a:lnTo>
                  <a:lnTo>
                    <a:pt x="69456" y="14363"/>
                  </a:lnTo>
                  <a:lnTo>
                    <a:pt x="63131" y="12547"/>
                  </a:lnTo>
                  <a:lnTo>
                    <a:pt x="62137" y="12204"/>
                  </a:lnTo>
                  <a:close/>
                </a:path>
                <a:path w="186689" h="19050">
                  <a:moveTo>
                    <a:pt x="147853" y="11188"/>
                  </a:moveTo>
                  <a:lnTo>
                    <a:pt x="142201" y="11658"/>
                  </a:lnTo>
                  <a:lnTo>
                    <a:pt x="132245" y="15265"/>
                  </a:lnTo>
                  <a:lnTo>
                    <a:pt x="126593" y="16509"/>
                  </a:lnTo>
                  <a:lnTo>
                    <a:pt x="135123" y="16509"/>
                  </a:lnTo>
                  <a:lnTo>
                    <a:pt x="140728" y="14465"/>
                  </a:lnTo>
                  <a:lnTo>
                    <a:pt x="146608" y="12661"/>
                  </a:lnTo>
                  <a:lnTo>
                    <a:pt x="155930" y="12661"/>
                  </a:lnTo>
                  <a:lnTo>
                    <a:pt x="147853" y="11188"/>
                  </a:lnTo>
                  <a:close/>
                </a:path>
                <a:path w="186689" h="19050">
                  <a:moveTo>
                    <a:pt x="57238" y="10515"/>
                  </a:moveTo>
                  <a:lnTo>
                    <a:pt x="45504" y="14185"/>
                  </a:lnTo>
                  <a:lnTo>
                    <a:pt x="42075" y="16395"/>
                  </a:lnTo>
                  <a:lnTo>
                    <a:pt x="45563" y="16395"/>
                  </a:lnTo>
                  <a:lnTo>
                    <a:pt x="46621" y="15874"/>
                  </a:lnTo>
                  <a:lnTo>
                    <a:pt x="58369" y="12204"/>
                  </a:lnTo>
                  <a:lnTo>
                    <a:pt x="62137" y="12204"/>
                  </a:lnTo>
                  <a:lnTo>
                    <a:pt x="57238" y="10515"/>
                  </a:lnTo>
                  <a:close/>
                </a:path>
                <a:path w="186689" h="19050">
                  <a:moveTo>
                    <a:pt x="92760" y="11531"/>
                  </a:moveTo>
                  <a:lnTo>
                    <a:pt x="88023" y="15049"/>
                  </a:lnTo>
                  <a:lnTo>
                    <a:pt x="70370" y="15874"/>
                  </a:lnTo>
                  <a:lnTo>
                    <a:pt x="89886" y="15874"/>
                  </a:lnTo>
                  <a:lnTo>
                    <a:pt x="91414" y="13119"/>
                  </a:lnTo>
                  <a:lnTo>
                    <a:pt x="98479" y="13119"/>
                  </a:lnTo>
                  <a:lnTo>
                    <a:pt x="92760" y="11531"/>
                  </a:lnTo>
                  <a:close/>
                </a:path>
                <a:path w="186689" h="19050">
                  <a:moveTo>
                    <a:pt x="155930" y="12661"/>
                  </a:moveTo>
                  <a:lnTo>
                    <a:pt x="146608" y="12661"/>
                  </a:lnTo>
                  <a:lnTo>
                    <a:pt x="156578" y="14465"/>
                  </a:lnTo>
                  <a:lnTo>
                    <a:pt x="160185" y="15824"/>
                  </a:lnTo>
                  <a:lnTo>
                    <a:pt x="167967" y="13004"/>
                  </a:lnTo>
                  <a:lnTo>
                    <a:pt x="157810" y="13004"/>
                  </a:lnTo>
                  <a:lnTo>
                    <a:pt x="155930" y="12661"/>
                  </a:lnTo>
                  <a:close/>
                </a:path>
                <a:path w="186689" h="19050">
                  <a:moveTo>
                    <a:pt x="183098" y="5270"/>
                  </a:moveTo>
                  <a:lnTo>
                    <a:pt x="174040" y="8547"/>
                  </a:lnTo>
                  <a:lnTo>
                    <a:pt x="169710" y="9753"/>
                  </a:lnTo>
                  <a:lnTo>
                    <a:pt x="161099" y="12877"/>
                  </a:lnTo>
                  <a:lnTo>
                    <a:pt x="157810" y="13004"/>
                  </a:lnTo>
                  <a:lnTo>
                    <a:pt x="167967" y="13004"/>
                  </a:lnTo>
                  <a:lnTo>
                    <a:pt x="168808" y="12699"/>
                  </a:lnTo>
                  <a:lnTo>
                    <a:pt x="172008" y="10693"/>
                  </a:lnTo>
                  <a:lnTo>
                    <a:pt x="179197" y="9499"/>
                  </a:lnTo>
                  <a:lnTo>
                    <a:pt x="182359" y="7238"/>
                  </a:lnTo>
                  <a:lnTo>
                    <a:pt x="183098" y="5270"/>
                  </a:lnTo>
                  <a:close/>
                </a:path>
                <a:path w="186689" h="19050">
                  <a:moveTo>
                    <a:pt x="7683" y="4178"/>
                  </a:moveTo>
                  <a:lnTo>
                    <a:pt x="0" y="5880"/>
                  </a:lnTo>
                  <a:lnTo>
                    <a:pt x="6337" y="5422"/>
                  </a:lnTo>
                  <a:lnTo>
                    <a:pt x="10706" y="5422"/>
                  </a:lnTo>
                  <a:lnTo>
                    <a:pt x="7683" y="4178"/>
                  </a:lnTo>
                  <a:close/>
                </a:path>
                <a:path w="186689" h="19050">
                  <a:moveTo>
                    <a:pt x="186436" y="0"/>
                  </a:moveTo>
                  <a:lnTo>
                    <a:pt x="185077" y="0"/>
                  </a:lnTo>
                  <a:lnTo>
                    <a:pt x="183098" y="5270"/>
                  </a:lnTo>
                  <a:lnTo>
                    <a:pt x="183273" y="5206"/>
                  </a:lnTo>
                  <a:lnTo>
                    <a:pt x="186436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204616" y="8679459"/>
              <a:ext cx="62865" cy="13970"/>
            </a:xfrm>
            <a:custGeom>
              <a:avLst/>
              <a:gdLst/>
              <a:ahLst/>
              <a:cxnLst/>
              <a:rect l="l" t="t" r="r" b="b"/>
              <a:pathLst>
                <a:path w="62864" h="13970">
                  <a:moveTo>
                    <a:pt x="59283" y="5549"/>
                  </a:moveTo>
                  <a:lnTo>
                    <a:pt x="49441" y="2501"/>
                  </a:lnTo>
                  <a:lnTo>
                    <a:pt x="45707" y="2159"/>
                  </a:lnTo>
                  <a:lnTo>
                    <a:pt x="41973" y="1816"/>
                  </a:lnTo>
                  <a:lnTo>
                    <a:pt x="38912" y="1358"/>
                  </a:lnTo>
                  <a:lnTo>
                    <a:pt x="37465" y="1143"/>
                  </a:lnTo>
                  <a:lnTo>
                    <a:pt x="35179" y="800"/>
                  </a:lnTo>
                  <a:lnTo>
                    <a:pt x="31115" y="1143"/>
                  </a:lnTo>
                  <a:lnTo>
                    <a:pt x="24892" y="0"/>
                  </a:lnTo>
                  <a:lnTo>
                    <a:pt x="23533" y="241"/>
                  </a:lnTo>
                  <a:lnTo>
                    <a:pt x="15608" y="2273"/>
                  </a:lnTo>
                  <a:lnTo>
                    <a:pt x="11544" y="2730"/>
                  </a:lnTo>
                  <a:lnTo>
                    <a:pt x="7467" y="2501"/>
                  </a:lnTo>
                  <a:lnTo>
                    <a:pt x="0" y="5778"/>
                  </a:lnTo>
                  <a:lnTo>
                    <a:pt x="6794" y="4089"/>
                  </a:lnTo>
                  <a:lnTo>
                    <a:pt x="11544" y="3632"/>
                  </a:lnTo>
                  <a:lnTo>
                    <a:pt x="16294" y="3632"/>
                  </a:lnTo>
                  <a:lnTo>
                    <a:pt x="19875" y="2730"/>
                  </a:lnTo>
                  <a:lnTo>
                    <a:pt x="25336" y="1358"/>
                  </a:lnTo>
                  <a:lnTo>
                    <a:pt x="30772" y="2832"/>
                  </a:lnTo>
                  <a:lnTo>
                    <a:pt x="35179" y="2159"/>
                  </a:lnTo>
                  <a:lnTo>
                    <a:pt x="42316" y="3175"/>
                  </a:lnTo>
                  <a:lnTo>
                    <a:pt x="49441" y="4533"/>
                  </a:lnTo>
                  <a:lnTo>
                    <a:pt x="59283" y="5549"/>
                  </a:lnTo>
                  <a:close/>
                </a:path>
                <a:path w="62864" h="13970">
                  <a:moveTo>
                    <a:pt x="62674" y="9956"/>
                  </a:moveTo>
                  <a:lnTo>
                    <a:pt x="55892" y="11315"/>
                  </a:lnTo>
                  <a:lnTo>
                    <a:pt x="48412" y="9283"/>
                  </a:lnTo>
                  <a:lnTo>
                    <a:pt x="41643" y="9283"/>
                  </a:lnTo>
                  <a:lnTo>
                    <a:pt x="32816" y="7251"/>
                  </a:lnTo>
                  <a:lnTo>
                    <a:pt x="20256" y="9956"/>
                  </a:lnTo>
                  <a:lnTo>
                    <a:pt x="34848" y="9626"/>
                  </a:lnTo>
                  <a:lnTo>
                    <a:pt x="40271" y="10985"/>
                  </a:lnTo>
                  <a:lnTo>
                    <a:pt x="48082" y="10985"/>
                  </a:lnTo>
                  <a:lnTo>
                    <a:pt x="56565" y="13347"/>
                  </a:lnTo>
                  <a:lnTo>
                    <a:pt x="62674" y="99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293745" y="8686228"/>
              <a:ext cx="130175" cy="6350"/>
            </a:xfrm>
            <a:custGeom>
              <a:avLst/>
              <a:gdLst/>
              <a:ahLst/>
              <a:cxnLst/>
              <a:rect l="l" t="t" r="r" b="b"/>
              <a:pathLst>
                <a:path w="130175" h="6350">
                  <a:moveTo>
                    <a:pt x="3213" y="2997"/>
                  </a:moveTo>
                  <a:lnTo>
                    <a:pt x="2489" y="2476"/>
                  </a:lnTo>
                  <a:lnTo>
                    <a:pt x="711" y="2476"/>
                  </a:lnTo>
                  <a:lnTo>
                    <a:pt x="0" y="2997"/>
                  </a:lnTo>
                  <a:lnTo>
                    <a:pt x="0" y="4267"/>
                  </a:lnTo>
                  <a:lnTo>
                    <a:pt x="711" y="4775"/>
                  </a:lnTo>
                  <a:lnTo>
                    <a:pt x="2489" y="4775"/>
                  </a:lnTo>
                  <a:lnTo>
                    <a:pt x="3213" y="4267"/>
                  </a:lnTo>
                  <a:lnTo>
                    <a:pt x="3213" y="3632"/>
                  </a:lnTo>
                  <a:lnTo>
                    <a:pt x="3213" y="2997"/>
                  </a:lnTo>
                  <a:close/>
                </a:path>
                <a:path w="130175" h="6350">
                  <a:moveTo>
                    <a:pt x="47561" y="3454"/>
                  </a:moveTo>
                  <a:lnTo>
                    <a:pt x="46837" y="2933"/>
                  </a:lnTo>
                  <a:lnTo>
                    <a:pt x="45059" y="2933"/>
                  </a:lnTo>
                  <a:lnTo>
                    <a:pt x="44348" y="3454"/>
                  </a:lnTo>
                  <a:lnTo>
                    <a:pt x="44348" y="4711"/>
                  </a:lnTo>
                  <a:lnTo>
                    <a:pt x="45059" y="5232"/>
                  </a:lnTo>
                  <a:lnTo>
                    <a:pt x="46837" y="5232"/>
                  </a:lnTo>
                  <a:lnTo>
                    <a:pt x="47561" y="4711"/>
                  </a:lnTo>
                  <a:lnTo>
                    <a:pt x="47561" y="4076"/>
                  </a:lnTo>
                  <a:lnTo>
                    <a:pt x="47561" y="3454"/>
                  </a:lnTo>
                  <a:close/>
                </a:path>
                <a:path w="130175" h="6350">
                  <a:moveTo>
                    <a:pt x="93230" y="4140"/>
                  </a:moveTo>
                  <a:lnTo>
                    <a:pt x="91605" y="3619"/>
                  </a:lnTo>
                  <a:lnTo>
                    <a:pt x="87591" y="3619"/>
                  </a:lnTo>
                  <a:lnTo>
                    <a:pt x="85966" y="4140"/>
                  </a:lnTo>
                  <a:lnTo>
                    <a:pt x="85966" y="5410"/>
                  </a:lnTo>
                  <a:lnTo>
                    <a:pt x="87591" y="5930"/>
                  </a:lnTo>
                  <a:lnTo>
                    <a:pt x="91605" y="5930"/>
                  </a:lnTo>
                  <a:lnTo>
                    <a:pt x="93230" y="5410"/>
                  </a:lnTo>
                  <a:lnTo>
                    <a:pt x="93230" y="4775"/>
                  </a:lnTo>
                  <a:lnTo>
                    <a:pt x="93230" y="4140"/>
                  </a:lnTo>
                  <a:close/>
                </a:path>
                <a:path w="130175" h="6350">
                  <a:moveTo>
                    <a:pt x="129667" y="520"/>
                  </a:moveTo>
                  <a:lnTo>
                    <a:pt x="128943" y="0"/>
                  </a:lnTo>
                  <a:lnTo>
                    <a:pt x="127177" y="0"/>
                  </a:lnTo>
                  <a:lnTo>
                    <a:pt x="126453" y="520"/>
                  </a:lnTo>
                  <a:lnTo>
                    <a:pt x="126453" y="1790"/>
                  </a:lnTo>
                  <a:lnTo>
                    <a:pt x="127177" y="2298"/>
                  </a:lnTo>
                  <a:lnTo>
                    <a:pt x="128943" y="2298"/>
                  </a:lnTo>
                  <a:lnTo>
                    <a:pt x="129667" y="1790"/>
                  </a:lnTo>
                  <a:lnTo>
                    <a:pt x="129667" y="1155"/>
                  </a:lnTo>
                  <a:lnTo>
                    <a:pt x="129667" y="52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725265" y="8652941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70" h="1904">
                  <a:moveTo>
                    <a:pt x="1003" y="622"/>
                  </a:moveTo>
                  <a:lnTo>
                    <a:pt x="800" y="825"/>
                  </a:lnTo>
                  <a:lnTo>
                    <a:pt x="177" y="1663"/>
                  </a:lnTo>
                  <a:lnTo>
                    <a:pt x="63" y="1828"/>
                  </a:lnTo>
                  <a:lnTo>
                    <a:pt x="444" y="1905"/>
                  </a:lnTo>
                  <a:lnTo>
                    <a:pt x="495" y="1778"/>
                  </a:lnTo>
                  <a:lnTo>
                    <a:pt x="1003" y="622"/>
                  </a:lnTo>
                  <a:close/>
                </a:path>
                <a:path w="1270" h="1904">
                  <a:moveTo>
                    <a:pt x="1219" y="0"/>
                  </a:moveTo>
                  <a:lnTo>
                    <a:pt x="1003" y="622"/>
                  </a:lnTo>
                  <a:lnTo>
                    <a:pt x="1219" y="393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ADA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725011" y="865484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98" y="0"/>
                  </a:moveTo>
                  <a:lnTo>
                    <a:pt x="254" y="0"/>
                  </a:lnTo>
                  <a:lnTo>
                    <a:pt x="165" y="127"/>
                  </a:lnTo>
                  <a:lnTo>
                    <a:pt x="76" y="266"/>
                  </a:lnTo>
                  <a:lnTo>
                    <a:pt x="0" y="393"/>
                  </a:lnTo>
                  <a:lnTo>
                    <a:pt x="520" y="393"/>
                  </a:lnTo>
                  <a:lnTo>
                    <a:pt x="571" y="266"/>
                  </a:lnTo>
                  <a:lnTo>
                    <a:pt x="635" y="127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724846" y="865524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85" y="0"/>
                  </a:moveTo>
                  <a:lnTo>
                    <a:pt x="165" y="0"/>
                  </a:lnTo>
                  <a:lnTo>
                    <a:pt x="50" y="165"/>
                  </a:lnTo>
                  <a:lnTo>
                    <a:pt x="558" y="241"/>
                  </a:lnTo>
                  <a:lnTo>
                    <a:pt x="622" y="114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724618" y="865548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87" y="0"/>
                  </a:moveTo>
                  <a:lnTo>
                    <a:pt x="228" y="0"/>
                  </a:lnTo>
                  <a:lnTo>
                    <a:pt x="152" y="139"/>
                  </a:lnTo>
                  <a:lnTo>
                    <a:pt x="76" y="266"/>
                  </a:lnTo>
                  <a:lnTo>
                    <a:pt x="0" y="393"/>
                  </a:lnTo>
                  <a:lnTo>
                    <a:pt x="596" y="393"/>
                  </a:lnTo>
                  <a:lnTo>
                    <a:pt x="660" y="266"/>
                  </a:lnTo>
                  <a:lnTo>
                    <a:pt x="723" y="139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724478" y="865587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36" y="0"/>
                  </a:moveTo>
                  <a:lnTo>
                    <a:pt x="139" y="0"/>
                  </a:lnTo>
                  <a:lnTo>
                    <a:pt x="76" y="127"/>
                  </a:lnTo>
                  <a:lnTo>
                    <a:pt x="609" y="241"/>
                  </a:lnTo>
                  <a:lnTo>
                    <a:pt x="698" y="76"/>
                  </a:lnTo>
                  <a:close/>
                </a:path>
              </a:pathLst>
            </a:custGeom>
            <a:solidFill>
              <a:srgbClr val="A5A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724351" y="865611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36" y="0"/>
                  </a:moveTo>
                  <a:lnTo>
                    <a:pt x="127" y="0"/>
                  </a:lnTo>
                  <a:lnTo>
                    <a:pt x="63" y="127"/>
                  </a:lnTo>
                  <a:lnTo>
                    <a:pt x="0" y="266"/>
                  </a:lnTo>
                  <a:lnTo>
                    <a:pt x="609" y="266"/>
                  </a:lnTo>
                  <a:lnTo>
                    <a:pt x="685" y="127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724237" y="865638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23" y="0"/>
                  </a:moveTo>
                  <a:lnTo>
                    <a:pt x="114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596" y="254"/>
                  </a:lnTo>
                  <a:lnTo>
                    <a:pt x="660" y="127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A1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724059" y="865663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74" y="0"/>
                  </a:moveTo>
                  <a:lnTo>
                    <a:pt x="177" y="0"/>
                  </a:lnTo>
                  <a:lnTo>
                    <a:pt x="114" y="127"/>
                  </a:lnTo>
                  <a:lnTo>
                    <a:pt x="63" y="254"/>
                  </a:lnTo>
                  <a:lnTo>
                    <a:pt x="584" y="368"/>
                  </a:lnTo>
                  <a:lnTo>
                    <a:pt x="673" y="203"/>
                  </a:lnTo>
                  <a:lnTo>
                    <a:pt x="736" y="76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723906" y="865700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36" y="0"/>
                  </a:moveTo>
                  <a:lnTo>
                    <a:pt x="152" y="0"/>
                  </a:lnTo>
                  <a:lnTo>
                    <a:pt x="101" y="139"/>
                  </a:lnTo>
                  <a:lnTo>
                    <a:pt x="50" y="266"/>
                  </a:lnTo>
                  <a:lnTo>
                    <a:pt x="0" y="393"/>
                  </a:lnTo>
                  <a:lnTo>
                    <a:pt x="546" y="393"/>
                  </a:lnTo>
                  <a:lnTo>
                    <a:pt x="609" y="266"/>
                  </a:lnTo>
                  <a:lnTo>
                    <a:pt x="660" y="139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723805" y="865739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47" y="0"/>
                  </a:moveTo>
                  <a:lnTo>
                    <a:pt x="101" y="0"/>
                  </a:lnTo>
                  <a:lnTo>
                    <a:pt x="50" y="127"/>
                  </a:lnTo>
                  <a:lnTo>
                    <a:pt x="0" y="254"/>
                  </a:lnTo>
                  <a:lnTo>
                    <a:pt x="508" y="254"/>
                  </a:lnTo>
                  <a:lnTo>
                    <a:pt x="584" y="127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9B9D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723665" y="865765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47" y="0"/>
                  </a:moveTo>
                  <a:lnTo>
                    <a:pt x="139" y="0"/>
                  </a:lnTo>
                  <a:lnTo>
                    <a:pt x="88" y="127"/>
                  </a:lnTo>
                  <a:lnTo>
                    <a:pt x="38" y="254"/>
                  </a:lnTo>
                  <a:lnTo>
                    <a:pt x="0" y="381"/>
                  </a:lnTo>
                  <a:lnTo>
                    <a:pt x="469" y="381"/>
                  </a:lnTo>
                  <a:lnTo>
                    <a:pt x="533" y="254"/>
                  </a:lnTo>
                  <a:lnTo>
                    <a:pt x="584" y="127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999B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723538" y="865803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96" y="0"/>
                  </a:moveTo>
                  <a:lnTo>
                    <a:pt x="127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469" y="254"/>
                  </a:lnTo>
                  <a:lnTo>
                    <a:pt x="533" y="127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9799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723373" y="865841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71" y="0"/>
                  </a:moveTo>
                  <a:lnTo>
                    <a:pt x="114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444" y="254"/>
                  </a:lnTo>
                  <a:lnTo>
                    <a:pt x="508" y="127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723246" y="865866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571" y="0"/>
                  </a:moveTo>
                  <a:lnTo>
                    <a:pt x="127" y="0"/>
                  </a:lnTo>
                  <a:lnTo>
                    <a:pt x="63" y="127"/>
                  </a:lnTo>
                  <a:lnTo>
                    <a:pt x="0" y="254"/>
                  </a:lnTo>
                  <a:lnTo>
                    <a:pt x="457" y="254"/>
                  </a:lnTo>
                  <a:lnTo>
                    <a:pt x="508" y="127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723030" y="865892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73" y="0"/>
                  </a:moveTo>
                  <a:lnTo>
                    <a:pt x="215" y="0"/>
                  </a:lnTo>
                  <a:lnTo>
                    <a:pt x="152" y="139"/>
                  </a:lnTo>
                  <a:lnTo>
                    <a:pt x="50" y="304"/>
                  </a:lnTo>
                  <a:lnTo>
                    <a:pt x="495" y="381"/>
                  </a:lnTo>
                  <a:lnTo>
                    <a:pt x="558" y="254"/>
                  </a:lnTo>
                  <a:lnTo>
                    <a:pt x="635" y="88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722878" y="8659304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647" y="0"/>
                  </a:moveTo>
                  <a:lnTo>
                    <a:pt x="152" y="0"/>
                  </a:lnTo>
                  <a:lnTo>
                    <a:pt x="63" y="127"/>
                  </a:lnTo>
                  <a:lnTo>
                    <a:pt x="0" y="266"/>
                  </a:lnTo>
                  <a:lnTo>
                    <a:pt x="546" y="266"/>
                  </a:lnTo>
                  <a:lnTo>
                    <a:pt x="596" y="127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722713" y="865957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11" y="0"/>
                  </a:moveTo>
                  <a:lnTo>
                    <a:pt x="165" y="0"/>
                  </a:lnTo>
                  <a:lnTo>
                    <a:pt x="50" y="165"/>
                  </a:lnTo>
                  <a:lnTo>
                    <a:pt x="596" y="254"/>
                  </a:lnTo>
                  <a:lnTo>
                    <a:pt x="647" y="114"/>
                  </a:lnTo>
                  <a:close/>
                </a:path>
              </a:pathLst>
            </a:custGeom>
            <a:solidFill>
              <a:srgbClr val="8D8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722535" y="865982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774" y="0"/>
                  </a:moveTo>
                  <a:lnTo>
                    <a:pt x="177" y="0"/>
                  </a:lnTo>
                  <a:lnTo>
                    <a:pt x="63" y="165"/>
                  </a:lnTo>
                  <a:lnTo>
                    <a:pt x="673" y="241"/>
                  </a:lnTo>
                  <a:lnTo>
                    <a:pt x="723" y="114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722268" y="866006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939" y="0"/>
                  </a:moveTo>
                  <a:lnTo>
                    <a:pt x="266" y="0"/>
                  </a:lnTo>
                  <a:lnTo>
                    <a:pt x="177" y="127"/>
                  </a:lnTo>
                  <a:lnTo>
                    <a:pt x="88" y="266"/>
                  </a:lnTo>
                  <a:lnTo>
                    <a:pt x="0" y="393"/>
                  </a:lnTo>
                  <a:lnTo>
                    <a:pt x="774" y="393"/>
                  </a:lnTo>
                  <a:lnTo>
                    <a:pt x="825" y="266"/>
                  </a:lnTo>
                  <a:lnTo>
                    <a:pt x="876" y="127"/>
                  </a:lnTo>
                  <a:lnTo>
                    <a:pt x="939" y="0"/>
                  </a:lnTo>
                  <a:close/>
                </a:path>
              </a:pathLst>
            </a:custGeom>
            <a:solidFill>
              <a:srgbClr val="8A8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721951" y="866046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990" y="241"/>
                  </a:moveTo>
                  <a:lnTo>
                    <a:pt x="101" y="241"/>
                  </a:lnTo>
                  <a:lnTo>
                    <a:pt x="0" y="368"/>
                  </a:lnTo>
                  <a:lnTo>
                    <a:pt x="939" y="368"/>
                  </a:lnTo>
                  <a:lnTo>
                    <a:pt x="990" y="241"/>
                  </a:lnTo>
                  <a:close/>
                </a:path>
                <a:path w="1270" h="634">
                  <a:moveTo>
                    <a:pt x="1092" y="0"/>
                  </a:moveTo>
                  <a:lnTo>
                    <a:pt x="317" y="0"/>
                  </a:lnTo>
                  <a:lnTo>
                    <a:pt x="1041" y="114"/>
                  </a:lnTo>
                  <a:close/>
                </a:path>
              </a:pathLst>
            </a:custGeom>
            <a:solidFill>
              <a:srgbClr val="888A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721722" y="866082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1168" y="0"/>
                  </a:moveTo>
                  <a:lnTo>
                    <a:pt x="228" y="0"/>
                  </a:lnTo>
                  <a:lnTo>
                    <a:pt x="114" y="127"/>
                  </a:lnTo>
                  <a:lnTo>
                    <a:pt x="0" y="254"/>
                  </a:lnTo>
                  <a:lnTo>
                    <a:pt x="1092" y="254"/>
                  </a:lnTo>
                  <a:lnTo>
                    <a:pt x="1130" y="127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721354" y="8661082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4">
                  <a:moveTo>
                    <a:pt x="1460" y="0"/>
                  </a:moveTo>
                  <a:lnTo>
                    <a:pt x="368" y="0"/>
                  </a:lnTo>
                  <a:lnTo>
                    <a:pt x="254" y="139"/>
                  </a:lnTo>
                  <a:lnTo>
                    <a:pt x="127" y="254"/>
                  </a:lnTo>
                  <a:lnTo>
                    <a:pt x="0" y="381"/>
                  </a:lnTo>
                  <a:lnTo>
                    <a:pt x="1270" y="381"/>
                  </a:lnTo>
                  <a:lnTo>
                    <a:pt x="1333" y="254"/>
                  </a:lnTo>
                  <a:lnTo>
                    <a:pt x="1409" y="88"/>
                  </a:lnTo>
                  <a:close/>
                </a:path>
              </a:pathLst>
            </a:custGeom>
            <a:solidFill>
              <a:srgbClr val="8486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3721087" y="8661463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4">
                  <a:moveTo>
                    <a:pt x="1536" y="0"/>
                  </a:moveTo>
                  <a:lnTo>
                    <a:pt x="266" y="0"/>
                  </a:lnTo>
                  <a:lnTo>
                    <a:pt x="139" y="139"/>
                  </a:lnTo>
                  <a:lnTo>
                    <a:pt x="0" y="266"/>
                  </a:lnTo>
                  <a:lnTo>
                    <a:pt x="1397" y="266"/>
                  </a:lnTo>
                  <a:lnTo>
                    <a:pt x="1473" y="139"/>
                  </a:lnTo>
                  <a:lnTo>
                    <a:pt x="1536" y="0"/>
                  </a:lnTo>
                  <a:close/>
                </a:path>
              </a:pathLst>
            </a:custGeom>
            <a:solidFill>
              <a:srgbClr val="828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3720668" y="8661730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4">
                  <a:moveTo>
                    <a:pt x="1816" y="0"/>
                  </a:moveTo>
                  <a:lnTo>
                    <a:pt x="419" y="0"/>
                  </a:lnTo>
                  <a:lnTo>
                    <a:pt x="279" y="127"/>
                  </a:lnTo>
                  <a:lnTo>
                    <a:pt x="139" y="241"/>
                  </a:lnTo>
                  <a:lnTo>
                    <a:pt x="0" y="368"/>
                  </a:lnTo>
                  <a:lnTo>
                    <a:pt x="1600" y="368"/>
                  </a:lnTo>
                  <a:lnTo>
                    <a:pt x="1689" y="241"/>
                  </a:lnTo>
                  <a:lnTo>
                    <a:pt x="1778" y="88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3720338" y="8662098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4">
                  <a:moveTo>
                    <a:pt x="1930" y="0"/>
                  </a:moveTo>
                  <a:lnTo>
                    <a:pt x="330" y="0"/>
                  </a:lnTo>
                  <a:lnTo>
                    <a:pt x="203" y="101"/>
                  </a:lnTo>
                  <a:lnTo>
                    <a:pt x="50" y="215"/>
                  </a:lnTo>
                  <a:lnTo>
                    <a:pt x="1778" y="266"/>
                  </a:lnTo>
                  <a:lnTo>
                    <a:pt x="1854" y="139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7E8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719792" y="8662365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4">
                  <a:moveTo>
                    <a:pt x="2324" y="0"/>
                  </a:moveTo>
                  <a:lnTo>
                    <a:pt x="546" y="0"/>
                  </a:lnTo>
                  <a:lnTo>
                    <a:pt x="381" y="127"/>
                  </a:lnTo>
                  <a:lnTo>
                    <a:pt x="241" y="203"/>
                  </a:lnTo>
                  <a:lnTo>
                    <a:pt x="63" y="330"/>
                  </a:lnTo>
                  <a:lnTo>
                    <a:pt x="2032" y="381"/>
                  </a:lnTo>
                  <a:lnTo>
                    <a:pt x="2133" y="254"/>
                  </a:lnTo>
                  <a:lnTo>
                    <a:pt x="2222" y="127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3719398" y="8662746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39" h="634">
                  <a:moveTo>
                    <a:pt x="2425" y="0"/>
                  </a:moveTo>
                  <a:lnTo>
                    <a:pt x="393" y="0"/>
                  </a:lnTo>
                  <a:lnTo>
                    <a:pt x="203" y="114"/>
                  </a:lnTo>
                  <a:lnTo>
                    <a:pt x="0" y="254"/>
                  </a:lnTo>
                  <a:lnTo>
                    <a:pt x="2222" y="254"/>
                  </a:lnTo>
                  <a:lnTo>
                    <a:pt x="2324" y="114"/>
                  </a:lnTo>
                  <a:close/>
                </a:path>
              </a:pathLst>
            </a:custGeom>
            <a:solidFill>
              <a:srgbClr val="7B7C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718687" y="8663000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4">
                  <a:moveTo>
                    <a:pt x="2933" y="0"/>
                  </a:moveTo>
                  <a:lnTo>
                    <a:pt x="711" y="0"/>
                  </a:lnTo>
                  <a:lnTo>
                    <a:pt x="495" y="127"/>
                  </a:lnTo>
                  <a:lnTo>
                    <a:pt x="330" y="203"/>
                  </a:lnTo>
                  <a:lnTo>
                    <a:pt x="76" y="330"/>
                  </a:lnTo>
                  <a:lnTo>
                    <a:pt x="2590" y="381"/>
                  </a:lnTo>
                  <a:lnTo>
                    <a:pt x="2705" y="254"/>
                  </a:lnTo>
                  <a:lnTo>
                    <a:pt x="2806" y="127"/>
                  </a:lnTo>
                  <a:lnTo>
                    <a:pt x="2933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3717709" y="8663381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10" h="634">
                  <a:moveTo>
                    <a:pt x="3568" y="0"/>
                  </a:moveTo>
                  <a:lnTo>
                    <a:pt x="977" y="0"/>
                  </a:lnTo>
                  <a:lnTo>
                    <a:pt x="762" y="101"/>
                  </a:lnTo>
                  <a:lnTo>
                    <a:pt x="558" y="190"/>
                  </a:lnTo>
                  <a:lnTo>
                    <a:pt x="342" y="266"/>
                  </a:lnTo>
                  <a:lnTo>
                    <a:pt x="114" y="355"/>
                  </a:lnTo>
                  <a:lnTo>
                    <a:pt x="3136" y="406"/>
                  </a:lnTo>
                  <a:lnTo>
                    <a:pt x="3276" y="266"/>
                  </a:lnTo>
                  <a:lnTo>
                    <a:pt x="3416" y="139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716794" y="8663787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4">
                  <a:moveTo>
                    <a:pt x="4051" y="0"/>
                  </a:moveTo>
                  <a:lnTo>
                    <a:pt x="914" y="0"/>
                  </a:lnTo>
                  <a:lnTo>
                    <a:pt x="787" y="50"/>
                  </a:lnTo>
                  <a:lnTo>
                    <a:pt x="660" y="76"/>
                  </a:lnTo>
                  <a:lnTo>
                    <a:pt x="520" y="114"/>
                  </a:lnTo>
                  <a:lnTo>
                    <a:pt x="330" y="165"/>
                  </a:lnTo>
                  <a:lnTo>
                    <a:pt x="177" y="215"/>
                  </a:lnTo>
                  <a:lnTo>
                    <a:pt x="0" y="254"/>
                  </a:lnTo>
                  <a:lnTo>
                    <a:pt x="3771" y="254"/>
                  </a:lnTo>
                  <a:lnTo>
                    <a:pt x="3911" y="114"/>
                  </a:lnTo>
                  <a:lnTo>
                    <a:pt x="4051" y="0"/>
                  </a:lnTo>
                  <a:close/>
                </a:path>
              </a:pathLst>
            </a:custGeom>
            <a:solidFill>
              <a:srgbClr val="757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714927" y="8664041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4" h="634">
                  <a:moveTo>
                    <a:pt x="5638" y="0"/>
                  </a:moveTo>
                  <a:lnTo>
                    <a:pt x="1866" y="0"/>
                  </a:lnTo>
                  <a:lnTo>
                    <a:pt x="1460" y="76"/>
                  </a:lnTo>
                  <a:lnTo>
                    <a:pt x="1308" y="88"/>
                  </a:lnTo>
                  <a:lnTo>
                    <a:pt x="1168" y="127"/>
                  </a:lnTo>
                  <a:lnTo>
                    <a:pt x="762" y="203"/>
                  </a:lnTo>
                  <a:lnTo>
                    <a:pt x="546" y="254"/>
                  </a:lnTo>
                  <a:lnTo>
                    <a:pt x="0" y="368"/>
                  </a:lnTo>
                  <a:lnTo>
                    <a:pt x="5156" y="368"/>
                  </a:lnTo>
                  <a:lnTo>
                    <a:pt x="5334" y="254"/>
                  </a:lnTo>
                  <a:lnTo>
                    <a:pt x="5473" y="127"/>
                  </a:lnTo>
                  <a:lnTo>
                    <a:pt x="5638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713975" y="8664409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4">
                  <a:moveTo>
                    <a:pt x="6108" y="0"/>
                  </a:moveTo>
                  <a:lnTo>
                    <a:pt x="952" y="0"/>
                  </a:lnTo>
                  <a:lnTo>
                    <a:pt x="774" y="38"/>
                  </a:lnTo>
                  <a:lnTo>
                    <a:pt x="444" y="139"/>
                  </a:lnTo>
                  <a:lnTo>
                    <a:pt x="139" y="215"/>
                  </a:lnTo>
                  <a:lnTo>
                    <a:pt x="0" y="266"/>
                  </a:lnTo>
                  <a:lnTo>
                    <a:pt x="5765" y="266"/>
                  </a:lnTo>
                  <a:lnTo>
                    <a:pt x="5930" y="139"/>
                  </a:lnTo>
                  <a:lnTo>
                    <a:pt x="6057" y="50"/>
                  </a:lnTo>
                  <a:close/>
                </a:path>
              </a:pathLst>
            </a:custGeom>
            <a:solidFill>
              <a:srgbClr val="717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712768" y="8664676"/>
              <a:ext cx="6985" cy="635"/>
            </a:xfrm>
            <a:custGeom>
              <a:avLst/>
              <a:gdLst/>
              <a:ahLst/>
              <a:cxnLst/>
              <a:rect l="l" t="t" r="r" b="b"/>
              <a:pathLst>
                <a:path w="6985" h="634">
                  <a:moveTo>
                    <a:pt x="6972" y="0"/>
                  </a:moveTo>
                  <a:lnTo>
                    <a:pt x="1206" y="0"/>
                  </a:lnTo>
                  <a:lnTo>
                    <a:pt x="787" y="127"/>
                  </a:lnTo>
                  <a:lnTo>
                    <a:pt x="368" y="254"/>
                  </a:lnTo>
                  <a:lnTo>
                    <a:pt x="0" y="381"/>
                  </a:lnTo>
                  <a:lnTo>
                    <a:pt x="6388" y="381"/>
                  </a:lnTo>
                  <a:lnTo>
                    <a:pt x="6591" y="254"/>
                  </a:lnTo>
                  <a:lnTo>
                    <a:pt x="6769" y="127"/>
                  </a:lnTo>
                  <a:lnTo>
                    <a:pt x="6972" y="0"/>
                  </a:lnTo>
                  <a:close/>
                </a:path>
              </a:pathLst>
            </a:custGeom>
            <a:solidFill>
              <a:srgbClr val="6F7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712045" y="8665057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4">
                  <a:moveTo>
                    <a:pt x="7112" y="0"/>
                  </a:moveTo>
                  <a:lnTo>
                    <a:pt x="723" y="0"/>
                  </a:lnTo>
                  <a:lnTo>
                    <a:pt x="596" y="38"/>
                  </a:lnTo>
                  <a:lnTo>
                    <a:pt x="368" y="114"/>
                  </a:lnTo>
                  <a:lnTo>
                    <a:pt x="127" y="215"/>
                  </a:lnTo>
                  <a:lnTo>
                    <a:pt x="0" y="254"/>
                  </a:lnTo>
                  <a:lnTo>
                    <a:pt x="6667" y="254"/>
                  </a:lnTo>
                  <a:lnTo>
                    <a:pt x="6896" y="114"/>
                  </a:lnTo>
                  <a:lnTo>
                    <a:pt x="7112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3711079" y="8665311"/>
              <a:ext cx="8255" cy="635"/>
            </a:xfrm>
            <a:custGeom>
              <a:avLst/>
              <a:gdLst/>
              <a:ahLst/>
              <a:cxnLst/>
              <a:rect l="l" t="t" r="r" b="b"/>
              <a:pathLst>
                <a:path w="8254" h="634">
                  <a:moveTo>
                    <a:pt x="7632" y="0"/>
                  </a:moveTo>
                  <a:lnTo>
                    <a:pt x="965" y="0"/>
                  </a:lnTo>
                  <a:lnTo>
                    <a:pt x="635" y="127"/>
                  </a:lnTo>
                  <a:lnTo>
                    <a:pt x="419" y="203"/>
                  </a:lnTo>
                  <a:lnTo>
                    <a:pt x="101" y="330"/>
                  </a:lnTo>
                  <a:lnTo>
                    <a:pt x="6908" y="381"/>
                  </a:lnTo>
                  <a:lnTo>
                    <a:pt x="7061" y="292"/>
                  </a:lnTo>
                  <a:lnTo>
                    <a:pt x="7404" y="127"/>
                  </a:lnTo>
                  <a:lnTo>
                    <a:pt x="7632" y="0"/>
                  </a:lnTo>
                  <a:close/>
                </a:path>
              </a:pathLst>
            </a:custGeom>
            <a:solidFill>
              <a:srgbClr val="6B6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3597097" y="8665692"/>
              <a:ext cx="121285" cy="635"/>
            </a:xfrm>
            <a:custGeom>
              <a:avLst/>
              <a:gdLst/>
              <a:ahLst/>
              <a:cxnLst/>
              <a:rect l="l" t="t" r="r" b="b"/>
              <a:pathLst>
                <a:path w="121285" h="634">
                  <a:moveTo>
                    <a:pt x="952" y="254"/>
                  </a:moveTo>
                  <a:lnTo>
                    <a:pt x="0" y="190"/>
                  </a:lnTo>
                  <a:lnTo>
                    <a:pt x="723" y="254"/>
                  </a:lnTo>
                  <a:lnTo>
                    <a:pt x="952" y="254"/>
                  </a:lnTo>
                  <a:close/>
                </a:path>
                <a:path w="121285" h="634">
                  <a:moveTo>
                    <a:pt x="120891" y="0"/>
                  </a:moveTo>
                  <a:lnTo>
                    <a:pt x="113982" y="0"/>
                  </a:lnTo>
                  <a:lnTo>
                    <a:pt x="113766" y="76"/>
                  </a:lnTo>
                  <a:lnTo>
                    <a:pt x="113360" y="254"/>
                  </a:lnTo>
                  <a:lnTo>
                    <a:pt x="120332" y="254"/>
                  </a:lnTo>
                  <a:lnTo>
                    <a:pt x="120611" y="127"/>
                  </a:lnTo>
                  <a:lnTo>
                    <a:pt x="120891" y="0"/>
                  </a:lnTo>
                  <a:close/>
                </a:path>
              </a:pathLst>
            </a:custGeom>
            <a:solidFill>
              <a:srgbClr val="696A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597821" y="8665946"/>
              <a:ext cx="120014" cy="635"/>
            </a:xfrm>
            <a:custGeom>
              <a:avLst/>
              <a:gdLst/>
              <a:ahLst/>
              <a:cxnLst/>
              <a:rect l="l" t="t" r="r" b="b"/>
              <a:pathLst>
                <a:path w="120014" h="634">
                  <a:moveTo>
                    <a:pt x="2108" y="381"/>
                  </a:moveTo>
                  <a:lnTo>
                    <a:pt x="1638" y="254"/>
                  </a:lnTo>
                  <a:lnTo>
                    <a:pt x="1066" y="127"/>
                  </a:lnTo>
                  <a:lnTo>
                    <a:pt x="508" y="25"/>
                  </a:lnTo>
                  <a:lnTo>
                    <a:pt x="0" y="0"/>
                  </a:lnTo>
                  <a:lnTo>
                    <a:pt x="215" y="25"/>
                  </a:lnTo>
                  <a:lnTo>
                    <a:pt x="635" y="127"/>
                  </a:lnTo>
                  <a:lnTo>
                    <a:pt x="1079" y="254"/>
                  </a:lnTo>
                  <a:lnTo>
                    <a:pt x="1447" y="381"/>
                  </a:lnTo>
                  <a:lnTo>
                    <a:pt x="2108" y="381"/>
                  </a:lnTo>
                  <a:close/>
                </a:path>
                <a:path w="120014" h="634">
                  <a:moveTo>
                    <a:pt x="119608" y="0"/>
                  </a:moveTo>
                  <a:lnTo>
                    <a:pt x="112636" y="0"/>
                  </a:lnTo>
                  <a:lnTo>
                    <a:pt x="112344" y="127"/>
                  </a:lnTo>
                  <a:lnTo>
                    <a:pt x="112052" y="254"/>
                  </a:lnTo>
                  <a:lnTo>
                    <a:pt x="111747" y="381"/>
                  </a:lnTo>
                  <a:lnTo>
                    <a:pt x="118643" y="381"/>
                  </a:lnTo>
                  <a:lnTo>
                    <a:pt x="118973" y="254"/>
                  </a:lnTo>
                  <a:lnTo>
                    <a:pt x="119303" y="127"/>
                  </a:lnTo>
                  <a:lnTo>
                    <a:pt x="119608" y="0"/>
                  </a:lnTo>
                  <a:close/>
                </a:path>
              </a:pathLst>
            </a:custGeom>
            <a:solidFill>
              <a:srgbClr val="6768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599269" y="8666327"/>
              <a:ext cx="117475" cy="635"/>
            </a:xfrm>
            <a:custGeom>
              <a:avLst/>
              <a:gdLst/>
              <a:ahLst/>
              <a:cxnLst/>
              <a:rect l="l" t="t" r="r" b="b"/>
              <a:pathLst>
                <a:path w="117475" h="634">
                  <a:moveTo>
                    <a:pt x="1422" y="254"/>
                  </a:moveTo>
                  <a:lnTo>
                    <a:pt x="1066" y="139"/>
                  </a:lnTo>
                  <a:lnTo>
                    <a:pt x="660" y="0"/>
                  </a:lnTo>
                  <a:lnTo>
                    <a:pt x="0" y="0"/>
                  </a:lnTo>
                  <a:lnTo>
                    <a:pt x="330" y="139"/>
                  </a:lnTo>
                  <a:lnTo>
                    <a:pt x="533" y="203"/>
                  </a:lnTo>
                  <a:lnTo>
                    <a:pt x="1422" y="254"/>
                  </a:lnTo>
                  <a:close/>
                </a:path>
                <a:path w="117475" h="634">
                  <a:moveTo>
                    <a:pt x="117195" y="0"/>
                  </a:moveTo>
                  <a:lnTo>
                    <a:pt x="110299" y="0"/>
                  </a:lnTo>
                  <a:lnTo>
                    <a:pt x="110020" y="139"/>
                  </a:lnTo>
                  <a:lnTo>
                    <a:pt x="109804" y="203"/>
                  </a:lnTo>
                  <a:lnTo>
                    <a:pt x="116395" y="254"/>
                  </a:lnTo>
                  <a:lnTo>
                    <a:pt x="116814" y="139"/>
                  </a:lnTo>
                  <a:lnTo>
                    <a:pt x="117195" y="0"/>
                  </a:lnTo>
                  <a:close/>
                </a:path>
              </a:pathLst>
            </a:custGeom>
            <a:solidFill>
              <a:srgbClr val="656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599891" y="8666581"/>
              <a:ext cx="116205" cy="635"/>
            </a:xfrm>
            <a:custGeom>
              <a:avLst/>
              <a:gdLst/>
              <a:ahLst/>
              <a:cxnLst/>
              <a:rect l="l" t="t" r="r" b="b"/>
              <a:pathLst>
                <a:path w="116204" h="634">
                  <a:moveTo>
                    <a:pt x="1714" y="381"/>
                  </a:moveTo>
                  <a:lnTo>
                    <a:pt x="1422" y="254"/>
                  </a:lnTo>
                  <a:lnTo>
                    <a:pt x="1130" y="127"/>
                  </a:lnTo>
                  <a:lnTo>
                    <a:pt x="800" y="0"/>
                  </a:lnTo>
                  <a:lnTo>
                    <a:pt x="0" y="0"/>
                  </a:lnTo>
                  <a:lnTo>
                    <a:pt x="266" y="127"/>
                  </a:lnTo>
                  <a:lnTo>
                    <a:pt x="520" y="254"/>
                  </a:lnTo>
                  <a:lnTo>
                    <a:pt x="762" y="381"/>
                  </a:lnTo>
                  <a:lnTo>
                    <a:pt x="1714" y="381"/>
                  </a:lnTo>
                  <a:close/>
                </a:path>
                <a:path w="116204" h="634">
                  <a:moveTo>
                    <a:pt x="115773" y="0"/>
                  </a:moveTo>
                  <a:lnTo>
                    <a:pt x="109080" y="0"/>
                  </a:lnTo>
                  <a:lnTo>
                    <a:pt x="108800" y="127"/>
                  </a:lnTo>
                  <a:lnTo>
                    <a:pt x="108521" y="254"/>
                  </a:lnTo>
                  <a:lnTo>
                    <a:pt x="108229" y="381"/>
                  </a:lnTo>
                  <a:lnTo>
                    <a:pt x="114058" y="381"/>
                  </a:lnTo>
                  <a:lnTo>
                    <a:pt x="114757" y="254"/>
                  </a:lnTo>
                  <a:lnTo>
                    <a:pt x="115316" y="127"/>
                  </a:lnTo>
                  <a:lnTo>
                    <a:pt x="115773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3600653" y="8666962"/>
              <a:ext cx="113664" cy="635"/>
            </a:xfrm>
            <a:custGeom>
              <a:avLst/>
              <a:gdLst/>
              <a:ahLst/>
              <a:cxnLst/>
              <a:rect l="l" t="t" r="r" b="b"/>
              <a:pathLst>
                <a:path w="113664" h="634">
                  <a:moveTo>
                    <a:pt x="1701" y="381"/>
                  </a:moveTo>
                  <a:lnTo>
                    <a:pt x="1460" y="254"/>
                  </a:lnTo>
                  <a:lnTo>
                    <a:pt x="1206" y="127"/>
                  </a:lnTo>
                  <a:lnTo>
                    <a:pt x="952" y="0"/>
                  </a:lnTo>
                  <a:lnTo>
                    <a:pt x="0" y="0"/>
                  </a:lnTo>
                  <a:lnTo>
                    <a:pt x="215" y="127"/>
                  </a:lnTo>
                  <a:lnTo>
                    <a:pt x="431" y="254"/>
                  </a:lnTo>
                  <a:lnTo>
                    <a:pt x="647" y="381"/>
                  </a:lnTo>
                  <a:lnTo>
                    <a:pt x="1701" y="381"/>
                  </a:lnTo>
                  <a:close/>
                </a:path>
                <a:path w="113664" h="634">
                  <a:moveTo>
                    <a:pt x="113296" y="0"/>
                  </a:moveTo>
                  <a:lnTo>
                    <a:pt x="107467" y="0"/>
                  </a:lnTo>
                  <a:lnTo>
                    <a:pt x="107276" y="76"/>
                  </a:lnTo>
                  <a:lnTo>
                    <a:pt x="106883" y="254"/>
                  </a:lnTo>
                  <a:lnTo>
                    <a:pt x="106591" y="381"/>
                  </a:lnTo>
                  <a:lnTo>
                    <a:pt x="111747" y="381"/>
                  </a:lnTo>
                  <a:lnTo>
                    <a:pt x="112179" y="254"/>
                  </a:lnTo>
                  <a:lnTo>
                    <a:pt x="112687" y="127"/>
                  </a:lnTo>
                  <a:lnTo>
                    <a:pt x="113296" y="0"/>
                  </a:lnTo>
                  <a:close/>
                </a:path>
              </a:pathLst>
            </a:custGeom>
            <a:solidFill>
              <a:srgbClr val="6162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601301" y="8667343"/>
              <a:ext cx="111125" cy="635"/>
            </a:xfrm>
            <a:custGeom>
              <a:avLst/>
              <a:gdLst/>
              <a:ahLst/>
              <a:cxnLst/>
              <a:rect l="l" t="t" r="r" b="b"/>
              <a:pathLst>
                <a:path w="111125" h="634">
                  <a:moveTo>
                    <a:pt x="1524" y="254"/>
                  </a:moveTo>
                  <a:lnTo>
                    <a:pt x="1295" y="127"/>
                  </a:lnTo>
                  <a:lnTo>
                    <a:pt x="1054" y="0"/>
                  </a:lnTo>
                  <a:lnTo>
                    <a:pt x="0" y="0"/>
                  </a:lnTo>
                  <a:lnTo>
                    <a:pt x="203" y="127"/>
                  </a:lnTo>
                  <a:lnTo>
                    <a:pt x="393" y="254"/>
                  </a:lnTo>
                  <a:lnTo>
                    <a:pt x="1524" y="254"/>
                  </a:lnTo>
                  <a:close/>
                </a:path>
                <a:path w="111125" h="634">
                  <a:moveTo>
                    <a:pt x="89674" y="254"/>
                  </a:moveTo>
                  <a:lnTo>
                    <a:pt x="89166" y="190"/>
                  </a:lnTo>
                  <a:lnTo>
                    <a:pt x="88087" y="127"/>
                  </a:lnTo>
                  <a:lnTo>
                    <a:pt x="86918" y="127"/>
                  </a:lnTo>
                  <a:lnTo>
                    <a:pt x="86347" y="152"/>
                  </a:lnTo>
                  <a:lnTo>
                    <a:pt x="85153" y="254"/>
                  </a:lnTo>
                  <a:lnTo>
                    <a:pt x="89674" y="254"/>
                  </a:lnTo>
                  <a:close/>
                </a:path>
                <a:path w="111125" h="634">
                  <a:moveTo>
                    <a:pt x="111099" y="0"/>
                  </a:moveTo>
                  <a:lnTo>
                    <a:pt x="105943" y="0"/>
                  </a:lnTo>
                  <a:lnTo>
                    <a:pt x="105638" y="127"/>
                  </a:lnTo>
                  <a:lnTo>
                    <a:pt x="105333" y="254"/>
                  </a:lnTo>
                  <a:lnTo>
                    <a:pt x="110350" y="254"/>
                  </a:lnTo>
                  <a:lnTo>
                    <a:pt x="110718" y="127"/>
                  </a:lnTo>
                  <a:lnTo>
                    <a:pt x="111099" y="0"/>
                  </a:lnTo>
                  <a:close/>
                </a:path>
              </a:pathLst>
            </a:custGeom>
            <a:solidFill>
              <a:srgbClr val="5E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601694" y="8667597"/>
              <a:ext cx="110489" cy="635"/>
            </a:xfrm>
            <a:custGeom>
              <a:avLst/>
              <a:gdLst/>
              <a:ahLst/>
              <a:cxnLst/>
              <a:rect l="l" t="t" r="r" b="b"/>
              <a:pathLst>
                <a:path w="110489" h="634">
                  <a:moveTo>
                    <a:pt x="1778" y="381"/>
                  </a:moveTo>
                  <a:lnTo>
                    <a:pt x="1562" y="254"/>
                  </a:lnTo>
                  <a:lnTo>
                    <a:pt x="1346" y="127"/>
                  </a:lnTo>
                  <a:lnTo>
                    <a:pt x="1130" y="0"/>
                  </a:lnTo>
                  <a:lnTo>
                    <a:pt x="0" y="0"/>
                  </a:lnTo>
                  <a:lnTo>
                    <a:pt x="190" y="127"/>
                  </a:lnTo>
                  <a:lnTo>
                    <a:pt x="368" y="254"/>
                  </a:lnTo>
                  <a:lnTo>
                    <a:pt x="546" y="381"/>
                  </a:lnTo>
                  <a:lnTo>
                    <a:pt x="1778" y="381"/>
                  </a:lnTo>
                  <a:close/>
                </a:path>
                <a:path w="110489" h="634">
                  <a:moveTo>
                    <a:pt x="91389" y="381"/>
                  </a:moveTo>
                  <a:lnTo>
                    <a:pt x="90754" y="254"/>
                  </a:lnTo>
                  <a:lnTo>
                    <a:pt x="90081" y="127"/>
                  </a:lnTo>
                  <a:lnTo>
                    <a:pt x="89281" y="0"/>
                  </a:lnTo>
                  <a:lnTo>
                    <a:pt x="84759" y="0"/>
                  </a:lnTo>
                  <a:lnTo>
                    <a:pt x="83781" y="127"/>
                  </a:lnTo>
                  <a:lnTo>
                    <a:pt x="83019" y="254"/>
                  </a:lnTo>
                  <a:lnTo>
                    <a:pt x="82334" y="381"/>
                  </a:lnTo>
                  <a:lnTo>
                    <a:pt x="91389" y="381"/>
                  </a:lnTo>
                  <a:close/>
                </a:path>
                <a:path w="110489" h="634">
                  <a:moveTo>
                    <a:pt x="109956" y="0"/>
                  </a:moveTo>
                  <a:lnTo>
                    <a:pt x="104940" y="0"/>
                  </a:lnTo>
                  <a:lnTo>
                    <a:pt x="104635" y="127"/>
                  </a:lnTo>
                  <a:lnTo>
                    <a:pt x="104317" y="254"/>
                  </a:lnTo>
                  <a:lnTo>
                    <a:pt x="104000" y="381"/>
                  </a:lnTo>
                  <a:lnTo>
                    <a:pt x="109054" y="381"/>
                  </a:lnTo>
                  <a:lnTo>
                    <a:pt x="109321" y="254"/>
                  </a:lnTo>
                  <a:lnTo>
                    <a:pt x="109639" y="127"/>
                  </a:lnTo>
                  <a:lnTo>
                    <a:pt x="109956" y="0"/>
                  </a:lnTo>
                  <a:close/>
                </a:path>
              </a:pathLst>
            </a:custGeom>
            <a:solidFill>
              <a:srgbClr val="5C5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602240" y="8667978"/>
              <a:ext cx="108585" cy="635"/>
            </a:xfrm>
            <a:custGeom>
              <a:avLst/>
              <a:gdLst/>
              <a:ahLst/>
              <a:cxnLst/>
              <a:rect l="l" t="t" r="r" b="b"/>
              <a:pathLst>
                <a:path w="108585" h="634">
                  <a:moveTo>
                    <a:pt x="1638" y="254"/>
                  </a:moveTo>
                  <a:lnTo>
                    <a:pt x="1422" y="127"/>
                  </a:lnTo>
                  <a:lnTo>
                    <a:pt x="1231" y="0"/>
                  </a:lnTo>
                  <a:lnTo>
                    <a:pt x="0" y="0"/>
                  </a:lnTo>
                  <a:lnTo>
                    <a:pt x="190" y="127"/>
                  </a:lnTo>
                  <a:lnTo>
                    <a:pt x="355" y="254"/>
                  </a:lnTo>
                  <a:lnTo>
                    <a:pt x="1638" y="254"/>
                  </a:lnTo>
                  <a:close/>
                </a:path>
                <a:path w="108585" h="634">
                  <a:moveTo>
                    <a:pt x="92075" y="254"/>
                  </a:moveTo>
                  <a:lnTo>
                    <a:pt x="91478" y="127"/>
                  </a:lnTo>
                  <a:lnTo>
                    <a:pt x="90843" y="0"/>
                  </a:lnTo>
                  <a:lnTo>
                    <a:pt x="81788" y="0"/>
                  </a:lnTo>
                  <a:lnTo>
                    <a:pt x="81178" y="127"/>
                  </a:lnTo>
                  <a:lnTo>
                    <a:pt x="80606" y="254"/>
                  </a:lnTo>
                  <a:lnTo>
                    <a:pt x="92075" y="254"/>
                  </a:lnTo>
                  <a:close/>
                </a:path>
                <a:path w="108585" h="634">
                  <a:moveTo>
                    <a:pt x="108508" y="0"/>
                  </a:moveTo>
                  <a:lnTo>
                    <a:pt x="103454" y="0"/>
                  </a:lnTo>
                  <a:lnTo>
                    <a:pt x="103111" y="127"/>
                  </a:lnTo>
                  <a:lnTo>
                    <a:pt x="102755" y="254"/>
                  </a:lnTo>
                  <a:lnTo>
                    <a:pt x="107950" y="254"/>
                  </a:lnTo>
                  <a:lnTo>
                    <a:pt x="108216" y="127"/>
                  </a:lnTo>
                  <a:lnTo>
                    <a:pt x="108508" y="0"/>
                  </a:lnTo>
                  <a:close/>
                </a:path>
              </a:pathLst>
            </a:custGeom>
            <a:solidFill>
              <a:srgbClr val="5A5B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602596" y="8668232"/>
              <a:ext cx="107950" cy="635"/>
            </a:xfrm>
            <a:custGeom>
              <a:avLst/>
              <a:gdLst/>
              <a:ahLst/>
              <a:cxnLst/>
              <a:rect l="l" t="t" r="r" b="b"/>
              <a:pathLst>
                <a:path w="107950" h="634">
                  <a:moveTo>
                    <a:pt x="1892" y="381"/>
                  </a:moveTo>
                  <a:lnTo>
                    <a:pt x="1689" y="266"/>
                  </a:lnTo>
                  <a:lnTo>
                    <a:pt x="1485" y="127"/>
                  </a:lnTo>
                  <a:lnTo>
                    <a:pt x="1282" y="0"/>
                  </a:lnTo>
                  <a:lnTo>
                    <a:pt x="0" y="0"/>
                  </a:lnTo>
                  <a:lnTo>
                    <a:pt x="165" y="127"/>
                  </a:lnTo>
                  <a:lnTo>
                    <a:pt x="330" y="266"/>
                  </a:lnTo>
                  <a:lnTo>
                    <a:pt x="495" y="381"/>
                  </a:lnTo>
                  <a:lnTo>
                    <a:pt x="1892" y="381"/>
                  </a:lnTo>
                  <a:close/>
                </a:path>
                <a:path w="107950" h="634">
                  <a:moveTo>
                    <a:pt x="93637" y="381"/>
                  </a:moveTo>
                  <a:lnTo>
                    <a:pt x="92976" y="266"/>
                  </a:lnTo>
                  <a:lnTo>
                    <a:pt x="92341" y="127"/>
                  </a:lnTo>
                  <a:lnTo>
                    <a:pt x="91719" y="0"/>
                  </a:lnTo>
                  <a:lnTo>
                    <a:pt x="80251" y="0"/>
                  </a:lnTo>
                  <a:lnTo>
                    <a:pt x="79730" y="127"/>
                  </a:lnTo>
                  <a:lnTo>
                    <a:pt x="79235" y="266"/>
                  </a:lnTo>
                  <a:lnTo>
                    <a:pt x="78752" y="381"/>
                  </a:lnTo>
                  <a:lnTo>
                    <a:pt x="93637" y="381"/>
                  </a:lnTo>
                  <a:close/>
                </a:path>
                <a:path w="107950" h="634">
                  <a:moveTo>
                    <a:pt x="107594" y="0"/>
                  </a:moveTo>
                  <a:lnTo>
                    <a:pt x="102400" y="0"/>
                  </a:lnTo>
                  <a:lnTo>
                    <a:pt x="102019" y="127"/>
                  </a:lnTo>
                  <a:lnTo>
                    <a:pt x="101600" y="266"/>
                  </a:lnTo>
                  <a:lnTo>
                    <a:pt x="101282" y="355"/>
                  </a:lnTo>
                  <a:lnTo>
                    <a:pt x="101117" y="381"/>
                  </a:lnTo>
                  <a:lnTo>
                    <a:pt x="106870" y="381"/>
                  </a:lnTo>
                  <a:lnTo>
                    <a:pt x="107099" y="266"/>
                  </a:lnTo>
                  <a:lnTo>
                    <a:pt x="107353" y="127"/>
                  </a:lnTo>
                  <a:lnTo>
                    <a:pt x="107594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603091" y="8668613"/>
              <a:ext cx="106680" cy="635"/>
            </a:xfrm>
            <a:custGeom>
              <a:avLst/>
              <a:gdLst/>
              <a:ahLst/>
              <a:cxnLst/>
              <a:rect l="l" t="t" r="r" b="b"/>
              <a:pathLst>
                <a:path w="106679" h="634">
                  <a:moveTo>
                    <a:pt x="1816" y="254"/>
                  </a:moveTo>
                  <a:lnTo>
                    <a:pt x="1600" y="127"/>
                  </a:lnTo>
                  <a:lnTo>
                    <a:pt x="1397" y="0"/>
                  </a:lnTo>
                  <a:lnTo>
                    <a:pt x="0" y="0"/>
                  </a:lnTo>
                  <a:lnTo>
                    <a:pt x="165" y="127"/>
                  </a:lnTo>
                  <a:lnTo>
                    <a:pt x="330" y="254"/>
                  </a:lnTo>
                  <a:lnTo>
                    <a:pt x="1816" y="254"/>
                  </a:lnTo>
                  <a:close/>
                </a:path>
                <a:path w="106679" h="634">
                  <a:moveTo>
                    <a:pt x="32943" y="254"/>
                  </a:moveTo>
                  <a:lnTo>
                    <a:pt x="32245" y="203"/>
                  </a:lnTo>
                  <a:lnTo>
                    <a:pt x="31597" y="215"/>
                  </a:lnTo>
                  <a:lnTo>
                    <a:pt x="30975" y="254"/>
                  </a:lnTo>
                  <a:lnTo>
                    <a:pt x="32943" y="254"/>
                  </a:lnTo>
                  <a:close/>
                </a:path>
                <a:path w="106679" h="634">
                  <a:moveTo>
                    <a:pt x="94703" y="254"/>
                  </a:moveTo>
                  <a:lnTo>
                    <a:pt x="93865" y="127"/>
                  </a:lnTo>
                  <a:lnTo>
                    <a:pt x="93624" y="101"/>
                  </a:lnTo>
                  <a:lnTo>
                    <a:pt x="93141" y="0"/>
                  </a:lnTo>
                  <a:lnTo>
                    <a:pt x="78257" y="0"/>
                  </a:lnTo>
                  <a:lnTo>
                    <a:pt x="77787" y="127"/>
                  </a:lnTo>
                  <a:lnTo>
                    <a:pt x="77355" y="254"/>
                  </a:lnTo>
                  <a:lnTo>
                    <a:pt x="94703" y="254"/>
                  </a:lnTo>
                  <a:close/>
                </a:path>
                <a:path w="106679" h="634">
                  <a:moveTo>
                    <a:pt x="106375" y="0"/>
                  </a:moveTo>
                  <a:lnTo>
                    <a:pt x="100622" y="0"/>
                  </a:lnTo>
                  <a:lnTo>
                    <a:pt x="100266" y="101"/>
                  </a:lnTo>
                  <a:lnTo>
                    <a:pt x="100076" y="127"/>
                  </a:lnTo>
                  <a:lnTo>
                    <a:pt x="99631" y="228"/>
                  </a:lnTo>
                  <a:lnTo>
                    <a:pt x="99402" y="254"/>
                  </a:lnTo>
                  <a:lnTo>
                    <a:pt x="105930" y="254"/>
                  </a:lnTo>
                  <a:lnTo>
                    <a:pt x="106146" y="127"/>
                  </a:lnTo>
                  <a:lnTo>
                    <a:pt x="106375" y="0"/>
                  </a:lnTo>
                  <a:close/>
                </a:path>
              </a:pathLst>
            </a:custGeom>
            <a:solidFill>
              <a:srgbClr val="56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603421" y="8668867"/>
              <a:ext cx="106045" cy="635"/>
            </a:xfrm>
            <a:custGeom>
              <a:avLst/>
              <a:gdLst/>
              <a:ahLst/>
              <a:cxnLst/>
              <a:rect l="l" t="t" r="r" b="b"/>
              <a:pathLst>
                <a:path w="106045" h="634">
                  <a:moveTo>
                    <a:pt x="2451" y="533"/>
                  </a:moveTo>
                  <a:lnTo>
                    <a:pt x="2146" y="393"/>
                  </a:lnTo>
                  <a:lnTo>
                    <a:pt x="1917" y="266"/>
                  </a:lnTo>
                  <a:lnTo>
                    <a:pt x="1689" y="127"/>
                  </a:lnTo>
                  <a:lnTo>
                    <a:pt x="1485" y="0"/>
                  </a:lnTo>
                  <a:lnTo>
                    <a:pt x="0" y="0"/>
                  </a:lnTo>
                  <a:lnTo>
                    <a:pt x="152" y="127"/>
                  </a:lnTo>
                  <a:lnTo>
                    <a:pt x="304" y="266"/>
                  </a:lnTo>
                  <a:lnTo>
                    <a:pt x="457" y="393"/>
                  </a:lnTo>
                  <a:lnTo>
                    <a:pt x="647" y="533"/>
                  </a:lnTo>
                  <a:lnTo>
                    <a:pt x="2451" y="533"/>
                  </a:lnTo>
                  <a:close/>
                </a:path>
                <a:path w="106045" h="634">
                  <a:moveTo>
                    <a:pt x="35750" y="533"/>
                  </a:moveTo>
                  <a:lnTo>
                    <a:pt x="32613" y="0"/>
                  </a:lnTo>
                  <a:lnTo>
                    <a:pt x="30645" y="0"/>
                  </a:lnTo>
                  <a:lnTo>
                    <a:pt x="30251" y="25"/>
                  </a:lnTo>
                  <a:lnTo>
                    <a:pt x="29502" y="127"/>
                  </a:lnTo>
                  <a:lnTo>
                    <a:pt x="28803" y="266"/>
                  </a:lnTo>
                  <a:lnTo>
                    <a:pt x="28600" y="292"/>
                  </a:lnTo>
                  <a:lnTo>
                    <a:pt x="28194" y="393"/>
                  </a:lnTo>
                  <a:lnTo>
                    <a:pt x="27978" y="431"/>
                  </a:lnTo>
                  <a:lnTo>
                    <a:pt x="27787" y="495"/>
                  </a:lnTo>
                  <a:lnTo>
                    <a:pt x="27584" y="533"/>
                  </a:lnTo>
                  <a:lnTo>
                    <a:pt x="35750" y="533"/>
                  </a:lnTo>
                  <a:close/>
                </a:path>
                <a:path w="106045" h="634">
                  <a:moveTo>
                    <a:pt x="105600" y="0"/>
                  </a:moveTo>
                  <a:lnTo>
                    <a:pt x="99072" y="0"/>
                  </a:lnTo>
                  <a:lnTo>
                    <a:pt x="98348" y="101"/>
                  </a:lnTo>
                  <a:lnTo>
                    <a:pt x="98005" y="127"/>
                  </a:lnTo>
                  <a:lnTo>
                    <a:pt x="97294" y="203"/>
                  </a:lnTo>
                  <a:lnTo>
                    <a:pt x="96393" y="190"/>
                  </a:lnTo>
                  <a:lnTo>
                    <a:pt x="95592" y="127"/>
                  </a:lnTo>
                  <a:lnTo>
                    <a:pt x="94780" y="63"/>
                  </a:lnTo>
                  <a:lnTo>
                    <a:pt x="94373" y="0"/>
                  </a:lnTo>
                  <a:lnTo>
                    <a:pt x="77025" y="0"/>
                  </a:lnTo>
                  <a:lnTo>
                    <a:pt x="76593" y="127"/>
                  </a:lnTo>
                  <a:lnTo>
                    <a:pt x="76187" y="266"/>
                  </a:lnTo>
                  <a:lnTo>
                    <a:pt x="76047" y="292"/>
                  </a:lnTo>
                  <a:lnTo>
                    <a:pt x="75768" y="393"/>
                  </a:lnTo>
                  <a:lnTo>
                    <a:pt x="75311" y="533"/>
                  </a:lnTo>
                  <a:lnTo>
                    <a:pt x="104686" y="533"/>
                  </a:lnTo>
                  <a:lnTo>
                    <a:pt x="104940" y="393"/>
                  </a:lnTo>
                  <a:lnTo>
                    <a:pt x="105156" y="266"/>
                  </a:lnTo>
                  <a:lnTo>
                    <a:pt x="105371" y="127"/>
                  </a:lnTo>
                  <a:lnTo>
                    <a:pt x="105600" y="0"/>
                  </a:lnTo>
                  <a:close/>
                </a:path>
              </a:pathLst>
            </a:custGeom>
            <a:solidFill>
              <a:srgbClr val="5354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604069" y="8669400"/>
              <a:ext cx="104139" cy="635"/>
            </a:xfrm>
            <a:custGeom>
              <a:avLst/>
              <a:gdLst/>
              <a:ahLst/>
              <a:cxnLst/>
              <a:rect l="l" t="t" r="r" b="b"/>
              <a:pathLst>
                <a:path w="104139" h="634">
                  <a:moveTo>
                    <a:pt x="2374" y="254"/>
                  </a:moveTo>
                  <a:lnTo>
                    <a:pt x="2082" y="139"/>
                  </a:lnTo>
                  <a:lnTo>
                    <a:pt x="1803" y="0"/>
                  </a:lnTo>
                  <a:lnTo>
                    <a:pt x="0" y="0"/>
                  </a:lnTo>
                  <a:lnTo>
                    <a:pt x="152" y="139"/>
                  </a:lnTo>
                  <a:lnTo>
                    <a:pt x="292" y="254"/>
                  </a:lnTo>
                  <a:lnTo>
                    <a:pt x="2374" y="254"/>
                  </a:lnTo>
                  <a:close/>
                </a:path>
                <a:path w="104139" h="634">
                  <a:moveTo>
                    <a:pt x="36042" y="254"/>
                  </a:moveTo>
                  <a:lnTo>
                    <a:pt x="35572" y="139"/>
                  </a:lnTo>
                  <a:lnTo>
                    <a:pt x="35102" y="0"/>
                  </a:lnTo>
                  <a:lnTo>
                    <a:pt x="26936" y="0"/>
                  </a:lnTo>
                  <a:lnTo>
                    <a:pt x="26466" y="139"/>
                  </a:lnTo>
                  <a:lnTo>
                    <a:pt x="26022" y="254"/>
                  </a:lnTo>
                  <a:lnTo>
                    <a:pt x="36042" y="254"/>
                  </a:lnTo>
                  <a:close/>
                </a:path>
                <a:path w="104139" h="634">
                  <a:moveTo>
                    <a:pt x="104038" y="0"/>
                  </a:moveTo>
                  <a:lnTo>
                    <a:pt x="74663" y="0"/>
                  </a:lnTo>
                  <a:lnTo>
                    <a:pt x="74269" y="139"/>
                  </a:lnTo>
                  <a:lnTo>
                    <a:pt x="73888" y="254"/>
                  </a:lnTo>
                  <a:lnTo>
                    <a:pt x="81711" y="254"/>
                  </a:lnTo>
                  <a:lnTo>
                    <a:pt x="82003" y="203"/>
                  </a:lnTo>
                  <a:lnTo>
                    <a:pt x="82626" y="139"/>
                  </a:lnTo>
                  <a:lnTo>
                    <a:pt x="83451" y="38"/>
                  </a:lnTo>
                  <a:lnTo>
                    <a:pt x="84289" y="38"/>
                  </a:lnTo>
                  <a:lnTo>
                    <a:pt x="85128" y="139"/>
                  </a:lnTo>
                  <a:lnTo>
                    <a:pt x="85344" y="152"/>
                  </a:lnTo>
                  <a:lnTo>
                    <a:pt x="85750" y="228"/>
                  </a:lnTo>
                  <a:lnTo>
                    <a:pt x="103606" y="254"/>
                  </a:lnTo>
                  <a:lnTo>
                    <a:pt x="103822" y="139"/>
                  </a:lnTo>
                  <a:lnTo>
                    <a:pt x="103974" y="38"/>
                  </a:lnTo>
                  <a:close/>
                </a:path>
              </a:pathLst>
            </a:custGeom>
            <a:solidFill>
              <a:srgbClr val="515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604361" y="8669654"/>
              <a:ext cx="103505" cy="635"/>
            </a:xfrm>
            <a:custGeom>
              <a:avLst/>
              <a:gdLst/>
              <a:ahLst/>
              <a:cxnLst/>
              <a:rect l="l" t="t" r="r" b="b"/>
              <a:pathLst>
                <a:path w="103504" h="634">
                  <a:moveTo>
                    <a:pt x="2997" y="381"/>
                  </a:moveTo>
                  <a:lnTo>
                    <a:pt x="2679" y="254"/>
                  </a:lnTo>
                  <a:lnTo>
                    <a:pt x="2374" y="127"/>
                  </a:lnTo>
                  <a:lnTo>
                    <a:pt x="2082" y="0"/>
                  </a:lnTo>
                  <a:lnTo>
                    <a:pt x="0" y="0"/>
                  </a:lnTo>
                  <a:lnTo>
                    <a:pt x="152" y="127"/>
                  </a:lnTo>
                  <a:lnTo>
                    <a:pt x="304" y="254"/>
                  </a:lnTo>
                  <a:lnTo>
                    <a:pt x="457" y="381"/>
                  </a:lnTo>
                  <a:lnTo>
                    <a:pt x="2997" y="381"/>
                  </a:lnTo>
                  <a:close/>
                </a:path>
                <a:path w="103504" h="634">
                  <a:moveTo>
                    <a:pt x="37147" y="381"/>
                  </a:moveTo>
                  <a:lnTo>
                    <a:pt x="36664" y="254"/>
                  </a:lnTo>
                  <a:lnTo>
                    <a:pt x="36220" y="127"/>
                  </a:lnTo>
                  <a:lnTo>
                    <a:pt x="35750" y="0"/>
                  </a:lnTo>
                  <a:lnTo>
                    <a:pt x="25730" y="0"/>
                  </a:lnTo>
                  <a:lnTo>
                    <a:pt x="25285" y="127"/>
                  </a:lnTo>
                  <a:lnTo>
                    <a:pt x="24866" y="254"/>
                  </a:lnTo>
                  <a:lnTo>
                    <a:pt x="24434" y="381"/>
                  </a:lnTo>
                  <a:lnTo>
                    <a:pt x="37147" y="381"/>
                  </a:lnTo>
                  <a:close/>
                </a:path>
                <a:path w="103504" h="634">
                  <a:moveTo>
                    <a:pt x="81419" y="0"/>
                  </a:moveTo>
                  <a:lnTo>
                    <a:pt x="73596" y="0"/>
                  </a:lnTo>
                  <a:lnTo>
                    <a:pt x="73228" y="127"/>
                  </a:lnTo>
                  <a:lnTo>
                    <a:pt x="72859" y="254"/>
                  </a:lnTo>
                  <a:lnTo>
                    <a:pt x="72517" y="381"/>
                  </a:lnTo>
                  <a:lnTo>
                    <a:pt x="79730" y="381"/>
                  </a:lnTo>
                  <a:lnTo>
                    <a:pt x="80225" y="254"/>
                  </a:lnTo>
                  <a:lnTo>
                    <a:pt x="80759" y="127"/>
                  </a:lnTo>
                  <a:lnTo>
                    <a:pt x="81419" y="0"/>
                  </a:lnTo>
                  <a:close/>
                </a:path>
                <a:path w="103504" h="634">
                  <a:moveTo>
                    <a:pt x="103314" y="0"/>
                  </a:moveTo>
                  <a:lnTo>
                    <a:pt x="85648" y="0"/>
                  </a:lnTo>
                  <a:lnTo>
                    <a:pt x="86283" y="127"/>
                  </a:lnTo>
                  <a:lnTo>
                    <a:pt x="86829" y="254"/>
                  </a:lnTo>
                  <a:lnTo>
                    <a:pt x="87350" y="381"/>
                  </a:lnTo>
                  <a:lnTo>
                    <a:pt x="102654" y="381"/>
                  </a:lnTo>
                  <a:lnTo>
                    <a:pt x="102882" y="254"/>
                  </a:lnTo>
                  <a:lnTo>
                    <a:pt x="103085" y="127"/>
                  </a:lnTo>
                  <a:lnTo>
                    <a:pt x="103314" y="0"/>
                  </a:lnTo>
                  <a:close/>
                </a:path>
              </a:pathLst>
            </a:custGeom>
            <a:solidFill>
              <a:srgbClr val="4F4F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604818" y="8670035"/>
              <a:ext cx="102235" cy="635"/>
            </a:xfrm>
            <a:custGeom>
              <a:avLst/>
              <a:gdLst/>
              <a:ahLst/>
              <a:cxnLst/>
              <a:rect l="l" t="t" r="r" b="b"/>
              <a:pathLst>
                <a:path w="102235" h="634">
                  <a:moveTo>
                    <a:pt x="3505" y="381"/>
                  </a:moveTo>
                  <a:lnTo>
                    <a:pt x="3175" y="266"/>
                  </a:lnTo>
                  <a:lnTo>
                    <a:pt x="2959" y="165"/>
                  </a:lnTo>
                  <a:lnTo>
                    <a:pt x="2540" y="0"/>
                  </a:lnTo>
                  <a:lnTo>
                    <a:pt x="0" y="0"/>
                  </a:lnTo>
                  <a:lnTo>
                    <a:pt x="152" y="139"/>
                  </a:lnTo>
                  <a:lnTo>
                    <a:pt x="292" y="266"/>
                  </a:lnTo>
                  <a:lnTo>
                    <a:pt x="457" y="381"/>
                  </a:lnTo>
                  <a:lnTo>
                    <a:pt x="3505" y="381"/>
                  </a:lnTo>
                  <a:close/>
                </a:path>
                <a:path w="102235" h="634">
                  <a:moveTo>
                    <a:pt x="38125" y="381"/>
                  </a:moveTo>
                  <a:lnTo>
                    <a:pt x="37642" y="266"/>
                  </a:lnTo>
                  <a:lnTo>
                    <a:pt x="37312" y="165"/>
                  </a:lnTo>
                  <a:lnTo>
                    <a:pt x="37147" y="139"/>
                  </a:lnTo>
                  <a:lnTo>
                    <a:pt x="36690" y="0"/>
                  </a:lnTo>
                  <a:lnTo>
                    <a:pt x="23977" y="0"/>
                  </a:lnTo>
                  <a:lnTo>
                    <a:pt x="23558" y="139"/>
                  </a:lnTo>
                  <a:lnTo>
                    <a:pt x="23418" y="165"/>
                  </a:lnTo>
                  <a:lnTo>
                    <a:pt x="23139" y="266"/>
                  </a:lnTo>
                  <a:lnTo>
                    <a:pt x="22694" y="381"/>
                  </a:lnTo>
                  <a:lnTo>
                    <a:pt x="38125" y="381"/>
                  </a:lnTo>
                  <a:close/>
                </a:path>
                <a:path w="102235" h="634">
                  <a:moveTo>
                    <a:pt x="79273" y="0"/>
                  </a:moveTo>
                  <a:lnTo>
                    <a:pt x="72059" y="0"/>
                  </a:lnTo>
                  <a:lnTo>
                    <a:pt x="71678" y="139"/>
                  </a:lnTo>
                  <a:lnTo>
                    <a:pt x="71335" y="266"/>
                  </a:lnTo>
                  <a:lnTo>
                    <a:pt x="70980" y="381"/>
                  </a:lnTo>
                  <a:lnTo>
                    <a:pt x="78041" y="381"/>
                  </a:lnTo>
                  <a:lnTo>
                    <a:pt x="78422" y="266"/>
                  </a:lnTo>
                  <a:lnTo>
                    <a:pt x="78701" y="165"/>
                  </a:lnTo>
                  <a:lnTo>
                    <a:pt x="78841" y="139"/>
                  </a:lnTo>
                  <a:lnTo>
                    <a:pt x="79273" y="0"/>
                  </a:lnTo>
                  <a:close/>
                </a:path>
                <a:path w="102235" h="634">
                  <a:moveTo>
                    <a:pt x="102196" y="0"/>
                  </a:moveTo>
                  <a:lnTo>
                    <a:pt x="86893" y="0"/>
                  </a:lnTo>
                  <a:lnTo>
                    <a:pt x="87376" y="139"/>
                  </a:lnTo>
                  <a:lnTo>
                    <a:pt x="87541" y="165"/>
                  </a:lnTo>
                  <a:lnTo>
                    <a:pt x="87845" y="266"/>
                  </a:lnTo>
                  <a:lnTo>
                    <a:pt x="88303" y="381"/>
                  </a:lnTo>
                  <a:lnTo>
                    <a:pt x="101498" y="381"/>
                  </a:lnTo>
                  <a:lnTo>
                    <a:pt x="101739" y="266"/>
                  </a:lnTo>
                  <a:lnTo>
                    <a:pt x="101892" y="165"/>
                  </a:lnTo>
                  <a:lnTo>
                    <a:pt x="102057" y="101"/>
                  </a:lnTo>
                  <a:lnTo>
                    <a:pt x="102196" y="0"/>
                  </a:lnTo>
                  <a:close/>
                </a:path>
              </a:pathLst>
            </a:custGeom>
            <a:solidFill>
              <a:srgbClr val="4C4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605276" y="8670416"/>
              <a:ext cx="101600" cy="635"/>
            </a:xfrm>
            <a:custGeom>
              <a:avLst/>
              <a:gdLst/>
              <a:ahLst/>
              <a:cxnLst/>
              <a:rect l="l" t="t" r="r" b="b"/>
              <a:pathLst>
                <a:path w="101600" h="634">
                  <a:moveTo>
                    <a:pt x="3784" y="266"/>
                  </a:moveTo>
                  <a:lnTo>
                    <a:pt x="3403" y="127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139" y="127"/>
                  </a:lnTo>
                  <a:lnTo>
                    <a:pt x="292" y="266"/>
                  </a:lnTo>
                  <a:lnTo>
                    <a:pt x="3784" y="266"/>
                  </a:lnTo>
                  <a:close/>
                </a:path>
                <a:path w="101600" h="634">
                  <a:moveTo>
                    <a:pt x="38658" y="266"/>
                  </a:moveTo>
                  <a:lnTo>
                    <a:pt x="38163" y="127"/>
                  </a:lnTo>
                  <a:lnTo>
                    <a:pt x="37668" y="0"/>
                  </a:lnTo>
                  <a:lnTo>
                    <a:pt x="22237" y="0"/>
                  </a:lnTo>
                  <a:lnTo>
                    <a:pt x="21805" y="127"/>
                  </a:lnTo>
                  <a:lnTo>
                    <a:pt x="21336" y="266"/>
                  </a:lnTo>
                  <a:lnTo>
                    <a:pt x="38658" y="266"/>
                  </a:lnTo>
                  <a:close/>
                </a:path>
                <a:path w="101600" h="634">
                  <a:moveTo>
                    <a:pt x="77584" y="0"/>
                  </a:moveTo>
                  <a:lnTo>
                    <a:pt x="70523" y="0"/>
                  </a:lnTo>
                  <a:lnTo>
                    <a:pt x="70167" y="127"/>
                  </a:lnTo>
                  <a:lnTo>
                    <a:pt x="69811" y="266"/>
                  </a:lnTo>
                  <a:lnTo>
                    <a:pt x="76847" y="266"/>
                  </a:lnTo>
                  <a:lnTo>
                    <a:pt x="77203" y="127"/>
                  </a:lnTo>
                  <a:lnTo>
                    <a:pt x="77584" y="0"/>
                  </a:lnTo>
                  <a:close/>
                </a:path>
                <a:path w="101600" h="634">
                  <a:moveTo>
                    <a:pt x="101041" y="0"/>
                  </a:moveTo>
                  <a:lnTo>
                    <a:pt x="87845" y="0"/>
                  </a:lnTo>
                  <a:lnTo>
                    <a:pt x="88303" y="127"/>
                  </a:lnTo>
                  <a:lnTo>
                    <a:pt x="88747" y="266"/>
                  </a:lnTo>
                  <a:lnTo>
                    <a:pt x="100545" y="266"/>
                  </a:lnTo>
                  <a:lnTo>
                    <a:pt x="100799" y="127"/>
                  </a:lnTo>
                  <a:lnTo>
                    <a:pt x="101041" y="0"/>
                  </a:lnTo>
                  <a:close/>
                </a:path>
              </a:pathLst>
            </a:custGeom>
            <a:solidFill>
              <a:srgbClr val="4A4A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605568" y="8670683"/>
              <a:ext cx="100330" cy="635"/>
            </a:xfrm>
            <a:custGeom>
              <a:avLst/>
              <a:gdLst/>
              <a:ahLst/>
              <a:cxnLst/>
              <a:rect l="l" t="t" r="r" b="b"/>
              <a:pathLst>
                <a:path w="100329" h="634">
                  <a:moveTo>
                    <a:pt x="5321" y="495"/>
                  </a:moveTo>
                  <a:lnTo>
                    <a:pt x="4787" y="368"/>
                  </a:lnTo>
                  <a:lnTo>
                    <a:pt x="4330" y="254"/>
                  </a:lnTo>
                  <a:lnTo>
                    <a:pt x="3886" y="114"/>
                  </a:lnTo>
                  <a:lnTo>
                    <a:pt x="3759" y="63"/>
                  </a:lnTo>
                  <a:lnTo>
                    <a:pt x="3492" y="0"/>
                  </a:lnTo>
                  <a:lnTo>
                    <a:pt x="0" y="0"/>
                  </a:lnTo>
                  <a:lnTo>
                    <a:pt x="165" y="114"/>
                  </a:lnTo>
                  <a:lnTo>
                    <a:pt x="330" y="254"/>
                  </a:lnTo>
                  <a:lnTo>
                    <a:pt x="482" y="368"/>
                  </a:lnTo>
                  <a:lnTo>
                    <a:pt x="660" y="495"/>
                  </a:lnTo>
                  <a:lnTo>
                    <a:pt x="5321" y="495"/>
                  </a:lnTo>
                  <a:close/>
                </a:path>
                <a:path w="100329" h="634">
                  <a:moveTo>
                    <a:pt x="40525" y="495"/>
                  </a:moveTo>
                  <a:lnTo>
                    <a:pt x="39954" y="368"/>
                  </a:lnTo>
                  <a:lnTo>
                    <a:pt x="39408" y="254"/>
                  </a:lnTo>
                  <a:lnTo>
                    <a:pt x="38874" y="114"/>
                  </a:lnTo>
                  <a:lnTo>
                    <a:pt x="38709" y="63"/>
                  </a:lnTo>
                  <a:lnTo>
                    <a:pt x="38366" y="0"/>
                  </a:lnTo>
                  <a:lnTo>
                    <a:pt x="21043" y="0"/>
                  </a:lnTo>
                  <a:lnTo>
                    <a:pt x="20574" y="114"/>
                  </a:lnTo>
                  <a:lnTo>
                    <a:pt x="20078" y="254"/>
                  </a:lnTo>
                  <a:lnTo>
                    <a:pt x="19532" y="368"/>
                  </a:lnTo>
                  <a:lnTo>
                    <a:pt x="18935" y="495"/>
                  </a:lnTo>
                  <a:lnTo>
                    <a:pt x="28448" y="495"/>
                  </a:lnTo>
                  <a:lnTo>
                    <a:pt x="29464" y="368"/>
                  </a:lnTo>
                  <a:lnTo>
                    <a:pt x="30975" y="368"/>
                  </a:lnTo>
                  <a:lnTo>
                    <a:pt x="32054" y="495"/>
                  </a:lnTo>
                  <a:lnTo>
                    <a:pt x="40525" y="495"/>
                  </a:lnTo>
                  <a:close/>
                </a:path>
                <a:path w="100329" h="634">
                  <a:moveTo>
                    <a:pt x="76555" y="0"/>
                  </a:moveTo>
                  <a:lnTo>
                    <a:pt x="69519" y="0"/>
                  </a:lnTo>
                  <a:lnTo>
                    <a:pt x="69138" y="114"/>
                  </a:lnTo>
                  <a:lnTo>
                    <a:pt x="68757" y="254"/>
                  </a:lnTo>
                  <a:lnTo>
                    <a:pt x="68376" y="368"/>
                  </a:lnTo>
                  <a:lnTo>
                    <a:pt x="67970" y="495"/>
                  </a:lnTo>
                  <a:lnTo>
                    <a:pt x="75209" y="495"/>
                  </a:lnTo>
                  <a:lnTo>
                    <a:pt x="75526" y="368"/>
                  </a:lnTo>
                  <a:lnTo>
                    <a:pt x="75869" y="254"/>
                  </a:lnTo>
                  <a:lnTo>
                    <a:pt x="76200" y="114"/>
                  </a:lnTo>
                  <a:lnTo>
                    <a:pt x="76555" y="0"/>
                  </a:lnTo>
                  <a:close/>
                </a:path>
                <a:path w="100329" h="634">
                  <a:moveTo>
                    <a:pt x="100253" y="0"/>
                  </a:moveTo>
                  <a:lnTo>
                    <a:pt x="88455" y="0"/>
                  </a:lnTo>
                  <a:lnTo>
                    <a:pt x="88900" y="114"/>
                  </a:lnTo>
                  <a:lnTo>
                    <a:pt x="89357" y="254"/>
                  </a:lnTo>
                  <a:lnTo>
                    <a:pt x="89801" y="368"/>
                  </a:lnTo>
                  <a:lnTo>
                    <a:pt x="90271" y="495"/>
                  </a:lnTo>
                  <a:lnTo>
                    <a:pt x="99098" y="495"/>
                  </a:lnTo>
                  <a:lnTo>
                    <a:pt x="99415" y="368"/>
                  </a:lnTo>
                  <a:lnTo>
                    <a:pt x="99695" y="254"/>
                  </a:lnTo>
                  <a:lnTo>
                    <a:pt x="99987" y="114"/>
                  </a:lnTo>
                  <a:lnTo>
                    <a:pt x="100253" y="0"/>
                  </a:lnTo>
                  <a:close/>
                </a:path>
              </a:pathLst>
            </a:custGeom>
            <a:solidFill>
              <a:srgbClr val="48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606228" y="8671178"/>
              <a:ext cx="99060" cy="5080"/>
            </a:xfrm>
            <a:custGeom>
              <a:avLst/>
              <a:gdLst/>
              <a:ahLst/>
              <a:cxnLst/>
              <a:rect l="l" t="t" r="r" b="b"/>
              <a:pathLst>
                <a:path w="99060" h="5079">
                  <a:moveTo>
                    <a:pt x="27787" y="0"/>
                  </a:moveTo>
                  <a:lnTo>
                    <a:pt x="18275" y="0"/>
                  </a:lnTo>
                  <a:lnTo>
                    <a:pt x="17614" y="127"/>
                  </a:lnTo>
                  <a:lnTo>
                    <a:pt x="16383" y="355"/>
                  </a:lnTo>
                  <a:lnTo>
                    <a:pt x="15036" y="533"/>
                  </a:lnTo>
                  <a:lnTo>
                    <a:pt x="9855" y="762"/>
                  </a:lnTo>
                  <a:lnTo>
                    <a:pt x="7213" y="533"/>
                  </a:lnTo>
                  <a:lnTo>
                    <a:pt x="5257" y="127"/>
                  </a:lnTo>
                  <a:lnTo>
                    <a:pt x="4660" y="0"/>
                  </a:lnTo>
                  <a:lnTo>
                    <a:pt x="0" y="0"/>
                  </a:lnTo>
                  <a:lnTo>
                    <a:pt x="152" y="127"/>
                  </a:lnTo>
                  <a:lnTo>
                    <a:pt x="546" y="406"/>
                  </a:lnTo>
                  <a:lnTo>
                    <a:pt x="3543" y="2133"/>
                  </a:lnTo>
                  <a:lnTo>
                    <a:pt x="6845" y="4165"/>
                  </a:lnTo>
                  <a:lnTo>
                    <a:pt x="19024" y="3327"/>
                  </a:lnTo>
                  <a:lnTo>
                    <a:pt x="22707" y="914"/>
                  </a:lnTo>
                  <a:lnTo>
                    <a:pt x="23533" y="762"/>
                  </a:lnTo>
                  <a:lnTo>
                    <a:pt x="26974" y="127"/>
                  </a:lnTo>
                  <a:lnTo>
                    <a:pt x="27241" y="76"/>
                  </a:lnTo>
                  <a:lnTo>
                    <a:pt x="27520" y="50"/>
                  </a:lnTo>
                  <a:lnTo>
                    <a:pt x="27787" y="0"/>
                  </a:lnTo>
                  <a:close/>
                </a:path>
                <a:path w="99060" h="5079">
                  <a:moveTo>
                    <a:pt x="74549" y="0"/>
                  </a:moveTo>
                  <a:lnTo>
                    <a:pt x="67310" y="0"/>
                  </a:lnTo>
                  <a:lnTo>
                    <a:pt x="66878" y="127"/>
                  </a:lnTo>
                  <a:lnTo>
                    <a:pt x="63220" y="1206"/>
                  </a:lnTo>
                  <a:lnTo>
                    <a:pt x="59969" y="1511"/>
                  </a:lnTo>
                  <a:lnTo>
                    <a:pt x="48399" y="1511"/>
                  </a:lnTo>
                  <a:lnTo>
                    <a:pt x="44284" y="965"/>
                  </a:lnTo>
                  <a:lnTo>
                    <a:pt x="40436" y="127"/>
                  </a:lnTo>
                  <a:lnTo>
                    <a:pt x="39865" y="0"/>
                  </a:lnTo>
                  <a:lnTo>
                    <a:pt x="31394" y="0"/>
                  </a:lnTo>
                  <a:lnTo>
                    <a:pt x="32219" y="127"/>
                  </a:lnTo>
                  <a:lnTo>
                    <a:pt x="32702" y="215"/>
                  </a:lnTo>
                  <a:lnTo>
                    <a:pt x="40055" y="2247"/>
                  </a:lnTo>
                  <a:lnTo>
                    <a:pt x="44221" y="4673"/>
                  </a:lnTo>
                  <a:lnTo>
                    <a:pt x="60528" y="4673"/>
                  </a:lnTo>
                  <a:lnTo>
                    <a:pt x="63703" y="4216"/>
                  </a:lnTo>
                  <a:lnTo>
                    <a:pt x="70523" y="1739"/>
                  </a:lnTo>
                  <a:lnTo>
                    <a:pt x="71018" y="1511"/>
                  </a:lnTo>
                  <a:lnTo>
                    <a:pt x="72390" y="889"/>
                  </a:lnTo>
                  <a:lnTo>
                    <a:pt x="74231" y="127"/>
                  </a:lnTo>
                  <a:lnTo>
                    <a:pt x="74549" y="0"/>
                  </a:lnTo>
                  <a:close/>
                </a:path>
                <a:path w="99060" h="5079">
                  <a:moveTo>
                    <a:pt x="98437" y="0"/>
                  </a:moveTo>
                  <a:lnTo>
                    <a:pt x="89611" y="0"/>
                  </a:lnTo>
                  <a:lnTo>
                    <a:pt x="90106" y="127"/>
                  </a:lnTo>
                  <a:lnTo>
                    <a:pt x="92722" y="800"/>
                  </a:lnTo>
                  <a:lnTo>
                    <a:pt x="95338" y="1143"/>
                  </a:lnTo>
                  <a:lnTo>
                    <a:pt x="98120" y="127"/>
                  </a:lnTo>
                  <a:lnTo>
                    <a:pt x="98437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597097" y="8654122"/>
              <a:ext cx="129539" cy="19050"/>
            </a:xfrm>
            <a:custGeom>
              <a:avLst/>
              <a:gdLst/>
              <a:ahLst/>
              <a:cxnLst/>
              <a:rect l="l" t="t" r="r" b="b"/>
              <a:pathLst>
                <a:path w="129539" h="19050">
                  <a:moveTo>
                    <a:pt x="41421" y="13131"/>
                  </a:moveTo>
                  <a:lnTo>
                    <a:pt x="34353" y="13131"/>
                  </a:lnTo>
                  <a:lnTo>
                    <a:pt x="48856" y="17157"/>
                  </a:lnTo>
                  <a:lnTo>
                    <a:pt x="54254" y="18567"/>
                  </a:lnTo>
                  <a:lnTo>
                    <a:pt x="70561" y="18567"/>
                  </a:lnTo>
                  <a:lnTo>
                    <a:pt x="73723" y="18110"/>
                  </a:lnTo>
                  <a:lnTo>
                    <a:pt x="78090" y="16522"/>
                  </a:lnTo>
                  <a:lnTo>
                    <a:pt x="53238" y="16522"/>
                  </a:lnTo>
                  <a:lnTo>
                    <a:pt x="50215" y="15582"/>
                  </a:lnTo>
                  <a:lnTo>
                    <a:pt x="41421" y="13131"/>
                  </a:lnTo>
                  <a:close/>
                </a:path>
                <a:path w="129539" h="19050">
                  <a:moveTo>
                    <a:pt x="4191" y="11891"/>
                  </a:moveTo>
                  <a:lnTo>
                    <a:pt x="8178" y="15214"/>
                  </a:lnTo>
                  <a:lnTo>
                    <a:pt x="13550" y="16751"/>
                  </a:lnTo>
                  <a:lnTo>
                    <a:pt x="14439" y="18046"/>
                  </a:lnTo>
                  <a:lnTo>
                    <a:pt x="32105" y="17208"/>
                  </a:lnTo>
                  <a:lnTo>
                    <a:pt x="32826" y="15900"/>
                  </a:lnTo>
                  <a:lnTo>
                    <a:pt x="13322" y="15900"/>
                  </a:lnTo>
                  <a:lnTo>
                    <a:pt x="12420" y="14376"/>
                  </a:lnTo>
                  <a:lnTo>
                    <a:pt x="7188" y="12890"/>
                  </a:lnTo>
                  <a:lnTo>
                    <a:pt x="4191" y="11891"/>
                  </a:lnTo>
                  <a:close/>
                </a:path>
                <a:path w="129539" h="19050">
                  <a:moveTo>
                    <a:pt x="90817" y="11201"/>
                  </a:moveTo>
                  <a:lnTo>
                    <a:pt x="85153" y="11658"/>
                  </a:lnTo>
                  <a:lnTo>
                    <a:pt x="75209" y="15278"/>
                  </a:lnTo>
                  <a:lnTo>
                    <a:pt x="69557" y="16522"/>
                  </a:lnTo>
                  <a:lnTo>
                    <a:pt x="78090" y="16522"/>
                  </a:lnTo>
                  <a:lnTo>
                    <a:pt x="83680" y="14490"/>
                  </a:lnTo>
                  <a:lnTo>
                    <a:pt x="89547" y="12687"/>
                  </a:lnTo>
                  <a:lnTo>
                    <a:pt x="98964" y="12687"/>
                  </a:lnTo>
                  <a:lnTo>
                    <a:pt x="90817" y="11201"/>
                  </a:lnTo>
                  <a:close/>
                </a:path>
                <a:path w="129539" h="19050">
                  <a:moveTo>
                    <a:pt x="35725" y="11544"/>
                  </a:moveTo>
                  <a:lnTo>
                    <a:pt x="30975" y="15049"/>
                  </a:lnTo>
                  <a:lnTo>
                    <a:pt x="13322" y="15900"/>
                  </a:lnTo>
                  <a:lnTo>
                    <a:pt x="32826" y="15900"/>
                  </a:lnTo>
                  <a:lnTo>
                    <a:pt x="34353" y="13131"/>
                  </a:lnTo>
                  <a:lnTo>
                    <a:pt x="41421" y="13131"/>
                  </a:lnTo>
                  <a:lnTo>
                    <a:pt x="35725" y="11544"/>
                  </a:lnTo>
                  <a:close/>
                </a:path>
                <a:path w="129539" h="19050">
                  <a:moveTo>
                    <a:pt x="98964" y="12687"/>
                  </a:moveTo>
                  <a:lnTo>
                    <a:pt x="89547" y="12687"/>
                  </a:lnTo>
                  <a:lnTo>
                    <a:pt x="99517" y="14490"/>
                  </a:lnTo>
                  <a:lnTo>
                    <a:pt x="103149" y="15849"/>
                  </a:lnTo>
                  <a:lnTo>
                    <a:pt x="110923" y="13017"/>
                  </a:lnTo>
                  <a:lnTo>
                    <a:pt x="100774" y="13017"/>
                  </a:lnTo>
                  <a:lnTo>
                    <a:pt x="98964" y="12687"/>
                  </a:lnTo>
                  <a:close/>
                </a:path>
                <a:path w="129539" h="19050">
                  <a:moveTo>
                    <a:pt x="126048" y="5283"/>
                  </a:moveTo>
                  <a:lnTo>
                    <a:pt x="116992" y="8572"/>
                  </a:lnTo>
                  <a:lnTo>
                    <a:pt x="112661" y="9778"/>
                  </a:lnTo>
                  <a:lnTo>
                    <a:pt x="104051" y="12903"/>
                  </a:lnTo>
                  <a:lnTo>
                    <a:pt x="100774" y="13017"/>
                  </a:lnTo>
                  <a:lnTo>
                    <a:pt x="110923" y="13017"/>
                  </a:lnTo>
                  <a:lnTo>
                    <a:pt x="111800" y="12687"/>
                  </a:lnTo>
                  <a:lnTo>
                    <a:pt x="114973" y="10706"/>
                  </a:lnTo>
                  <a:lnTo>
                    <a:pt x="122148" y="9512"/>
                  </a:lnTo>
                  <a:lnTo>
                    <a:pt x="125310" y="7251"/>
                  </a:lnTo>
                  <a:lnTo>
                    <a:pt x="126048" y="5283"/>
                  </a:lnTo>
                  <a:close/>
                </a:path>
                <a:path w="129539" h="19050">
                  <a:moveTo>
                    <a:pt x="3987" y="11722"/>
                  </a:moveTo>
                  <a:lnTo>
                    <a:pt x="0" y="11760"/>
                  </a:lnTo>
                  <a:lnTo>
                    <a:pt x="3987" y="11823"/>
                  </a:lnTo>
                  <a:lnTo>
                    <a:pt x="4191" y="11891"/>
                  </a:lnTo>
                  <a:lnTo>
                    <a:pt x="3987" y="11722"/>
                  </a:lnTo>
                  <a:close/>
                </a:path>
                <a:path w="129539" h="19050">
                  <a:moveTo>
                    <a:pt x="129387" y="0"/>
                  </a:moveTo>
                  <a:lnTo>
                    <a:pt x="128028" y="0"/>
                  </a:lnTo>
                  <a:lnTo>
                    <a:pt x="126048" y="5283"/>
                  </a:lnTo>
                  <a:lnTo>
                    <a:pt x="126225" y="5219"/>
                  </a:lnTo>
                  <a:lnTo>
                    <a:pt x="129387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614534" y="8662034"/>
              <a:ext cx="86360" cy="6350"/>
            </a:xfrm>
            <a:custGeom>
              <a:avLst/>
              <a:gdLst/>
              <a:ahLst/>
              <a:cxnLst/>
              <a:rect l="l" t="t" r="r" b="b"/>
              <a:pathLst>
                <a:path w="86360" h="6350">
                  <a:moveTo>
                    <a:pt x="4889" y="3441"/>
                  </a:moveTo>
                  <a:lnTo>
                    <a:pt x="3797" y="2921"/>
                  </a:lnTo>
                  <a:lnTo>
                    <a:pt x="1092" y="2921"/>
                  </a:lnTo>
                  <a:lnTo>
                    <a:pt x="0" y="3441"/>
                  </a:lnTo>
                  <a:lnTo>
                    <a:pt x="0" y="4711"/>
                  </a:lnTo>
                  <a:lnTo>
                    <a:pt x="1092" y="5219"/>
                  </a:lnTo>
                  <a:lnTo>
                    <a:pt x="3797" y="5219"/>
                  </a:lnTo>
                  <a:lnTo>
                    <a:pt x="4889" y="4711"/>
                  </a:lnTo>
                  <a:lnTo>
                    <a:pt x="4889" y="4076"/>
                  </a:lnTo>
                  <a:lnTo>
                    <a:pt x="4889" y="3441"/>
                  </a:lnTo>
                  <a:close/>
                </a:path>
                <a:path w="86360" h="6350">
                  <a:moveTo>
                    <a:pt x="49733" y="4140"/>
                  </a:moveTo>
                  <a:lnTo>
                    <a:pt x="48094" y="3606"/>
                  </a:lnTo>
                  <a:lnTo>
                    <a:pt x="44081" y="3606"/>
                  </a:lnTo>
                  <a:lnTo>
                    <a:pt x="42456" y="4140"/>
                  </a:lnTo>
                  <a:lnTo>
                    <a:pt x="42456" y="5410"/>
                  </a:lnTo>
                  <a:lnTo>
                    <a:pt x="44081" y="5918"/>
                  </a:lnTo>
                  <a:lnTo>
                    <a:pt x="48094" y="5918"/>
                  </a:lnTo>
                  <a:lnTo>
                    <a:pt x="49733" y="5410"/>
                  </a:lnTo>
                  <a:lnTo>
                    <a:pt x="49733" y="4775"/>
                  </a:lnTo>
                  <a:lnTo>
                    <a:pt x="49733" y="4140"/>
                  </a:lnTo>
                  <a:close/>
                </a:path>
                <a:path w="86360" h="6350">
                  <a:moveTo>
                    <a:pt x="86156" y="508"/>
                  </a:moveTo>
                  <a:lnTo>
                    <a:pt x="85432" y="0"/>
                  </a:lnTo>
                  <a:lnTo>
                    <a:pt x="83667" y="0"/>
                  </a:lnTo>
                  <a:lnTo>
                    <a:pt x="82943" y="508"/>
                  </a:lnTo>
                  <a:lnTo>
                    <a:pt x="82943" y="1790"/>
                  </a:lnTo>
                  <a:lnTo>
                    <a:pt x="83667" y="2298"/>
                  </a:lnTo>
                  <a:lnTo>
                    <a:pt x="85432" y="2298"/>
                  </a:lnTo>
                  <a:lnTo>
                    <a:pt x="86156" y="1790"/>
                  </a:lnTo>
                  <a:lnTo>
                    <a:pt x="86156" y="1155"/>
                  </a:lnTo>
                  <a:lnTo>
                    <a:pt x="86156" y="508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917812" y="8652243"/>
              <a:ext cx="1243330" cy="143510"/>
            </a:xfrm>
            <a:custGeom>
              <a:avLst/>
              <a:gdLst/>
              <a:ahLst/>
              <a:cxnLst/>
              <a:rect l="l" t="t" r="r" b="b"/>
              <a:pathLst>
                <a:path w="1243329" h="143509">
                  <a:moveTo>
                    <a:pt x="680034" y="5727"/>
                  </a:moveTo>
                  <a:lnTo>
                    <a:pt x="668731" y="5727"/>
                  </a:lnTo>
                  <a:lnTo>
                    <a:pt x="666013" y="6184"/>
                  </a:lnTo>
                  <a:lnTo>
                    <a:pt x="658088" y="8216"/>
                  </a:lnTo>
                  <a:lnTo>
                    <a:pt x="654024" y="8674"/>
                  </a:lnTo>
                  <a:lnTo>
                    <a:pt x="649960" y="8432"/>
                  </a:lnTo>
                  <a:lnTo>
                    <a:pt x="642480" y="11722"/>
                  </a:lnTo>
                  <a:lnTo>
                    <a:pt x="649274" y="10020"/>
                  </a:lnTo>
                  <a:lnTo>
                    <a:pt x="654024" y="9575"/>
                  </a:lnTo>
                  <a:lnTo>
                    <a:pt x="658761" y="9575"/>
                  </a:lnTo>
                  <a:lnTo>
                    <a:pt x="662393" y="8674"/>
                  </a:lnTo>
                  <a:lnTo>
                    <a:pt x="667829" y="7327"/>
                  </a:lnTo>
                  <a:lnTo>
                    <a:pt x="680034" y="5727"/>
                  </a:lnTo>
                  <a:close/>
                </a:path>
                <a:path w="1243329" h="143509">
                  <a:moveTo>
                    <a:pt x="859180" y="4775"/>
                  </a:moveTo>
                  <a:lnTo>
                    <a:pt x="853008" y="3479"/>
                  </a:lnTo>
                  <a:lnTo>
                    <a:pt x="845820" y="1968"/>
                  </a:lnTo>
                  <a:lnTo>
                    <a:pt x="844194" y="1625"/>
                  </a:lnTo>
                  <a:lnTo>
                    <a:pt x="842327" y="1562"/>
                  </a:lnTo>
                  <a:lnTo>
                    <a:pt x="840473" y="1473"/>
                  </a:lnTo>
                  <a:lnTo>
                    <a:pt x="829398" y="1968"/>
                  </a:lnTo>
                  <a:lnTo>
                    <a:pt x="828878" y="1917"/>
                  </a:lnTo>
                  <a:lnTo>
                    <a:pt x="823887" y="1422"/>
                  </a:lnTo>
                  <a:lnTo>
                    <a:pt x="818553" y="0"/>
                  </a:lnTo>
                  <a:lnTo>
                    <a:pt x="808532" y="2108"/>
                  </a:lnTo>
                  <a:lnTo>
                    <a:pt x="808291" y="2070"/>
                  </a:lnTo>
                  <a:lnTo>
                    <a:pt x="808126" y="2044"/>
                  </a:lnTo>
                  <a:lnTo>
                    <a:pt x="804760" y="1549"/>
                  </a:lnTo>
                  <a:lnTo>
                    <a:pt x="798487" y="622"/>
                  </a:lnTo>
                  <a:lnTo>
                    <a:pt x="795731" y="685"/>
                  </a:lnTo>
                  <a:lnTo>
                    <a:pt x="787615" y="1549"/>
                  </a:lnTo>
                  <a:lnTo>
                    <a:pt x="783513" y="1397"/>
                  </a:lnTo>
                  <a:lnTo>
                    <a:pt x="779513" y="584"/>
                  </a:lnTo>
                  <a:lnTo>
                    <a:pt x="771652" y="2730"/>
                  </a:lnTo>
                  <a:lnTo>
                    <a:pt x="778624" y="2044"/>
                  </a:lnTo>
                  <a:lnTo>
                    <a:pt x="783374" y="2298"/>
                  </a:lnTo>
                  <a:lnTo>
                    <a:pt x="788085" y="2984"/>
                  </a:lnTo>
                  <a:lnTo>
                    <a:pt x="797356" y="2070"/>
                  </a:lnTo>
                  <a:lnTo>
                    <a:pt x="807885" y="2247"/>
                  </a:lnTo>
                  <a:lnTo>
                    <a:pt x="807745" y="2273"/>
                  </a:lnTo>
                  <a:lnTo>
                    <a:pt x="808329" y="2260"/>
                  </a:lnTo>
                  <a:lnTo>
                    <a:pt x="809675" y="2273"/>
                  </a:lnTo>
                  <a:lnTo>
                    <a:pt x="809282" y="2222"/>
                  </a:lnTo>
                  <a:lnTo>
                    <a:pt x="817206" y="1917"/>
                  </a:lnTo>
                  <a:lnTo>
                    <a:pt x="823633" y="2628"/>
                  </a:lnTo>
                  <a:lnTo>
                    <a:pt x="829932" y="3949"/>
                  </a:lnTo>
                  <a:lnTo>
                    <a:pt x="842556" y="3479"/>
                  </a:lnTo>
                  <a:lnTo>
                    <a:pt x="859180" y="4775"/>
                  </a:lnTo>
                  <a:close/>
                </a:path>
                <a:path w="1243329" h="143509">
                  <a:moveTo>
                    <a:pt x="1242885" y="83566"/>
                  </a:moveTo>
                  <a:lnTo>
                    <a:pt x="1236903" y="77736"/>
                  </a:lnTo>
                  <a:lnTo>
                    <a:pt x="1229398" y="78028"/>
                  </a:lnTo>
                  <a:lnTo>
                    <a:pt x="1173988" y="78828"/>
                  </a:lnTo>
                  <a:lnTo>
                    <a:pt x="1118870" y="77203"/>
                  </a:lnTo>
                  <a:lnTo>
                    <a:pt x="1064247" y="73977"/>
                  </a:lnTo>
                  <a:lnTo>
                    <a:pt x="961605" y="66382"/>
                  </a:lnTo>
                  <a:lnTo>
                    <a:pt x="913726" y="63398"/>
                  </a:lnTo>
                  <a:lnTo>
                    <a:pt x="866457" y="61607"/>
                  </a:lnTo>
                  <a:lnTo>
                    <a:pt x="819556" y="61595"/>
                  </a:lnTo>
                  <a:lnTo>
                    <a:pt x="772769" y="63881"/>
                  </a:lnTo>
                  <a:lnTo>
                    <a:pt x="726643" y="68338"/>
                  </a:lnTo>
                  <a:lnTo>
                    <a:pt x="680859" y="74142"/>
                  </a:lnTo>
                  <a:lnTo>
                    <a:pt x="635533" y="80797"/>
                  </a:lnTo>
                  <a:lnTo>
                    <a:pt x="545376" y="94983"/>
                  </a:lnTo>
                  <a:lnTo>
                    <a:pt x="499198" y="101777"/>
                  </a:lnTo>
                  <a:lnTo>
                    <a:pt x="452170" y="107734"/>
                  </a:lnTo>
                  <a:lnTo>
                    <a:pt x="404202" y="112420"/>
                  </a:lnTo>
                  <a:lnTo>
                    <a:pt x="355180" y="115341"/>
                  </a:lnTo>
                  <a:lnTo>
                    <a:pt x="309384" y="116179"/>
                  </a:lnTo>
                  <a:lnTo>
                    <a:pt x="265823" y="115455"/>
                  </a:lnTo>
                  <a:lnTo>
                    <a:pt x="223989" y="113690"/>
                  </a:lnTo>
                  <a:lnTo>
                    <a:pt x="139192" y="109029"/>
                  </a:lnTo>
                  <a:lnTo>
                    <a:pt x="96177" y="107543"/>
                  </a:lnTo>
                  <a:lnTo>
                    <a:pt x="54216" y="107848"/>
                  </a:lnTo>
                  <a:lnTo>
                    <a:pt x="13233" y="110807"/>
                  </a:lnTo>
                  <a:lnTo>
                    <a:pt x="5740" y="111658"/>
                  </a:lnTo>
                  <a:lnTo>
                    <a:pt x="0" y="118402"/>
                  </a:lnTo>
                  <a:lnTo>
                    <a:pt x="825" y="133311"/>
                  </a:lnTo>
                  <a:lnTo>
                    <a:pt x="7226" y="138684"/>
                  </a:lnTo>
                  <a:lnTo>
                    <a:pt x="14706" y="137833"/>
                  </a:lnTo>
                  <a:lnTo>
                    <a:pt x="54165" y="135013"/>
                  </a:lnTo>
                  <a:lnTo>
                    <a:pt x="94932" y="134747"/>
                  </a:lnTo>
                  <a:lnTo>
                    <a:pt x="136956" y="136220"/>
                  </a:lnTo>
                  <a:lnTo>
                    <a:pt x="220294" y="140804"/>
                  </a:lnTo>
                  <a:lnTo>
                    <a:pt x="262801" y="142595"/>
                  </a:lnTo>
                  <a:lnTo>
                    <a:pt x="307632" y="143357"/>
                  </a:lnTo>
                  <a:lnTo>
                    <a:pt x="354634" y="142519"/>
                  </a:lnTo>
                  <a:lnTo>
                    <a:pt x="404558" y="139560"/>
                  </a:lnTo>
                  <a:lnTo>
                    <a:pt x="453263" y="134823"/>
                  </a:lnTo>
                  <a:lnTo>
                    <a:pt x="500900" y="128790"/>
                  </a:lnTo>
                  <a:lnTo>
                    <a:pt x="547611" y="121920"/>
                  </a:lnTo>
                  <a:lnTo>
                    <a:pt x="638987" y="107530"/>
                  </a:lnTo>
                  <a:lnTo>
                    <a:pt x="683717" y="100965"/>
                  </a:lnTo>
                  <a:lnTo>
                    <a:pt x="728294" y="95326"/>
                  </a:lnTo>
                  <a:lnTo>
                    <a:pt x="773303" y="90995"/>
                  </a:lnTo>
                  <a:lnTo>
                    <a:pt x="818959" y="88773"/>
                  </a:lnTo>
                  <a:lnTo>
                    <a:pt x="864946" y="88823"/>
                  </a:lnTo>
                  <a:lnTo>
                    <a:pt x="911428" y="90601"/>
                  </a:lnTo>
                  <a:lnTo>
                    <a:pt x="958621" y="93548"/>
                  </a:lnTo>
                  <a:lnTo>
                    <a:pt x="1061224" y="101142"/>
                  </a:lnTo>
                  <a:lnTo>
                    <a:pt x="1116520" y="104394"/>
                  </a:lnTo>
                  <a:lnTo>
                    <a:pt x="1172476" y="106032"/>
                  </a:lnTo>
                  <a:lnTo>
                    <a:pt x="1228940" y="105206"/>
                  </a:lnTo>
                  <a:lnTo>
                    <a:pt x="1236446" y="104914"/>
                  </a:lnTo>
                  <a:lnTo>
                    <a:pt x="1242618" y="98577"/>
                  </a:lnTo>
                  <a:lnTo>
                    <a:pt x="1242885" y="835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917812" y="8713827"/>
              <a:ext cx="1243330" cy="81915"/>
            </a:xfrm>
            <a:custGeom>
              <a:avLst/>
              <a:gdLst/>
              <a:ahLst/>
              <a:cxnLst/>
              <a:rect l="l" t="t" r="r" b="b"/>
              <a:pathLst>
                <a:path w="1243329" h="81915">
                  <a:moveTo>
                    <a:pt x="453797" y="73161"/>
                  </a:moveTo>
                  <a:lnTo>
                    <a:pt x="94938" y="73161"/>
                  </a:lnTo>
                  <a:lnTo>
                    <a:pt x="136968" y="74629"/>
                  </a:lnTo>
                  <a:lnTo>
                    <a:pt x="220294" y="79215"/>
                  </a:lnTo>
                  <a:lnTo>
                    <a:pt x="262804" y="81000"/>
                  </a:lnTo>
                  <a:lnTo>
                    <a:pt x="307632" y="81768"/>
                  </a:lnTo>
                  <a:lnTo>
                    <a:pt x="354647" y="80935"/>
                  </a:lnTo>
                  <a:lnTo>
                    <a:pt x="404564" y="77963"/>
                  </a:lnTo>
                  <a:lnTo>
                    <a:pt x="453267" y="73228"/>
                  </a:lnTo>
                  <a:lnTo>
                    <a:pt x="453797" y="73161"/>
                  </a:lnTo>
                  <a:close/>
                </a:path>
                <a:path w="1243329" h="81915">
                  <a:moveTo>
                    <a:pt x="96183" y="45953"/>
                  </a:moveTo>
                  <a:lnTo>
                    <a:pt x="54225" y="46263"/>
                  </a:lnTo>
                  <a:lnTo>
                    <a:pt x="13233" y="49223"/>
                  </a:lnTo>
                  <a:lnTo>
                    <a:pt x="5740" y="50074"/>
                  </a:lnTo>
                  <a:lnTo>
                    <a:pt x="0" y="56817"/>
                  </a:lnTo>
                  <a:lnTo>
                    <a:pt x="825" y="71727"/>
                  </a:lnTo>
                  <a:lnTo>
                    <a:pt x="7226" y="77099"/>
                  </a:lnTo>
                  <a:lnTo>
                    <a:pt x="14706" y="76248"/>
                  </a:lnTo>
                  <a:lnTo>
                    <a:pt x="54176" y="73424"/>
                  </a:lnTo>
                  <a:lnTo>
                    <a:pt x="453797" y="73161"/>
                  </a:lnTo>
                  <a:lnTo>
                    <a:pt x="500904" y="67195"/>
                  </a:lnTo>
                  <a:lnTo>
                    <a:pt x="547623" y="60329"/>
                  </a:lnTo>
                  <a:lnTo>
                    <a:pt x="555088" y="59154"/>
                  </a:lnTo>
                  <a:lnTo>
                    <a:pt x="542251" y="59154"/>
                  </a:lnTo>
                  <a:lnTo>
                    <a:pt x="541092" y="58964"/>
                  </a:lnTo>
                  <a:lnTo>
                    <a:pt x="498805" y="58964"/>
                  </a:lnTo>
                  <a:lnTo>
                    <a:pt x="490677" y="55370"/>
                  </a:lnTo>
                  <a:lnTo>
                    <a:pt x="498805" y="54887"/>
                  </a:lnTo>
                  <a:lnTo>
                    <a:pt x="499444" y="54589"/>
                  </a:lnTo>
                  <a:lnTo>
                    <a:pt x="309389" y="54589"/>
                  </a:lnTo>
                  <a:lnTo>
                    <a:pt x="265833" y="53862"/>
                  </a:lnTo>
                  <a:lnTo>
                    <a:pt x="223996" y="52101"/>
                  </a:lnTo>
                  <a:lnTo>
                    <a:pt x="139199" y="47433"/>
                  </a:lnTo>
                  <a:lnTo>
                    <a:pt x="96183" y="45953"/>
                  </a:lnTo>
                  <a:close/>
                </a:path>
                <a:path w="1243329" h="81915">
                  <a:moveTo>
                    <a:pt x="577545" y="46238"/>
                  </a:moveTo>
                  <a:lnTo>
                    <a:pt x="565302" y="53744"/>
                  </a:lnTo>
                  <a:lnTo>
                    <a:pt x="550405" y="58672"/>
                  </a:lnTo>
                  <a:lnTo>
                    <a:pt x="542251" y="59154"/>
                  </a:lnTo>
                  <a:lnTo>
                    <a:pt x="555088" y="59154"/>
                  </a:lnTo>
                  <a:lnTo>
                    <a:pt x="620749" y="48816"/>
                  </a:lnTo>
                  <a:lnTo>
                    <a:pt x="603338" y="48816"/>
                  </a:lnTo>
                  <a:lnTo>
                    <a:pt x="592950" y="47051"/>
                  </a:lnTo>
                  <a:lnTo>
                    <a:pt x="577545" y="46238"/>
                  </a:lnTo>
                  <a:close/>
                </a:path>
                <a:path w="1243329" h="81915">
                  <a:moveTo>
                    <a:pt x="512394" y="54100"/>
                  </a:moveTo>
                  <a:lnTo>
                    <a:pt x="498805" y="58964"/>
                  </a:lnTo>
                  <a:lnTo>
                    <a:pt x="541092" y="58964"/>
                  </a:lnTo>
                  <a:lnTo>
                    <a:pt x="512394" y="54100"/>
                  </a:lnTo>
                  <a:close/>
                </a:path>
                <a:path w="1243329" h="81915">
                  <a:moveTo>
                    <a:pt x="579737" y="27975"/>
                  </a:moveTo>
                  <a:lnTo>
                    <a:pt x="499200" y="40182"/>
                  </a:lnTo>
                  <a:lnTo>
                    <a:pt x="452180" y="46144"/>
                  </a:lnTo>
                  <a:lnTo>
                    <a:pt x="404211" y="50819"/>
                  </a:lnTo>
                  <a:lnTo>
                    <a:pt x="355180" y="53744"/>
                  </a:lnTo>
                  <a:lnTo>
                    <a:pt x="309389" y="54589"/>
                  </a:lnTo>
                  <a:lnTo>
                    <a:pt x="499444" y="54589"/>
                  </a:lnTo>
                  <a:lnTo>
                    <a:pt x="504779" y="52101"/>
                  </a:lnTo>
                  <a:lnTo>
                    <a:pt x="512394" y="50036"/>
                  </a:lnTo>
                  <a:lnTo>
                    <a:pt x="520686" y="46953"/>
                  </a:lnTo>
                  <a:lnTo>
                    <a:pt x="529534" y="42800"/>
                  </a:lnTo>
                  <a:lnTo>
                    <a:pt x="537266" y="39120"/>
                  </a:lnTo>
                  <a:lnTo>
                    <a:pt x="542251" y="37437"/>
                  </a:lnTo>
                  <a:lnTo>
                    <a:pt x="546328" y="37196"/>
                  </a:lnTo>
                  <a:lnTo>
                    <a:pt x="549033" y="35685"/>
                  </a:lnTo>
                  <a:lnTo>
                    <a:pt x="559904" y="32332"/>
                  </a:lnTo>
                  <a:lnTo>
                    <a:pt x="563968" y="32091"/>
                  </a:lnTo>
                  <a:lnTo>
                    <a:pt x="570306" y="31024"/>
                  </a:lnTo>
                  <a:lnTo>
                    <a:pt x="577545" y="30694"/>
                  </a:lnTo>
                  <a:lnTo>
                    <a:pt x="579737" y="27975"/>
                  </a:lnTo>
                  <a:close/>
                </a:path>
                <a:path w="1243329" h="81915">
                  <a:moveTo>
                    <a:pt x="1242079" y="21194"/>
                  </a:moveTo>
                  <a:lnTo>
                    <a:pt x="634568" y="21194"/>
                  </a:lnTo>
                  <a:lnTo>
                    <a:pt x="642708" y="22083"/>
                  </a:lnTo>
                  <a:lnTo>
                    <a:pt x="632332" y="30909"/>
                  </a:lnTo>
                  <a:lnTo>
                    <a:pt x="637273" y="34643"/>
                  </a:lnTo>
                  <a:lnTo>
                    <a:pt x="634568" y="34643"/>
                  </a:lnTo>
                  <a:lnTo>
                    <a:pt x="625741" y="35761"/>
                  </a:lnTo>
                  <a:lnTo>
                    <a:pt x="617601" y="38961"/>
                  </a:lnTo>
                  <a:lnTo>
                    <a:pt x="603338" y="48816"/>
                  </a:lnTo>
                  <a:lnTo>
                    <a:pt x="620749" y="48816"/>
                  </a:lnTo>
                  <a:lnTo>
                    <a:pt x="638998" y="45943"/>
                  </a:lnTo>
                  <a:lnTo>
                    <a:pt x="683718" y="39363"/>
                  </a:lnTo>
                  <a:lnTo>
                    <a:pt x="728298" y="33728"/>
                  </a:lnTo>
                  <a:lnTo>
                    <a:pt x="773303" y="29411"/>
                  </a:lnTo>
                  <a:lnTo>
                    <a:pt x="818966" y="27186"/>
                  </a:lnTo>
                  <a:lnTo>
                    <a:pt x="1242793" y="27186"/>
                  </a:lnTo>
                  <a:lnTo>
                    <a:pt x="1242885" y="21981"/>
                  </a:lnTo>
                  <a:lnTo>
                    <a:pt x="1242079" y="21194"/>
                  </a:lnTo>
                  <a:close/>
                </a:path>
                <a:path w="1243329" h="81915">
                  <a:moveTo>
                    <a:pt x="1242793" y="27186"/>
                  </a:moveTo>
                  <a:lnTo>
                    <a:pt x="818966" y="27186"/>
                  </a:lnTo>
                  <a:lnTo>
                    <a:pt x="864948" y="27232"/>
                  </a:lnTo>
                  <a:lnTo>
                    <a:pt x="911440" y="29002"/>
                  </a:lnTo>
                  <a:lnTo>
                    <a:pt x="958632" y="31947"/>
                  </a:lnTo>
                  <a:lnTo>
                    <a:pt x="1061228" y="39547"/>
                  </a:lnTo>
                  <a:lnTo>
                    <a:pt x="1116636" y="42803"/>
                  </a:lnTo>
                  <a:lnTo>
                    <a:pt x="1172478" y="44439"/>
                  </a:lnTo>
                  <a:lnTo>
                    <a:pt x="1228940" y="43622"/>
                  </a:lnTo>
                  <a:lnTo>
                    <a:pt x="1236446" y="43317"/>
                  </a:lnTo>
                  <a:lnTo>
                    <a:pt x="1242618" y="36993"/>
                  </a:lnTo>
                  <a:lnTo>
                    <a:pt x="1242793" y="27186"/>
                  </a:lnTo>
                  <a:close/>
                </a:path>
                <a:path w="1243329" h="81915">
                  <a:moveTo>
                    <a:pt x="598741" y="24979"/>
                  </a:moveTo>
                  <a:lnTo>
                    <a:pt x="583483" y="27384"/>
                  </a:lnTo>
                  <a:lnTo>
                    <a:pt x="589762" y="33310"/>
                  </a:lnTo>
                  <a:lnTo>
                    <a:pt x="591451" y="32281"/>
                  </a:lnTo>
                  <a:lnTo>
                    <a:pt x="598741" y="24979"/>
                  </a:lnTo>
                  <a:close/>
                </a:path>
                <a:path w="1243329" h="81915">
                  <a:moveTo>
                    <a:pt x="581621" y="25639"/>
                  </a:moveTo>
                  <a:lnTo>
                    <a:pt x="579737" y="27975"/>
                  </a:lnTo>
                  <a:lnTo>
                    <a:pt x="583483" y="27384"/>
                  </a:lnTo>
                  <a:lnTo>
                    <a:pt x="581621" y="25639"/>
                  </a:lnTo>
                  <a:close/>
                </a:path>
                <a:path w="1243329" h="81915">
                  <a:moveTo>
                    <a:pt x="819562" y="0"/>
                  </a:moveTo>
                  <a:lnTo>
                    <a:pt x="772769" y="2296"/>
                  </a:lnTo>
                  <a:lnTo>
                    <a:pt x="733598" y="5970"/>
                  </a:lnTo>
                  <a:lnTo>
                    <a:pt x="694645" y="10677"/>
                  </a:lnTo>
                  <a:lnTo>
                    <a:pt x="655997" y="16114"/>
                  </a:lnTo>
                  <a:lnTo>
                    <a:pt x="617740" y="21981"/>
                  </a:lnTo>
                  <a:lnTo>
                    <a:pt x="619391" y="22883"/>
                  </a:lnTo>
                  <a:lnTo>
                    <a:pt x="621017" y="23810"/>
                  </a:lnTo>
                  <a:lnTo>
                    <a:pt x="626427" y="27099"/>
                  </a:lnTo>
                  <a:lnTo>
                    <a:pt x="626427" y="24382"/>
                  </a:lnTo>
                  <a:lnTo>
                    <a:pt x="634568" y="21194"/>
                  </a:lnTo>
                  <a:lnTo>
                    <a:pt x="1242079" y="21194"/>
                  </a:lnTo>
                  <a:lnTo>
                    <a:pt x="1238025" y="17235"/>
                  </a:lnTo>
                  <a:lnTo>
                    <a:pt x="1173997" y="17235"/>
                  </a:lnTo>
                  <a:lnTo>
                    <a:pt x="1118881" y="15606"/>
                  </a:lnTo>
                  <a:lnTo>
                    <a:pt x="1064257" y="12387"/>
                  </a:lnTo>
                  <a:lnTo>
                    <a:pt x="961610" y="4783"/>
                  </a:lnTo>
                  <a:lnTo>
                    <a:pt x="913737" y="1802"/>
                  </a:lnTo>
                  <a:lnTo>
                    <a:pt x="866469" y="21"/>
                  </a:lnTo>
                  <a:lnTo>
                    <a:pt x="819562" y="0"/>
                  </a:lnTo>
                  <a:close/>
                </a:path>
                <a:path w="1243329" h="81915">
                  <a:moveTo>
                    <a:pt x="1236903" y="16139"/>
                  </a:moveTo>
                  <a:lnTo>
                    <a:pt x="1229398" y="16444"/>
                  </a:lnTo>
                  <a:lnTo>
                    <a:pt x="1173997" y="17235"/>
                  </a:lnTo>
                  <a:lnTo>
                    <a:pt x="1238025" y="17235"/>
                  </a:lnTo>
                  <a:lnTo>
                    <a:pt x="1236903" y="16139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488118" y="8713827"/>
              <a:ext cx="673100" cy="44450"/>
            </a:xfrm>
            <a:custGeom>
              <a:avLst/>
              <a:gdLst/>
              <a:ahLst/>
              <a:cxnLst/>
              <a:rect l="l" t="t" r="r" b="b"/>
              <a:pathLst>
                <a:path w="673100" h="44450">
                  <a:moveTo>
                    <a:pt x="140665" y="13129"/>
                  </a:moveTo>
                  <a:lnTo>
                    <a:pt x="159639" y="7630"/>
                  </a:lnTo>
                </a:path>
                <a:path w="673100" h="44450">
                  <a:moveTo>
                    <a:pt x="4927" y="28928"/>
                  </a:moveTo>
                  <a:lnTo>
                    <a:pt x="0" y="31024"/>
                  </a:lnTo>
                </a:path>
                <a:path w="673100" h="44450">
                  <a:moveTo>
                    <a:pt x="19342" y="24026"/>
                  </a:moveTo>
                  <a:lnTo>
                    <a:pt x="16764" y="24902"/>
                  </a:lnTo>
                  <a:lnTo>
                    <a:pt x="14185" y="25779"/>
                  </a:lnTo>
                  <a:lnTo>
                    <a:pt x="11620" y="26655"/>
                  </a:lnTo>
                  <a:lnTo>
                    <a:pt x="9398" y="27417"/>
                  </a:lnTo>
                  <a:lnTo>
                    <a:pt x="7162" y="28179"/>
                  </a:lnTo>
                  <a:lnTo>
                    <a:pt x="4927" y="28928"/>
                  </a:lnTo>
                </a:path>
                <a:path w="673100" h="44450">
                  <a:moveTo>
                    <a:pt x="36791" y="18095"/>
                  </a:moveTo>
                  <a:lnTo>
                    <a:pt x="19342" y="24026"/>
                  </a:lnTo>
                </a:path>
                <a:path w="673100" h="44450">
                  <a:moveTo>
                    <a:pt x="46672" y="22096"/>
                  </a:moveTo>
                  <a:lnTo>
                    <a:pt x="13576" y="27341"/>
                  </a:lnTo>
                </a:path>
                <a:path w="673100" h="44450">
                  <a:moveTo>
                    <a:pt x="167005" y="32738"/>
                  </a:moveTo>
                  <a:lnTo>
                    <a:pt x="248660" y="27186"/>
                  </a:lnTo>
                  <a:lnTo>
                    <a:pt x="294642" y="27232"/>
                  </a:lnTo>
                  <a:lnTo>
                    <a:pt x="341134" y="29002"/>
                  </a:lnTo>
                  <a:lnTo>
                    <a:pt x="388326" y="31947"/>
                  </a:lnTo>
                  <a:lnTo>
                    <a:pt x="436410" y="35520"/>
                  </a:lnTo>
                  <a:lnTo>
                    <a:pt x="490922" y="39547"/>
                  </a:lnTo>
                  <a:lnTo>
                    <a:pt x="546222" y="42800"/>
                  </a:lnTo>
                  <a:lnTo>
                    <a:pt x="602171" y="44439"/>
                  </a:lnTo>
                  <a:lnTo>
                    <a:pt x="658634" y="43622"/>
                  </a:lnTo>
                  <a:lnTo>
                    <a:pt x="666140" y="43317"/>
                  </a:lnTo>
                  <a:lnTo>
                    <a:pt x="672312" y="36993"/>
                  </a:lnTo>
                  <a:lnTo>
                    <a:pt x="672439" y="29487"/>
                  </a:lnTo>
                  <a:lnTo>
                    <a:pt x="672579" y="21981"/>
                  </a:lnTo>
                  <a:lnTo>
                    <a:pt x="666597" y="16139"/>
                  </a:lnTo>
                  <a:lnTo>
                    <a:pt x="659091" y="16444"/>
                  </a:lnTo>
                  <a:lnTo>
                    <a:pt x="603691" y="17235"/>
                  </a:lnTo>
                  <a:lnTo>
                    <a:pt x="548574" y="15606"/>
                  </a:lnTo>
                  <a:lnTo>
                    <a:pt x="493951" y="12387"/>
                  </a:lnTo>
                  <a:lnTo>
                    <a:pt x="440029" y="8405"/>
                  </a:lnTo>
                  <a:lnTo>
                    <a:pt x="391304" y="4783"/>
                  </a:lnTo>
                  <a:lnTo>
                    <a:pt x="343430" y="1802"/>
                  </a:lnTo>
                  <a:lnTo>
                    <a:pt x="296163" y="21"/>
                  </a:lnTo>
                  <a:lnTo>
                    <a:pt x="249256" y="0"/>
                  </a:lnTo>
                  <a:lnTo>
                    <a:pt x="202463" y="2296"/>
                  </a:lnTo>
                  <a:lnTo>
                    <a:pt x="163094" y="5987"/>
                  </a:lnTo>
                  <a:lnTo>
                    <a:pt x="123948" y="10720"/>
                  </a:lnTo>
                  <a:lnTo>
                    <a:pt x="85113" y="16191"/>
                  </a:lnTo>
                  <a:lnTo>
                    <a:pt x="46672" y="220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635629" y="8746566"/>
              <a:ext cx="19685" cy="2540"/>
            </a:xfrm>
            <a:custGeom>
              <a:avLst/>
              <a:gdLst/>
              <a:ahLst/>
              <a:cxnLst/>
              <a:rect l="l" t="t" r="r" b="b"/>
              <a:pathLst>
                <a:path w="19685" h="2540">
                  <a:moveTo>
                    <a:pt x="-2285" y="1104"/>
                  </a:moveTo>
                  <a:lnTo>
                    <a:pt x="21780" y="1104"/>
                  </a:lnTo>
                </a:path>
              </a:pathLst>
            </a:custGeom>
            <a:ln w="67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2917812" y="8357819"/>
              <a:ext cx="718185" cy="438150"/>
            </a:xfrm>
            <a:custGeom>
              <a:avLst/>
              <a:gdLst/>
              <a:ahLst/>
              <a:cxnLst/>
              <a:rect l="l" t="t" r="r" b="b"/>
              <a:pathLst>
                <a:path w="718185" h="438150">
                  <a:moveTo>
                    <a:pt x="583882" y="383349"/>
                  </a:moveTo>
                  <a:lnTo>
                    <a:pt x="539738" y="390263"/>
                  </a:lnTo>
                  <a:lnTo>
                    <a:pt x="494897" y="396782"/>
                  </a:lnTo>
                  <a:lnTo>
                    <a:pt x="449259" y="402483"/>
                  </a:lnTo>
                  <a:lnTo>
                    <a:pt x="402720" y="406947"/>
                  </a:lnTo>
                  <a:lnTo>
                    <a:pt x="355180" y="409752"/>
                  </a:lnTo>
                  <a:lnTo>
                    <a:pt x="309389" y="410597"/>
                  </a:lnTo>
                  <a:lnTo>
                    <a:pt x="265833" y="409870"/>
                  </a:lnTo>
                  <a:lnTo>
                    <a:pt x="223996" y="408109"/>
                  </a:lnTo>
                  <a:lnTo>
                    <a:pt x="183362" y="405853"/>
                  </a:lnTo>
                  <a:lnTo>
                    <a:pt x="139199" y="403442"/>
                  </a:lnTo>
                  <a:lnTo>
                    <a:pt x="96183" y="401961"/>
                  </a:lnTo>
                  <a:lnTo>
                    <a:pt x="54225" y="402271"/>
                  </a:lnTo>
                  <a:lnTo>
                    <a:pt x="13233" y="405231"/>
                  </a:lnTo>
                  <a:lnTo>
                    <a:pt x="5740" y="406082"/>
                  </a:lnTo>
                  <a:lnTo>
                    <a:pt x="0" y="412826"/>
                  </a:lnTo>
                  <a:lnTo>
                    <a:pt x="419" y="420268"/>
                  </a:lnTo>
                  <a:lnTo>
                    <a:pt x="825" y="427735"/>
                  </a:lnTo>
                  <a:lnTo>
                    <a:pt x="7226" y="433108"/>
                  </a:lnTo>
                  <a:lnTo>
                    <a:pt x="14706" y="432257"/>
                  </a:lnTo>
                  <a:lnTo>
                    <a:pt x="54176" y="429432"/>
                  </a:lnTo>
                  <a:lnTo>
                    <a:pt x="94938" y="429169"/>
                  </a:lnTo>
                  <a:lnTo>
                    <a:pt x="136968" y="430637"/>
                  </a:lnTo>
                  <a:lnTo>
                    <a:pt x="180238" y="433006"/>
                  </a:lnTo>
                  <a:lnTo>
                    <a:pt x="220294" y="435223"/>
                  </a:lnTo>
                  <a:lnTo>
                    <a:pt x="262804" y="437008"/>
                  </a:lnTo>
                  <a:lnTo>
                    <a:pt x="307632" y="437776"/>
                  </a:lnTo>
                  <a:lnTo>
                    <a:pt x="354647" y="436943"/>
                  </a:lnTo>
                  <a:lnTo>
                    <a:pt x="404564" y="433971"/>
                  </a:lnTo>
                  <a:lnTo>
                    <a:pt x="453267" y="429236"/>
                  </a:lnTo>
                  <a:lnTo>
                    <a:pt x="500904" y="423203"/>
                  </a:lnTo>
                  <a:lnTo>
                    <a:pt x="547623" y="416338"/>
                  </a:lnTo>
                  <a:lnTo>
                    <a:pt x="593572" y="409105"/>
                  </a:lnTo>
                  <a:lnTo>
                    <a:pt x="625083" y="404115"/>
                  </a:lnTo>
                  <a:lnTo>
                    <a:pt x="656170" y="399345"/>
                  </a:lnTo>
                  <a:lnTo>
                    <a:pt x="687019" y="394917"/>
                  </a:lnTo>
                  <a:lnTo>
                    <a:pt x="717816" y="390956"/>
                  </a:lnTo>
                </a:path>
                <a:path w="718185" h="438150">
                  <a:moveTo>
                    <a:pt x="689330" y="266077"/>
                  </a:moveTo>
                  <a:lnTo>
                    <a:pt x="704578" y="232026"/>
                  </a:lnTo>
                  <a:lnTo>
                    <a:pt x="714900" y="190507"/>
                  </a:lnTo>
                  <a:lnTo>
                    <a:pt x="716057" y="146953"/>
                  </a:lnTo>
                  <a:lnTo>
                    <a:pt x="703808" y="106794"/>
                  </a:lnTo>
                  <a:lnTo>
                    <a:pt x="686109" y="73818"/>
                  </a:lnTo>
                  <a:lnTo>
                    <a:pt x="673496" y="46610"/>
                  </a:lnTo>
                  <a:lnTo>
                    <a:pt x="665632" y="22796"/>
                  </a:lnTo>
                  <a:lnTo>
                    <a:pt x="66217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187258" y="8321611"/>
              <a:ext cx="80645" cy="372110"/>
            </a:xfrm>
            <a:custGeom>
              <a:avLst/>
              <a:gdLst/>
              <a:ahLst/>
              <a:cxnLst/>
              <a:rect l="l" t="t" r="r" b="b"/>
              <a:pathLst>
                <a:path w="80645" h="372109">
                  <a:moveTo>
                    <a:pt x="30731" y="0"/>
                  </a:moveTo>
                  <a:lnTo>
                    <a:pt x="41439" y="14893"/>
                  </a:lnTo>
                  <a:lnTo>
                    <a:pt x="56348" y="33604"/>
                  </a:lnTo>
                  <a:lnTo>
                    <a:pt x="64897" y="53838"/>
                  </a:lnTo>
                  <a:lnTo>
                    <a:pt x="56524" y="73304"/>
                  </a:lnTo>
                  <a:lnTo>
                    <a:pt x="37824" y="86593"/>
                  </a:lnTo>
                  <a:lnTo>
                    <a:pt x="14068" y="108573"/>
                  </a:lnTo>
                  <a:lnTo>
                    <a:pt x="0" y="142786"/>
                  </a:lnTo>
                  <a:lnTo>
                    <a:pt x="10360" y="192773"/>
                  </a:lnTo>
                  <a:lnTo>
                    <a:pt x="34274" y="234478"/>
                  </a:lnTo>
                  <a:lnTo>
                    <a:pt x="57992" y="268363"/>
                  </a:lnTo>
                  <a:lnTo>
                    <a:pt x="75456" y="299315"/>
                  </a:lnTo>
                  <a:lnTo>
                    <a:pt x="80606" y="332222"/>
                  </a:lnTo>
                  <a:lnTo>
                    <a:pt x="67383" y="3719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371007" y="8404428"/>
              <a:ext cx="269240" cy="289560"/>
            </a:xfrm>
            <a:custGeom>
              <a:avLst/>
              <a:gdLst/>
              <a:ahLst/>
              <a:cxnLst/>
              <a:rect l="l" t="t" r="r" b="b"/>
              <a:pathLst>
                <a:path w="269239" h="289559">
                  <a:moveTo>
                    <a:pt x="145647" y="195935"/>
                  </a:moveTo>
                  <a:lnTo>
                    <a:pt x="148183" y="188072"/>
                  </a:lnTo>
                  <a:lnTo>
                    <a:pt x="154069" y="178733"/>
                  </a:lnTo>
                  <a:lnTo>
                    <a:pt x="160719" y="168946"/>
                  </a:lnTo>
                  <a:lnTo>
                    <a:pt x="165548" y="159740"/>
                  </a:lnTo>
                  <a:lnTo>
                    <a:pt x="168923" y="144126"/>
                  </a:lnTo>
                  <a:lnTo>
                    <a:pt x="167012" y="133192"/>
                  </a:lnTo>
                  <a:lnTo>
                    <a:pt x="162105" y="123766"/>
                  </a:lnTo>
                  <a:lnTo>
                    <a:pt x="156493" y="112674"/>
                  </a:lnTo>
                  <a:lnTo>
                    <a:pt x="153328" y="104730"/>
                  </a:lnTo>
                  <a:lnTo>
                    <a:pt x="150164" y="95256"/>
                  </a:lnTo>
                  <a:lnTo>
                    <a:pt x="148354" y="85438"/>
                  </a:lnTo>
                  <a:lnTo>
                    <a:pt x="149254" y="76466"/>
                  </a:lnTo>
                </a:path>
                <a:path w="269239" h="289559">
                  <a:moveTo>
                    <a:pt x="151057" y="148869"/>
                  </a:moveTo>
                  <a:lnTo>
                    <a:pt x="147219" y="158095"/>
                  </a:lnTo>
                  <a:lnTo>
                    <a:pt x="142018" y="165620"/>
                  </a:lnTo>
                  <a:lnTo>
                    <a:pt x="136813" y="173822"/>
                  </a:lnTo>
                  <a:lnTo>
                    <a:pt x="132960" y="185077"/>
                  </a:lnTo>
                  <a:lnTo>
                    <a:pt x="130931" y="198572"/>
                  </a:lnTo>
                  <a:lnTo>
                    <a:pt x="130255" y="211555"/>
                  </a:lnTo>
                  <a:lnTo>
                    <a:pt x="130931" y="223515"/>
                  </a:lnTo>
                  <a:lnTo>
                    <a:pt x="132960" y="233946"/>
                  </a:lnTo>
                  <a:lnTo>
                    <a:pt x="135535" y="244017"/>
                  </a:lnTo>
                  <a:lnTo>
                    <a:pt x="137262" y="254766"/>
                  </a:lnTo>
                  <a:lnTo>
                    <a:pt x="137289" y="265513"/>
                  </a:lnTo>
                  <a:lnTo>
                    <a:pt x="134763" y="275577"/>
                  </a:lnTo>
                </a:path>
                <a:path w="269239" h="289559">
                  <a:moveTo>
                    <a:pt x="268723" y="181457"/>
                  </a:moveTo>
                  <a:lnTo>
                    <a:pt x="250899" y="229563"/>
                  </a:lnTo>
                  <a:lnTo>
                    <a:pt x="237268" y="253492"/>
                  </a:lnTo>
                  <a:lnTo>
                    <a:pt x="232518" y="263134"/>
                  </a:lnTo>
                  <a:lnTo>
                    <a:pt x="229125" y="271762"/>
                  </a:lnTo>
                  <a:lnTo>
                    <a:pt x="227092" y="279209"/>
                  </a:lnTo>
                </a:path>
                <a:path w="269239" h="289559">
                  <a:moveTo>
                    <a:pt x="27982" y="51130"/>
                  </a:moveTo>
                  <a:lnTo>
                    <a:pt x="35449" y="74659"/>
                  </a:lnTo>
                  <a:lnTo>
                    <a:pt x="38842" y="98188"/>
                  </a:lnTo>
                  <a:lnTo>
                    <a:pt x="38160" y="120362"/>
                  </a:lnTo>
                  <a:lnTo>
                    <a:pt x="33404" y="139827"/>
                  </a:lnTo>
                  <a:lnTo>
                    <a:pt x="27153" y="155892"/>
                  </a:lnTo>
                  <a:lnTo>
                    <a:pt x="22771" y="169240"/>
                  </a:lnTo>
                  <a:lnTo>
                    <a:pt x="21442" y="180549"/>
                  </a:lnTo>
                  <a:lnTo>
                    <a:pt x="24349" y="190500"/>
                  </a:lnTo>
                </a:path>
                <a:path w="269239" h="289559">
                  <a:moveTo>
                    <a:pt x="9884" y="279209"/>
                  </a:moveTo>
                  <a:lnTo>
                    <a:pt x="22384" y="264584"/>
                  </a:lnTo>
                  <a:lnTo>
                    <a:pt x="29791" y="250467"/>
                  </a:lnTo>
                  <a:lnTo>
                    <a:pt x="31769" y="236691"/>
                  </a:lnTo>
                  <a:lnTo>
                    <a:pt x="27982" y="223088"/>
                  </a:lnTo>
                  <a:lnTo>
                    <a:pt x="18427" y="209524"/>
                  </a:lnTo>
                  <a:lnTo>
                    <a:pt x="7182" y="194610"/>
                  </a:lnTo>
                  <a:lnTo>
                    <a:pt x="0" y="176287"/>
                  </a:lnTo>
                  <a:lnTo>
                    <a:pt x="2632" y="152501"/>
                  </a:lnTo>
                  <a:lnTo>
                    <a:pt x="13691" y="126561"/>
                  </a:lnTo>
                  <a:lnTo>
                    <a:pt x="23224" y="107921"/>
                  </a:lnTo>
                  <a:lnTo>
                    <a:pt x="28345" y="91658"/>
                  </a:lnTo>
                  <a:lnTo>
                    <a:pt x="26165" y="72847"/>
                  </a:lnTo>
                </a:path>
                <a:path w="269239" h="289559">
                  <a:moveTo>
                    <a:pt x="92688" y="115392"/>
                  </a:moveTo>
                  <a:lnTo>
                    <a:pt x="98541" y="103978"/>
                  </a:lnTo>
                  <a:lnTo>
                    <a:pt x="102869" y="92309"/>
                  </a:lnTo>
                  <a:lnTo>
                    <a:pt x="104141" y="80641"/>
                  </a:lnTo>
                  <a:lnTo>
                    <a:pt x="100829" y="69227"/>
                  </a:lnTo>
                  <a:lnTo>
                    <a:pt x="93196" y="53254"/>
                  </a:lnTo>
                  <a:lnTo>
                    <a:pt x="85563" y="32065"/>
                  </a:lnTo>
                  <a:lnTo>
                    <a:pt x="82512" y="12150"/>
                  </a:lnTo>
                  <a:lnTo>
                    <a:pt x="88624" y="0"/>
                  </a:lnTo>
                </a:path>
                <a:path w="269239" h="289559">
                  <a:moveTo>
                    <a:pt x="85906" y="152044"/>
                  </a:moveTo>
                  <a:lnTo>
                    <a:pt x="77187" y="168165"/>
                  </a:lnTo>
                  <a:lnTo>
                    <a:pt x="72157" y="190395"/>
                  </a:lnTo>
                  <a:lnTo>
                    <a:pt x="71963" y="213134"/>
                  </a:lnTo>
                  <a:lnTo>
                    <a:pt x="77753" y="230784"/>
                  </a:lnTo>
                  <a:lnTo>
                    <a:pt x="84949" y="245394"/>
                  </a:lnTo>
                  <a:lnTo>
                    <a:pt x="88449" y="261153"/>
                  </a:lnTo>
                  <a:lnTo>
                    <a:pt x="88640" y="275640"/>
                  </a:lnTo>
                  <a:lnTo>
                    <a:pt x="85906" y="286435"/>
                  </a:lnTo>
                </a:path>
                <a:path w="269239" h="289559">
                  <a:moveTo>
                    <a:pt x="94047" y="289153"/>
                  </a:moveTo>
                  <a:lnTo>
                    <a:pt x="102133" y="271422"/>
                  </a:lnTo>
                  <a:lnTo>
                    <a:pt x="106777" y="252161"/>
                  </a:lnTo>
                  <a:lnTo>
                    <a:pt x="106075" y="233410"/>
                  </a:lnTo>
                  <a:lnTo>
                    <a:pt x="98124" y="217208"/>
                  </a:lnTo>
                  <a:lnTo>
                    <a:pt x="88343" y="203508"/>
                  </a:lnTo>
                  <a:lnTo>
                    <a:pt x="83017" y="191077"/>
                  </a:lnTo>
                  <a:lnTo>
                    <a:pt x="81511" y="180171"/>
                  </a:lnTo>
                  <a:lnTo>
                    <a:pt x="83188" y="17104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097839" y="8346059"/>
              <a:ext cx="480695" cy="346710"/>
            </a:xfrm>
            <a:custGeom>
              <a:avLst/>
              <a:gdLst/>
              <a:ahLst/>
              <a:cxnLst/>
              <a:rect l="l" t="t" r="r" b="b"/>
              <a:pathLst>
                <a:path w="480695" h="346709">
                  <a:moveTo>
                    <a:pt x="230106" y="264718"/>
                  </a:moveTo>
                  <a:lnTo>
                    <a:pt x="223951" y="248489"/>
                  </a:lnTo>
                  <a:lnTo>
                    <a:pt x="217543" y="226533"/>
                  </a:lnTo>
                  <a:lnTo>
                    <a:pt x="213683" y="202285"/>
                  </a:lnTo>
                  <a:lnTo>
                    <a:pt x="215171" y="179184"/>
                  </a:lnTo>
                  <a:lnTo>
                    <a:pt x="220753" y="158777"/>
                  </a:lnTo>
                  <a:lnTo>
                    <a:pt x="225188" y="139136"/>
                  </a:lnTo>
                  <a:lnTo>
                    <a:pt x="225294" y="118478"/>
                  </a:lnTo>
                  <a:lnTo>
                    <a:pt x="217889" y="95021"/>
                  </a:lnTo>
                </a:path>
                <a:path w="480695" h="346709">
                  <a:moveTo>
                    <a:pt x="141866" y="135750"/>
                  </a:moveTo>
                  <a:lnTo>
                    <a:pt x="151028" y="83822"/>
                  </a:lnTo>
                  <a:lnTo>
                    <a:pt x="176102" y="54971"/>
                  </a:lnTo>
                  <a:lnTo>
                    <a:pt x="183273" y="38681"/>
                  </a:lnTo>
                  <a:lnTo>
                    <a:pt x="182298" y="20357"/>
                  </a:lnTo>
                  <a:lnTo>
                    <a:pt x="170378" y="0"/>
                  </a:lnTo>
                </a:path>
                <a:path w="480695" h="346709">
                  <a:moveTo>
                    <a:pt x="94343" y="346163"/>
                  </a:moveTo>
                  <a:lnTo>
                    <a:pt x="100097" y="335543"/>
                  </a:lnTo>
                  <a:lnTo>
                    <a:pt x="101647" y="324281"/>
                  </a:lnTo>
                  <a:lnTo>
                    <a:pt x="99885" y="312763"/>
                  </a:lnTo>
                  <a:lnTo>
                    <a:pt x="95702" y="301371"/>
                  </a:lnTo>
                  <a:lnTo>
                    <a:pt x="89533" y="287816"/>
                  </a:lnTo>
                  <a:lnTo>
                    <a:pt x="82980" y="270317"/>
                  </a:lnTo>
                  <a:lnTo>
                    <a:pt x="78718" y="250016"/>
                  </a:lnTo>
                  <a:lnTo>
                    <a:pt x="79421" y="228053"/>
                  </a:lnTo>
                  <a:lnTo>
                    <a:pt x="82046" y="207187"/>
                  </a:lnTo>
                  <a:lnTo>
                    <a:pt x="82129" y="189372"/>
                  </a:lnTo>
                  <a:lnTo>
                    <a:pt x="80178" y="174611"/>
                  </a:lnTo>
                  <a:lnTo>
                    <a:pt x="76703" y="162902"/>
                  </a:lnTo>
                </a:path>
                <a:path w="480695" h="346709">
                  <a:moveTo>
                    <a:pt x="16975" y="260642"/>
                  </a:moveTo>
                  <a:lnTo>
                    <a:pt x="22104" y="247447"/>
                  </a:lnTo>
                  <a:lnTo>
                    <a:pt x="26471" y="230435"/>
                  </a:lnTo>
                  <a:lnTo>
                    <a:pt x="28805" y="209860"/>
                  </a:lnTo>
                  <a:lnTo>
                    <a:pt x="27833" y="185978"/>
                  </a:lnTo>
                  <a:lnTo>
                    <a:pt x="22040" y="157785"/>
                  </a:lnTo>
                  <a:lnTo>
                    <a:pt x="14085" y="127431"/>
                  </a:lnTo>
                  <a:lnTo>
                    <a:pt x="8931" y="99878"/>
                  </a:lnTo>
                  <a:lnTo>
                    <a:pt x="11539" y="80086"/>
                  </a:lnTo>
                </a:path>
                <a:path w="480695" h="346709">
                  <a:moveTo>
                    <a:pt x="6116" y="195491"/>
                  </a:moveTo>
                  <a:lnTo>
                    <a:pt x="7236" y="183159"/>
                  </a:lnTo>
                  <a:lnTo>
                    <a:pt x="7980" y="166120"/>
                  </a:lnTo>
                  <a:lnTo>
                    <a:pt x="7452" y="146793"/>
                  </a:lnTo>
                  <a:lnTo>
                    <a:pt x="4757" y="127596"/>
                  </a:lnTo>
                  <a:lnTo>
                    <a:pt x="1105" y="108211"/>
                  </a:lnTo>
                  <a:lnTo>
                    <a:pt x="0" y="87553"/>
                  </a:lnTo>
                  <a:lnTo>
                    <a:pt x="3987" y="66896"/>
                  </a:lnTo>
                  <a:lnTo>
                    <a:pt x="15616" y="47510"/>
                  </a:lnTo>
                </a:path>
                <a:path w="480695" h="346709">
                  <a:moveTo>
                    <a:pt x="441891" y="346163"/>
                  </a:moveTo>
                  <a:lnTo>
                    <a:pt x="447212" y="341054"/>
                  </a:lnTo>
                  <a:lnTo>
                    <a:pt x="451897" y="336834"/>
                  </a:lnTo>
                  <a:lnTo>
                    <a:pt x="454295" y="331849"/>
                  </a:lnTo>
                  <a:lnTo>
                    <a:pt x="452750" y="324446"/>
                  </a:lnTo>
                  <a:lnTo>
                    <a:pt x="448245" y="313183"/>
                  </a:lnTo>
                  <a:lnTo>
                    <a:pt x="444257" y="299502"/>
                  </a:lnTo>
                  <a:lnTo>
                    <a:pt x="442816" y="286076"/>
                  </a:lnTo>
                  <a:lnTo>
                    <a:pt x="445955" y="275577"/>
                  </a:lnTo>
                </a:path>
                <a:path w="480695" h="346709">
                  <a:moveTo>
                    <a:pt x="456814" y="340741"/>
                  </a:moveTo>
                  <a:lnTo>
                    <a:pt x="462693" y="334610"/>
                  </a:lnTo>
                  <a:lnTo>
                    <a:pt x="467171" y="329368"/>
                  </a:lnTo>
                  <a:lnTo>
                    <a:pt x="468847" y="323363"/>
                  </a:lnTo>
                  <a:lnTo>
                    <a:pt x="466326" y="314947"/>
                  </a:lnTo>
                  <a:lnTo>
                    <a:pt x="461742" y="304763"/>
                  </a:lnTo>
                  <a:lnTo>
                    <a:pt x="459197" y="294578"/>
                  </a:lnTo>
                  <a:lnTo>
                    <a:pt x="460216" y="284395"/>
                  </a:lnTo>
                  <a:lnTo>
                    <a:pt x="466326" y="274218"/>
                  </a:lnTo>
                  <a:lnTo>
                    <a:pt x="474152" y="263930"/>
                  </a:lnTo>
                  <a:lnTo>
                    <a:pt x="479050" y="254023"/>
                  </a:lnTo>
                  <a:lnTo>
                    <a:pt x="480640" y="245391"/>
                  </a:lnTo>
                  <a:lnTo>
                    <a:pt x="478543" y="238925"/>
                  </a:lnTo>
                </a:path>
                <a:path w="480695" h="346709">
                  <a:moveTo>
                    <a:pt x="316530" y="281457"/>
                  </a:moveTo>
                  <a:lnTo>
                    <a:pt x="315855" y="301420"/>
                  </a:lnTo>
                  <a:lnTo>
                    <a:pt x="307713" y="319692"/>
                  </a:lnTo>
                  <a:lnTo>
                    <a:pt x="295155" y="334908"/>
                  </a:lnTo>
                  <a:lnTo>
                    <a:pt x="281236" y="3457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1" name="object 301"/>
          <p:cNvSpPr txBox="1"/>
          <p:nvPr/>
        </p:nvSpPr>
        <p:spPr>
          <a:xfrm>
            <a:off x="5761990" y="513487"/>
            <a:ext cx="103759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 err="1">
                <a:solidFill>
                  <a:srgbClr val="171514"/>
                </a:solidFill>
                <a:latin typeface="Arial"/>
                <a:cs typeface="Arial"/>
              </a:rPr>
              <a:t>Corto</a:t>
            </a:r>
            <a:r>
              <a:rPr sz="1050" b="1" spc="-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9039504" y="9469172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7957756" y="489354"/>
            <a:ext cx="42367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expuestos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tocan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casi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9603831" y="1576220"/>
            <a:ext cx="1523365" cy="369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endParaRPr sz="900">
              <a:latin typeface="Microsoft Sans Serif"/>
              <a:cs typeface="Microsoft Sans Serif"/>
            </a:endParaRPr>
          </a:p>
          <a:p>
            <a:pPr marL="982344">
              <a:spcBef>
                <a:spcPts val="725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7957823" y="2854094"/>
            <a:ext cx="4105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Ohm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cómo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ohmios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dibujaría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8155615" y="3722391"/>
            <a:ext cx="104775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50" i="1" spc="10" dirty="0">
                <a:solidFill>
                  <a:srgbClr val="171514"/>
                </a:solidFill>
                <a:latin typeface="Trebuchet MS"/>
                <a:cs typeface="Trebuchet MS"/>
              </a:rPr>
              <a:t>R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7932423" y="3634285"/>
            <a:ext cx="42925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050" i="1" spc="1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10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50" i="1" spc="-34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575" i="1" u="sng" spc="-7" baseline="26455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rebuchet MS"/>
                <a:cs typeface="Trebuchet MS"/>
              </a:rPr>
              <a:t>mi</a:t>
            </a:r>
            <a:endParaRPr sz="1575" baseline="26455">
              <a:latin typeface="Trebuchet MS"/>
              <a:cs typeface="Trebuchet MS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7894323" y="3918197"/>
            <a:ext cx="4335145" cy="2071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ts val="1230"/>
              </a:lnSpc>
              <a:spcBef>
                <a:spcPts val="95"/>
              </a:spcBef>
            </a:pPr>
            <a:r>
              <a:rPr sz="1575" i="1" spc="22" baseline="-2645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1575" i="1" spc="-89" baseline="-264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575" i="1" spc="-682" baseline="-2645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1050" i="1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Trebuchet MS"/>
                <a:cs typeface="Trebuchet MS"/>
              </a:rPr>
              <a:t>240</a:t>
            </a:r>
            <a:endParaRPr sz="1050" dirty="0">
              <a:latin typeface="Trebuchet MS"/>
              <a:cs typeface="Trebuchet MS"/>
            </a:endParaRPr>
          </a:p>
          <a:p>
            <a:pPr marL="298450">
              <a:lnSpc>
                <a:spcPts val="1230"/>
              </a:lnSpc>
            </a:pPr>
            <a:r>
              <a:rPr sz="1050" i="1" spc="20" dirty="0">
                <a:solidFill>
                  <a:srgbClr val="171514"/>
                </a:solidFill>
                <a:latin typeface="Trebuchet MS"/>
                <a:cs typeface="Trebuchet MS"/>
              </a:rPr>
              <a:t>24</a:t>
            </a:r>
            <a:endParaRPr sz="1050" dirty="0">
              <a:latin typeface="Trebuchet MS"/>
              <a:cs typeface="Trebuchet MS"/>
            </a:endParaRPr>
          </a:p>
          <a:p>
            <a:pPr marR="3843654" algn="r">
              <a:spcBef>
                <a:spcPts val="830"/>
              </a:spcBef>
            </a:pP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5" dirty="0">
                <a:solidFill>
                  <a:srgbClr val="171514"/>
                </a:solidFill>
                <a:latin typeface="Trebuchet MS"/>
                <a:cs typeface="Trebuchet MS"/>
              </a:rPr>
              <a:t>10</a:t>
            </a:r>
            <a:r>
              <a:rPr sz="750" i="1" spc="-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750" dirty="0">
              <a:latin typeface="Trebuchet MS"/>
              <a:cs typeface="Trebuchet MS"/>
            </a:endParaRPr>
          </a:p>
          <a:p>
            <a:pPr>
              <a:spcBef>
                <a:spcPts val="3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76200" marR="30480">
              <a:lnSpc>
                <a:spcPct val="120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drásticamente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anterior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cayó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024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ohmios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aumentaría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0,000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R="3827145" algn="r"/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850" i="1" u="sng" spc="5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i="1" u="sng" spc="4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240</a:t>
            </a:r>
            <a:endParaRPr sz="850" dirty="0">
              <a:latin typeface="Trebuchet MS"/>
              <a:cs typeface="Trebuchet MS"/>
            </a:endParaRPr>
          </a:p>
          <a:p>
            <a:pPr marR="3771900" algn="r">
              <a:spcBef>
                <a:spcPts val="30"/>
              </a:spcBef>
            </a:pPr>
            <a:r>
              <a:rPr sz="1000" i="1" spc="-10" dirty="0" smtClean="0">
                <a:solidFill>
                  <a:srgbClr val="171514"/>
                </a:solidFill>
                <a:latin typeface="Trebuchet MS"/>
                <a:cs typeface="Trebuchet MS"/>
              </a:rPr>
              <a:t>0</a:t>
            </a:r>
            <a:r>
              <a:rPr lang="es-ES" sz="1000" i="1" spc="-1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10" dirty="0" smtClean="0">
                <a:solidFill>
                  <a:srgbClr val="171514"/>
                </a:solidFill>
                <a:latin typeface="Trebuchet MS"/>
                <a:cs typeface="Trebuchet MS"/>
              </a:rPr>
              <a:t>024</a:t>
            </a:r>
            <a:endParaRPr sz="1000" dirty="0">
              <a:latin typeface="Trebuchet MS"/>
              <a:cs typeface="Trebuchet MS"/>
            </a:endParaRPr>
          </a:p>
          <a:p>
            <a:pPr>
              <a:spcBef>
                <a:spcPts val="15"/>
              </a:spcBef>
            </a:pPr>
            <a:endParaRPr sz="1000" dirty="0">
              <a:latin typeface="Trebuchet MS"/>
              <a:cs typeface="Trebuchet MS"/>
            </a:endParaRPr>
          </a:p>
          <a:p>
            <a:pPr marL="76200"/>
            <a:r>
              <a:rPr sz="850" i="1" spc="35" dirty="0">
                <a:solidFill>
                  <a:srgbClr val="171514"/>
                </a:solidFill>
                <a:latin typeface="Trebuchet MS"/>
                <a:cs typeface="Trebuchet MS"/>
              </a:rPr>
              <a:t>yo</a:t>
            </a:r>
            <a:r>
              <a:rPr sz="850" i="1" spc="-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=</a:t>
            </a:r>
            <a:r>
              <a:rPr sz="850" i="1" spc="-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 smtClean="0">
                <a:solidFill>
                  <a:srgbClr val="171514"/>
                </a:solidFill>
                <a:latin typeface="Trebuchet MS"/>
                <a:cs typeface="Trebuchet MS"/>
              </a:rPr>
              <a:t>10</a:t>
            </a:r>
            <a:r>
              <a:rPr lang="es-ES" sz="850" i="1" spc="1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5" dirty="0" smtClean="0">
                <a:solidFill>
                  <a:srgbClr val="171514"/>
                </a:solidFill>
                <a:latin typeface="Trebuchet MS"/>
                <a:cs typeface="Trebuchet MS"/>
              </a:rPr>
              <a:t>000</a:t>
            </a:r>
            <a:r>
              <a:rPr sz="850" i="1" spc="-5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0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endParaRPr sz="850" dirty="0">
              <a:latin typeface="Trebuchet MS"/>
              <a:cs typeface="Trebuchet MS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5761990" y="6238650"/>
            <a:ext cx="147574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Prevención</a:t>
            </a:r>
            <a:r>
              <a:rPr sz="10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daños</a:t>
            </a:r>
            <a:r>
              <a:rPr lang="es-ES" sz="10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7957753" y="6211977"/>
            <a:ext cx="42513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extenso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interrumpirse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instantáneamente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continúen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ligeras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período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magnitud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10" name="object 310"/>
          <p:cNvSpPr txBox="1"/>
          <p:nvPr/>
        </p:nvSpPr>
        <p:spPr>
          <a:xfrm rot="20460000">
            <a:off x="8304719" y="8532175"/>
            <a:ext cx="48626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11" name="object 311"/>
          <p:cNvSpPr txBox="1"/>
          <p:nvPr/>
        </p:nvSpPr>
        <p:spPr>
          <a:xfrm rot="20460000">
            <a:off x="8464542" y="8473940"/>
            <a:ext cx="87335" cy="6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0"/>
              </a:lnSpc>
            </a:pPr>
            <a:r>
              <a:rPr sz="4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12" name="object 312"/>
          <p:cNvSpPr txBox="1"/>
          <p:nvPr/>
        </p:nvSpPr>
        <p:spPr>
          <a:xfrm rot="19860000">
            <a:off x="9099941" y="7947097"/>
            <a:ext cx="155315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0"/>
              </a:lnSpc>
            </a:pPr>
            <a:r>
              <a:rPr sz="8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3" name="object 313"/>
          <p:cNvSpPr txBox="1"/>
          <p:nvPr/>
        </p:nvSpPr>
        <p:spPr>
          <a:xfrm rot="19860000">
            <a:off x="9182192" y="8172295"/>
            <a:ext cx="87335" cy="6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0"/>
              </a:lnSpc>
            </a:pPr>
            <a:r>
              <a:rPr sz="4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14" name="object 314"/>
          <p:cNvSpPr txBox="1"/>
          <p:nvPr/>
        </p:nvSpPr>
        <p:spPr>
          <a:xfrm rot="1860000">
            <a:off x="9278722" y="8051348"/>
            <a:ext cx="118055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6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5" name="object 315"/>
          <p:cNvSpPr txBox="1"/>
          <p:nvPr/>
        </p:nvSpPr>
        <p:spPr>
          <a:xfrm rot="1500000">
            <a:off x="9358229" y="8186098"/>
            <a:ext cx="48626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16" name="object 316"/>
          <p:cNvSpPr txBox="1"/>
          <p:nvPr/>
        </p:nvSpPr>
        <p:spPr>
          <a:xfrm rot="1320000">
            <a:off x="8344385" y="8370855"/>
            <a:ext cx="87335" cy="6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0"/>
              </a:lnSpc>
            </a:pPr>
            <a:r>
              <a:rPr sz="4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17" name="object 317"/>
          <p:cNvSpPr txBox="1"/>
          <p:nvPr/>
        </p:nvSpPr>
        <p:spPr>
          <a:xfrm rot="720000">
            <a:off x="9250333" y="7789239"/>
            <a:ext cx="19643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0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8" name="object 318"/>
          <p:cNvSpPr txBox="1"/>
          <p:nvPr/>
        </p:nvSpPr>
        <p:spPr>
          <a:xfrm rot="300000">
            <a:off x="8465199" y="8248856"/>
            <a:ext cx="155315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0"/>
              </a:lnSpc>
            </a:pPr>
            <a:r>
              <a:rPr sz="8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PS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06405" y="2068540"/>
            <a:ext cx="2823845" cy="1325880"/>
            <a:chOff x="3151802" y="2068540"/>
            <a:chExt cx="2823845" cy="1325880"/>
          </a:xfrm>
        </p:grpSpPr>
        <p:sp>
          <p:nvSpPr>
            <p:cNvPr id="3" name="object 3"/>
            <p:cNvSpPr/>
            <p:nvPr/>
          </p:nvSpPr>
          <p:spPr>
            <a:xfrm>
              <a:off x="3159666" y="2174833"/>
              <a:ext cx="2816225" cy="1219835"/>
            </a:xfrm>
            <a:custGeom>
              <a:avLst/>
              <a:gdLst/>
              <a:ahLst/>
              <a:cxnLst/>
              <a:rect l="l" t="t" r="r" b="b"/>
              <a:pathLst>
                <a:path w="2816225" h="1219835">
                  <a:moveTo>
                    <a:pt x="1469" y="0"/>
                  </a:moveTo>
                  <a:lnTo>
                    <a:pt x="1469" y="1219483"/>
                  </a:lnTo>
                </a:path>
                <a:path w="2816225" h="1219835">
                  <a:moveTo>
                    <a:pt x="0" y="614532"/>
                  </a:moveTo>
                  <a:lnTo>
                    <a:pt x="2815614" y="614532"/>
                  </a:lnTo>
                </a:path>
                <a:path w="2816225" h="1219835">
                  <a:moveTo>
                    <a:pt x="2616916" y="899692"/>
                  </a:moveTo>
                  <a:lnTo>
                    <a:pt x="2607025" y="912435"/>
                  </a:lnTo>
                  <a:lnTo>
                    <a:pt x="2597411" y="921523"/>
                  </a:lnTo>
                  <a:lnTo>
                    <a:pt x="2588350" y="926331"/>
                  </a:lnTo>
                  <a:lnTo>
                    <a:pt x="2580120" y="926237"/>
                  </a:lnTo>
                  <a:lnTo>
                    <a:pt x="2562549" y="911401"/>
                  </a:lnTo>
                  <a:lnTo>
                    <a:pt x="2546638" y="882197"/>
                  </a:lnTo>
                  <a:lnTo>
                    <a:pt x="2532937" y="846638"/>
                  </a:lnTo>
                  <a:lnTo>
                    <a:pt x="2522000" y="812741"/>
                  </a:lnTo>
                  <a:lnTo>
                    <a:pt x="2474153" y="627069"/>
                  </a:lnTo>
                </a:path>
                <a:path w="2816225" h="1219835">
                  <a:moveTo>
                    <a:pt x="2616916" y="898963"/>
                  </a:moveTo>
                  <a:lnTo>
                    <a:pt x="2626964" y="878731"/>
                  </a:lnTo>
                  <a:lnTo>
                    <a:pt x="2636048" y="855942"/>
                  </a:lnTo>
                  <a:lnTo>
                    <a:pt x="2644031" y="832740"/>
                  </a:lnTo>
                  <a:lnTo>
                    <a:pt x="2650773" y="811270"/>
                  </a:lnTo>
                  <a:lnTo>
                    <a:pt x="2705226" y="614532"/>
                  </a:lnTo>
                </a:path>
                <a:path w="2816225" h="1219835">
                  <a:moveTo>
                    <a:pt x="2390992" y="190840"/>
                  </a:moveTo>
                  <a:lnTo>
                    <a:pt x="2381106" y="170175"/>
                  </a:lnTo>
                  <a:lnTo>
                    <a:pt x="2371493" y="155380"/>
                  </a:lnTo>
                  <a:lnTo>
                    <a:pt x="2362433" y="147631"/>
                  </a:lnTo>
                  <a:lnTo>
                    <a:pt x="2354208" y="148100"/>
                  </a:lnTo>
                  <a:lnTo>
                    <a:pt x="2336943" y="172216"/>
                  </a:lnTo>
                  <a:lnTo>
                    <a:pt x="2320992" y="219401"/>
                  </a:lnTo>
                  <a:lnTo>
                    <a:pt x="2307112" y="276807"/>
                  </a:lnTo>
                  <a:lnTo>
                    <a:pt x="2296063" y="331584"/>
                  </a:lnTo>
                  <a:lnTo>
                    <a:pt x="2248229" y="631482"/>
                  </a:lnTo>
                </a:path>
                <a:path w="2816225" h="1219835">
                  <a:moveTo>
                    <a:pt x="2390992" y="192311"/>
                  </a:moveTo>
                  <a:lnTo>
                    <a:pt x="2401144" y="224885"/>
                  </a:lnTo>
                  <a:lnTo>
                    <a:pt x="2410402" y="261673"/>
                  </a:lnTo>
                  <a:lnTo>
                    <a:pt x="2418420" y="299152"/>
                  </a:lnTo>
                  <a:lnTo>
                    <a:pt x="2424849" y="333798"/>
                  </a:lnTo>
                  <a:lnTo>
                    <a:pt x="2473425" y="633695"/>
                  </a:lnTo>
                </a:path>
                <a:path w="2816225" h="1219835">
                  <a:moveTo>
                    <a:pt x="1712478" y="899692"/>
                  </a:moveTo>
                  <a:lnTo>
                    <a:pt x="1703015" y="912435"/>
                  </a:lnTo>
                  <a:lnTo>
                    <a:pt x="1693620" y="921523"/>
                  </a:lnTo>
                  <a:lnTo>
                    <a:pt x="1684637" y="926331"/>
                  </a:lnTo>
                  <a:lnTo>
                    <a:pt x="1676410" y="926237"/>
                  </a:lnTo>
                  <a:lnTo>
                    <a:pt x="1658741" y="911401"/>
                  </a:lnTo>
                  <a:lnTo>
                    <a:pt x="1642653" y="882197"/>
                  </a:lnTo>
                  <a:lnTo>
                    <a:pt x="1628912" y="846638"/>
                  </a:lnTo>
                  <a:lnTo>
                    <a:pt x="1618278" y="812741"/>
                  </a:lnTo>
                  <a:lnTo>
                    <a:pt x="1569702" y="627069"/>
                  </a:lnTo>
                </a:path>
                <a:path w="2816225" h="1219835">
                  <a:moveTo>
                    <a:pt x="1713219" y="898963"/>
                  </a:moveTo>
                  <a:lnTo>
                    <a:pt x="1722959" y="878731"/>
                  </a:lnTo>
                  <a:lnTo>
                    <a:pt x="1732077" y="855942"/>
                  </a:lnTo>
                  <a:lnTo>
                    <a:pt x="1740226" y="832740"/>
                  </a:lnTo>
                  <a:lnTo>
                    <a:pt x="1747063" y="811270"/>
                  </a:lnTo>
                  <a:lnTo>
                    <a:pt x="1802270" y="618216"/>
                  </a:lnTo>
                </a:path>
                <a:path w="2816225" h="1219835">
                  <a:moveTo>
                    <a:pt x="1486554" y="190840"/>
                  </a:moveTo>
                  <a:lnTo>
                    <a:pt x="1477086" y="170175"/>
                  </a:lnTo>
                  <a:lnTo>
                    <a:pt x="1467691" y="155380"/>
                  </a:lnTo>
                  <a:lnTo>
                    <a:pt x="1458711" y="147631"/>
                  </a:lnTo>
                  <a:lnTo>
                    <a:pt x="1450486" y="148100"/>
                  </a:lnTo>
                  <a:lnTo>
                    <a:pt x="1432818" y="172216"/>
                  </a:lnTo>
                  <a:lnTo>
                    <a:pt x="1416734" y="219401"/>
                  </a:lnTo>
                  <a:lnTo>
                    <a:pt x="1402993" y="276807"/>
                  </a:lnTo>
                  <a:lnTo>
                    <a:pt x="1392354" y="331584"/>
                  </a:lnTo>
                  <a:lnTo>
                    <a:pt x="1343778" y="631482"/>
                  </a:lnTo>
                </a:path>
                <a:path w="2816225" h="1219835">
                  <a:moveTo>
                    <a:pt x="1487282" y="192311"/>
                  </a:moveTo>
                  <a:lnTo>
                    <a:pt x="1497335" y="224885"/>
                  </a:lnTo>
                  <a:lnTo>
                    <a:pt x="1506421" y="261673"/>
                  </a:lnTo>
                  <a:lnTo>
                    <a:pt x="1514404" y="299152"/>
                  </a:lnTo>
                  <a:lnTo>
                    <a:pt x="1521152" y="333798"/>
                  </a:lnTo>
                  <a:lnTo>
                    <a:pt x="1568974" y="633695"/>
                  </a:lnTo>
                </a:path>
              </a:pathLst>
            </a:custGeom>
            <a:ln w="127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8501" y="2729894"/>
              <a:ext cx="463896" cy="1255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60442" y="2309941"/>
              <a:ext cx="451484" cy="783590"/>
            </a:xfrm>
            <a:custGeom>
              <a:avLst/>
              <a:gdLst/>
              <a:ahLst/>
              <a:cxnLst/>
              <a:rect l="l" t="t" r="r" b="b"/>
              <a:pathLst>
                <a:path w="451485" h="783589">
                  <a:moveTo>
                    <a:pt x="368712" y="756487"/>
                  </a:moveTo>
                  <a:lnTo>
                    <a:pt x="359243" y="769338"/>
                  </a:lnTo>
                  <a:lnTo>
                    <a:pt x="349845" y="778595"/>
                  </a:lnTo>
                  <a:lnTo>
                    <a:pt x="340864" y="783431"/>
                  </a:lnTo>
                  <a:lnTo>
                    <a:pt x="332645" y="783019"/>
                  </a:lnTo>
                  <a:lnTo>
                    <a:pt x="314970" y="768300"/>
                  </a:lnTo>
                  <a:lnTo>
                    <a:pt x="298883" y="739350"/>
                  </a:lnTo>
                  <a:lnTo>
                    <a:pt x="285144" y="704047"/>
                  </a:lnTo>
                  <a:lnTo>
                    <a:pt x="274512" y="670265"/>
                  </a:lnTo>
                  <a:lnTo>
                    <a:pt x="225937" y="484593"/>
                  </a:lnTo>
                </a:path>
                <a:path w="451485" h="783589">
                  <a:moveTo>
                    <a:pt x="369440" y="756487"/>
                  </a:moveTo>
                  <a:lnTo>
                    <a:pt x="379488" y="735847"/>
                  </a:lnTo>
                  <a:lnTo>
                    <a:pt x="388573" y="712925"/>
                  </a:lnTo>
                  <a:lnTo>
                    <a:pt x="396556" y="689865"/>
                  </a:lnTo>
                  <a:lnTo>
                    <a:pt x="403298" y="668807"/>
                  </a:lnTo>
                  <a:lnTo>
                    <a:pt x="451120" y="483109"/>
                  </a:lnTo>
                </a:path>
                <a:path w="451485" h="783589">
                  <a:moveTo>
                    <a:pt x="143516" y="43209"/>
                  </a:moveTo>
                  <a:lnTo>
                    <a:pt x="133627" y="22544"/>
                  </a:lnTo>
                  <a:lnTo>
                    <a:pt x="124016" y="7749"/>
                  </a:lnTo>
                  <a:lnTo>
                    <a:pt x="114956" y="0"/>
                  </a:lnTo>
                  <a:lnTo>
                    <a:pt x="106720" y="469"/>
                  </a:lnTo>
                  <a:lnTo>
                    <a:pt x="89155" y="24578"/>
                  </a:lnTo>
                  <a:lnTo>
                    <a:pt x="73240" y="71760"/>
                  </a:lnTo>
                  <a:lnTo>
                    <a:pt x="59529" y="129168"/>
                  </a:lnTo>
                  <a:lnTo>
                    <a:pt x="48575" y="183953"/>
                  </a:lnTo>
                  <a:lnTo>
                    <a:pt x="0" y="483851"/>
                  </a:lnTo>
                </a:path>
                <a:path w="451485" h="783589">
                  <a:moveTo>
                    <a:pt x="143516" y="43951"/>
                  </a:moveTo>
                  <a:lnTo>
                    <a:pt x="153569" y="76946"/>
                  </a:lnTo>
                  <a:lnTo>
                    <a:pt x="162654" y="113950"/>
                  </a:lnTo>
                  <a:lnTo>
                    <a:pt x="170633" y="151509"/>
                  </a:lnTo>
                  <a:lnTo>
                    <a:pt x="177374" y="186166"/>
                  </a:lnTo>
                  <a:lnTo>
                    <a:pt x="225937" y="486064"/>
                  </a:lnTo>
                </a:path>
              </a:pathLst>
            </a:custGeom>
            <a:ln w="127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6292" y="2787403"/>
              <a:ext cx="237962" cy="2449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56745" y="2148377"/>
              <a:ext cx="225425" cy="643255"/>
            </a:xfrm>
            <a:custGeom>
              <a:avLst/>
              <a:gdLst/>
              <a:ahLst/>
              <a:cxnLst/>
              <a:rect l="l" t="t" r="r" b="b"/>
              <a:pathLst>
                <a:path w="225425" h="643255">
                  <a:moveTo>
                    <a:pt x="142775" y="57401"/>
                  </a:moveTo>
                  <a:lnTo>
                    <a:pt x="133203" y="29888"/>
                  </a:lnTo>
                  <a:lnTo>
                    <a:pt x="123635" y="10247"/>
                  </a:lnTo>
                  <a:lnTo>
                    <a:pt x="114620" y="0"/>
                  </a:lnTo>
                  <a:lnTo>
                    <a:pt x="106708" y="666"/>
                  </a:lnTo>
                  <a:lnTo>
                    <a:pt x="79145" y="67001"/>
                  </a:lnTo>
                  <a:lnTo>
                    <a:pt x="67132" y="124221"/>
                  </a:lnTo>
                  <a:lnTo>
                    <a:pt x="56813" y="185828"/>
                  </a:lnTo>
                  <a:lnTo>
                    <a:pt x="48575" y="243086"/>
                  </a:lnTo>
                  <a:lnTo>
                    <a:pt x="0" y="640259"/>
                  </a:lnTo>
                </a:path>
                <a:path w="225425" h="643255">
                  <a:moveTo>
                    <a:pt x="142775" y="58143"/>
                  </a:moveTo>
                  <a:lnTo>
                    <a:pt x="152925" y="101694"/>
                  </a:lnTo>
                  <a:lnTo>
                    <a:pt x="162179" y="150705"/>
                  </a:lnTo>
                  <a:lnTo>
                    <a:pt x="170192" y="200410"/>
                  </a:lnTo>
                  <a:lnTo>
                    <a:pt x="176620" y="246041"/>
                  </a:lnTo>
                  <a:lnTo>
                    <a:pt x="225195" y="643201"/>
                  </a:lnTo>
                </a:path>
              </a:pathLst>
            </a:custGeom>
            <a:ln w="127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1802" y="2729043"/>
              <a:ext cx="463896" cy="12495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192162" y="2073145"/>
              <a:ext cx="210820" cy="63500"/>
            </a:xfrm>
            <a:custGeom>
              <a:avLst/>
              <a:gdLst/>
              <a:ahLst/>
              <a:cxnLst/>
              <a:rect l="l" t="t" r="r" b="b"/>
              <a:pathLst>
                <a:path w="210820" h="63500">
                  <a:moveTo>
                    <a:pt x="0" y="63374"/>
                  </a:moveTo>
                  <a:lnTo>
                    <a:pt x="210464" y="0"/>
                  </a:lnTo>
                </a:path>
              </a:pathLst>
            </a:custGeom>
            <a:ln w="92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94933" y="2731159"/>
              <a:ext cx="124460" cy="125095"/>
            </a:xfrm>
            <a:custGeom>
              <a:avLst/>
              <a:gdLst/>
              <a:ahLst/>
              <a:cxnLst/>
              <a:rect l="l" t="t" r="r" b="b"/>
              <a:pathLst>
                <a:path w="124460" h="125094">
                  <a:moveTo>
                    <a:pt x="61811" y="124523"/>
                  </a:moveTo>
                  <a:lnTo>
                    <a:pt x="51514" y="93578"/>
                  </a:lnTo>
                  <a:lnTo>
                    <a:pt x="30905" y="114212"/>
                  </a:lnTo>
                  <a:lnTo>
                    <a:pt x="41216" y="82538"/>
                  </a:lnTo>
                  <a:lnTo>
                    <a:pt x="10297" y="93578"/>
                  </a:lnTo>
                  <a:lnTo>
                    <a:pt x="30905" y="72201"/>
                  </a:lnTo>
                  <a:lnTo>
                    <a:pt x="0" y="72201"/>
                  </a:lnTo>
                  <a:lnTo>
                    <a:pt x="30905" y="61890"/>
                  </a:lnTo>
                  <a:lnTo>
                    <a:pt x="0" y="51579"/>
                  </a:lnTo>
                  <a:lnTo>
                    <a:pt x="30905" y="51579"/>
                  </a:lnTo>
                  <a:lnTo>
                    <a:pt x="10297" y="31674"/>
                  </a:lnTo>
                  <a:lnTo>
                    <a:pt x="41216" y="41256"/>
                  </a:lnTo>
                  <a:lnTo>
                    <a:pt x="30905" y="10310"/>
                  </a:lnTo>
                  <a:lnTo>
                    <a:pt x="51514" y="30945"/>
                  </a:lnTo>
                  <a:lnTo>
                    <a:pt x="61811" y="0"/>
                  </a:lnTo>
                  <a:lnTo>
                    <a:pt x="72850" y="31674"/>
                  </a:lnTo>
                  <a:lnTo>
                    <a:pt x="92717" y="10310"/>
                  </a:lnTo>
                  <a:lnTo>
                    <a:pt x="83161" y="41256"/>
                  </a:lnTo>
                  <a:lnTo>
                    <a:pt x="114067" y="31674"/>
                  </a:lnTo>
                  <a:lnTo>
                    <a:pt x="92717" y="51579"/>
                  </a:lnTo>
                  <a:lnTo>
                    <a:pt x="124365" y="51579"/>
                  </a:lnTo>
                  <a:lnTo>
                    <a:pt x="92717" y="61890"/>
                  </a:lnTo>
                  <a:lnTo>
                    <a:pt x="124365" y="72201"/>
                  </a:lnTo>
                  <a:lnTo>
                    <a:pt x="92717" y="72201"/>
                  </a:lnTo>
                  <a:lnTo>
                    <a:pt x="114067" y="93578"/>
                  </a:lnTo>
                  <a:lnTo>
                    <a:pt x="83161" y="82538"/>
                  </a:lnTo>
                  <a:lnTo>
                    <a:pt x="92717" y="114212"/>
                  </a:lnTo>
                  <a:lnTo>
                    <a:pt x="72850" y="93578"/>
                  </a:lnTo>
                  <a:lnTo>
                    <a:pt x="61811" y="1245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04807" y="2493152"/>
              <a:ext cx="614680" cy="659765"/>
            </a:xfrm>
            <a:custGeom>
              <a:avLst/>
              <a:gdLst/>
              <a:ahLst/>
              <a:cxnLst/>
              <a:rect l="l" t="t" r="r" b="b"/>
              <a:pathLst>
                <a:path w="614679" h="659764">
                  <a:moveTo>
                    <a:pt x="541640" y="268952"/>
                  </a:moveTo>
                  <a:lnTo>
                    <a:pt x="551938" y="238006"/>
                  </a:lnTo>
                  <a:lnTo>
                    <a:pt x="562977" y="269681"/>
                  </a:lnTo>
                  <a:lnTo>
                    <a:pt x="582844" y="248317"/>
                  </a:lnTo>
                  <a:lnTo>
                    <a:pt x="573287" y="279263"/>
                  </a:lnTo>
                  <a:lnTo>
                    <a:pt x="604193" y="269681"/>
                  </a:lnTo>
                  <a:lnTo>
                    <a:pt x="582844" y="289586"/>
                  </a:lnTo>
                  <a:lnTo>
                    <a:pt x="614491" y="289586"/>
                  </a:lnTo>
                  <a:lnTo>
                    <a:pt x="582844" y="299897"/>
                  </a:lnTo>
                  <a:lnTo>
                    <a:pt x="614491" y="310208"/>
                  </a:lnTo>
                  <a:lnTo>
                    <a:pt x="582844" y="310208"/>
                  </a:lnTo>
                  <a:lnTo>
                    <a:pt x="604193" y="331584"/>
                  </a:lnTo>
                  <a:lnTo>
                    <a:pt x="573287" y="320544"/>
                  </a:lnTo>
                  <a:lnTo>
                    <a:pt x="582844" y="352219"/>
                  </a:lnTo>
                  <a:lnTo>
                    <a:pt x="562977" y="331584"/>
                  </a:lnTo>
                  <a:lnTo>
                    <a:pt x="551938" y="362530"/>
                  </a:lnTo>
                  <a:lnTo>
                    <a:pt x="541640" y="331584"/>
                  </a:lnTo>
                  <a:lnTo>
                    <a:pt x="521032" y="352219"/>
                  </a:lnTo>
                  <a:lnTo>
                    <a:pt x="531342" y="320544"/>
                  </a:lnTo>
                  <a:lnTo>
                    <a:pt x="500424" y="331584"/>
                  </a:lnTo>
                  <a:lnTo>
                    <a:pt x="521032" y="310208"/>
                  </a:lnTo>
                  <a:lnTo>
                    <a:pt x="490126" y="310208"/>
                  </a:lnTo>
                  <a:lnTo>
                    <a:pt x="521032" y="299897"/>
                  </a:lnTo>
                  <a:lnTo>
                    <a:pt x="490126" y="289586"/>
                  </a:lnTo>
                  <a:lnTo>
                    <a:pt x="521032" y="289586"/>
                  </a:lnTo>
                  <a:lnTo>
                    <a:pt x="500424" y="269681"/>
                  </a:lnTo>
                  <a:lnTo>
                    <a:pt x="531342" y="279263"/>
                  </a:lnTo>
                  <a:lnTo>
                    <a:pt x="521032" y="248317"/>
                  </a:lnTo>
                  <a:lnTo>
                    <a:pt x="541640" y="268952"/>
                  </a:lnTo>
                  <a:close/>
                </a:path>
                <a:path w="614679" h="659764">
                  <a:moveTo>
                    <a:pt x="148652" y="659498"/>
                  </a:moveTo>
                  <a:lnTo>
                    <a:pt x="0" y="428847"/>
                  </a:lnTo>
                </a:path>
                <a:path w="614679" h="659764">
                  <a:moveTo>
                    <a:pt x="492323" y="230638"/>
                  </a:moveTo>
                  <a:lnTo>
                    <a:pt x="343671" y="0"/>
                  </a:lnTo>
                </a:path>
              </a:pathLst>
            </a:custGeom>
            <a:ln w="1278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213699" y="4638817"/>
            <a:ext cx="2804160" cy="1346835"/>
            <a:chOff x="3159099" y="4638814"/>
            <a:chExt cx="2804160" cy="134683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9099" y="4744884"/>
              <a:ext cx="2711602" cy="124015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64090" y="5384469"/>
              <a:ext cx="2799080" cy="0"/>
            </a:xfrm>
            <a:custGeom>
              <a:avLst/>
              <a:gdLst/>
              <a:ahLst/>
              <a:cxnLst/>
              <a:rect l="l" t="t" r="r" b="b"/>
              <a:pathLst>
                <a:path w="2799079">
                  <a:moveTo>
                    <a:pt x="0" y="0"/>
                  </a:moveTo>
                  <a:lnTo>
                    <a:pt x="279894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35680" y="4641989"/>
              <a:ext cx="881380" cy="1089660"/>
            </a:xfrm>
            <a:custGeom>
              <a:avLst/>
              <a:gdLst/>
              <a:ahLst/>
              <a:cxnLst/>
              <a:rect l="l" t="t" r="r" b="b"/>
              <a:pathLst>
                <a:path w="881379" h="1089660">
                  <a:moveTo>
                    <a:pt x="716280" y="88900"/>
                  </a:moveTo>
                  <a:lnTo>
                    <a:pt x="881380" y="0"/>
                  </a:lnTo>
                </a:path>
                <a:path w="881379" h="1089660">
                  <a:moveTo>
                    <a:pt x="335280" y="459739"/>
                  </a:moveTo>
                  <a:lnTo>
                    <a:pt x="477520" y="673100"/>
                  </a:lnTo>
                </a:path>
                <a:path w="881379" h="1089660">
                  <a:moveTo>
                    <a:pt x="0" y="855979"/>
                  </a:moveTo>
                  <a:lnTo>
                    <a:pt x="121920" y="1089659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103985" y="7672986"/>
            <a:ext cx="115570" cy="417830"/>
            <a:chOff x="4049385" y="7672986"/>
            <a:chExt cx="115570" cy="417830"/>
          </a:xfrm>
        </p:grpSpPr>
        <p:sp>
          <p:nvSpPr>
            <p:cNvPr id="17" name="object 17"/>
            <p:cNvSpPr/>
            <p:nvPr/>
          </p:nvSpPr>
          <p:spPr>
            <a:xfrm>
              <a:off x="4055765" y="7679366"/>
              <a:ext cx="102870" cy="405130"/>
            </a:xfrm>
            <a:custGeom>
              <a:avLst/>
              <a:gdLst/>
              <a:ahLst/>
              <a:cxnLst/>
              <a:rect l="l" t="t" r="r" b="b"/>
              <a:pathLst>
                <a:path w="102870" h="405129">
                  <a:moveTo>
                    <a:pt x="102680" y="404637"/>
                  </a:moveTo>
                  <a:lnTo>
                    <a:pt x="0" y="402299"/>
                  </a:lnTo>
                  <a:lnTo>
                    <a:pt x="46366" y="0"/>
                  </a:lnTo>
                  <a:lnTo>
                    <a:pt x="52535" y="4753"/>
                  </a:lnTo>
                  <a:lnTo>
                    <a:pt x="73075" y="113078"/>
                  </a:lnTo>
                  <a:lnTo>
                    <a:pt x="81313" y="182188"/>
                  </a:lnTo>
                  <a:lnTo>
                    <a:pt x="88109" y="245323"/>
                  </a:lnTo>
                  <a:lnTo>
                    <a:pt x="93554" y="300808"/>
                  </a:lnTo>
                  <a:lnTo>
                    <a:pt x="102680" y="404637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55765" y="7679366"/>
              <a:ext cx="102870" cy="405130"/>
            </a:xfrm>
            <a:custGeom>
              <a:avLst/>
              <a:gdLst/>
              <a:ahLst/>
              <a:cxnLst/>
              <a:rect l="l" t="t" r="r" b="b"/>
              <a:pathLst>
                <a:path w="102870" h="405129">
                  <a:moveTo>
                    <a:pt x="0" y="402299"/>
                  </a:moveTo>
                  <a:lnTo>
                    <a:pt x="46366" y="0"/>
                  </a:lnTo>
                  <a:lnTo>
                    <a:pt x="52535" y="4753"/>
                  </a:lnTo>
                  <a:lnTo>
                    <a:pt x="57597" y="15982"/>
                  </a:lnTo>
                  <a:lnTo>
                    <a:pt x="73075" y="113078"/>
                  </a:lnTo>
                  <a:lnTo>
                    <a:pt x="81313" y="182188"/>
                  </a:lnTo>
                  <a:lnTo>
                    <a:pt x="88109" y="245323"/>
                  </a:lnTo>
                  <a:lnTo>
                    <a:pt x="93554" y="300808"/>
                  </a:lnTo>
                  <a:lnTo>
                    <a:pt x="97738" y="346972"/>
                  </a:lnTo>
                  <a:lnTo>
                    <a:pt x="100750" y="382139"/>
                  </a:lnTo>
                  <a:lnTo>
                    <a:pt x="102680" y="404637"/>
                  </a:lnTo>
                  <a:lnTo>
                    <a:pt x="0" y="402299"/>
                  </a:lnTo>
                  <a:close/>
                </a:path>
              </a:pathLst>
            </a:custGeom>
            <a:ln w="127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08478" y="8019698"/>
            <a:ext cx="462725" cy="127981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0237498" y="8085153"/>
            <a:ext cx="224790" cy="307340"/>
          </a:xfrm>
          <a:custGeom>
            <a:avLst/>
            <a:gdLst/>
            <a:ahLst/>
            <a:cxnLst/>
            <a:rect l="l" t="t" r="r" b="b"/>
            <a:pathLst>
              <a:path w="224789" h="307340">
                <a:moveTo>
                  <a:pt x="142499" y="279627"/>
                </a:moveTo>
                <a:lnTo>
                  <a:pt x="132784" y="292719"/>
                </a:lnTo>
                <a:lnTo>
                  <a:pt x="123257" y="302041"/>
                </a:lnTo>
                <a:lnTo>
                  <a:pt x="114253" y="306904"/>
                </a:lnTo>
                <a:lnTo>
                  <a:pt x="106107" y="306620"/>
                </a:lnTo>
                <a:lnTo>
                  <a:pt x="88622" y="291532"/>
                </a:lnTo>
                <a:lnTo>
                  <a:pt x="72671" y="261807"/>
                </a:lnTo>
                <a:lnTo>
                  <a:pt x="58959" y="225588"/>
                </a:lnTo>
                <a:lnTo>
                  <a:pt x="48187" y="191017"/>
                </a:lnTo>
                <a:lnTo>
                  <a:pt x="0" y="1463"/>
                </a:lnTo>
              </a:path>
              <a:path w="224789" h="307340">
                <a:moveTo>
                  <a:pt x="142627" y="279052"/>
                </a:moveTo>
                <a:lnTo>
                  <a:pt x="152671" y="258293"/>
                </a:lnTo>
                <a:lnTo>
                  <a:pt x="161804" y="234953"/>
                </a:lnTo>
                <a:lnTo>
                  <a:pt x="169790" y="211284"/>
                </a:lnTo>
                <a:lnTo>
                  <a:pt x="176395" y="189540"/>
                </a:lnTo>
                <a:lnTo>
                  <a:pt x="224583" y="0"/>
                </a:lnTo>
              </a:path>
            </a:pathLst>
          </a:custGeom>
          <a:ln w="12901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012341" y="7592109"/>
            <a:ext cx="224790" cy="496570"/>
          </a:xfrm>
          <a:custGeom>
            <a:avLst/>
            <a:gdLst/>
            <a:ahLst/>
            <a:cxnLst/>
            <a:rect l="l" t="t" r="r" b="b"/>
            <a:pathLst>
              <a:path w="224789" h="496570">
                <a:moveTo>
                  <a:pt x="142512" y="44088"/>
                </a:moveTo>
                <a:lnTo>
                  <a:pt x="132803" y="22931"/>
                </a:lnTo>
                <a:lnTo>
                  <a:pt x="123275" y="7864"/>
                </a:lnTo>
                <a:lnTo>
                  <a:pt x="114267" y="0"/>
                </a:lnTo>
                <a:lnTo>
                  <a:pt x="106120" y="449"/>
                </a:lnTo>
                <a:lnTo>
                  <a:pt x="88635" y="24848"/>
                </a:lnTo>
                <a:lnTo>
                  <a:pt x="72686" y="72906"/>
                </a:lnTo>
                <a:lnTo>
                  <a:pt x="58977" y="131460"/>
                </a:lnTo>
                <a:lnTo>
                  <a:pt x="48213" y="187351"/>
                </a:lnTo>
                <a:lnTo>
                  <a:pt x="0" y="493776"/>
                </a:lnTo>
              </a:path>
              <a:path w="224789" h="496570">
                <a:moveTo>
                  <a:pt x="142652" y="45042"/>
                </a:moveTo>
                <a:lnTo>
                  <a:pt x="152689" y="78587"/>
                </a:lnTo>
                <a:lnTo>
                  <a:pt x="161816" y="116311"/>
                </a:lnTo>
                <a:lnTo>
                  <a:pt x="169797" y="154569"/>
                </a:lnTo>
                <a:lnTo>
                  <a:pt x="176395" y="189716"/>
                </a:lnTo>
                <a:lnTo>
                  <a:pt x="224596" y="496154"/>
                </a:lnTo>
              </a:path>
            </a:pathLst>
          </a:custGeom>
          <a:ln w="12901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8654050" y="7423918"/>
            <a:ext cx="913130" cy="906144"/>
            <a:chOff x="3599450" y="7423918"/>
            <a:chExt cx="913130" cy="906144"/>
          </a:xfrm>
        </p:grpSpPr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5156" y="8079651"/>
              <a:ext cx="237388" cy="25003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03417" y="7430309"/>
              <a:ext cx="176530" cy="655955"/>
            </a:xfrm>
            <a:custGeom>
              <a:avLst/>
              <a:gdLst/>
              <a:ahLst/>
              <a:cxnLst/>
              <a:rect l="l" t="t" r="r" b="b"/>
              <a:pathLst>
                <a:path w="176529" h="655954">
                  <a:moveTo>
                    <a:pt x="94643" y="58222"/>
                  </a:moveTo>
                  <a:lnTo>
                    <a:pt x="104666" y="104854"/>
                  </a:lnTo>
                  <a:lnTo>
                    <a:pt x="113723" y="155863"/>
                  </a:lnTo>
                  <a:lnTo>
                    <a:pt x="121678" y="206594"/>
                  </a:lnTo>
                  <a:lnTo>
                    <a:pt x="128398" y="252388"/>
                  </a:lnTo>
                  <a:lnTo>
                    <a:pt x="176089" y="655758"/>
                  </a:lnTo>
                </a:path>
                <a:path w="176529" h="655954">
                  <a:moveTo>
                    <a:pt x="94643" y="57464"/>
                  </a:moveTo>
                  <a:lnTo>
                    <a:pt x="84789" y="29279"/>
                  </a:lnTo>
                  <a:lnTo>
                    <a:pt x="75208" y="9772"/>
                  </a:lnTo>
                  <a:lnTo>
                    <a:pt x="66176" y="0"/>
                  </a:lnTo>
                  <a:lnTo>
                    <a:pt x="57970" y="1021"/>
                  </a:lnTo>
                  <a:lnTo>
                    <a:pt x="43765" y="23370"/>
                  </a:lnTo>
                  <a:lnTo>
                    <a:pt x="30480" y="68188"/>
                  </a:lnTo>
                  <a:lnTo>
                    <a:pt x="18501" y="126515"/>
                  </a:lnTo>
                  <a:lnTo>
                    <a:pt x="8212" y="189394"/>
                  </a:lnTo>
                  <a:lnTo>
                    <a:pt x="0" y="247867"/>
                  </a:lnTo>
                </a:path>
              </a:pathLst>
            </a:custGeom>
            <a:ln w="12901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9450" y="8021107"/>
              <a:ext cx="462737" cy="127968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10683085" y="8081639"/>
            <a:ext cx="230504" cy="318770"/>
          </a:xfrm>
          <a:custGeom>
            <a:avLst/>
            <a:gdLst/>
            <a:ahLst/>
            <a:cxnLst/>
            <a:rect l="l" t="t" r="r" b="b"/>
            <a:pathLst>
              <a:path w="230504" h="318770">
                <a:moveTo>
                  <a:pt x="142487" y="291072"/>
                </a:moveTo>
                <a:lnTo>
                  <a:pt x="132779" y="304163"/>
                </a:lnTo>
                <a:lnTo>
                  <a:pt x="123255" y="313483"/>
                </a:lnTo>
                <a:lnTo>
                  <a:pt x="114252" y="318349"/>
                </a:lnTo>
                <a:lnTo>
                  <a:pt x="106107" y="318079"/>
                </a:lnTo>
                <a:lnTo>
                  <a:pt x="88615" y="302981"/>
                </a:lnTo>
                <a:lnTo>
                  <a:pt x="72662" y="273249"/>
                </a:lnTo>
                <a:lnTo>
                  <a:pt x="58951" y="237028"/>
                </a:lnTo>
                <a:lnTo>
                  <a:pt x="48187" y="202462"/>
                </a:lnTo>
                <a:lnTo>
                  <a:pt x="0" y="12908"/>
                </a:lnTo>
              </a:path>
              <a:path w="230504" h="318770">
                <a:moveTo>
                  <a:pt x="142627" y="290484"/>
                </a:moveTo>
                <a:lnTo>
                  <a:pt x="152669" y="269735"/>
                </a:lnTo>
                <a:lnTo>
                  <a:pt x="161797" y="246403"/>
                </a:lnTo>
                <a:lnTo>
                  <a:pt x="169779" y="222740"/>
                </a:lnTo>
                <a:lnTo>
                  <a:pt x="176382" y="200999"/>
                </a:lnTo>
                <a:lnTo>
                  <a:pt x="230417" y="0"/>
                </a:lnTo>
              </a:path>
            </a:pathLst>
          </a:custGeom>
          <a:ln w="12901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457929" y="7604926"/>
            <a:ext cx="224790" cy="496570"/>
          </a:xfrm>
          <a:custGeom>
            <a:avLst/>
            <a:gdLst/>
            <a:ahLst/>
            <a:cxnLst/>
            <a:rect l="l" t="t" r="r" b="b"/>
            <a:pathLst>
              <a:path w="224789" h="496570">
                <a:moveTo>
                  <a:pt x="142499" y="44088"/>
                </a:moveTo>
                <a:lnTo>
                  <a:pt x="132792" y="22931"/>
                </a:lnTo>
                <a:lnTo>
                  <a:pt x="123268" y="7864"/>
                </a:lnTo>
                <a:lnTo>
                  <a:pt x="114265" y="0"/>
                </a:lnTo>
                <a:lnTo>
                  <a:pt x="106120" y="449"/>
                </a:lnTo>
                <a:lnTo>
                  <a:pt x="88627" y="24848"/>
                </a:lnTo>
                <a:lnTo>
                  <a:pt x="72674" y="72906"/>
                </a:lnTo>
                <a:lnTo>
                  <a:pt x="58964" y="131460"/>
                </a:lnTo>
                <a:lnTo>
                  <a:pt x="48200" y="187351"/>
                </a:lnTo>
                <a:lnTo>
                  <a:pt x="0" y="493789"/>
                </a:lnTo>
              </a:path>
              <a:path w="224789" h="496570">
                <a:moveTo>
                  <a:pt x="142639" y="45042"/>
                </a:moveTo>
                <a:lnTo>
                  <a:pt x="152682" y="78589"/>
                </a:lnTo>
                <a:lnTo>
                  <a:pt x="161810" y="116316"/>
                </a:lnTo>
                <a:lnTo>
                  <a:pt x="169792" y="154575"/>
                </a:lnTo>
                <a:lnTo>
                  <a:pt x="176395" y="189716"/>
                </a:lnTo>
                <a:lnTo>
                  <a:pt x="224596" y="496154"/>
                </a:lnTo>
              </a:path>
            </a:pathLst>
          </a:custGeom>
          <a:ln w="12901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81758" y="8084696"/>
            <a:ext cx="232410" cy="314960"/>
          </a:xfrm>
          <a:custGeom>
            <a:avLst/>
            <a:gdLst/>
            <a:ahLst/>
            <a:cxnLst/>
            <a:rect l="l" t="t" r="r" b="b"/>
            <a:pathLst>
              <a:path w="232410" h="314959">
                <a:moveTo>
                  <a:pt x="142499" y="287270"/>
                </a:moveTo>
                <a:lnTo>
                  <a:pt x="132790" y="300353"/>
                </a:lnTo>
                <a:lnTo>
                  <a:pt x="123262" y="309669"/>
                </a:lnTo>
                <a:lnTo>
                  <a:pt x="114254" y="314534"/>
                </a:lnTo>
                <a:lnTo>
                  <a:pt x="106107" y="314264"/>
                </a:lnTo>
                <a:lnTo>
                  <a:pt x="88620" y="299168"/>
                </a:lnTo>
                <a:lnTo>
                  <a:pt x="72667" y="269441"/>
                </a:lnTo>
                <a:lnTo>
                  <a:pt x="58953" y="233224"/>
                </a:lnTo>
                <a:lnTo>
                  <a:pt x="48187" y="198660"/>
                </a:lnTo>
                <a:lnTo>
                  <a:pt x="0" y="9106"/>
                </a:lnTo>
              </a:path>
              <a:path w="232410" h="314959">
                <a:moveTo>
                  <a:pt x="142639" y="286682"/>
                </a:moveTo>
                <a:lnTo>
                  <a:pt x="152675" y="265935"/>
                </a:lnTo>
                <a:lnTo>
                  <a:pt x="161801" y="242594"/>
                </a:lnTo>
                <a:lnTo>
                  <a:pt x="169784" y="218923"/>
                </a:lnTo>
                <a:lnTo>
                  <a:pt x="176395" y="197184"/>
                </a:lnTo>
                <a:lnTo>
                  <a:pt x="231945" y="0"/>
                </a:lnTo>
              </a:path>
            </a:pathLst>
          </a:custGeom>
          <a:ln w="12901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56614" y="7604926"/>
            <a:ext cx="224790" cy="496570"/>
          </a:xfrm>
          <a:custGeom>
            <a:avLst/>
            <a:gdLst/>
            <a:ahLst/>
            <a:cxnLst/>
            <a:rect l="l" t="t" r="r" b="b"/>
            <a:pathLst>
              <a:path w="224789" h="496570">
                <a:moveTo>
                  <a:pt x="142512" y="44088"/>
                </a:moveTo>
                <a:lnTo>
                  <a:pt x="132795" y="22931"/>
                </a:lnTo>
                <a:lnTo>
                  <a:pt x="123263" y="7864"/>
                </a:lnTo>
                <a:lnTo>
                  <a:pt x="114255" y="0"/>
                </a:lnTo>
                <a:lnTo>
                  <a:pt x="106107" y="449"/>
                </a:lnTo>
                <a:lnTo>
                  <a:pt x="88616" y="24848"/>
                </a:lnTo>
                <a:lnTo>
                  <a:pt x="72667" y="72906"/>
                </a:lnTo>
                <a:lnTo>
                  <a:pt x="58957" y="131460"/>
                </a:lnTo>
                <a:lnTo>
                  <a:pt x="48187" y="187351"/>
                </a:lnTo>
                <a:lnTo>
                  <a:pt x="0" y="493789"/>
                </a:lnTo>
              </a:path>
              <a:path w="224789" h="496570">
                <a:moveTo>
                  <a:pt x="142639" y="45042"/>
                </a:moveTo>
                <a:lnTo>
                  <a:pt x="152675" y="78589"/>
                </a:lnTo>
                <a:lnTo>
                  <a:pt x="161801" y="116316"/>
                </a:lnTo>
                <a:lnTo>
                  <a:pt x="169784" y="154575"/>
                </a:lnTo>
                <a:lnTo>
                  <a:pt x="176395" y="189716"/>
                </a:lnTo>
                <a:lnTo>
                  <a:pt x="224583" y="496154"/>
                </a:lnTo>
              </a:path>
            </a:pathLst>
          </a:custGeom>
          <a:ln w="12901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8211767" y="7367930"/>
            <a:ext cx="2812415" cy="1331595"/>
            <a:chOff x="3157164" y="7367927"/>
            <a:chExt cx="2812415" cy="1331595"/>
          </a:xfrm>
        </p:grpSpPr>
        <p:sp>
          <p:nvSpPr>
            <p:cNvPr id="31" name="object 31"/>
            <p:cNvSpPr/>
            <p:nvPr/>
          </p:nvSpPr>
          <p:spPr>
            <a:xfrm>
              <a:off x="3162182" y="7453908"/>
              <a:ext cx="2807335" cy="1245870"/>
            </a:xfrm>
            <a:custGeom>
              <a:avLst/>
              <a:gdLst/>
              <a:ahLst/>
              <a:cxnLst/>
              <a:rect l="l" t="t" r="r" b="b"/>
              <a:pathLst>
                <a:path w="2807335" h="1245870">
                  <a:moveTo>
                    <a:pt x="1350" y="0"/>
                  </a:moveTo>
                  <a:lnTo>
                    <a:pt x="1350" y="1245506"/>
                  </a:lnTo>
                </a:path>
                <a:path w="2807335" h="1245870">
                  <a:moveTo>
                    <a:pt x="0" y="627652"/>
                  </a:moveTo>
                  <a:lnTo>
                    <a:pt x="2807298" y="627652"/>
                  </a:lnTo>
                </a:path>
              </a:pathLst>
            </a:custGeom>
            <a:ln w="129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18091" y="7541211"/>
              <a:ext cx="284480" cy="332105"/>
            </a:xfrm>
            <a:custGeom>
              <a:avLst/>
              <a:gdLst/>
              <a:ahLst/>
              <a:cxnLst/>
              <a:rect l="l" t="t" r="r" b="b"/>
              <a:pathLst>
                <a:path w="284479" h="332104">
                  <a:moveTo>
                    <a:pt x="0" y="331876"/>
                  </a:moveTo>
                  <a:lnTo>
                    <a:pt x="283942" y="0"/>
                  </a:lnTo>
                </a:path>
              </a:pathLst>
            </a:custGeom>
            <a:ln w="64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8413" y="8015597"/>
              <a:ext cx="136893" cy="14014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506172" y="7371125"/>
              <a:ext cx="577215" cy="1082040"/>
            </a:xfrm>
            <a:custGeom>
              <a:avLst/>
              <a:gdLst/>
              <a:ahLst/>
              <a:cxnLst/>
              <a:rect l="l" t="t" r="r" b="b"/>
              <a:pathLst>
                <a:path w="577214" h="1082040">
                  <a:moveTo>
                    <a:pt x="148219" y="1081456"/>
                  </a:moveTo>
                  <a:lnTo>
                    <a:pt x="0" y="845885"/>
                  </a:lnTo>
                </a:path>
                <a:path w="577214" h="1082040">
                  <a:moveTo>
                    <a:pt x="576699" y="292745"/>
                  </a:moveTo>
                  <a:lnTo>
                    <a:pt x="446835" y="0"/>
                  </a:lnTo>
                </a:path>
                <a:path w="577214" h="1082040">
                  <a:moveTo>
                    <a:pt x="490858" y="643448"/>
                  </a:moveTo>
                  <a:lnTo>
                    <a:pt x="342651" y="407891"/>
                  </a:lnTo>
                </a:path>
              </a:pathLst>
            </a:custGeom>
            <a:ln w="64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761993" y="488084"/>
            <a:ext cx="17995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5" dirty="0" err="1">
                <a:solidFill>
                  <a:srgbClr val="171514"/>
                </a:solidFill>
                <a:latin typeface="Arial"/>
                <a:cs typeface="Arial"/>
              </a:rPr>
              <a:t>Eléctrico</a:t>
            </a:r>
            <a:r>
              <a:rPr sz="9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747" y="672234"/>
            <a:ext cx="485521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máxima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paso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171514"/>
                </a:solidFill>
                <a:latin typeface="Arial"/>
                <a:cs typeface="Arial"/>
              </a:rPr>
              <a:t>(</a:t>
            </a:r>
            <a:r>
              <a:rPr sz="1000" b="1" spc="55" dirty="0" smtClean="0">
                <a:solidFill>
                  <a:srgbClr val="171514"/>
                </a:solidFill>
                <a:latin typeface="Arial"/>
                <a:cs typeface="Arial"/>
              </a:rPr>
              <a:t>I</a:t>
            </a:r>
            <a:r>
              <a:rPr lang="es-ES" sz="1000" b="1" spc="5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smtClean="0">
                <a:solidFill>
                  <a:srgbClr val="171514"/>
                </a:solidFill>
                <a:latin typeface="Arial"/>
                <a:cs typeface="Arial"/>
              </a:rPr>
              <a:t>PAGS</a:t>
            </a:r>
            <a:r>
              <a:rPr sz="1000" b="1" spc="10" dirty="0" smtClean="0">
                <a:solidFill>
                  <a:srgbClr val="171514"/>
                </a:solidFill>
                <a:latin typeface="Arial"/>
                <a:cs typeface="Arial"/>
              </a:rPr>
              <a:t>)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asociados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electromagnética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mecánicos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823" y="1973415"/>
            <a:ext cx="6242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66877" y="1965645"/>
            <a:ext cx="16338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900" spc="-60" baseline="-32407" dirty="0">
                <a:solidFill>
                  <a:srgbClr val="171514"/>
                </a:solidFill>
                <a:latin typeface="Microsoft Sans Serif"/>
                <a:cs typeface="Microsoft Sans Serif"/>
              </a:rPr>
              <a:t>pags</a:t>
            </a:r>
            <a:endParaRPr sz="900" baseline="-32407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96416" y="2351892"/>
            <a:ext cx="698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61333" y="2692268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066312" y="2666865"/>
            <a:ext cx="3200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38479" y="3132342"/>
            <a:ext cx="8312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61993" y="3403601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70645" y="3392078"/>
            <a:ext cx="5638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57818" y="3765551"/>
            <a:ext cx="3939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máxima</a:t>
            </a:r>
            <a:r>
              <a:rPr sz="10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0" dirty="0">
                <a:solidFill>
                  <a:srgbClr val="171514"/>
                </a:solidFill>
                <a:latin typeface="Arial"/>
                <a:cs typeface="Arial"/>
              </a:rPr>
              <a:t>energía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destructiva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dejada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pasar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 (I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r>
              <a:rPr sz="1050" b="1" spc="25" dirty="0" smtClean="0">
                <a:solidFill>
                  <a:srgbClr val="171514"/>
                </a:solidFill>
                <a:latin typeface="Arial"/>
                <a:cs typeface="Arial"/>
              </a:rPr>
              <a:t>)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producir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fundir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820" y="4586109"/>
            <a:ext cx="6083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333740" y="4959489"/>
            <a:ext cx="698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91981" y="4550550"/>
            <a:ext cx="1397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10225" y="5292233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087098" y="5276989"/>
            <a:ext cx="3200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78144" y="5729104"/>
            <a:ext cx="1583055" cy="382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4540"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83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61990" y="6315711"/>
            <a:ext cx="1885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Corriente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sz="950" b="1" spc="-4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 err="1">
                <a:solidFill>
                  <a:srgbClr val="171514"/>
                </a:solidFill>
                <a:latin typeface="Arial"/>
                <a:cs typeface="Arial"/>
              </a:rPr>
              <a:t>Eléctricos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Protegidos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7893" y="6543043"/>
            <a:ext cx="489077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apropiadamente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94320" y="6725921"/>
            <a:ext cx="2987040" cy="1096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spcBef>
                <a:spcPts val="100"/>
              </a:spcBef>
            </a:pP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PAGS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657225">
              <a:spcBef>
                <a:spcPts val="5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endParaRPr sz="1000" dirty="0">
              <a:latin typeface="Microsoft Sans Serif"/>
              <a:cs typeface="Microsoft Sans Serif"/>
            </a:endParaRPr>
          </a:p>
          <a:p>
            <a:pPr marL="76200">
              <a:spcBef>
                <a:spcPts val="284"/>
              </a:spcBef>
            </a:pP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2" baseline="-32407" dirty="0">
                <a:solidFill>
                  <a:srgbClr val="171514"/>
                </a:solidFill>
                <a:latin typeface="Microsoft Sans Serif"/>
                <a:cs typeface="Microsoft Sans Serif"/>
              </a:rPr>
              <a:t>pags</a:t>
            </a:r>
            <a:endParaRPr sz="900" baseline="-32407" dirty="0">
              <a:latin typeface="Microsoft Sans Serif"/>
              <a:cs typeface="Microsoft Sans Serif"/>
            </a:endParaRPr>
          </a:p>
          <a:p>
            <a:pPr marL="1580515">
              <a:spcBef>
                <a:spcPts val="44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t)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408305"/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endParaRPr sz="55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066117" y="7994353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062101" y="7962603"/>
            <a:ext cx="33528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70607" y="8391539"/>
            <a:ext cx="1598930" cy="44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0415"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1993" y="519834"/>
            <a:ext cx="10217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Artículos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NEC</a:t>
            </a:r>
            <a:r>
              <a:rPr sz="1000" b="1" spc="-5" dirty="0" smtClean="0">
                <a:solidFill>
                  <a:srgbClr val="171514"/>
                </a:solidFill>
                <a:latin typeface="Arial"/>
                <a:cs typeface="Arial"/>
              </a:rPr>
              <a:t>®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58" y="554023"/>
            <a:ext cx="4248785" cy="319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7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7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discuten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600"/>
              </a:spcBef>
            </a:pP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pertinentes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enlistan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3" y="1043076"/>
            <a:ext cx="4873625" cy="2559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indent="-97155">
              <a:spcBef>
                <a:spcPts val="100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endParaRPr sz="950" dirty="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900" dirty="0">
              <a:latin typeface="Microsoft Sans Serif"/>
              <a:cs typeface="Microsoft Sans Serif"/>
            </a:endParaRPr>
          </a:p>
          <a:p>
            <a:pPr marL="109855" marR="666750" indent="-109855">
              <a:lnSpc>
                <a:spcPts val="1440"/>
              </a:lnSpc>
              <a:spcBef>
                <a:spcPts val="45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alimentadores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230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900" dirty="0">
              <a:latin typeface="Microsoft Sans Serif"/>
              <a:cs typeface="Microsoft Sans Serif"/>
            </a:endParaRPr>
          </a:p>
          <a:p>
            <a:pPr marL="109855" marR="721360" indent="-109855">
              <a:lnSpc>
                <a:spcPts val="1440"/>
              </a:lnSpc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-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(hasta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000" dirty="0">
              <a:latin typeface="Microsoft Sans Serif"/>
              <a:cs typeface="Microsoft Sans Serif"/>
            </a:endParaRPr>
          </a:p>
          <a:p>
            <a:pPr marL="109220" indent="-97155">
              <a:lnSpc>
                <a:spcPts val="1390"/>
              </a:lnSpc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controladores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  <a:spcBef>
                <a:spcPts val="1380"/>
              </a:spcBef>
            </a:pPr>
            <a:r>
              <a:rPr sz="9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alcance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cubrir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útil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considerar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asegurar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apropiada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3" y="3988213"/>
            <a:ext cx="6661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2900" y="3975100"/>
            <a:ext cx="4320540" cy="454660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403225" marR="572135" indent="-243204">
              <a:lnSpc>
                <a:spcPct val="120800"/>
              </a:lnSpc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denominado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403225" marR="387985" indent="-306070">
              <a:lnSpc>
                <a:spcPts val="1440"/>
              </a:lnSpc>
              <a:tabLst>
                <a:tab pos="403225" algn="l"/>
                <a:tab pos="197040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-4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®,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accionado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maquinaria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metros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97155">
              <a:tabLst>
                <a:tab pos="3429635" algn="l"/>
              </a:tabLst>
            </a:pP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97155"/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aumentar</a:t>
            </a:r>
            <a:endParaRPr sz="1150" dirty="0">
              <a:latin typeface="Microsoft Sans Serif"/>
              <a:cs typeface="Microsoft Sans Serif"/>
            </a:endParaRPr>
          </a:p>
          <a:p>
            <a:pPr marL="97155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1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disminuir</a:t>
            </a:r>
            <a:endParaRPr sz="1150" dirty="0">
              <a:latin typeface="Microsoft Sans Serif"/>
              <a:cs typeface="Microsoft Sans Serif"/>
            </a:endParaRPr>
          </a:p>
          <a:p>
            <a:pPr marL="97155">
              <a:spcBef>
                <a:spcPts val="60"/>
              </a:spcBef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permanecer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 dirty="0">
              <a:latin typeface="Microsoft Sans Serif"/>
              <a:cs typeface="Microsoft Sans Serif"/>
            </a:endParaRPr>
          </a:p>
          <a:p>
            <a:pPr marL="403225" marR="480059" indent="-306070">
              <a:lnSpc>
                <a:spcPct val="106900"/>
              </a:lnSpc>
              <a:tabLst>
                <a:tab pos="403225" algn="l"/>
                <a:tab pos="3185795" algn="l"/>
                <a:tab pos="375666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1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causas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11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500" dirty="0">
              <a:latin typeface="Microsoft Sans Serif"/>
              <a:cs typeface="Microsoft Sans Serif"/>
            </a:endParaRPr>
          </a:p>
          <a:p>
            <a:pPr marL="97155">
              <a:tabLst>
                <a:tab pos="800735" algn="l"/>
              </a:tabLst>
            </a:pPr>
            <a:r>
              <a:rPr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9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-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desnudos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tocan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50" dirty="0">
              <a:latin typeface="Microsoft Sans Serif"/>
              <a:cs typeface="Microsoft Sans Serif"/>
            </a:endParaRPr>
          </a:p>
          <a:p>
            <a:pPr marL="403225" marR="1182370" indent="-306070">
              <a:lnSpc>
                <a:spcPct val="120800"/>
              </a:lnSpc>
              <a:spcBef>
                <a:spcPts val="5"/>
              </a:spcBef>
              <a:tabLst>
                <a:tab pos="403225" algn="l"/>
                <a:tab pos="99441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 dirty="0">
              <a:latin typeface="Microsoft Sans Serif"/>
              <a:cs typeface="Microsoft Sans Serif"/>
            </a:endParaRPr>
          </a:p>
          <a:p>
            <a:pPr marL="403225" marR="372110" indent="-306070">
              <a:lnSpc>
                <a:spcPct val="117400"/>
              </a:lnSpc>
              <a:spcBef>
                <a:spcPts val="5"/>
              </a:spcBef>
              <a:tabLst>
                <a:tab pos="403225" algn="l"/>
                <a:tab pos="18294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8615" y="4330839"/>
            <a:ext cx="1610829" cy="142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48929" y="7179056"/>
            <a:ext cx="438784" cy="107314"/>
            <a:chOff x="2894329" y="7179056"/>
            <a:chExt cx="438784" cy="107314"/>
          </a:xfrm>
        </p:grpSpPr>
        <p:sp>
          <p:nvSpPr>
            <p:cNvPr id="4" name="object 4"/>
            <p:cNvSpPr/>
            <p:nvPr/>
          </p:nvSpPr>
          <p:spPr>
            <a:xfrm>
              <a:off x="2894329" y="7179056"/>
              <a:ext cx="438784" cy="107314"/>
            </a:xfrm>
            <a:custGeom>
              <a:avLst/>
              <a:gdLst/>
              <a:ahLst/>
              <a:cxnLst/>
              <a:rect l="l" t="t" r="r" b="b"/>
              <a:pathLst>
                <a:path w="438785" h="107315">
                  <a:moveTo>
                    <a:pt x="438594" y="0"/>
                  </a:moveTo>
                  <a:lnTo>
                    <a:pt x="0" y="0"/>
                  </a:lnTo>
                  <a:lnTo>
                    <a:pt x="0" y="106997"/>
                  </a:lnTo>
                  <a:lnTo>
                    <a:pt x="438594" y="106997"/>
                  </a:lnTo>
                  <a:lnTo>
                    <a:pt x="43859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06509" y="7198601"/>
              <a:ext cx="412750" cy="73025"/>
            </a:xfrm>
            <a:custGeom>
              <a:avLst/>
              <a:gdLst/>
              <a:ahLst/>
              <a:cxnLst/>
              <a:rect l="l" t="t" r="r" b="b"/>
              <a:pathLst>
                <a:path w="412750" h="73025">
                  <a:moveTo>
                    <a:pt x="50800" y="34925"/>
                  </a:moveTo>
                  <a:lnTo>
                    <a:pt x="48802" y="44808"/>
                  </a:lnTo>
                  <a:lnTo>
                    <a:pt x="43357" y="52882"/>
                  </a:lnTo>
                  <a:lnTo>
                    <a:pt x="35283" y="58327"/>
                  </a:lnTo>
                  <a:lnTo>
                    <a:pt x="25400" y="60325"/>
                  </a:lnTo>
                  <a:lnTo>
                    <a:pt x="15510" y="58327"/>
                  </a:lnTo>
                  <a:lnTo>
                    <a:pt x="7437" y="52882"/>
                  </a:lnTo>
                  <a:lnTo>
                    <a:pt x="1995" y="44808"/>
                  </a:lnTo>
                  <a:lnTo>
                    <a:pt x="0" y="34925"/>
                  </a:lnTo>
                  <a:lnTo>
                    <a:pt x="1995" y="25035"/>
                  </a:lnTo>
                  <a:lnTo>
                    <a:pt x="7437" y="16962"/>
                  </a:lnTo>
                  <a:lnTo>
                    <a:pt x="15510" y="11520"/>
                  </a:lnTo>
                  <a:lnTo>
                    <a:pt x="25400" y="9525"/>
                  </a:lnTo>
                  <a:lnTo>
                    <a:pt x="35283" y="11520"/>
                  </a:lnTo>
                  <a:lnTo>
                    <a:pt x="43357" y="16962"/>
                  </a:lnTo>
                  <a:lnTo>
                    <a:pt x="48802" y="25035"/>
                  </a:lnTo>
                  <a:lnTo>
                    <a:pt x="50800" y="34925"/>
                  </a:lnTo>
                  <a:close/>
                </a:path>
                <a:path w="412750" h="73025">
                  <a:moveTo>
                    <a:pt x="412749" y="47625"/>
                  </a:moveTo>
                  <a:lnTo>
                    <a:pt x="410752" y="57508"/>
                  </a:lnTo>
                  <a:lnTo>
                    <a:pt x="405307" y="65582"/>
                  </a:lnTo>
                  <a:lnTo>
                    <a:pt x="397233" y="71027"/>
                  </a:lnTo>
                  <a:lnTo>
                    <a:pt x="387349" y="73025"/>
                  </a:lnTo>
                  <a:lnTo>
                    <a:pt x="377460" y="71027"/>
                  </a:lnTo>
                  <a:lnTo>
                    <a:pt x="369387" y="65582"/>
                  </a:lnTo>
                  <a:lnTo>
                    <a:pt x="363945" y="57508"/>
                  </a:lnTo>
                  <a:lnTo>
                    <a:pt x="361949" y="47625"/>
                  </a:lnTo>
                  <a:lnTo>
                    <a:pt x="363945" y="37735"/>
                  </a:lnTo>
                  <a:lnTo>
                    <a:pt x="369387" y="29662"/>
                  </a:lnTo>
                  <a:lnTo>
                    <a:pt x="377460" y="24220"/>
                  </a:lnTo>
                  <a:lnTo>
                    <a:pt x="387349" y="22225"/>
                  </a:lnTo>
                  <a:lnTo>
                    <a:pt x="397233" y="24220"/>
                  </a:lnTo>
                  <a:lnTo>
                    <a:pt x="405307" y="29662"/>
                  </a:lnTo>
                  <a:lnTo>
                    <a:pt x="410752" y="37735"/>
                  </a:lnTo>
                  <a:lnTo>
                    <a:pt x="412749" y="47625"/>
                  </a:lnTo>
                  <a:close/>
                </a:path>
                <a:path w="412750" h="73025">
                  <a:moveTo>
                    <a:pt x="361949" y="47625"/>
                  </a:moveTo>
                  <a:lnTo>
                    <a:pt x="317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381329" y="8355968"/>
            <a:ext cx="351155" cy="85725"/>
          </a:xfrm>
          <a:custGeom>
            <a:avLst/>
            <a:gdLst/>
            <a:ahLst/>
            <a:cxnLst/>
            <a:rect l="l" t="t" r="r" b="b"/>
            <a:pathLst>
              <a:path w="351154" h="85725">
                <a:moveTo>
                  <a:pt x="350875" y="0"/>
                </a:moveTo>
                <a:lnTo>
                  <a:pt x="0" y="0"/>
                </a:lnTo>
                <a:lnTo>
                  <a:pt x="0" y="85597"/>
                </a:lnTo>
                <a:lnTo>
                  <a:pt x="350875" y="85597"/>
                </a:lnTo>
                <a:lnTo>
                  <a:pt x="350875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40178" y="8389381"/>
            <a:ext cx="375285" cy="18415"/>
          </a:xfrm>
          <a:custGeom>
            <a:avLst/>
            <a:gdLst/>
            <a:ahLst/>
            <a:cxnLst/>
            <a:rect l="l" t="t" r="r" b="b"/>
            <a:pathLst>
              <a:path w="375285" h="18415">
                <a:moveTo>
                  <a:pt x="0" y="16814"/>
                </a:moveTo>
                <a:lnTo>
                  <a:pt x="29155" y="17791"/>
                </a:lnTo>
                <a:lnTo>
                  <a:pt x="53852" y="13074"/>
                </a:lnTo>
                <a:lnTo>
                  <a:pt x="73746" y="6024"/>
                </a:lnTo>
                <a:lnTo>
                  <a:pt x="88493" y="0"/>
                </a:lnTo>
                <a:lnTo>
                  <a:pt x="112368" y="10030"/>
                </a:lnTo>
                <a:lnTo>
                  <a:pt x="136237" y="15536"/>
                </a:lnTo>
                <a:lnTo>
                  <a:pt x="155989" y="17478"/>
                </a:lnTo>
                <a:lnTo>
                  <a:pt x="167512" y="16814"/>
                </a:lnTo>
              </a:path>
              <a:path w="375285" h="18415">
                <a:moveTo>
                  <a:pt x="207746" y="16814"/>
                </a:moveTo>
                <a:lnTo>
                  <a:pt x="236897" y="17791"/>
                </a:lnTo>
                <a:lnTo>
                  <a:pt x="261597" y="13074"/>
                </a:lnTo>
                <a:lnTo>
                  <a:pt x="281502" y="6024"/>
                </a:lnTo>
                <a:lnTo>
                  <a:pt x="296265" y="0"/>
                </a:lnTo>
                <a:lnTo>
                  <a:pt x="320127" y="10030"/>
                </a:lnTo>
                <a:lnTo>
                  <a:pt x="343992" y="15536"/>
                </a:lnTo>
                <a:lnTo>
                  <a:pt x="363741" y="17478"/>
                </a:lnTo>
                <a:lnTo>
                  <a:pt x="375259" y="1681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087038" y="8455714"/>
            <a:ext cx="1085850" cy="915669"/>
            <a:chOff x="5032438" y="8455711"/>
            <a:chExt cx="1085850" cy="915669"/>
          </a:xfrm>
        </p:grpSpPr>
        <p:sp>
          <p:nvSpPr>
            <p:cNvPr id="9" name="object 9"/>
            <p:cNvSpPr/>
            <p:nvPr/>
          </p:nvSpPr>
          <p:spPr>
            <a:xfrm>
              <a:off x="5086057" y="9167787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4">
                  <a:moveTo>
                    <a:pt x="704088" y="0"/>
                  </a:moveTo>
                  <a:lnTo>
                    <a:pt x="73342" y="0"/>
                  </a:lnTo>
                  <a:lnTo>
                    <a:pt x="0" y="193928"/>
                  </a:lnTo>
                  <a:lnTo>
                    <a:pt x="787209" y="197180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86057" y="9167787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4">
                  <a:moveTo>
                    <a:pt x="704088" y="0"/>
                  </a:moveTo>
                  <a:lnTo>
                    <a:pt x="73342" y="0"/>
                  </a:lnTo>
                  <a:lnTo>
                    <a:pt x="0" y="193928"/>
                  </a:lnTo>
                  <a:lnTo>
                    <a:pt x="787209" y="197180"/>
                  </a:lnTo>
                  <a:lnTo>
                    <a:pt x="70408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38788" y="8522373"/>
              <a:ext cx="166370" cy="643890"/>
            </a:xfrm>
            <a:custGeom>
              <a:avLst/>
              <a:gdLst/>
              <a:ahLst/>
              <a:cxnLst/>
              <a:rect l="l" t="t" r="r" b="b"/>
              <a:pathLst>
                <a:path w="166370" h="643890">
                  <a:moveTo>
                    <a:pt x="0" y="643788"/>
                  </a:moveTo>
                  <a:lnTo>
                    <a:pt x="166268" y="643788"/>
                  </a:lnTo>
                  <a:lnTo>
                    <a:pt x="166268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38788" y="8522360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90">
                  <a:moveTo>
                    <a:pt x="0" y="0"/>
                  </a:moveTo>
                  <a:lnTo>
                    <a:pt x="0" y="643801"/>
                  </a:lnTo>
                  <a:lnTo>
                    <a:pt x="353682" y="643801"/>
                  </a:lnTo>
                  <a:lnTo>
                    <a:pt x="35368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47740" y="8522373"/>
              <a:ext cx="174625" cy="643890"/>
            </a:xfrm>
            <a:custGeom>
              <a:avLst/>
              <a:gdLst/>
              <a:ahLst/>
              <a:cxnLst/>
              <a:rect l="l" t="t" r="r" b="b"/>
              <a:pathLst>
                <a:path w="174625" h="643890">
                  <a:moveTo>
                    <a:pt x="0" y="643788"/>
                  </a:moveTo>
                  <a:lnTo>
                    <a:pt x="174409" y="643788"/>
                  </a:lnTo>
                  <a:lnTo>
                    <a:pt x="174409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68492" y="8522360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90">
                  <a:moveTo>
                    <a:pt x="0" y="0"/>
                  </a:moveTo>
                  <a:lnTo>
                    <a:pt x="0" y="643801"/>
                  </a:lnTo>
                  <a:lnTo>
                    <a:pt x="353656" y="643801"/>
                  </a:lnTo>
                  <a:lnTo>
                    <a:pt x="35365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05056" y="8462073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5">
                  <a:moveTo>
                    <a:pt x="542683" y="0"/>
                  </a:moveTo>
                  <a:lnTo>
                    <a:pt x="0" y="0"/>
                  </a:lnTo>
                  <a:lnTo>
                    <a:pt x="0" y="766000"/>
                  </a:lnTo>
                  <a:lnTo>
                    <a:pt x="542683" y="766000"/>
                  </a:lnTo>
                  <a:lnTo>
                    <a:pt x="54268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05056" y="8462061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5">
                  <a:moveTo>
                    <a:pt x="542683" y="0"/>
                  </a:moveTo>
                  <a:lnTo>
                    <a:pt x="542683" y="766013"/>
                  </a:lnTo>
                  <a:lnTo>
                    <a:pt x="0" y="766013"/>
                  </a:lnTo>
                  <a:lnTo>
                    <a:pt x="0" y="0"/>
                  </a:lnTo>
                  <a:lnTo>
                    <a:pt x="5426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23813" y="8796185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20">
                  <a:moveTo>
                    <a:pt x="188061" y="0"/>
                  </a:moveTo>
                  <a:lnTo>
                    <a:pt x="0" y="0"/>
                  </a:lnTo>
                  <a:lnTo>
                    <a:pt x="0" y="96126"/>
                  </a:lnTo>
                  <a:lnTo>
                    <a:pt x="188061" y="96126"/>
                  </a:lnTo>
                  <a:lnTo>
                    <a:pt x="18806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23813" y="8796185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20">
                  <a:moveTo>
                    <a:pt x="188061" y="0"/>
                  </a:moveTo>
                  <a:lnTo>
                    <a:pt x="188061" y="96126"/>
                  </a:lnTo>
                  <a:lnTo>
                    <a:pt x="0" y="96126"/>
                  </a:lnTo>
                  <a:lnTo>
                    <a:pt x="0" y="0"/>
                  </a:lnTo>
                  <a:lnTo>
                    <a:pt x="18806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27497" y="8548548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492239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27497" y="8548548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0" y="0"/>
                  </a:moveTo>
                  <a:lnTo>
                    <a:pt x="492239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23865" y="8654440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503161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23865" y="8654440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0" y="0"/>
                  </a:moveTo>
                  <a:lnTo>
                    <a:pt x="503161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41136" y="8829586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327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948932" y="8250938"/>
            <a:ext cx="2666365" cy="1094105"/>
            <a:chOff x="2894329" y="8250935"/>
            <a:chExt cx="2666365" cy="1094105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4091" y="8789530"/>
              <a:ext cx="254838" cy="16926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900679" y="8346732"/>
              <a:ext cx="2603500" cy="992505"/>
            </a:xfrm>
            <a:custGeom>
              <a:avLst/>
              <a:gdLst/>
              <a:ahLst/>
              <a:cxnLst/>
              <a:rect l="l" t="t" r="r" b="b"/>
              <a:pathLst>
                <a:path w="2603500" h="992504">
                  <a:moveTo>
                    <a:pt x="140462" y="388429"/>
                  </a:moveTo>
                  <a:lnTo>
                    <a:pt x="154355" y="389166"/>
                  </a:lnTo>
                  <a:lnTo>
                    <a:pt x="168249" y="391375"/>
                  </a:lnTo>
                  <a:lnTo>
                    <a:pt x="206298" y="405257"/>
                  </a:lnTo>
                  <a:lnTo>
                    <a:pt x="238480" y="429412"/>
                  </a:lnTo>
                  <a:lnTo>
                    <a:pt x="262623" y="461594"/>
                  </a:lnTo>
                  <a:lnTo>
                    <a:pt x="276517" y="499643"/>
                  </a:lnTo>
                  <a:lnTo>
                    <a:pt x="279450" y="527431"/>
                  </a:lnTo>
                  <a:lnTo>
                    <a:pt x="278714" y="541324"/>
                  </a:lnTo>
                  <a:lnTo>
                    <a:pt x="268477" y="581545"/>
                  </a:lnTo>
                  <a:lnTo>
                    <a:pt x="247256" y="615937"/>
                  </a:lnTo>
                  <a:lnTo>
                    <a:pt x="217995" y="643013"/>
                  </a:lnTo>
                  <a:lnTo>
                    <a:pt x="181432" y="660577"/>
                  </a:lnTo>
                  <a:lnTo>
                    <a:pt x="140462" y="667156"/>
                  </a:lnTo>
                  <a:lnTo>
                    <a:pt x="125831" y="666432"/>
                  </a:lnTo>
                  <a:lnTo>
                    <a:pt x="85597" y="656183"/>
                  </a:lnTo>
                  <a:lnTo>
                    <a:pt x="51219" y="634974"/>
                  </a:lnTo>
                  <a:lnTo>
                    <a:pt x="24142" y="605713"/>
                  </a:lnTo>
                  <a:lnTo>
                    <a:pt x="6591" y="569137"/>
                  </a:lnTo>
                  <a:lnTo>
                    <a:pt x="0" y="527431"/>
                  </a:lnTo>
                  <a:lnTo>
                    <a:pt x="736" y="513537"/>
                  </a:lnTo>
                  <a:lnTo>
                    <a:pt x="10985" y="473303"/>
                  </a:lnTo>
                  <a:lnTo>
                    <a:pt x="32194" y="439648"/>
                  </a:lnTo>
                  <a:lnTo>
                    <a:pt x="62191" y="412584"/>
                  </a:lnTo>
                  <a:lnTo>
                    <a:pt x="98755" y="395020"/>
                  </a:lnTo>
                  <a:lnTo>
                    <a:pt x="125831" y="389166"/>
                  </a:lnTo>
                  <a:lnTo>
                    <a:pt x="140462" y="388429"/>
                  </a:lnTo>
                </a:path>
                <a:path w="2603500" h="992504">
                  <a:moveTo>
                    <a:pt x="141198" y="384048"/>
                  </a:moveTo>
                  <a:lnTo>
                    <a:pt x="141922" y="54864"/>
                  </a:lnTo>
                  <a:lnTo>
                    <a:pt x="436003" y="50482"/>
                  </a:lnTo>
                </a:path>
                <a:path w="2603500" h="992504">
                  <a:moveTo>
                    <a:pt x="141198" y="671537"/>
                  </a:moveTo>
                  <a:lnTo>
                    <a:pt x="137540" y="991946"/>
                  </a:lnTo>
                  <a:lnTo>
                    <a:pt x="1897570" y="991946"/>
                  </a:lnTo>
                  <a:lnTo>
                    <a:pt x="1897570" y="559612"/>
                  </a:lnTo>
                  <a:lnTo>
                    <a:pt x="2603487" y="558888"/>
                  </a:lnTo>
                </a:path>
                <a:path w="2603500" h="992504">
                  <a:moveTo>
                    <a:pt x="1288211" y="61442"/>
                  </a:moveTo>
                  <a:lnTo>
                    <a:pt x="1289672" y="73901"/>
                  </a:lnTo>
                  <a:lnTo>
                    <a:pt x="1294066" y="85585"/>
                  </a:lnTo>
                  <a:lnTo>
                    <a:pt x="1322590" y="112649"/>
                  </a:lnTo>
                  <a:lnTo>
                    <a:pt x="1366494" y="123634"/>
                  </a:lnTo>
                  <a:lnTo>
                    <a:pt x="1381848" y="122161"/>
                  </a:lnTo>
                  <a:lnTo>
                    <a:pt x="1420621" y="105346"/>
                  </a:lnTo>
                  <a:lnTo>
                    <a:pt x="1442567" y="61442"/>
                  </a:lnTo>
                  <a:lnTo>
                    <a:pt x="1893900" y="61442"/>
                  </a:lnTo>
                  <a:lnTo>
                    <a:pt x="1893900" y="449148"/>
                  </a:lnTo>
                  <a:lnTo>
                    <a:pt x="2603487" y="449148"/>
                  </a:lnTo>
                </a:path>
                <a:path w="2603500" h="992504">
                  <a:moveTo>
                    <a:pt x="1288211" y="62191"/>
                  </a:moveTo>
                  <a:lnTo>
                    <a:pt x="1286751" y="49733"/>
                  </a:lnTo>
                  <a:lnTo>
                    <a:pt x="1282357" y="38036"/>
                  </a:lnTo>
                  <a:lnTo>
                    <a:pt x="1254569" y="10985"/>
                  </a:lnTo>
                  <a:lnTo>
                    <a:pt x="1211402" y="0"/>
                  </a:lnTo>
                  <a:lnTo>
                    <a:pt x="1196035" y="1460"/>
                  </a:lnTo>
                  <a:lnTo>
                    <a:pt x="1156538" y="18288"/>
                  </a:lnTo>
                  <a:lnTo>
                    <a:pt x="1133868" y="62191"/>
                  </a:lnTo>
                  <a:lnTo>
                    <a:pt x="1049007" y="62191"/>
                  </a:lnTo>
                  <a:lnTo>
                    <a:pt x="771067" y="6219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7139" y="8770086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5">
                  <a:moveTo>
                    <a:pt x="146659" y="0"/>
                  </a:moveTo>
                  <a:lnTo>
                    <a:pt x="0" y="0"/>
                  </a:lnTo>
                  <a:lnTo>
                    <a:pt x="0" y="149961"/>
                  </a:lnTo>
                  <a:lnTo>
                    <a:pt x="146659" y="149961"/>
                  </a:lnTo>
                  <a:lnTo>
                    <a:pt x="146659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7139" y="8770086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5">
                  <a:moveTo>
                    <a:pt x="146659" y="0"/>
                  </a:moveTo>
                  <a:lnTo>
                    <a:pt x="146659" y="149961"/>
                  </a:lnTo>
                  <a:lnTo>
                    <a:pt x="0" y="149961"/>
                  </a:lnTo>
                  <a:lnTo>
                    <a:pt x="0" y="0"/>
                  </a:lnTo>
                  <a:lnTo>
                    <a:pt x="1466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24707" y="8257285"/>
              <a:ext cx="1199515" cy="406400"/>
            </a:xfrm>
            <a:custGeom>
              <a:avLst/>
              <a:gdLst/>
              <a:ahLst/>
              <a:cxnLst/>
              <a:rect l="l" t="t" r="r" b="b"/>
              <a:pathLst>
                <a:path w="1199514" h="406400">
                  <a:moveTo>
                    <a:pt x="1198892" y="406399"/>
                  </a:moveTo>
                  <a:lnTo>
                    <a:pt x="0" y="406399"/>
                  </a:lnTo>
                  <a:lnTo>
                    <a:pt x="0" y="0"/>
                  </a:lnTo>
                  <a:lnTo>
                    <a:pt x="1198892" y="0"/>
                  </a:lnTo>
                  <a:lnTo>
                    <a:pt x="1198892" y="40639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36467" y="8371585"/>
              <a:ext cx="330200" cy="58419"/>
            </a:xfrm>
            <a:custGeom>
              <a:avLst/>
              <a:gdLst/>
              <a:ahLst/>
              <a:cxnLst/>
              <a:rect l="l" t="t" r="r" b="b"/>
              <a:pathLst>
                <a:path w="330200" h="58420">
                  <a:moveTo>
                    <a:pt x="40639" y="27939"/>
                  </a:moveTo>
                  <a:lnTo>
                    <a:pt x="39043" y="35851"/>
                  </a:lnTo>
                  <a:lnTo>
                    <a:pt x="34691" y="42310"/>
                  </a:lnTo>
                  <a:lnTo>
                    <a:pt x="28236" y="46663"/>
                  </a:lnTo>
                  <a:lnTo>
                    <a:pt x="20332" y="48259"/>
                  </a:lnTo>
                  <a:lnTo>
                    <a:pt x="12419" y="46663"/>
                  </a:lnTo>
                  <a:lnTo>
                    <a:pt x="5956" y="42310"/>
                  </a:lnTo>
                  <a:lnTo>
                    <a:pt x="1598" y="35851"/>
                  </a:lnTo>
                  <a:lnTo>
                    <a:pt x="0" y="27939"/>
                  </a:lnTo>
                  <a:lnTo>
                    <a:pt x="1598" y="20034"/>
                  </a:lnTo>
                  <a:lnTo>
                    <a:pt x="5956" y="13574"/>
                  </a:lnTo>
                  <a:lnTo>
                    <a:pt x="12419" y="9218"/>
                  </a:lnTo>
                  <a:lnTo>
                    <a:pt x="20332" y="7619"/>
                  </a:lnTo>
                  <a:lnTo>
                    <a:pt x="28236" y="9218"/>
                  </a:lnTo>
                  <a:lnTo>
                    <a:pt x="34691" y="13574"/>
                  </a:lnTo>
                  <a:lnTo>
                    <a:pt x="39043" y="20034"/>
                  </a:lnTo>
                  <a:lnTo>
                    <a:pt x="40639" y="27939"/>
                  </a:lnTo>
                  <a:close/>
                </a:path>
                <a:path w="330200" h="58420">
                  <a:moveTo>
                    <a:pt x="330200" y="38099"/>
                  </a:moveTo>
                  <a:lnTo>
                    <a:pt x="328603" y="46011"/>
                  </a:lnTo>
                  <a:lnTo>
                    <a:pt x="324250" y="52470"/>
                  </a:lnTo>
                  <a:lnTo>
                    <a:pt x="317791" y="56823"/>
                  </a:lnTo>
                  <a:lnTo>
                    <a:pt x="309879" y="58419"/>
                  </a:lnTo>
                  <a:lnTo>
                    <a:pt x="301974" y="56823"/>
                  </a:lnTo>
                  <a:lnTo>
                    <a:pt x="295514" y="52470"/>
                  </a:lnTo>
                  <a:lnTo>
                    <a:pt x="291158" y="46011"/>
                  </a:lnTo>
                  <a:lnTo>
                    <a:pt x="289560" y="38099"/>
                  </a:lnTo>
                  <a:lnTo>
                    <a:pt x="291158" y="30190"/>
                  </a:lnTo>
                  <a:lnTo>
                    <a:pt x="295514" y="23736"/>
                  </a:lnTo>
                  <a:lnTo>
                    <a:pt x="301974" y="19386"/>
                  </a:lnTo>
                  <a:lnTo>
                    <a:pt x="309879" y="17792"/>
                  </a:lnTo>
                  <a:lnTo>
                    <a:pt x="317791" y="19386"/>
                  </a:lnTo>
                  <a:lnTo>
                    <a:pt x="324250" y="23736"/>
                  </a:lnTo>
                  <a:lnTo>
                    <a:pt x="328603" y="30190"/>
                  </a:lnTo>
                  <a:lnTo>
                    <a:pt x="330200" y="38099"/>
                  </a:lnTo>
                  <a:close/>
                </a:path>
                <a:path w="330200" h="58420">
                  <a:moveTo>
                    <a:pt x="289560" y="38099"/>
                  </a:moveTo>
                  <a:lnTo>
                    <a:pt x="253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035334" y="8682662"/>
            <a:ext cx="125730" cy="351155"/>
            <a:chOff x="5980734" y="8682659"/>
            <a:chExt cx="125730" cy="351155"/>
          </a:xfrm>
        </p:grpSpPr>
        <p:sp>
          <p:nvSpPr>
            <p:cNvPr id="32" name="object 32"/>
            <p:cNvSpPr/>
            <p:nvPr/>
          </p:nvSpPr>
          <p:spPr>
            <a:xfrm>
              <a:off x="5987084" y="8689009"/>
              <a:ext cx="98425" cy="338455"/>
            </a:xfrm>
            <a:custGeom>
              <a:avLst/>
              <a:gdLst/>
              <a:ahLst/>
              <a:cxnLst/>
              <a:rect l="l" t="t" r="r" b="b"/>
              <a:pathLst>
                <a:path w="98425" h="338454">
                  <a:moveTo>
                    <a:pt x="98031" y="234073"/>
                  </a:moveTo>
                  <a:lnTo>
                    <a:pt x="90300" y="275921"/>
                  </a:lnTo>
                  <a:lnTo>
                    <a:pt x="79552" y="308786"/>
                  </a:lnTo>
                  <a:lnTo>
                    <a:pt x="66338" y="330266"/>
                  </a:lnTo>
                  <a:lnTo>
                    <a:pt x="51206" y="337959"/>
                  </a:lnTo>
                  <a:lnTo>
                    <a:pt x="31171" y="324621"/>
                  </a:lnTo>
                  <a:lnTo>
                    <a:pt x="14906" y="288309"/>
                  </a:lnTo>
                  <a:lnTo>
                    <a:pt x="3989" y="234575"/>
                  </a:lnTo>
                  <a:lnTo>
                    <a:pt x="0" y="168973"/>
                  </a:lnTo>
                  <a:lnTo>
                    <a:pt x="3989" y="103384"/>
                  </a:lnTo>
                  <a:lnTo>
                    <a:pt x="14906" y="49653"/>
                  </a:lnTo>
                  <a:lnTo>
                    <a:pt x="31171" y="13339"/>
                  </a:lnTo>
                  <a:lnTo>
                    <a:pt x="51206" y="0"/>
                  </a:lnTo>
                  <a:lnTo>
                    <a:pt x="63908" y="5382"/>
                  </a:lnTo>
                  <a:lnTo>
                    <a:pt x="75439" y="20570"/>
                  </a:lnTo>
                  <a:lnTo>
                    <a:pt x="85458" y="44126"/>
                  </a:lnTo>
                  <a:lnTo>
                    <a:pt x="93624" y="7461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48311" y="8726424"/>
              <a:ext cx="51435" cy="45085"/>
            </a:xfrm>
            <a:custGeom>
              <a:avLst/>
              <a:gdLst/>
              <a:ahLst/>
              <a:cxnLst/>
              <a:rect l="l" t="t" r="r" b="b"/>
              <a:pathLst>
                <a:path w="51435" h="45084">
                  <a:moveTo>
                    <a:pt x="51244" y="0"/>
                  </a:moveTo>
                  <a:lnTo>
                    <a:pt x="34061" y="44983"/>
                  </a:lnTo>
                  <a:lnTo>
                    <a:pt x="0" y="1090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936229" y="571500"/>
            <a:ext cx="5765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36232" y="1880870"/>
            <a:ext cx="4250055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innecesaria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eliminarse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Desafortunadamente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destructivas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smtClean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sencillo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experimenta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40400" y="3402333"/>
            <a:ext cx="1290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Construcción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36163" y="3408680"/>
            <a:ext cx="4279265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consiste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férulas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1017905">
              <a:lnSpc>
                <a:spcPct val="160000"/>
              </a:lnSpc>
            </a:pP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férulas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cuchillas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encerrado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tubo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rodeado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65322" y="4162183"/>
            <a:ext cx="785495" cy="4540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468630">
              <a:spcBef>
                <a:spcPts val="775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Tubo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85845" y="4726698"/>
            <a:ext cx="40703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Contera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45806" y="5243585"/>
            <a:ext cx="7575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62886" y="5680462"/>
            <a:ext cx="5645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40400" y="6094482"/>
            <a:ext cx="166306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Símbolo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 err="1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cerrado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36162" y="6107179"/>
            <a:ext cx="412877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mencionó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1185545">
              <a:lnSpc>
                <a:spcPct val="171400"/>
              </a:lnSpc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7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conectando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legítimo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aquí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ilustrativos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40400" y="7544823"/>
            <a:ext cx="17322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Usar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36158" y="7499099"/>
            <a:ext cx="4567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funcionar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487512" y="8480049"/>
            <a:ext cx="938530" cy="47625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r">
              <a:spcBef>
                <a:spcPts val="335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  <a:p>
            <a:pPr marR="166370" algn="ctr">
              <a:spcBef>
                <a:spcPts val="33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  <a:p>
            <a:pPr marR="158115" algn="ctr">
              <a:spcBef>
                <a:spcPts val="52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7530" y="1970290"/>
            <a:ext cx="2339022" cy="12791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237426" y="4551733"/>
            <a:ext cx="2287905" cy="2287905"/>
          </a:xfrm>
          <a:custGeom>
            <a:avLst/>
            <a:gdLst/>
            <a:ahLst/>
            <a:cxnLst/>
            <a:rect l="l" t="t" r="r" b="b"/>
            <a:pathLst>
              <a:path w="2287904" h="2287904">
                <a:moveTo>
                  <a:pt x="2287841" y="2287828"/>
                </a:moveTo>
                <a:lnTo>
                  <a:pt x="0" y="2287828"/>
                </a:ln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423412" y="6931662"/>
            <a:ext cx="554990" cy="71755"/>
            <a:chOff x="4368812" y="6931659"/>
            <a:chExt cx="554990" cy="71755"/>
          </a:xfrm>
        </p:grpSpPr>
        <p:sp>
          <p:nvSpPr>
            <p:cNvPr id="5" name="object 5"/>
            <p:cNvSpPr/>
            <p:nvPr/>
          </p:nvSpPr>
          <p:spPr>
            <a:xfrm>
              <a:off x="4368812" y="6967905"/>
              <a:ext cx="485775" cy="0"/>
            </a:xfrm>
            <a:custGeom>
              <a:avLst/>
              <a:gdLst/>
              <a:ahLst/>
              <a:cxnLst/>
              <a:rect l="l" t="t" r="r" b="b"/>
              <a:pathLst>
                <a:path w="485775">
                  <a:moveTo>
                    <a:pt x="485533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2858" y="6931659"/>
              <a:ext cx="90538" cy="7162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8034175" y="5120043"/>
            <a:ext cx="71755" cy="554990"/>
            <a:chOff x="2979572" y="5120043"/>
            <a:chExt cx="71755" cy="554990"/>
          </a:xfrm>
        </p:grpSpPr>
        <p:sp>
          <p:nvSpPr>
            <p:cNvPr id="8" name="object 8"/>
            <p:cNvSpPr/>
            <p:nvPr/>
          </p:nvSpPr>
          <p:spPr>
            <a:xfrm>
              <a:off x="3015818" y="5189067"/>
              <a:ext cx="0" cy="485775"/>
            </a:xfrm>
            <a:custGeom>
              <a:avLst/>
              <a:gdLst/>
              <a:ahLst/>
              <a:cxnLst/>
              <a:rect l="l" t="t" r="r" b="b"/>
              <a:pathLst>
                <a:path h="485775">
                  <a:moveTo>
                    <a:pt x="0" y="0"/>
                  </a:moveTo>
                  <a:lnTo>
                    <a:pt x="0" y="48554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9572" y="5120043"/>
              <a:ext cx="71628" cy="9051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850045" y="4450298"/>
            <a:ext cx="391160" cy="403225"/>
            <a:chOff x="3795445" y="4450295"/>
            <a:chExt cx="391160" cy="403225"/>
          </a:xfrm>
        </p:grpSpPr>
        <p:sp>
          <p:nvSpPr>
            <p:cNvPr id="11" name="object 11"/>
            <p:cNvSpPr/>
            <p:nvPr/>
          </p:nvSpPr>
          <p:spPr>
            <a:xfrm>
              <a:off x="3842867" y="4454867"/>
              <a:ext cx="339725" cy="347980"/>
            </a:xfrm>
            <a:custGeom>
              <a:avLst/>
              <a:gdLst/>
              <a:ahLst/>
              <a:cxnLst/>
              <a:rect l="l" t="t" r="r" b="b"/>
              <a:pathLst>
                <a:path w="339725" h="347979">
                  <a:moveTo>
                    <a:pt x="0" y="347510"/>
                  </a:moveTo>
                  <a:lnTo>
                    <a:pt x="33911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5445" y="4762842"/>
              <a:ext cx="87795" cy="9051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233311" y="4828806"/>
            <a:ext cx="1971039" cy="2011680"/>
            <a:chOff x="3178708" y="4828806"/>
            <a:chExt cx="1971039" cy="2011680"/>
          </a:xfrm>
        </p:grpSpPr>
        <p:sp>
          <p:nvSpPr>
            <p:cNvPr id="14" name="object 14"/>
            <p:cNvSpPr/>
            <p:nvPr/>
          </p:nvSpPr>
          <p:spPr>
            <a:xfrm>
              <a:off x="3181908" y="5189067"/>
              <a:ext cx="1646555" cy="1647825"/>
            </a:xfrm>
            <a:custGeom>
              <a:avLst/>
              <a:gdLst/>
              <a:ahLst/>
              <a:cxnLst/>
              <a:rect l="l" t="t" r="r" b="b"/>
              <a:pathLst>
                <a:path w="1646554" h="1647825">
                  <a:moveTo>
                    <a:pt x="827532" y="1647748"/>
                  </a:moveTo>
                  <a:lnTo>
                    <a:pt x="827532" y="0"/>
                  </a:lnTo>
                  <a:lnTo>
                    <a:pt x="0" y="0"/>
                  </a:lnTo>
                </a:path>
                <a:path w="1646554" h="1647825">
                  <a:moveTo>
                    <a:pt x="1645932" y="1647748"/>
                  </a:moveTo>
                  <a:lnTo>
                    <a:pt x="1645932" y="823874"/>
                  </a:lnTo>
                  <a:lnTo>
                    <a:pt x="0" y="823874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64712" y="4833378"/>
              <a:ext cx="1480820" cy="1491615"/>
            </a:xfrm>
            <a:custGeom>
              <a:avLst/>
              <a:gdLst/>
              <a:ahLst/>
              <a:cxnLst/>
              <a:rect l="l" t="t" r="r" b="b"/>
              <a:pathLst>
                <a:path w="1480820" h="1491614">
                  <a:moveTo>
                    <a:pt x="0" y="0"/>
                  </a:moveTo>
                  <a:lnTo>
                    <a:pt x="1480426" y="1491373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982778" y="8165490"/>
            <a:ext cx="616585" cy="223520"/>
            <a:chOff x="2928175" y="8165490"/>
            <a:chExt cx="616585" cy="223520"/>
          </a:xfrm>
        </p:grpSpPr>
        <p:sp>
          <p:nvSpPr>
            <p:cNvPr id="17" name="object 17"/>
            <p:cNvSpPr/>
            <p:nvPr/>
          </p:nvSpPr>
          <p:spPr>
            <a:xfrm>
              <a:off x="2928175" y="8165490"/>
              <a:ext cx="616585" cy="223520"/>
            </a:xfrm>
            <a:custGeom>
              <a:avLst/>
              <a:gdLst/>
              <a:ahLst/>
              <a:cxnLst/>
              <a:rect l="l" t="t" r="r" b="b"/>
              <a:pathLst>
                <a:path w="616585" h="223520">
                  <a:moveTo>
                    <a:pt x="616318" y="0"/>
                  </a:moveTo>
                  <a:lnTo>
                    <a:pt x="0" y="0"/>
                  </a:lnTo>
                  <a:lnTo>
                    <a:pt x="0" y="223126"/>
                  </a:lnTo>
                  <a:lnTo>
                    <a:pt x="616318" y="223126"/>
                  </a:lnTo>
                  <a:lnTo>
                    <a:pt x="616318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35922" y="8203044"/>
              <a:ext cx="596900" cy="154940"/>
            </a:xfrm>
            <a:custGeom>
              <a:avLst/>
              <a:gdLst/>
              <a:ahLst/>
              <a:cxnLst/>
              <a:rect l="l" t="t" r="r" b="b"/>
              <a:pathLst>
                <a:path w="596900" h="154940">
                  <a:moveTo>
                    <a:pt x="266953" y="20269"/>
                  </a:moveTo>
                  <a:lnTo>
                    <a:pt x="252856" y="11605"/>
                  </a:lnTo>
                  <a:lnTo>
                    <a:pt x="237059" y="5248"/>
                  </a:lnTo>
                  <a:lnTo>
                    <a:pt x="219903" y="1334"/>
                  </a:lnTo>
                  <a:lnTo>
                    <a:pt x="201726" y="0"/>
                  </a:lnTo>
                  <a:lnTo>
                    <a:pt x="164113" y="6102"/>
                  </a:lnTo>
                  <a:lnTo>
                    <a:pt x="133243" y="22750"/>
                  </a:lnTo>
                  <a:lnTo>
                    <a:pt x="112453" y="47454"/>
                  </a:lnTo>
                  <a:lnTo>
                    <a:pt x="105079" y="77724"/>
                  </a:lnTo>
                  <a:lnTo>
                    <a:pt x="0" y="77254"/>
                  </a:lnTo>
                </a:path>
                <a:path w="596900" h="154940">
                  <a:moveTo>
                    <a:pt x="320103" y="126022"/>
                  </a:moveTo>
                  <a:lnTo>
                    <a:pt x="335284" y="138004"/>
                  </a:lnTo>
                  <a:lnTo>
                    <a:pt x="353244" y="146954"/>
                  </a:lnTo>
                  <a:lnTo>
                    <a:pt x="373356" y="152557"/>
                  </a:lnTo>
                  <a:lnTo>
                    <a:pt x="394995" y="154495"/>
                  </a:lnTo>
                  <a:lnTo>
                    <a:pt x="432602" y="148392"/>
                  </a:lnTo>
                  <a:lnTo>
                    <a:pt x="463472" y="131745"/>
                  </a:lnTo>
                  <a:lnTo>
                    <a:pt x="484261" y="107041"/>
                  </a:lnTo>
                  <a:lnTo>
                    <a:pt x="491629" y="76771"/>
                  </a:lnTo>
                  <a:lnTo>
                    <a:pt x="596734" y="77254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774243" y="520085"/>
            <a:ext cx="202818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 err="1">
                <a:solidFill>
                  <a:srgbClr val="171514"/>
                </a:solidFill>
                <a:latin typeface="Arial"/>
                <a:cs typeface="Arial"/>
              </a:rPr>
              <a:t>Sujeto</a:t>
            </a:r>
            <a:r>
              <a:rPr sz="10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70073" y="487064"/>
            <a:ext cx="430593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absorbido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disipado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temperatura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transitoria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exceso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absorbido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relleno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sostenida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eventualmente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fundirá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segmento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detendrá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70070" y="3273219"/>
            <a:ext cx="9715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Fusible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durante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93333" y="3285922"/>
            <a:ext cx="87820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Fusible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después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74240" y="3639205"/>
            <a:ext cx="13855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ClearingTime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69998" y="3607455"/>
            <a:ext cx="40913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característica</a:t>
            </a:r>
            <a:r>
              <a:rPr sz="950" b="1" spc="-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inversa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tiempo-corriente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tarda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95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limpieza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44425" y="4371743"/>
            <a:ext cx="12014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limpieza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89604" y="5092492"/>
            <a:ext cx="14287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82298" y="5909902"/>
            <a:ext cx="13925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36885" y="6866958"/>
            <a:ext cx="3778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74243" y="7289188"/>
            <a:ext cx="13773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Símbolo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abierto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70004" y="7233304"/>
            <a:ext cx="4862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explicación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conocido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quemad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símbolo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legítimo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aquí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propósitos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43273" y="5708756"/>
            <a:ext cx="153888" cy="320040"/>
          </a:xfrm>
          <a:prstGeom prst="rect">
            <a:avLst/>
          </a:prstGeom>
        </p:spPr>
        <p:txBody>
          <a:bodyPr vert="vert270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46391" y="2035835"/>
            <a:ext cx="493395" cy="179070"/>
          </a:xfrm>
          <a:custGeom>
            <a:avLst/>
            <a:gdLst/>
            <a:ahLst/>
            <a:cxnLst/>
            <a:rect l="l" t="t" r="r" b="b"/>
            <a:pathLst>
              <a:path w="493395" h="179069">
                <a:moveTo>
                  <a:pt x="493052" y="0"/>
                </a:moveTo>
                <a:lnTo>
                  <a:pt x="0" y="0"/>
                </a:lnTo>
                <a:lnTo>
                  <a:pt x="0" y="178498"/>
                </a:lnTo>
                <a:lnTo>
                  <a:pt x="493052" y="178498"/>
                </a:lnTo>
                <a:lnTo>
                  <a:pt x="49305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06437" y="2075449"/>
            <a:ext cx="351155" cy="85725"/>
          </a:xfrm>
          <a:custGeom>
            <a:avLst/>
            <a:gdLst/>
            <a:ahLst/>
            <a:cxnLst/>
            <a:rect l="l" t="t" r="r" b="b"/>
            <a:pathLst>
              <a:path w="351154" h="85725">
                <a:moveTo>
                  <a:pt x="350875" y="0"/>
                </a:moveTo>
                <a:lnTo>
                  <a:pt x="0" y="0"/>
                </a:lnTo>
                <a:lnTo>
                  <a:pt x="0" y="85598"/>
                </a:lnTo>
                <a:lnTo>
                  <a:pt x="350875" y="85598"/>
                </a:lnTo>
                <a:lnTo>
                  <a:pt x="350875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112133" y="2175208"/>
            <a:ext cx="1085850" cy="915669"/>
            <a:chOff x="5057533" y="2175205"/>
            <a:chExt cx="1085850" cy="915669"/>
          </a:xfrm>
        </p:grpSpPr>
        <p:sp>
          <p:nvSpPr>
            <p:cNvPr id="5" name="object 5"/>
            <p:cNvSpPr/>
            <p:nvPr/>
          </p:nvSpPr>
          <p:spPr>
            <a:xfrm>
              <a:off x="5111152" y="2887268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5">
                  <a:moveTo>
                    <a:pt x="704088" y="0"/>
                  </a:moveTo>
                  <a:lnTo>
                    <a:pt x="73342" y="0"/>
                  </a:lnTo>
                  <a:lnTo>
                    <a:pt x="0" y="193941"/>
                  </a:lnTo>
                  <a:lnTo>
                    <a:pt x="787209" y="197180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1152" y="2887268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5">
                  <a:moveTo>
                    <a:pt x="704088" y="0"/>
                  </a:moveTo>
                  <a:lnTo>
                    <a:pt x="73342" y="0"/>
                  </a:lnTo>
                  <a:lnTo>
                    <a:pt x="0" y="193941"/>
                  </a:lnTo>
                  <a:lnTo>
                    <a:pt x="787209" y="197180"/>
                  </a:lnTo>
                  <a:lnTo>
                    <a:pt x="70408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63883" y="2241854"/>
              <a:ext cx="166370" cy="643890"/>
            </a:xfrm>
            <a:custGeom>
              <a:avLst/>
              <a:gdLst/>
              <a:ahLst/>
              <a:cxnLst/>
              <a:rect l="l" t="t" r="r" b="b"/>
              <a:pathLst>
                <a:path w="166370" h="643889">
                  <a:moveTo>
                    <a:pt x="0" y="643788"/>
                  </a:moveTo>
                  <a:lnTo>
                    <a:pt x="166268" y="643788"/>
                  </a:lnTo>
                  <a:lnTo>
                    <a:pt x="166268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63883" y="2241854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89">
                  <a:moveTo>
                    <a:pt x="0" y="0"/>
                  </a:moveTo>
                  <a:lnTo>
                    <a:pt x="0" y="643788"/>
                  </a:lnTo>
                  <a:lnTo>
                    <a:pt x="353682" y="643788"/>
                  </a:lnTo>
                  <a:lnTo>
                    <a:pt x="35368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72835" y="2241854"/>
              <a:ext cx="174625" cy="643890"/>
            </a:xfrm>
            <a:custGeom>
              <a:avLst/>
              <a:gdLst/>
              <a:ahLst/>
              <a:cxnLst/>
              <a:rect l="l" t="t" r="r" b="b"/>
              <a:pathLst>
                <a:path w="174625" h="643889">
                  <a:moveTo>
                    <a:pt x="0" y="643788"/>
                  </a:moveTo>
                  <a:lnTo>
                    <a:pt x="174409" y="643788"/>
                  </a:lnTo>
                  <a:lnTo>
                    <a:pt x="174409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93587" y="2241854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89">
                  <a:moveTo>
                    <a:pt x="0" y="0"/>
                  </a:moveTo>
                  <a:lnTo>
                    <a:pt x="0" y="643788"/>
                  </a:lnTo>
                  <a:lnTo>
                    <a:pt x="353656" y="643788"/>
                  </a:lnTo>
                  <a:lnTo>
                    <a:pt x="35365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30151" y="2181555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4">
                  <a:moveTo>
                    <a:pt x="542683" y="0"/>
                  </a:moveTo>
                  <a:lnTo>
                    <a:pt x="0" y="0"/>
                  </a:lnTo>
                  <a:lnTo>
                    <a:pt x="0" y="766000"/>
                  </a:lnTo>
                  <a:lnTo>
                    <a:pt x="542683" y="766000"/>
                  </a:lnTo>
                  <a:lnTo>
                    <a:pt x="54268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30151" y="2181555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4">
                  <a:moveTo>
                    <a:pt x="542683" y="0"/>
                  </a:moveTo>
                  <a:lnTo>
                    <a:pt x="542683" y="766000"/>
                  </a:lnTo>
                  <a:lnTo>
                    <a:pt x="0" y="766000"/>
                  </a:lnTo>
                  <a:lnTo>
                    <a:pt x="0" y="0"/>
                  </a:lnTo>
                  <a:lnTo>
                    <a:pt x="5426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48908" y="2515679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19">
                  <a:moveTo>
                    <a:pt x="188061" y="0"/>
                  </a:moveTo>
                  <a:lnTo>
                    <a:pt x="0" y="0"/>
                  </a:lnTo>
                  <a:lnTo>
                    <a:pt x="0" y="96126"/>
                  </a:lnTo>
                  <a:lnTo>
                    <a:pt x="188061" y="96126"/>
                  </a:lnTo>
                  <a:lnTo>
                    <a:pt x="18806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48908" y="2515666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19">
                  <a:moveTo>
                    <a:pt x="188061" y="0"/>
                  </a:moveTo>
                  <a:lnTo>
                    <a:pt x="188061" y="96139"/>
                  </a:lnTo>
                  <a:lnTo>
                    <a:pt x="0" y="96139"/>
                  </a:lnTo>
                  <a:lnTo>
                    <a:pt x="0" y="0"/>
                  </a:lnTo>
                  <a:lnTo>
                    <a:pt x="18806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52592" y="2268029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492239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52592" y="2268029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0" y="0"/>
                  </a:moveTo>
                  <a:lnTo>
                    <a:pt x="492239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48960" y="2373922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503161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48960" y="2373922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0" y="0"/>
                  </a:moveTo>
                  <a:lnTo>
                    <a:pt x="503161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66231" y="2549067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327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974040" y="1970433"/>
            <a:ext cx="2666365" cy="1094105"/>
            <a:chOff x="2919437" y="1970430"/>
            <a:chExt cx="2666365" cy="109410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9186" y="2509024"/>
              <a:ext cx="254838" cy="16925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25787" y="2116696"/>
              <a:ext cx="2603500" cy="941705"/>
            </a:xfrm>
            <a:custGeom>
              <a:avLst/>
              <a:gdLst/>
              <a:ahLst/>
              <a:cxnLst/>
              <a:rect l="l" t="t" r="r" b="b"/>
              <a:pathLst>
                <a:path w="2603500" h="941705">
                  <a:moveTo>
                    <a:pt x="140449" y="337947"/>
                  </a:moveTo>
                  <a:lnTo>
                    <a:pt x="154355" y="338683"/>
                  </a:lnTo>
                  <a:lnTo>
                    <a:pt x="168249" y="340893"/>
                  </a:lnTo>
                  <a:lnTo>
                    <a:pt x="206286" y="354787"/>
                  </a:lnTo>
                  <a:lnTo>
                    <a:pt x="238467" y="378929"/>
                  </a:lnTo>
                  <a:lnTo>
                    <a:pt x="262610" y="411111"/>
                  </a:lnTo>
                  <a:lnTo>
                    <a:pt x="276517" y="449160"/>
                  </a:lnTo>
                  <a:lnTo>
                    <a:pt x="279438" y="476948"/>
                  </a:lnTo>
                  <a:lnTo>
                    <a:pt x="278701" y="490854"/>
                  </a:lnTo>
                  <a:lnTo>
                    <a:pt x="268465" y="531075"/>
                  </a:lnTo>
                  <a:lnTo>
                    <a:pt x="247256" y="565467"/>
                  </a:lnTo>
                  <a:lnTo>
                    <a:pt x="217995" y="592531"/>
                  </a:lnTo>
                  <a:lnTo>
                    <a:pt x="181419" y="610095"/>
                  </a:lnTo>
                  <a:lnTo>
                    <a:pt x="140449" y="616686"/>
                  </a:lnTo>
                  <a:lnTo>
                    <a:pt x="125818" y="615950"/>
                  </a:lnTo>
                  <a:lnTo>
                    <a:pt x="85585" y="605701"/>
                  </a:lnTo>
                  <a:lnTo>
                    <a:pt x="51206" y="584504"/>
                  </a:lnTo>
                  <a:lnTo>
                    <a:pt x="24142" y="555231"/>
                  </a:lnTo>
                  <a:lnTo>
                    <a:pt x="6578" y="518655"/>
                  </a:lnTo>
                  <a:lnTo>
                    <a:pt x="0" y="476948"/>
                  </a:lnTo>
                  <a:lnTo>
                    <a:pt x="723" y="463054"/>
                  </a:lnTo>
                  <a:lnTo>
                    <a:pt x="10972" y="422821"/>
                  </a:lnTo>
                  <a:lnTo>
                    <a:pt x="32194" y="389178"/>
                  </a:lnTo>
                  <a:lnTo>
                    <a:pt x="62179" y="362102"/>
                  </a:lnTo>
                  <a:lnTo>
                    <a:pt x="98755" y="344538"/>
                  </a:lnTo>
                  <a:lnTo>
                    <a:pt x="125818" y="338683"/>
                  </a:lnTo>
                  <a:lnTo>
                    <a:pt x="140449" y="337947"/>
                  </a:lnTo>
                </a:path>
                <a:path w="2603500" h="941705">
                  <a:moveTo>
                    <a:pt x="141185" y="333578"/>
                  </a:moveTo>
                  <a:lnTo>
                    <a:pt x="141909" y="4381"/>
                  </a:lnTo>
                  <a:lnTo>
                    <a:pt x="435990" y="0"/>
                  </a:lnTo>
                </a:path>
                <a:path w="2603500" h="941705">
                  <a:moveTo>
                    <a:pt x="141185" y="621055"/>
                  </a:moveTo>
                  <a:lnTo>
                    <a:pt x="137528" y="941463"/>
                  </a:lnTo>
                  <a:lnTo>
                    <a:pt x="1897557" y="941463"/>
                  </a:lnTo>
                  <a:lnTo>
                    <a:pt x="1897557" y="509130"/>
                  </a:lnTo>
                  <a:lnTo>
                    <a:pt x="2603474" y="508406"/>
                  </a:lnTo>
                </a:path>
                <a:path w="2603500" h="941705">
                  <a:moveTo>
                    <a:pt x="2603474" y="398678"/>
                  </a:moveTo>
                  <a:lnTo>
                    <a:pt x="1893887" y="398678"/>
                  </a:lnTo>
                  <a:lnTo>
                    <a:pt x="1893887" y="10960"/>
                  </a:lnTo>
                  <a:lnTo>
                    <a:pt x="1442554" y="1096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32234" y="2489568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4">
                  <a:moveTo>
                    <a:pt x="146659" y="0"/>
                  </a:moveTo>
                  <a:lnTo>
                    <a:pt x="0" y="0"/>
                  </a:lnTo>
                  <a:lnTo>
                    <a:pt x="0" y="149961"/>
                  </a:lnTo>
                  <a:lnTo>
                    <a:pt x="146659" y="149961"/>
                  </a:lnTo>
                  <a:lnTo>
                    <a:pt x="146659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32234" y="2489568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4">
                  <a:moveTo>
                    <a:pt x="146659" y="0"/>
                  </a:moveTo>
                  <a:lnTo>
                    <a:pt x="146659" y="149961"/>
                  </a:lnTo>
                  <a:lnTo>
                    <a:pt x="0" y="149961"/>
                  </a:lnTo>
                  <a:lnTo>
                    <a:pt x="0" y="0"/>
                  </a:lnTo>
                  <a:lnTo>
                    <a:pt x="1466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49815" y="1976780"/>
              <a:ext cx="1198880" cy="406400"/>
            </a:xfrm>
            <a:custGeom>
              <a:avLst/>
              <a:gdLst/>
              <a:ahLst/>
              <a:cxnLst/>
              <a:rect l="l" t="t" r="r" b="b"/>
              <a:pathLst>
                <a:path w="1198879" h="406400">
                  <a:moveTo>
                    <a:pt x="1198880" y="406400"/>
                  </a:moveTo>
                  <a:lnTo>
                    <a:pt x="0" y="406400"/>
                  </a:lnTo>
                  <a:lnTo>
                    <a:pt x="0" y="0"/>
                  </a:lnTo>
                  <a:lnTo>
                    <a:pt x="1198880" y="0"/>
                  </a:lnTo>
                  <a:lnTo>
                    <a:pt x="1198880" y="4064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61575" y="2065883"/>
              <a:ext cx="750570" cy="83820"/>
            </a:xfrm>
            <a:custGeom>
              <a:avLst/>
              <a:gdLst/>
              <a:ahLst/>
              <a:cxnLst/>
              <a:rect l="l" t="t" r="r" b="b"/>
              <a:pathLst>
                <a:path w="750570" h="83819">
                  <a:moveTo>
                    <a:pt x="40640" y="53136"/>
                  </a:moveTo>
                  <a:lnTo>
                    <a:pt x="39041" y="61046"/>
                  </a:lnTo>
                  <a:lnTo>
                    <a:pt x="34685" y="67500"/>
                  </a:lnTo>
                  <a:lnTo>
                    <a:pt x="28225" y="71849"/>
                  </a:lnTo>
                  <a:lnTo>
                    <a:pt x="20320" y="73444"/>
                  </a:lnTo>
                  <a:lnTo>
                    <a:pt x="12408" y="71849"/>
                  </a:lnTo>
                  <a:lnTo>
                    <a:pt x="5949" y="67500"/>
                  </a:lnTo>
                  <a:lnTo>
                    <a:pt x="1596" y="61046"/>
                  </a:lnTo>
                  <a:lnTo>
                    <a:pt x="0" y="53136"/>
                  </a:lnTo>
                  <a:lnTo>
                    <a:pt x="1596" y="45223"/>
                  </a:lnTo>
                  <a:lnTo>
                    <a:pt x="5949" y="38760"/>
                  </a:lnTo>
                  <a:lnTo>
                    <a:pt x="12408" y="34402"/>
                  </a:lnTo>
                  <a:lnTo>
                    <a:pt x="20320" y="32804"/>
                  </a:lnTo>
                  <a:lnTo>
                    <a:pt x="28225" y="34402"/>
                  </a:lnTo>
                  <a:lnTo>
                    <a:pt x="34685" y="38760"/>
                  </a:lnTo>
                  <a:lnTo>
                    <a:pt x="39041" y="45223"/>
                  </a:lnTo>
                  <a:lnTo>
                    <a:pt x="40640" y="53136"/>
                  </a:lnTo>
                  <a:close/>
                </a:path>
                <a:path w="750570" h="83819">
                  <a:moveTo>
                    <a:pt x="330200" y="63296"/>
                  </a:moveTo>
                  <a:lnTo>
                    <a:pt x="328601" y="71200"/>
                  </a:lnTo>
                  <a:lnTo>
                    <a:pt x="324245" y="77655"/>
                  </a:lnTo>
                  <a:lnTo>
                    <a:pt x="317785" y="82008"/>
                  </a:lnTo>
                  <a:lnTo>
                    <a:pt x="309880" y="83604"/>
                  </a:lnTo>
                  <a:lnTo>
                    <a:pt x="301968" y="82008"/>
                  </a:lnTo>
                  <a:lnTo>
                    <a:pt x="295509" y="77655"/>
                  </a:lnTo>
                  <a:lnTo>
                    <a:pt x="291156" y="71200"/>
                  </a:lnTo>
                  <a:lnTo>
                    <a:pt x="289560" y="63296"/>
                  </a:lnTo>
                  <a:lnTo>
                    <a:pt x="291156" y="55385"/>
                  </a:lnTo>
                  <a:lnTo>
                    <a:pt x="295509" y="48926"/>
                  </a:lnTo>
                  <a:lnTo>
                    <a:pt x="301968" y="44573"/>
                  </a:lnTo>
                  <a:lnTo>
                    <a:pt x="309880" y="42976"/>
                  </a:lnTo>
                  <a:lnTo>
                    <a:pt x="317785" y="44573"/>
                  </a:lnTo>
                  <a:lnTo>
                    <a:pt x="324245" y="48926"/>
                  </a:lnTo>
                  <a:lnTo>
                    <a:pt x="328601" y="55385"/>
                  </a:lnTo>
                  <a:lnTo>
                    <a:pt x="330200" y="63296"/>
                  </a:lnTo>
                  <a:close/>
                </a:path>
                <a:path w="750570" h="83819">
                  <a:moveTo>
                    <a:pt x="289560" y="63296"/>
                  </a:moveTo>
                  <a:lnTo>
                    <a:pt x="2540" y="25196"/>
                  </a:lnTo>
                </a:path>
                <a:path w="750570" h="83819">
                  <a:moveTo>
                    <a:pt x="749985" y="16217"/>
                  </a:moveTo>
                  <a:lnTo>
                    <a:pt x="738703" y="9285"/>
                  </a:lnTo>
                  <a:lnTo>
                    <a:pt x="726065" y="4198"/>
                  </a:lnTo>
                  <a:lnTo>
                    <a:pt x="712341" y="1067"/>
                  </a:lnTo>
                  <a:lnTo>
                    <a:pt x="697801" y="0"/>
                  </a:lnTo>
                  <a:lnTo>
                    <a:pt x="667711" y="4880"/>
                  </a:lnTo>
                  <a:lnTo>
                    <a:pt x="643016" y="18197"/>
                  </a:lnTo>
                  <a:lnTo>
                    <a:pt x="626385" y="37960"/>
                  </a:lnTo>
                  <a:lnTo>
                    <a:pt x="620483" y="62179"/>
                  </a:lnTo>
                  <a:lnTo>
                    <a:pt x="536422" y="61798"/>
                  </a:lnTo>
                  <a:lnTo>
                    <a:pt x="330200" y="6179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7731" y="2120950"/>
              <a:ext cx="233997" cy="74879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65836" y="4429064"/>
            <a:ext cx="2357729" cy="1293901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765500" y="545488"/>
            <a:ext cx="12814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8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61263" y="484524"/>
            <a:ext cx="4368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obtenido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ocurrió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provocó que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abriera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detiene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Recuerde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dimensionado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separado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06403" y="2246331"/>
            <a:ext cx="6419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quemado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692603" y="2383488"/>
            <a:ext cx="4038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512612" y="2586685"/>
            <a:ext cx="7721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65500" y="3357338"/>
            <a:ext cx="15341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61330" y="3310345"/>
            <a:ext cx="46164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Corriente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extremo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segmentos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derriten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simultáneamente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desconectándose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alcanzar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61330" y="5800546"/>
            <a:ext cx="19380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Fusible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durante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Fusible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después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65503" y="6209758"/>
            <a:ext cx="15881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61330" y="6148794"/>
            <a:ext cx="44386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Fusibles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retardo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tiempo, </a:t>
            </a:r>
            <a:r>
              <a:rPr sz="8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80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acción </a:t>
            </a:r>
            <a:r>
              <a:rPr sz="800" b="1" spc="25" dirty="0" err="1">
                <a:solidFill>
                  <a:srgbClr val="171514"/>
                </a:solidFill>
                <a:latin typeface="Arial"/>
                <a:cs typeface="Arial"/>
              </a:rPr>
              <a:t>rápida</a:t>
            </a:r>
            <a:r>
              <a:rPr sz="800" b="1" spc="25" dirty="0" smtClean="0">
                <a:solidFill>
                  <a:srgbClr val="171514"/>
                </a:solidFill>
                <a:latin typeface="Arial"/>
                <a:cs typeface="Arial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proveer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excelente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mantener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500%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cuarto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portador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derrite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500%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cuarto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segundo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5503" y="7691848"/>
            <a:ext cx="12757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30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6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61333" y="7679148"/>
            <a:ext cx="4403725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apertura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incómoda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perdurable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hará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8070" y="559050"/>
            <a:ext cx="303657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1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240" y="1952243"/>
            <a:ext cx="1094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lang="es-ES" sz="6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05" y="1874770"/>
            <a:ext cx="40544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específica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15" dirty="0" err="1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elegido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amperes,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073" y="3226053"/>
            <a:ext cx="4128135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700" spc="1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circunstancias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71400"/>
              </a:lnSpc>
            </a:pP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permitido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soldadura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exceder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 del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irrupción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límites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establecidos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i="1" spc="1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3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3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2243" y="4266178"/>
            <a:ext cx="5772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8009" y="4252208"/>
            <a:ext cx="4476115" cy="749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2240" y="5414259"/>
            <a:ext cx="14109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999" y="5350758"/>
            <a:ext cx="48806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581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5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lang="es-ES"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expresa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menudo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abreviado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soportar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ocurrir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excedió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romperse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68592" y="1604425"/>
          <a:ext cx="4434203" cy="18841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1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4026"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uso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  <a:p>
                      <a:pPr marL="126364">
                        <a:lnSpc>
                          <a:spcPts val="919"/>
                        </a:lnSpc>
                        <a:spcBef>
                          <a:spcPts val="170"/>
                        </a:spcBef>
                      </a:pPr>
                      <a:r>
                        <a:rPr sz="9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16535" indent="-27940">
                        <a:lnSpc>
                          <a:spcPct val="1472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Fusible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Sobrecarga</a:t>
                      </a:r>
                      <a:r>
                        <a:rPr lang="es-ES" sz="700" spc="10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" dirty="0" err="1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Carac</a:t>
                      </a:r>
                      <a:r>
                        <a:rPr sz="700" spc="-15" dirty="0" smtClean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rís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tica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26695">
                        <a:lnSpc>
                          <a:spcPts val="520"/>
                        </a:lnSpc>
                        <a:spcBef>
                          <a:spcPts val="590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Calificaciones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2860" algn="ctr">
                        <a:lnSpc>
                          <a:spcPct val="100000"/>
                        </a:lnSpc>
                      </a:pPr>
                      <a:r>
                        <a:rPr sz="4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4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4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alterna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R="5080" algn="ctr">
                        <a:lnSpc>
                          <a:spcPts val="520"/>
                        </a:lnSpc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Calificaciones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interrumpiendo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R="9525" algn="ctr">
                        <a:lnSpc>
                          <a:spcPts val="520"/>
                        </a:lnSpc>
                        <a:spcBef>
                          <a:spcPts val="610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Calificación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ts val="994"/>
                        </a:lnSpc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Usos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combustibles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renovables,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R="5080" algn="ctr">
                        <a:lnSpc>
                          <a:spcPts val="620"/>
                        </a:lnSpc>
                        <a:spcBef>
                          <a:spcPts val="5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Actuación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rápida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20320" algn="ctr">
                        <a:lnSpc>
                          <a:spcPts val="894"/>
                        </a:lnSpc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R="30480" algn="ctr">
                        <a:lnSpc>
                          <a:spcPts val="894"/>
                        </a:lnSpc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8590">
                        <a:lnSpc>
                          <a:spcPts val="894"/>
                        </a:lnSpc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R="159385" algn="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K</a:t>
                      </a:r>
                      <a:r>
                        <a:rPr sz="10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595"/>
                        </a:lnSpc>
                        <a:spcBef>
                          <a:spcPts val="5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Actuación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rápida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R="10795" algn="ct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ts val="545"/>
                        </a:lnSpc>
                        <a:spcBef>
                          <a:spcPts val="59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R="10795" algn="ct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595"/>
                        </a:lnSpc>
                        <a:spcBef>
                          <a:spcPts val="5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Actuación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rápida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R="126364" algn="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RK</a:t>
                      </a:r>
                      <a:r>
                        <a:rPr sz="10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ts val="545"/>
                        </a:lnSpc>
                        <a:spcBef>
                          <a:spcPts val="59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0,1</a:t>
                      </a:r>
                      <a:r>
                        <a:rPr sz="8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R="126364" algn="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RK</a:t>
                      </a:r>
                      <a:r>
                        <a:rPr sz="10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595"/>
                        </a:lnSpc>
                        <a:spcBef>
                          <a:spcPts val="5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Actuación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rápida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R="126364" algn="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RK</a:t>
                      </a:r>
                      <a:r>
                        <a:rPr sz="10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ts val="545"/>
                        </a:lnSpc>
                        <a:spcBef>
                          <a:spcPts val="59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0,1</a:t>
                      </a:r>
                      <a:r>
                        <a:rPr sz="8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3175" algn="ct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595"/>
                        </a:lnSpc>
                        <a:spcBef>
                          <a:spcPts val="5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Actuación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rápida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-1200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 marL="8255" algn="ctr">
                        <a:lnSpc>
                          <a:spcPts val="994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ts val="545"/>
                        </a:lnSpc>
                        <a:spcBef>
                          <a:spcPts val="59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ts val="844"/>
                        </a:lnSpc>
                        <a:spcBef>
                          <a:spcPts val="290"/>
                        </a:spcBef>
                      </a:pP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-6000</a:t>
                      </a:r>
                      <a:r>
                        <a:rPr sz="8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9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000</a:t>
                      </a:r>
                      <a:r>
                        <a:rPr sz="9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4880" y="7074687"/>
            <a:ext cx="1641182" cy="9238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45284" y="6718315"/>
            <a:ext cx="1442491" cy="12515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1993" y="545237"/>
            <a:ext cx="9417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Clases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53" y="486814"/>
            <a:ext cx="44481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establece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estandariza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físicas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desarrollo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procedimientos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distintas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(600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seleccionadas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3" y="3867151"/>
            <a:ext cx="16122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limitadores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3" y="3801114"/>
            <a:ext cx="4231005" cy="111953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agrupan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limitacion</a:t>
            </a:r>
            <a:r>
              <a:rPr sz="85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actual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850" b="1" spc="-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limitador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endParaRPr sz="850" dirty="0">
              <a:latin typeface="Arial"/>
              <a:cs typeface="Arial"/>
            </a:endParaRPr>
          </a:p>
          <a:p>
            <a:pPr marL="12700" marR="74295">
              <a:lnSpc>
                <a:spcPct val="141200"/>
              </a:lnSpc>
            </a:pP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categorías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basadas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diseñados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 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limitadores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3" y="5090159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69" y="5083809"/>
            <a:ext cx="3991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R,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marcados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3" y="5815331"/>
            <a:ext cx="41903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incorporan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clavijas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que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53777" y="6943266"/>
            <a:ext cx="41338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Ranura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7820" y="7353113"/>
            <a:ext cx="7543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Clip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05820" y="7380640"/>
            <a:ext cx="3467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72635" y="7744612"/>
            <a:ext cx="19939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Alfiler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04549" y="8049145"/>
            <a:ext cx="685165" cy="32385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férula</a:t>
            </a:r>
            <a:endParaRPr sz="800" dirty="0">
              <a:latin typeface="Microsoft Sans Serif"/>
              <a:cs typeface="Microsoft Sans Serif"/>
            </a:endParaRPr>
          </a:p>
          <a:p>
            <a:pPr marL="64135">
              <a:spcBef>
                <a:spcPts val="19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(60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008111" y="8062231"/>
            <a:ext cx="653415" cy="3136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7305">
              <a:spcBef>
                <a:spcPts val="175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(61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820" y="8573771"/>
            <a:ext cx="41033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limitadores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apropiada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bibliografía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fabricante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900" y="546100"/>
            <a:ext cx="4310380" cy="4114800"/>
          </a:xfrm>
          <a:custGeom>
            <a:avLst/>
            <a:gdLst/>
            <a:ahLst/>
            <a:cxnLst/>
            <a:rect l="l" t="t" r="r" b="b"/>
            <a:pathLst>
              <a:path w="4310380" h="4114800">
                <a:moveTo>
                  <a:pt x="4310380" y="0"/>
                </a:moveTo>
                <a:lnTo>
                  <a:pt x="0" y="0"/>
                </a:lnTo>
                <a:lnTo>
                  <a:pt x="0" y="4114800"/>
                </a:lnTo>
                <a:lnTo>
                  <a:pt x="4310380" y="4114800"/>
                </a:lnTo>
                <a:lnTo>
                  <a:pt x="431038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1993" y="519834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47989" y="702718"/>
            <a:ext cx="4682490" cy="3841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spcBef>
                <a:spcPts val="100"/>
              </a:spcBef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318135" marR="650240" indent="-306070">
              <a:lnSpc>
                <a:spcPct val="131200"/>
              </a:lnSpc>
              <a:spcBef>
                <a:spcPts val="1030"/>
              </a:spcBef>
              <a:tabLst>
                <a:tab pos="318135" algn="l"/>
                <a:tab pos="8369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ciclo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350" dirty="0">
              <a:latin typeface="Microsoft Sans Serif"/>
              <a:cs typeface="Microsoft Sans Serif"/>
            </a:endParaRPr>
          </a:p>
          <a:p>
            <a:pPr marL="318135" marR="784860" indent="-306070">
              <a:lnSpc>
                <a:spcPts val="1440"/>
              </a:lnSpc>
              <a:tabLst>
                <a:tab pos="318135" algn="l"/>
                <a:tab pos="284480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excelente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reaccionan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demasiado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  <a:tabLst>
                <a:tab pos="318135" algn="l"/>
                <a:tab pos="74676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buena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18135">
              <a:spcBef>
                <a:spcPts val="25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 dirty="0">
              <a:latin typeface="Microsoft Sans Serif"/>
              <a:cs typeface="Microsoft Sans Serif"/>
            </a:endParaRPr>
          </a:p>
          <a:p>
            <a:pPr marL="318135" marR="1194435" indent="-306070">
              <a:lnSpc>
                <a:spcPct val="127800"/>
              </a:lnSpc>
              <a:spcBef>
                <a:spcPts val="1055"/>
              </a:spcBef>
              <a:tabLst>
                <a:tab pos="318135" algn="l"/>
                <a:tab pos="259397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transporte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318135" marR="882650" indent="-306070">
              <a:lnSpc>
                <a:spcPct val="120800"/>
              </a:lnSpc>
              <a:spcBef>
                <a:spcPts val="5"/>
              </a:spcBef>
              <a:tabLst>
                <a:tab pos="318135" algn="l"/>
                <a:tab pos="2451735" algn="l"/>
                <a:tab pos="340042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318135" marR="934085" indent="-306070">
              <a:lnSpc>
                <a:spcPct val="120800"/>
              </a:lnSpc>
              <a:tabLst>
                <a:tab pos="318135" algn="l"/>
                <a:tab pos="37090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1802" y="6604320"/>
            <a:ext cx="1379187" cy="22200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476250"/>
            <a:ext cx="9880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1056" y="9469172"/>
            <a:ext cx="17272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445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3" y="1878333"/>
            <a:ext cx="4234815" cy="3532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propósitos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alberga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toque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accidentalmente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un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aplicado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65735">
              <a:lnSpc>
                <a:spcPct val="120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describen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citada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250,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publicado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9525">
              <a:lnSpc>
                <a:spcPct val="120000"/>
              </a:lnSpc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Manufacturers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Association,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508,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publicado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descripciones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criterios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45085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descripciones breves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industria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NEMA,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508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0" y="5546092"/>
            <a:ext cx="11607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 smtClean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3" y="5532122"/>
            <a:ext cx="4117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Cajas </a:t>
            </a:r>
            <a:r>
              <a:rPr sz="90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 smtClean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cantidades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limitadas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suciedad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4773" y="8858843"/>
            <a:ext cx="5594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9" y="1390964"/>
            <a:ext cx="1458893" cy="238384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242894" y="6678082"/>
            <a:ext cx="11430" cy="27305"/>
          </a:xfrm>
          <a:custGeom>
            <a:avLst/>
            <a:gdLst/>
            <a:ahLst/>
            <a:cxnLst/>
            <a:rect l="l" t="t" r="r" b="b"/>
            <a:pathLst>
              <a:path w="11430" h="27304">
                <a:moveTo>
                  <a:pt x="129" y="27241"/>
                </a:moveTo>
                <a:lnTo>
                  <a:pt x="0" y="17948"/>
                </a:lnTo>
                <a:lnTo>
                  <a:pt x="1891" y="9810"/>
                </a:lnTo>
                <a:lnTo>
                  <a:pt x="5655" y="3577"/>
                </a:lnTo>
                <a:lnTo>
                  <a:pt x="1114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36735" y="8750633"/>
            <a:ext cx="7620" cy="41275"/>
          </a:xfrm>
          <a:custGeom>
            <a:avLst/>
            <a:gdLst/>
            <a:ahLst/>
            <a:cxnLst/>
            <a:rect l="l" t="t" r="r" b="b"/>
            <a:pathLst>
              <a:path w="7620" h="41275">
                <a:moveTo>
                  <a:pt x="0" y="0"/>
                </a:moveTo>
                <a:lnTo>
                  <a:pt x="3448" y="7945"/>
                </a:lnTo>
                <a:lnTo>
                  <a:pt x="5697" y="17626"/>
                </a:lnTo>
                <a:lnTo>
                  <a:pt x="6920" y="28694"/>
                </a:lnTo>
                <a:lnTo>
                  <a:pt x="7289" y="40805"/>
                </a:lnTo>
                <a:lnTo>
                  <a:pt x="7175" y="30519"/>
                </a:lnTo>
                <a:lnTo>
                  <a:pt x="6378" y="19711"/>
                </a:lnTo>
                <a:lnTo>
                  <a:pt x="4214" y="9249"/>
                </a:lnTo>
                <a:lnTo>
                  <a:pt x="0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54671" y="8791438"/>
            <a:ext cx="89535" cy="219075"/>
          </a:xfrm>
          <a:custGeom>
            <a:avLst/>
            <a:gdLst/>
            <a:ahLst/>
            <a:cxnLst/>
            <a:rect l="l" t="t" r="r" b="b"/>
            <a:pathLst>
              <a:path w="89535" h="219075">
                <a:moveTo>
                  <a:pt x="53340" y="170243"/>
                </a:moveTo>
                <a:lnTo>
                  <a:pt x="0" y="218973"/>
                </a:lnTo>
                <a:lnTo>
                  <a:pt x="13982" y="210286"/>
                </a:lnTo>
                <a:lnTo>
                  <a:pt x="53340" y="170243"/>
                </a:lnTo>
                <a:close/>
              </a:path>
              <a:path w="89535" h="219075">
                <a:moveTo>
                  <a:pt x="72936" y="139179"/>
                </a:moveTo>
                <a:lnTo>
                  <a:pt x="71793" y="148463"/>
                </a:lnTo>
                <a:lnTo>
                  <a:pt x="72593" y="145986"/>
                </a:lnTo>
                <a:lnTo>
                  <a:pt x="72936" y="143065"/>
                </a:lnTo>
                <a:lnTo>
                  <a:pt x="72936" y="139179"/>
                </a:lnTo>
                <a:close/>
              </a:path>
              <a:path w="89535" h="219075">
                <a:moveTo>
                  <a:pt x="88861" y="94462"/>
                </a:moveTo>
                <a:lnTo>
                  <a:pt x="83883" y="111302"/>
                </a:lnTo>
                <a:lnTo>
                  <a:pt x="86461" y="106248"/>
                </a:lnTo>
                <a:lnTo>
                  <a:pt x="88112" y="100469"/>
                </a:lnTo>
                <a:lnTo>
                  <a:pt x="88861" y="94462"/>
                </a:lnTo>
                <a:close/>
              </a:path>
              <a:path w="89535" h="219075">
                <a:moveTo>
                  <a:pt x="89357" y="0"/>
                </a:moveTo>
                <a:lnTo>
                  <a:pt x="87541" y="68656"/>
                </a:lnTo>
                <a:lnTo>
                  <a:pt x="89204" y="90665"/>
                </a:lnTo>
                <a:lnTo>
                  <a:pt x="89357" y="87236"/>
                </a:lnTo>
                <a:lnTo>
                  <a:pt x="89357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75330" y="8275628"/>
            <a:ext cx="149860" cy="387985"/>
          </a:xfrm>
          <a:custGeom>
            <a:avLst/>
            <a:gdLst/>
            <a:ahLst/>
            <a:cxnLst/>
            <a:rect l="l" t="t" r="r" b="b"/>
            <a:pathLst>
              <a:path w="149860" h="387984">
                <a:moveTo>
                  <a:pt x="131292" y="0"/>
                </a:moveTo>
                <a:lnTo>
                  <a:pt x="131292" y="233819"/>
                </a:lnTo>
                <a:lnTo>
                  <a:pt x="0" y="356247"/>
                </a:lnTo>
                <a:lnTo>
                  <a:pt x="111836" y="385927"/>
                </a:lnTo>
                <a:lnTo>
                  <a:pt x="130034" y="387752"/>
                </a:lnTo>
                <a:lnTo>
                  <a:pt x="141628" y="385627"/>
                </a:lnTo>
                <a:lnTo>
                  <a:pt x="147753" y="379328"/>
                </a:lnTo>
                <a:lnTo>
                  <a:pt x="149542" y="368630"/>
                </a:lnTo>
                <a:lnTo>
                  <a:pt x="149237" y="340182"/>
                </a:lnTo>
                <a:lnTo>
                  <a:pt x="99682" y="340182"/>
                </a:lnTo>
                <a:lnTo>
                  <a:pt x="90625" y="339944"/>
                </a:lnTo>
                <a:lnTo>
                  <a:pt x="81645" y="330861"/>
                </a:lnTo>
                <a:lnTo>
                  <a:pt x="76822" y="317781"/>
                </a:lnTo>
                <a:lnTo>
                  <a:pt x="80238" y="305549"/>
                </a:lnTo>
                <a:lnTo>
                  <a:pt x="89547" y="304517"/>
                </a:lnTo>
                <a:lnTo>
                  <a:pt x="148855" y="304517"/>
                </a:lnTo>
                <a:lnTo>
                  <a:pt x="145884" y="27228"/>
                </a:lnTo>
                <a:lnTo>
                  <a:pt x="145656" y="20179"/>
                </a:lnTo>
                <a:lnTo>
                  <a:pt x="144060" y="11752"/>
                </a:lnTo>
                <a:lnTo>
                  <a:pt x="139728" y="4256"/>
                </a:lnTo>
                <a:lnTo>
                  <a:pt x="131292" y="0"/>
                </a:lnTo>
                <a:close/>
              </a:path>
              <a:path w="149860" h="387984">
                <a:moveTo>
                  <a:pt x="148855" y="304517"/>
                </a:moveTo>
                <a:lnTo>
                  <a:pt x="89547" y="304517"/>
                </a:lnTo>
                <a:lnTo>
                  <a:pt x="98937" y="314588"/>
                </a:lnTo>
                <a:lnTo>
                  <a:pt x="103839" y="328798"/>
                </a:lnTo>
                <a:lnTo>
                  <a:pt x="99682" y="340182"/>
                </a:lnTo>
                <a:lnTo>
                  <a:pt x="149237" y="340182"/>
                </a:lnTo>
                <a:lnTo>
                  <a:pt x="148855" y="304517"/>
                </a:lnTo>
                <a:close/>
              </a:path>
            </a:pathLst>
          </a:custGeom>
          <a:solidFill>
            <a:srgbClr val="7C7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240740" y="6458296"/>
            <a:ext cx="1450975" cy="2672715"/>
            <a:chOff x="3186137" y="6458293"/>
            <a:chExt cx="1450975" cy="2672715"/>
          </a:xfrm>
        </p:grpSpPr>
        <p:sp>
          <p:nvSpPr>
            <p:cNvPr id="8" name="object 8"/>
            <p:cNvSpPr/>
            <p:nvPr/>
          </p:nvSpPr>
          <p:spPr>
            <a:xfrm>
              <a:off x="4168787" y="9001722"/>
              <a:ext cx="45720" cy="126364"/>
            </a:xfrm>
            <a:custGeom>
              <a:avLst/>
              <a:gdLst/>
              <a:ahLst/>
              <a:cxnLst/>
              <a:rect l="l" t="t" r="r" b="b"/>
              <a:pathLst>
                <a:path w="45720" h="126365">
                  <a:moveTo>
                    <a:pt x="45262" y="0"/>
                  </a:moveTo>
                  <a:lnTo>
                    <a:pt x="31280" y="8686"/>
                  </a:lnTo>
                  <a:lnTo>
                    <a:pt x="30962" y="8801"/>
                  </a:lnTo>
                  <a:lnTo>
                    <a:pt x="30480" y="8915"/>
                  </a:lnTo>
                  <a:lnTo>
                    <a:pt x="29654" y="14757"/>
                  </a:lnTo>
                  <a:lnTo>
                    <a:pt x="28270" y="19786"/>
                  </a:lnTo>
                  <a:lnTo>
                    <a:pt x="18516" y="27216"/>
                  </a:lnTo>
                  <a:lnTo>
                    <a:pt x="12764" y="32878"/>
                  </a:lnTo>
                  <a:lnTo>
                    <a:pt x="10771" y="39052"/>
                  </a:lnTo>
                  <a:lnTo>
                    <a:pt x="10791" y="41605"/>
                  </a:lnTo>
                  <a:lnTo>
                    <a:pt x="10915" y="48190"/>
                  </a:lnTo>
                  <a:lnTo>
                    <a:pt x="11226" y="55041"/>
                  </a:lnTo>
                  <a:lnTo>
                    <a:pt x="11126" y="111118"/>
                  </a:lnTo>
                  <a:lnTo>
                    <a:pt x="6781" y="119646"/>
                  </a:lnTo>
                  <a:lnTo>
                    <a:pt x="0" y="126237"/>
                  </a:lnTo>
                  <a:lnTo>
                    <a:pt x="10109" y="124944"/>
                  </a:lnTo>
                  <a:lnTo>
                    <a:pt x="17429" y="119224"/>
                  </a:lnTo>
                  <a:lnTo>
                    <a:pt x="21879" y="111118"/>
                  </a:lnTo>
                  <a:lnTo>
                    <a:pt x="23380" y="102666"/>
                  </a:lnTo>
                  <a:lnTo>
                    <a:pt x="23380" y="58140"/>
                  </a:lnTo>
                  <a:lnTo>
                    <a:pt x="24064" y="48190"/>
                  </a:lnTo>
                  <a:lnTo>
                    <a:pt x="26114" y="41605"/>
                  </a:lnTo>
                  <a:lnTo>
                    <a:pt x="29531" y="37105"/>
                  </a:lnTo>
                  <a:lnTo>
                    <a:pt x="34315" y="33413"/>
                  </a:lnTo>
                  <a:lnTo>
                    <a:pt x="41605" y="28473"/>
                  </a:lnTo>
                  <a:lnTo>
                    <a:pt x="45262" y="22263"/>
                  </a:lnTo>
                  <a:lnTo>
                    <a:pt x="45262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0627" y="8878036"/>
              <a:ext cx="349250" cy="149860"/>
            </a:xfrm>
            <a:custGeom>
              <a:avLst/>
              <a:gdLst/>
              <a:ahLst/>
              <a:cxnLst/>
              <a:rect l="l" t="t" r="r" b="b"/>
              <a:pathLst>
                <a:path w="349250" h="149859">
                  <a:moveTo>
                    <a:pt x="9639" y="0"/>
                  </a:moveTo>
                  <a:lnTo>
                    <a:pt x="5549" y="2654"/>
                  </a:lnTo>
                  <a:lnTo>
                    <a:pt x="2438" y="5943"/>
                  </a:lnTo>
                  <a:lnTo>
                    <a:pt x="0" y="9537"/>
                  </a:lnTo>
                  <a:lnTo>
                    <a:pt x="338391" y="149606"/>
                  </a:lnTo>
                  <a:lnTo>
                    <a:pt x="343966" y="145338"/>
                  </a:lnTo>
                  <a:lnTo>
                    <a:pt x="346430" y="143471"/>
                  </a:lnTo>
                  <a:lnTo>
                    <a:pt x="347814" y="138442"/>
                  </a:lnTo>
                  <a:lnTo>
                    <a:pt x="348640" y="132600"/>
                  </a:lnTo>
                  <a:lnTo>
                    <a:pt x="345112" y="133460"/>
                  </a:lnTo>
                  <a:lnTo>
                    <a:pt x="339394" y="133970"/>
                  </a:lnTo>
                  <a:lnTo>
                    <a:pt x="332266" y="133116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45153" y="8887574"/>
              <a:ext cx="344170" cy="152400"/>
            </a:xfrm>
            <a:custGeom>
              <a:avLst/>
              <a:gdLst/>
              <a:ahLst/>
              <a:cxnLst/>
              <a:rect l="l" t="t" r="r" b="b"/>
              <a:pathLst>
                <a:path w="344170" h="152400">
                  <a:moveTo>
                    <a:pt x="5473" y="0"/>
                  </a:moveTo>
                  <a:lnTo>
                    <a:pt x="2959" y="3708"/>
                  </a:lnTo>
                  <a:lnTo>
                    <a:pt x="1155" y="7721"/>
                  </a:lnTo>
                  <a:lnTo>
                    <a:pt x="0" y="11976"/>
                  </a:lnTo>
                  <a:lnTo>
                    <a:pt x="334670" y="151853"/>
                  </a:lnTo>
                  <a:lnTo>
                    <a:pt x="335368" y="148031"/>
                  </a:lnTo>
                  <a:lnTo>
                    <a:pt x="337261" y="144703"/>
                  </a:lnTo>
                  <a:lnTo>
                    <a:pt x="342150" y="141363"/>
                  </a:lnTo>
                  <a:lnTo>
                    <a:pt x="343865" y="140068"/>
                  </a:lnTo>
                  <a:lnTo>
                    <a:pt x="54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43248" y="8899550"/>
              <a:ext cx="337185" cy="228600"/>
            </a:xfrm>
            <a:custGeom>
              <a:avLst/>
              <a:gdLst/>
              <a:ahLst/>
              <a:cxnLst/>
              <a:rect l="l" t="t" r="r" b="b"/>
              <a:pathLst>
                <a:path w="337185" h="228600">
                  <a:moveTo>
                    <a:pt x="1904" y="0"/>
                  </a:moveTo>
                  <a:lnTo>
                    <a:pt x="533" y="5118"/>
                  </a:lnTo>
                  <a:lnTo>
                    <a:pt x="0" y="10452"/>
                  </a:lnTo>
                  <a:lnTo>
                    <a:pt x="0" y="55181"/>
                  </a:lnTo>
                  <a:lnTo>
                    <a:pt x="317309" y="225869"/>
                  </a:lnTo>
                  <a:lnTo>
                    <a:pt x="320255" y="227291"/>
                  </a:lnTo>
                  <a:lnTo>
                    <a:pt x="322999" y="228066"/>
                  </a:lnTo>
                  <a:lnTo>
                    <a:pt x="325539" y="228409"/>
                  </a:lnTo>
                  <a:lnTo>
                    <a:pt x="332320" y="221818"/>
                  </a:lnTo>
                  <a:lnTo>
                    <a:pt x="336765" y="213093"/>
                  </a:lnTo>
                  <a:lnTo>
                    <a:pt x="336765" y="168351"/>
                  </a:lnTo>
                  <a:lnTo>
                    <a:pt x="245579" y="168351"/>
                  </a:lnTo>
                  <a:lnTo>
                    <a:pt x="231103" y="167396"/>
                  </a:lnTo>
                  <a:lnTo>
                    <a:pt x="211842" y="150958"/>
                  </a:lnTo>
                  <a:lnTo>
                    <a:pt x="199420" y="127910"/>
                  </a:lnTo>
                  <a:lnTo>
                    <a:pt x="205460" y="107124"/>
                  </a:lnTo>
                  <a:lnTo>
                    <a:pt x="258210" y="107124"/>
                  </a:lnTo>
                  <a:lnTo>
                    <a:pt x="1904" y="0"/>
                  </a:lnTo>
                  <a:close/>
                </a:path>
                <a:path w="337185" h="228600">
                  <a:moveTo>
                    <a:pt x="258210" y="107124"/>
                  </a:moveTo>
                  <a:lnTo>
                    <a:pt x="205460" y="107124"/>
                  </a:lnTo>
                  <a:lnTo>
                    <a:pt x="223950" y="109229"/>
                  </a:lnTo>
                  <a:lnTo>
                    <a:pt x="241688" y="124802"/>
                  </a:lnTo>
                  <a:lnTo>
                    <a:pt x="251343" y="146843"/>
                  </a:lnTo>
                  <a:lnTo>
                    <a:pt x="245579" y="168351"/>
                  </a:lnTo>
                  <a:lnTo>
                    <a:pt x="336765" y="168351"/>
                  </a:lnTo>
                  <a:lnTo>
                    <a:pt x="336765" y="150037"/>
                  </a:lnTo>
                  <a:lnTo>
                    <a:pt x="335724" y="144589"/>
                  </a:lnTo>
                  <a:lnTo>
                    <a:pt x="336575" y="139877"/>
                  </a:lnTo>
                  <a:lnTo>
                    <a:pt x="258210" y="107124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87979" y="6460998"/>
              <a:ext cx="1390015" cy="2553335"/>
            </a:xfrm>
            <a:custGeom>
              <a:avLst/>
              <a:gdLst/>
              <a:ahLst/>
              <a:cxnLst/>
              <a:rect l="l" t="t" r="r" b="b"/>
              <a:pathLst>
                <a:path w="1390014" h="2553334">
                  <a:moveTo>
                    <a:pt x="100445" y="196216"/>
                  </a:moveTo>
                  <a:lnTo>
                    <a:pt x="20662" y="213994"/>
                  </a:lnTo>
                  <a:lnTo>
                    <a:pt x="0" y="241211"/>
                  </a:lnTo>
                  <a:lnTo>
                    <a:pt x="59562" y="2147366"/>
                  </a:lnTo>
                  <a:lnTo>
                    <a:pt x="59562" y="2159736"/>
                  </a:lnTo>
                  <a:lnTo>
                    <a:pt x="69303" y="2164702"/>
                  </a:lnTo>
                  <a:lnTo>
                    <a:pt x="987158" y="2546921"/>
                  </a:lnTo>
                  <a:lnTo>
                    <a:pt x="994391" y="2551139"/>
                  </a:lnTo>
                  <a:lnTo>
                    <a:pt x="999399" y="2552804"/>
                  </a:lnTo>
                  <a:lnTo>
                    <a:pt x="1004519" y="2552150"/>
                  </a:lnTo>
                  <a:lnTo>
                    <a:pt x="1012088" y="2549410"/>
                  </a:lnTo>
                  <a:lnTo>
                    <a:pt x="1001763" y="1262938"/>
                  </a:lnTo>
                  <a:lnTo>
                    <a:pt x="997775" y="1010589"/>
                  </a:lnTo>
                  <a:lnTo>
                    <a:pt x="973112" y="986561"/>
                  </a:lnTo>
                  <a:lnTo>
                    <a:pt x="1002969" y="980909"/>
                  </a:lnTo>
                  <a:lnTo>
                    <a:pt x="1002969" y="367372"/>
                  </a:lnTo>
                  <a:lnTo>
                    <a:pt x="1072273" y="346354"/>
                  </a:lnTo>
                  <a:lnTo>
                    <a:pt x="1184508" y="346354"/>
                  </a:lnTo>
                  <a:lnTo>
                    <a:pt x="1389583" y="280822"/>
                  </a:lnTo>
                  <a:lnTo>
                    <a:pt x="1389583" y="232549"/>
                  </a:lnTo>
                  <a:lnTo>
                    <a:pt x="369570" y="232549"/>
                  </a:lnTo>
                  <a:lnTo>
                    <a:pt x="117919" y="197904"/>
                  </a:lnTo>
                  <a:lnTo>
                    <a:pt x="109808" y="196539"/>
                  </a:lnTo>
                  <a:lnTo>
                    <a:pt x="100445" y="196216"/>
                  </a:lnTo>
                  <a:close/>
                </a:path>
                <a:path w="1390014" h="2553334">
                  <a:moveTo>
                    <a:pt x="1184508" y="346354"/>
                  </a:moveTo>
                  <a:lnTo>
                    <a:pt x="1072273" y="346354"/>
                  </a:lnTo>
                  <a:lnTo>
                    <a:pt x="1072273" y="382219"/>
                  </a:lnTo>
                  <a:lnTo>
                    <a:pt x="1184508" y="346354"/>
                  </a:lnTo>
                  <a:close/>
                </a:path>
                <a:path w="1390014" h="2553334">
                  <a:moveTo>
                    <a:pt x="645540" y="0"/>
                  </a:moveTo>
                  <a:lnTo>
                    <a:pt x="629528" y="0"/>
                  </a:lnTo>
                  <a:lnTo>
                    <a:pt x="615908" y="5565"/>
                  </a:lnTo>
                  <a:lnTo>
                    <a:pt x="607075" y="16698"/>
                  </a:lnTo>
                  <a:lnTo>
                    <a:pt x="605421" y="33400"/>
                  </a:lnTo>
                  <a:lnTo>
                    <a:pt x="605421" y="170713"/>
                  </a:lnTo>
                  <a:lnTo>
                    <a:pt x="369570" y="232549"/>
                  </a:lnTo>
                  <a:lnTo>
                    <a:pt x="1389583" y="232549"/>
                  </a:lnTo>
                  <a:lnTo>
                    <a:pt x="1389583" y="182765"/>
                  </a:lnTo>
                  <a:lnTo>
                    <a:pt x="986548" y="182765"/>
                  </a:lnTo>
                  <a:lnTo>
                    <a:pt x="969485" y="177022"/>
                  </a:lnTo>
                  <a:lnTo>
                    <a:pt x="955170" y="161043"/>
                  </a:lnTo>
                  <a:lnTo>
                    <a:pt x="949708" y="140847"/>
                  </a:lnTo>
                  <a:lnTo>
                    <a:pt x="959205" y="122453"/>
                  </a:lnTo>
                  <a:lnTo>
                    <a:pt x="963764" y="118757"/>
                  </a:lnTo>
                  <a:lnTo>
                    <a:pt x="969238" y="111340"/>
                  </a:lnTo>
                  <a:lnTo>
                    <a:pt x="969238" y="77927"/>
                  </a:lnTo>
                  <a:lnTo>
                    <a:pt x="973785" y="74231"/>
                  </a:lnTo>
                  <a:lnTo>
                    <a:pt x="976519" y="70522"/>
                  </a:lnTo>
                  <a:lnTo>
                    <a:pt x="661084" y="70510"/>
                  </a:lnTo>
                  <a:lnTo>
                    <a:pt x="654248" y="62352"/>
                  </a:lnTo>
                  <a:lnTo>
                    <a:pt x="650576" y="51536"/>
                  </a:lnTo>
                  <a:lnTo>
                    <a:pt x="651941" y="44538"/>
                  </a:lnTo>
                  <a:lnTo>
                    <a:pt x="661563" y="43490"/>
                  </a:lnTo>
                  <a:lnTo>
                    <a:pt x="1077471" y="43490"/>
                  </a:lnTo>
                  <a:lnTo>
                    <a:pt x="645540" y="0"/>
                  </a:lnTo>
                  <a:close/>
                </a:path>
                <a:path w="1390014" h="2553334">
                  <a:moveTo>
                    <a:pt x="1345819" y="70510"/>
                  </a:moveTo>
                  <a:lnTo>
                    <a:pt x="976528" y="70510"/>
                  </a:lnTo>
                  <a:lnTo>
                    <a:pt x="982939" y="72410"/>
                  </a:lnTo>
                  <a:lnTo>
                    <a:pt x="988152" y="77354"/>
                  </a:lnTo>
                  <a:lnTo>
                    <a:pt x="991655" y="84210"/>
                  </a:lnTo>
                  <a:lnTo>
                    <a:pt x="992936" y="91846"/>
                  </a:lnTo>
                  <a:lnTo>
                    <a:pt x="992035" y="111340"/>
                  </a:lnTo>
                  <a:lnTo>
                    <a:pt x="992035" y="117830"/>
                  </a:lnTo>
                  <a:lnTo>
                    <a:pt x="994981" y="119926"/>
                  </a:lnTo>
                  <a:lnTo>
                    <a:pt x="999324" y="124307"/>
                  </a:lnTo>
                  <a:lnTo>
                    <a:pt x="1006193" y="135684"/>
                  </a:lnTo>
                  <a:lnTo>
                    <a:pt x="1009057" y="149774"/>
                  </a:lnTo>
                  <a:lnTo>
                    <a:pt x="1007967" y="163658"/>
                  </a:lnTo>
                  <a:lnTo>
                    <a:pt x="1002969" y="174421"/>
                  </a:lnTo>
                  <a:lnTo>
                    <a:pt x="997508" y="180911"/>
                  </a:lnTo>
                  <a:lnTo>
                    <a:pt x="991120" y="181838"/>
                  </a:lnTo>
                  <a:lnTo>
                    <a:pt x="986548" y="182765"/>
                  </a:lnTo>
                  <a:lnTo>
                    <a:pt x="1389583" y="182765"/>
                  </a:lnTo>
                  <a:lnTo>
                    <a:pt x="1389583" y="140229"/>
                  </a:lnTo>
                  <a:lnTo>
                    <a:pt x="1320613" y="140229"/>
                  </a:lnTo>
                  <a:lnTo>
                    <a:pt x="1310825" y="131040"/>
                  </a:lnTo>
                  <a:lnTo>
                    <a:pt x="1305307" y="118024"/>
                  </a:lnTo>
                  <a:lnTo>
                    <a:pt x="1308417" y="107619"/>
                  </a:lnTo>
                  <a:lnTo>
                    <a:pt x="1317876" y="107380"/>
                  </a:lnTo>
                  <a:lnTo>
                    <a:pt x="1388467" y="107380"/>
                  </a:lnTo>
                  <a:lnTo>
                    <a:pt x="1387359" y="96086"/>
                  </a:lnTo>
                  <a:lnTo>
                    <a:pt x="1380007" y="82113"/>
                  </a:lnTo>
                  <a:lnTo>
                    <a:pt x="1366501" y="74400"/>
                  </a:lnTo>
                  <a:lnTo>
                    <a:pt x="1345819" y="70510"/>
                  </a:lnTo>
                  <a:close/>
                </a:path>
                <a:path w="1390014" h="2553334">
                  <a:moveTo>
                    <a:pt x="1388467" y="107380"/>
                  </a:moveTo>
                  <a:lnTo>
                    <a:pt x="1317876" y="107380"/>
                  </a:lnTo>
                  <a:lnTo>
                    <a:pt x="1328085" y="115381"/>
                  </a:lnTo>
                  <a:lnTo>
                    <a:pt x="1333933" y="127384"/>
                  </a:lnTo>
                  <a:lnTo>
                    <a:pt x="1330312" y="139153"/>
                  </a:lnTo>
                  <a:lnTo>
                    <a:pt x="1320613" y="140229"/>
                  </a:lnTo>
                  <a:lnTo>
                    <a:pt x="1389583" y="140229"/>
                  </a:lnTo>
                  <a:lnTo>
                    <a:pt x="1389492" y="117830"/>
                  </a:lnTo>
                  <a:lnTo>
                    <a:pt x="1388467" y="107380"/>
                  </a:lnTo>
                  <a:close/>
                </a:path>
                <a:path w="1390014" h="2553334">
                  <a:moveTo>
                    <a:pt x="1077471" y="43490"/>
                  </a:moveTo>
                  <a:lnTo>
                    <a:pt x="661563" y="43490"/>
                  </a:lnTo>
                  <a:lnTo>
                    <a:pt x="669478" y="50098"/>
                  </a:lnTo>
                  <a:lnTo>
                    <a:pt x="672953" y="60187"/>
                  </a:lnTo>
                  <a:lnTo>
                    <a:pt x="669251" y="69583"/>
                  </a:lnTo>
                  <a:lnTo>
                    <a:pt x="661094" y="70522"/>
                  </a:lnTo>
                  <a:lnTo>
                    <a:pt x="976528" y="70510"/>
                  </a:lnTo>
                  <a:lnTo>
                    <a:pt x="1345819" y="70510"/>
                  </a:lnTo>
                  <a:lnTo>
                    <a:pt x="1077471" y="43490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60253" y="8760028"/>
              <a:ext cx="29209" cy="144780"/>
            </a:xfrm>
            <a:custGeom>
              <a:avLst/>
              <a:gdLst/>
              <a:ahLst/>
              <a:cxnLst/>
              <a:rect l="l" t="t" r="r" b="b"/>
              <a:pathLst>
                <a:path w="29210" h="144779">
                  <a:moveTo>
                    <a:pt x="25717" y="0"/>
                  </a:moveTo>
                  <a:lnTo>
                    <a:pt x="15242" y="10329"/>
                  </a:lnTo>
                  <a:lnTo>
                    <a:pt x="7119" y="22636"/>
                  </a:lnTo>
                  <a:lnTo>
                    <a:pt x="1866" y="38903"/>
                  </a:lnTo>
                  <a:lnTo>
                    <a:pt x="0" y="61112"/>
                  </a:lnTo>
                  <a:lnTo>
                    <a:pt x="0" y="140893"/>
                  </a:lnTo>
                  <a:lnTo>
                    <a:pt x="2744" y="144453"/>
                  </a:lnTo>
                  <a:lnTo>
                    <a:pt x="9725" y="142368"/>
                  </a:lnTo>
                  <a:lnTo>
                    <a:pt x="19063" y="135237"/>
                  </a:lnTo>
                  <a:lnTo>
                    <a:pt x="28879" y="123659"/>
                  </a:lnTo>
                  <a:lnTo>
                    <a:pt x="29019" y="122072"/>
                  </a:lnTo>
                  <a:lnTo>
                    <a:pt x="27355" y="100063"/>
                  </a:lnTo>
                  <a:lnTo>
                    <a:pt x="29171" y="31407"/>
                  </a:lnTo>
                  <a:lnTo>
                    <a:pt x="28983" y="22702"/>
                  </a:lnTo>
                  <a:lnTo>
                    <a:pt x="28382" y="14484"/>
                  </a:lnTo>
                  <a:lnTo>
                    <a:pt x="27312" y="6875"/>
                  </a:lnTo>
                  <a:lnTo>
                    <a:pt x="25717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51794" y="8741346"/>
              <a:ext cx="34290" cy="36195"/>
            </a:xfrm>
            <a:custGeom>
              <a:avLst/>
              <a:gdLst/>
              <a:ahLst/>
              <a:cxnLst/>
              <a:rect l="l" t="t" r="r" b="b"/>
              <a:pathLst>
                <a:path w="34289" h="36195">
                  <a:moveTo>
                    <a:pt x="21209" y="0"/>
                  </a:moveTo>
                  <a:lnTo>
                    <a:pt x="14405" y="4933"/>
                  </a:lnTo>
                  <a:lnTo>
                    <a:pt x="8661" y="9799"/>
                  </a:lnTo>
                  <a:lnTo>
                    <a:pt x="3888" y="14696"/>
                  </a:lnTo>
                  <a:lnTo>
                    <a:pt x="0" y="19723"/>
                  </a:lnTo>
                  <a:lnTo>
                    <a:pt x="7581" y="23622"/>
                  </a:lnTo>
                  <a:lnTo>
                    <a:pt x="13703" y="28435"/>
                  </a:lnTo>
                  <a:lnTo>
                    <a:pt x="18808" y="35585"/>
                  </a:lnTo>
                  <a:lnTo>
                    <a:pt x="22961" y="29133"/>
                  </a:lnTo>
                  <a:lnTo>
                    <a:pt x="28194" y="23888"/>
                  </a:lnTo>
                  <a:lnTo>
                    <a:pt x="34175" y="18681"/>
                  </a:lnTo>
                  <a:lnTo>
                    <a:pt x="33172" y="15151"/>
                  </a:lnTo>
                  <a:lnTo>
                    <a:pt x="31915" y="11976"/>
                  </a:lnTo>
                  <a:lnTo>
                    <a:pt x="30340" y="9283"/>
                  </a:lnTo>
                  <a:lnTo>
                    <a:pt x="21209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40174" y="8780259"/>
              <a:ext cx="49530" cy="143510"/>
            </a:xfrm>
            <a:custGeom>
              <a:avLst/>
              <a:gdLst/>
              <a:ahLst/>
              <a:cxnLst/>
              <a:rect l="l" t="t" r="r" b="b"/>
              <a:pathLst>
                <a:path w="49529" h="143509">
                  <a:moveTo>
                    <a:pt x="3911" y="0"/>
                  </a:moveTo>
                  <a:lnTo>
                    <a:pt x="2900" y="6421"/>
                  </a:lnTo>
                  <a:lnTo>
                    <a:pt x="2260" y="13458"/>
                  </a:lnTo>
                  <a:lnTo>
                    <a:pt x="1925" y="21206"/>
                  </a:lnTo>
                  <a:lnTo>
                    <a:pt x="1801" y="31021"/>
                  </a:lnTo>
                  <a:lnTo>
                    <a:pt x="0" y="113233"/>
                  </a:lnTo>
                  <a:lnTo>
                    <a:pt x="3597" y="129504"/>
                  </a:lnTo>
                  <a:lnTo>
                    <a:pt x="9585" y="140381"/>
                  </a:lnTo>
                  <a:lnTo>
                    <a:pt x="18988" y="143249"/>
                  </a:lnTo>
                  <a:lnTo>
                    <a:pt x="32829" y="135496"/>
                  </a:lnTo>
                  <a:lnTo>
                    <a:pt x="42327" y="124222"/>
                  </a:lnTo>
                  <a:lnTo>
                    <a:pt x="22823" y="124222"/>
                  </a:lnTo>
                  <a:lnTo>
                    <a:pt x="20078" y="120662"/>
                  </a:lnTo>
                  <a:lnTo>
                    <a:pt x="20078" y="40881"/>
                  </a:lnTo>
                  <a:lnTo>
                    <a:pt x="20398" y="31021"/>
                  </a:lnTo>
                  <a:lnTo>
                    <a:pt x="21331" y="22344"/>
                  </a:lnTo>
                  <a:lnTo>
                    <a:pt x="22837" y="14711"/>
                  </a:lnTo>
                  <a:lnTo>
                    <a:pt x="24879" y="7988"/>
                  </a:lnTo>
                  <a:lnTo>
                    <a:pt x="17983" y="3098"/>
                  </a:lnTo>
                  <a:lnTo>
                    <a:pt x="10617" y="1054"/>
                  </a:lnTo>
                  <a:lnTo>
                    <a:pt x="3911" y="0"/>
                  </a:lnTo>
                  <a:close/>
                </a:path>
                <a:path w="49529" h="143509">
                  <a:moveTo>
                    <a:pt x="48958" y="103428"/>
                  </a:moveTo>
                  <a:lnTo>
                    <a:pt x="39141" y="115006"/>
                  </a:lnTo>
                  <a:lnTo>
                    <a:pt x="29803" y="122137"/>
                  </a:lnTo>
                  <a:lnTo>
                    <a:pt x="22823" y="124222"/>
                  </a:lnTo>
                  <a:lnTo>
                    <a:pt x="42327" y="124222"/>
                  </a:lnTo>
                  <a:lnTo>
                    <a:pt x="43764" y="122516"/>
                  </a:lnTo>
                  <a:lnTo>
                    <a:pt x="48755" y="105638"/>
                  </a:lnTo>
                  <a:lnTo>
                    <a:pt x="48844" y="104901"/>
                  </a:lnTo>
                  <a:lnTo>
                    <a:pt x="48958" y="103428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44086" y="8761069"/>
              <a:ext cx="26670" cy="27305"/>
            </a:xfrm>
            <a:custGeom>
              <a:avLst/>
              <a:gdLst/>
              <a:ahLst/>
              <a:cxnLst/>
              <a:rect l="l" t="t" r="r" b="b"/>
              <a:pathLst>
                <a:path w="26670" h="27304">
                  <a:moveTo>
                    <a:pt x="7708" y="0"/>
                  </a:moveTo>
                  <a:lnTo>
                    <a:pt x="3835" y="5715"/>
                  </a:lnTo>
                  <a:lnTo>
                    <a:pt x="1435" y="11912"/>
                  </a:lnTo>
                  <a:lnTo>
                    <a:pt x="0" y="19189"/>
                  </a:lnTo>
                  <a:lnTo>
                    <a:pt x="6705" y="20243"/>
                  </a:lnTo>
                  <a:lnTo>
                    <a:pt x="14071" y="22288"/>
                  </a:lnTo>
                  <a:lnTo>
                    <a:pt x="20967" y="27178"/>
                  </a:lnTo>
                  <a:lnTo>
                    <a:pt x="22504" y="22948"/>
                  </a:lnTo>
                  <a:lnTo>
                    <a:pt x="24371" y="19227"/>
                  </a:lnTo>
                  <a:lnTo>
                    <a:pt x="26517" y="15862"/>
                  </a:lnTo>
                  <a:lnTo>
                    <a:pt x="21412" y="8712"/>
                  </a:lnTo>
                  <a:lnTo>
                    <a:pt x="15290" y="3898"/>
                  </a:lnTo>
                  <a:lnTo>
                    <a:pt x="7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64202" y="6741820"/>
              <a:ext cx="470534" cy="2268855"/>
            </a:xfrm>
            <a:custGeom>
              <a:avLst/>
              <a:gdLst/>
              <a:ahLst/>
              <a:cxnLst/>
              <a:rect l="l" t="t" r="r" b="b"/>
              <a:pathLst>
                <a:path w="470535" h="2268854">
                  <a:moveTo>
                    <a:pt x="413359" y="0"/>
                  </a:moveTo>
                  <a:lnTo>
                    <a:pt x="96050" y="101396"/>
                  </a:lnTo>
                  <a:lnTo>
                    <a:pt x="96050" y="65532"/>
                  </a:lnTo>
                  <a:lnTo>
                    <a:pt x="26746" y="86550"/>
                  </a:lnTo>
                  <a:lnTo>
                    <a:pt x="26746" y="700087"/>
                  </a:lnTo>
                  <a:lnTo>
                    <a:pt x="17030" y="708748"/>
                  </a:lnTo>
                  <a:lnTo>
                    <a:pt x="0" y="709993"/>
                  </a:lnTo>
                  <a:lnTo>
                    <a:pt x="21551" y="729767"/>
                  </a:lnTo>
                  <a:lnTo>
                    <a:pt x="25539" y="982116"/>
                  </a:lnTo>
                  <a:lnTo>
                    <a:pt x="35864" y="2268588"/>
                  </a:lnTo>
                  <a:lnTo>
                    <a:pt x="89204" y="2219858"/>
                  </a:lnTo>
                  <a:lnTo>
                    <a:pt x="104673" y="2204123"/>
                  </a:lnTo>
                  <a:lnTo>
                    <a:pt x="106578" y="2201506"/>
                  </a:lnTo>
                  <a:lnTo>
                    <a:pt x="107657" y="2198077"/>
                  </a:lnTo>
                  <a:lnTo>
                    <a:pt x="108800" y="2188794"/>
                  </a:lnTo>
                  <a:lnTo>
                    <a:pt x="108800" y="2173935"/>
                  </a:lnTo>
                  <a:lnTo>
                    <a:pt x="94959" y="2181688"/>
                  </a:lnTo>
                  <a:lnTo>
                    <a:pt x="85556" y="2178819"/>
                  </a:lnTo>
                  <a:lnTo>
                    <a:pt x="79568" y="2167943"/>
                  </a:lnTo>
                  <a:lnTo>
                    <a:pt x="75971" y="2151672"/>
                  </a:lnTo>
                  <a:lnTo>
                    <a:pt x="77800" y="2068195"/>
                  </a:lnTo>
                  <a:lnTo>
                    <a:pt x="78798" y="2045197"/>
                  </a:lnTo>
                  <a:lnTo>
                    <a:pt x="83046" y="2027597"/>
                  </a:lnTo>
                  <a:lnTo>
                    <a:pt x="92421" y="2013129"/>
                  </a:lnTo>
                  <a:lnTo>
                    <a:pt x="108800" y="1999526"/>
                  </a:lnTo>
                  <a:lnTo>
                    <a:pt x="117932" y="2008809"/>
                  </a:lnTo>
                  <a:lnTo>
                    <a:pt x="256527" y="1890052"/>
                  </a:lnTo>
                  <a:lnTo>
                    <a:pt x="387819" y="1767624"/>
                  </a:lnTo>
                  <a:lnTo>
                    <a:pt x="387819" y="1533804"/>
                  </a:lnTo>
                  <a:lnTo>
                    <a:pt x="392379" y="1317117"/>
                  </a:lnTo>
                  <a:lnTo>
                    <a:pt x="455917" y="1264158"/>
                  </a:lnTo>
                  <a:lnTo>
                    <a:pt x="470484" y="1229512"/>
                  </a:lnTo>
                  <a:lnTo>
                    <a:pt x="470484" y="851001"/>
                  </a:lnTo>
                  <a:lnTo>
                    <a:pt x="467295" y="836002"/>
                  </a:lnTo>
                  <a:lnTo>
                    <a:pt x="459551" y="827497"/>
                  </a:lnTo>
                  <a:lnTo>
                    <a:pt x="449979" y="824559"/>
                  </a:lnTo>
                  <a:lnTo>
                    <a:pt x="441312" y="826262"/>
                  </a:lnTo>
                  <a:lnTo>
                    <a:pt x="390245" y="851001"/>
                  </a:lnTo>
                  <a:lnTo>
                    <a:pt x="387819" y="222631"/>
                  </a:lnTo>
                  <a:lnTo>
                    <a:pt x="407288" y="220141"/>
                  </a:lnTo>
                  <a:lnTo>
                    <a:pt x="404837" y="91516"/>
                  </a:lnTo>
                  <a:lnTo>
                    <a:pt x="413359" y="86550"/>
                  </a:lnTo>
                  <a:lnTo>
                    <a:pt x="413359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07081" y="6852488"/>
              <a:ext cx="400685" cy="597535"/>
            </a:xfrm>
            <a:custGeom>
              <a:avLst/>
              <a:gdLst/>
              <a:ahLst/>
              <a:cxnLst/>
              <a:rect l="l" t="t" r="r" b="b"/>
              <a:pathLst>
                <a:path w="400685" h="597534">
                  <a:moveTo>
                    <a:pt x="150745" y="0"/>
                  </a:moveTo>
                  <a:lnTo>
                    <a:pt x="108810" y="8051"/>
                  </a:lnTo>
                  <a:lnTo>
                    <a:pt x="58950" y="29070"/>
                  </a:lnTo>
                  <a:lnTo>
                    <a:pt x="28584" y="64947"/>
                  </a:lnTo>
                  <a:lnTo>
                    <a:pt x="9115" y="119367"/>
                  </a:lnTo>
                  <a:lnTo>
                    <a:pt x="0" y="176433"/>
                  </a:lnTo>
                  <a:lnTo>
                    <a:pt x="2278" y="201657"/>
                  </a:lnTo>
                  <a:lnTo>
                    <a:pt x="18592" y="238565"/>
                  </a:lnTo>
                  <a:lnTo>
                    <a:pt x="57756" y="255435"/>
                  </a:lnTo>
                  <a:lnTo>
                    <a:pt x="72336" y="292544"/>
                  </a:lnTo>
                  <a:lnTo>
                    <a:pt x="68678" y="301218"/>
                  </a:lnTo>
                  <a:lnTo>
                    <a:pt x="83283" y="335851"/>
                  </a:lnTo>
                  <a:lnTo>
                    <a:pt x="90573" y="338327"/>
                  </a:lnTo>
                  <a:lnTo>
                    <a:pt x="106372" y="372960"/>
                  </a:lnTo>
                  <a:lnTo>
                    <a:pt x="102739" y="382841"/>
                  </a:lnTo>
                  <a:lnTo>
                    <a:pt x="118525" y="417487"/>
                  </a:lnTo>
                  <a:lnTo>
                    <a:pt x="125828" y="419963"/>
                  </a:lnTo>
                  <a:lnTo>
                    <a:pt x="140408" y="452119"/>
                  </a:lnTo>
                  <a:lnTo>
                    <a:pt x="136763" y="462013"/>
                  </a:lnTo>
                  <a:lnTo>
                    <a:pt x="152549" y="495401"/>
                  </a:lnTo>
                  <a:lnTo>
                    <a:pt x="158035" y="497268"/>
                  </a:lnTo>
                  <a:lnTo>
                    <a:pt x="172615" y="534390"/>
                  </a:lnTo>
                  <a:lnTo>
                    <a:pt x="185391" y="577062"/>
                  </a:lnTo>
                  <a:lnTo>
                    <a:pt x="252866" y="595617"/>
                  </a:lnTo>
                  <a:lnTo>
                    <a:pt x="269278" y="597234"/>
                  </a:lnTo>
                  <a:lnTo>
                    <a:pt x="274922" y="595876"/>
                  </a:lnTo>
                  <a:lnTo>
                    <a:pt x="280222" y="591908"/>
                  </a:lnTo>
                  <a:lnTo>
                    <a:pt x="318525" y="558495"/>
                  </a:lnTo>
                  <a:lnTo>
                    <a:pt x="322170" y="547369"/>
                  </a:lnTo>
                  <a:lnTo>
                    <a:pt x="362289" y="515835"/>
                  </a:lnTo>
                  <a:lnTo>
                    <a:pt x="362289" y="506552"/>
                  </a:lnTo>
                  <a:lnTo>
                    <a:pt x="373224" y="484276"/>
                  </a:lnTo>
                  <a:lnTo>
                    <a:pt x="380526" y="484276"/>
                  </a:lnTo>
                  <a:lnTo>
                    <a:pt x="400592" y="445325"/>
                  </a:lnTo>
                  <a:lnTo>
                    <a:pt x="400592" y="434187"/>
                  </a:lnTo>
                  <a:lnTo>
                    <a:pt x="384171" y="391515"/>
                  </a:lnTo>
                  <a:lnTo>
                    <a:pt x="376856" y="391515"/>
                  </a:lnTo>
                  <a:lnTo>
                    <a:pt x="365921" y="361822"/>
                  </a:lnTo>
                  <a:lnTo>
                    <a:pt x="364118" y="343268"/>
                  </a:lnTo>
                  <a:lnTo>
                    <a:pt x="353171" y="313575"/>
                  </a:lnTo>
                  <a:lnTo>
                    <a:pt x="344052" y="313575"/>
                  </a:lnTo>
                  <a:lnTo>
                    <a:pt x="334921" y="280187"/>
                  </a:lnTo>
                  <a:lnTo>
                    <a:pt x="334921" y="267182"/>
                  </a:lnTo>
                  <a:lnTo>
                    <a:pt x="322170" y="231927"/>
                  </a:lnTo>
                  <a:lnTo>
                    <a:pt x="313039" y="235648"/>
                  </a:lnTo>
                  <a:lnTo>
                    <a:pt x="307578" y="209676"/>
                  </a:lnTo>
                  <a:lnTo>
                    <a:pt x="307578" y="198539"/>
                  </a:lnTo>
                  <a:lnTo>
                    <a:pt x="292985" y="155867"/>
                  </a:lnTo>
                  <a:lnTo>
                    <a:pt x="283867" y="157721"/>
                  </a:lnTo>
                  <a:lnTo>
                    <a:pt x="271103" y="128028"/>
                  </a:lnTo>
                  <a:lnTo>
                    <a:pt x="269562" y="72955"/>
                  </a:lnTo>
                  <a:lnTo>
                    <a:pt x="260156" y="38052"/>
                  </a:lnTo>
                  <a:lnTo>
                    <a:pt x="243911" y="18450"/>
                  </a:lnTo>
                  <a:lnTo>
                    <a:pt x="221853" y="9283"/>
                  </a:lnTo>
                  <a:lnTo>
                    <a:pt x="150745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73082" y="6991654"/>
              <a:ext cx="640715" cy="1440180"/>
            </a:xfrm>
            <a:custGeom>
              <a:avLst/>
              <a:gdLst/>
              <a:ahLst/>
              <a:cxnLst/>
              <a:rect l="l" t="t" r="r" b="b"/>
              <a:pathLst>
                <a:path w="640714" h="1440179">
                  <a:moveTo>
                    <a:pt x="637032" y="103911"/>
                  </a:moveTo>
                  <a:lnTo>
                    <a:pt x="9715" y="0"/>
                  </a:lnTo>
                  <a:lnTo>
                    <a:pt x="4089" y="20256"/>
                  </a:lnTo>
                  <a:lnTo>
                    <a:pt x="1206" y="43294"/>
                  </a:lnTo>
                  <a:lnTo>
                    <a:pt x="139" y="68186"/>
                  </a:lnTo>
                  <a:lnTo>
                    <a:pt x="0" y="94005"/>
                  </a:lnTo>
                  <a:lnTo>
                    <a:pt x="612724" y="202869"/>
                  </a:lnTo>
                  <a:lnTo>
                    <a:pt x="619404" y="157111"/>
                  </a:lnTo>
                  <a:lnTo>
                    <a:pt x="625703" y="130517"/>
                  </a:lnTo>
                  <a:lnTo>
                    <a:pt x="637032" y="103911"/>
                  </a:lnTo>
                  <a:close/>
                </a:path>
                <a:path w="640714" h="1440179">
                  <a:moveTo>
                    <a:pt x="640676" y="1439837"/>
                  </a:moveTo>
                  <a:lnTo>
                    <a:pt x="630301" y="1391272"/>
                  </a:lnTo>
                  <a:lnTo>
                    <a:pt x="621563" y="1340154"/>
                  </a:lnTo>
                  <a:lnTo>
                    <a:pt x="615213" y="1288084"/>
                  </a:lnTo>
                  <a:lnTo>
                    <a:pt x="612013" y="1236662"/>
                  </a:lnTo>
                  <a:lnTo>
                    <a:pt x="612724" y="1187488"/>
                  </a:lnTo>
                  <a:lnTo>
                    <a:pt x="602996" y="410667"/>
                  </a:lnTo>
                  <a:lnTo>
                    <a:pt x="603135" y="357339"/>
                  </a:lnTo>
                  <a:lnTo>
                    <a:pt x="604202" y="303072"/>
                  </a:lnTo>
                  <a:lnTo>
                    <a:pt x="607098" y="250647"/>
                  </a:lnTo>
                  <a:lnTo>
                    <a:pt x="612724" y="202869"/>
                  </a:lnTo>
                  <a:lnTo>
                    <a:pt x="594321" y="247167"/>
                  </a:lnTo>
                  <a:lnTo>
                    <a:pt x="582320" y="304927"/>
                  </a:lnTo>
                  <a:lnTo>
                    <a:pt x="575779" y="363601"/>
                  </a:lnTo>
                  <a:lnTo>
                    <a:pt x="573811" y="410667"/>
                  </a:lnTo>
                  <a:lnTo>
                    <a:pt x="583539" y="1187488"/>
                  </a:lnTo>
                  <a:lnTo>
                    <a:pt x="585736" y="1245082"/>
                  </a:lnTo>
                  <a:lnTo>
                    <a:pt x="592442" y="1302677"/>
                  </a:lnTo>
                  <a:lnTo>
                    <a:pt x="603758" y="1356702"/>
                  </a:lnTo>
                  <a:lnTo>
                    <a:pt x="619785" y="1403616"/>
                  </a:lnTo>
                  <a:lnTo>
                    <a:pt x="640676" y="14398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77284" y="7084415"/>
              <a:ext cx="130810" cy="1501775"/>
            </a:xfrm>
            <a:custGeom>
              <a:avLst/>
              <a:gdLst/>
              <a:ahLst/>
              <a:cxnLst/>
              <a:rect l="l" t="t" r="r" b="b"/>
              <a:pathLst>
                <a:path w="130810" h="1501775">
                  <a:moveTo>
                    <a:pt x="130594" y="1501203"/>
                  </a:moveTo>
                  <a:lnTo>
                    <a:pt x="114173" y="869670"/>
                  </a:lnTo>
                  <a:lnTo>
                    <a:pt x="115506" y="867130"/>
                  </a:lnTo>
                  <a:lnTo>
                    <a:pt x="113855" y="857465"/>
                  </a:lnTo>
                  <a:lnTo>
                    <a:pt x="111899" y="782002"/>
                  </a:lnTo>
                  <a:lnTo>
                    <a:pt x="92506" y="36156"/>
                  </a:lnTo>
                  <a:lnTo>
                    <a:pt x="87553" y="23507"/>
                  </a:lnTo>
                  <a:lnTo>
                    <a:pt x="59575" y="18567"/>
                  </a:lnTo>
                  <a:lnTo>
                    <a:pt x="49847" y="16090"/>
                  </a:lnTo>
                  <a:lnTo>
                    <a:pt x="48628" y="8674"/>
                  </a:lnTo>
                  <a:lnTo>
                    <a:pt x="43764" y="0"/>
                  </a:lnTo>
                  <a:lnTo>
                    <a:pt x="31000" y="32156"/>
                  </a:lnTo>
                  <a:lnTo>
                    <a:pt x="12750" y="109956"/>
                  </a:lnTo>
                  <a:lnTo>
                    <a:pt x="6883" y="156895"/>
                  </a:lnTo>
                  <a:lnTo>
                    <a:pt x="2933" y="210070"/>
                  </a:lnTo>
                  <a:lnTo>
                    <a:pt x="698" y="270129"/>
                  </a:lnTo>
                  <a:lnTo>
                    <a:pt x="0" y="337718"/>
                  </a:lnTo>
                  <a:lnTo>
                    <a:pt x="14592" y="1172667"/>
                  </a:lnTo>
                  <a:lnTo>
                    <a:pt x="17792" y="1228039"/>
                  </a:lnTo>
                  <a:lnTo>
                    <a:pt x="26250" y="1284287"/>
                  </a:lnTo>
                  <a:lnTo>
                    <a:pt x="38214" y="1336992"/>
                  </a:lnTo>
                  <a:lnTo>
                    <a:pt x="51930" y="1381671"/>
                  </a:lnTo>
                  <a:lnTo>
                    <a:pt x="79730" y="1437830"/>
                  </a:lnTo>
                  <a:lnTo>
                    <a:pt x="112864" y="1482331"/>
                  </a:lnTo>
                  <a:lnTo>
                    <a:pt x="130594" y="1501203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70223" y="7127024"/>
              <a:ext cx="66675" cy="1475740"/>
            </a:xfrm>
            <a:custGeom>
              <a:avLst/>
              <a:gdLst/>
              <a:ahLst/>
              <a:cxnLst/>
              <a:rect l="l" t="t" r="r" b="b"/>
              <a:pathLst>
                <a:path w="66675" h="1475740">
                  <a:moveTo>
                    <a:pt x="0" y="0"/>
                  </a:moveTo>
                  <a:lnTo>
                    <a:pt x="37655" y="1458595"/>
                  </a:lnTo>
                  <a:lnTo>
                    <a:pt x="44030" y="1464818"/>
                  </a:lnTo>
                  <a:lnTo>
                    <a:pt x="50406" y="1470431"/>
                  </a:lnTo>
                  <a:lnTo>
                    <a:pt x="56616" y="1475155"/>
                  </a:lnTo>
                  <a:lnTo>
                    <a:pt x="63254" y="1471211"/>
                  </a:lnTo>
                  <a:lnTo>
                    <a:pt x="66020" y="1464019"/>
                  </a:lnTo>
                  <a:lnTo>
                    <a:pt x="66510" y="1454972"/>
                  </a:lnTo>
                  <a:lnTo>
                    <a:pt x="66319" y="1445463"/>
                  </a:lnTo>
                  <a:lnTo>
                    <a:pt x="66319" y="1442999"/>
                  </a:lnTo>
                  <a:lnTo>
                    <a:pt x="61468" y="1442999"/>
                  </a:lnTo>
                  <a:lnTo>
                    <a:pt x="27927" y="63131"/>
                  </a:lnTo>
                  <a:lnTo>
                    <a:pt x="20561" y="62547"/>
                  </a:lnTo>
                  <a:lnTo>
                    <a:pt x="5969" y="27698"/>
                  </a:lnTo>
                  <a:lnTo>
                    <a:pt x="8597" y="16421"/>
                  </a:lnTo>
                  <a:lnTo>
                    <a:pt x="0" y="0"/>
                  </a:lnTo>
                  <a:close/>
                </a:path>
                <a:path w="66675" h="1475740">
                  <a:moveTo>
                    <a:pt x="66319" y="1433093"/>
                  </a:moveTo>
                  <a:lnTo>
                    <a:pt x="61468" y="1442999"/>
                  </a:lnTo>
                  <a:lnTo>
                    <a:pt x="66319" y="1442999"/>
                  </a:lnTo>
                  <a:lnTo>
                    <a:pt x="66319" y="1433093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21697" y="8226145"/>
              <a:ext cx="694690" cy="372745"/>
            </a:xfrm>
            <a:custGeom>
              <a:avLst/>
              <a:gdLst/>
              <a:ahLst/>
              <a:cxnLst/>
              <a:rect l="l" t="t" r="r" b="b"/>
              <a:pathLst>
                <a:path w="694689" h="372745">
                  <a:moveTo>
                    <a:pt x="0" y="0"/>
                  </a:moveTo>
                  <a:lnTo>
                    <a:pt x="4408" y="41428"/>
                  </a:lnTo>
                  <a:lnTo>
                    <a:pt x="17018" y="93992"/>
                  </a:lnTo>
                  <a:lnTo>
                    <a:pt x="694194" y="372338"/>
                  </a:lnTo>
                  <a:lnTo>
                    <a:pt x="658976" y="348502"/>
                  </a:lnTo>
                  <a:lnTo>
                    <a:pt x="623071" y="309711"/>
                  </a:lnTo>
                  <a:lnTo>
                    <a:pt x="592639" y="263267"/>
                  </a:lnTo>
                  <a:lnTo>
                    <a:pt x="573836" y="216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14711" y="6637883"/>
              <a:ext cx="755650" cy="205740"/>
            </a:xfrm>
            <a:custGeom>
              <a:avLst/>
              <a:gdLst/>
              <a:ahLst/>
              <a:cxnLst/>
              <a:rect l="l" t="t" r="r" b="b"/>
              <a:pathLst>
                <a:path w="755650" h="205740">
                  <a:moveTo>
                    <a:pt x="362826" y="42456"/>
                  </a:moveTo>
                  <a:lnTo>
                    <a:pt x="359625" y="40500"/>
                  </a:lnTo>
                  <a:lnTo>
                    <a:pt x="355688" y="39077"/>
                  </a:lnTo>
                  <a:lnTo>
                    <a:pt x="350697" y="38341"/>
                  </a:lnTo>
                  <a:lnTo>
                    <a:pt x="22466" y="0"/>
                  </a:lnTo>
                  <a:lnTo>
                    <a:pt x="13944" y="2476"/>
                  </a:lnTo>
                  <a:lnTo>
                    <a:pt x="5511" y="5918"/>
                  </a:lnTo>
                  <a:lnTo>
                    <a:pt x="2590" y="6896"/>
                  </a:lnTo>
                  <a:lnTo>
                    <a:pt x="0" y="8432"/>
                  </a:lnTo>
                  <a:lnTo>
                    <a:pt x="4660" y="7366"/>
                  </a:lnTo>
                  <a:lnTo>
                    <a:pt x="9182" y="6972"/>
                  </a:lnTo>
                  <a:lnTo>
                    <a:pt x="340995" y="44538"/>
                  </a:lnTo>
                  <a:lnTo>
                    <a:pt x="345008" y="45173"/>
                  </a:lnTo>
                  <a:lnTo>
                    <a:pt x="348208" y="46037"/>
                  </a:lnTo>
                  <a:lnTo>
                    <a:pt x="350824" y="47269"/>
                  </a:lnTo>
                  <a:lnTo>
                    <a:pt x="362826" y="42456"/>
                  </a:lnTo>
                  <a:close/>
                </a:path>
                <a:path w="755650" h="205740">
                  <a:moveTo>
                    <a:pt x="445541" y="162052"/>
                  </a:moveTo>
                  <a:lnTo>
                    <a:pt x="439470" y="155867"/>
                  </a:lnTo>
                  <a:lnTo>
                    <a:pt x="364083" y="179362"/>
                  </a:lnTo>
                  <a:lnTo>
                    <a:pt x="370166" y="181825"/>
                  </a:lnTo>
                  <a:lnTo>
                    <a:pt x="373811" y="181825"/>
                  </a:lnTo>
                  <a:lnTo>
                    <a:pt x="373811" y="190487"/>
                  </a:lnTo>
                  <a:lnTo>
                    <a:pt x="444322" y="169468"/>
                  </a:lnTo>
                  <a:lnTo>
                    <a:pt x="445541" y="162052"/>
                  </a:lnTo>
                  <a:close/>
                </a:path>
                <a:path w="755650" h="205740">
                  <a:moveTo>
                    <a:pt x="755561" y="106375"/>
                  </a:moveTo>
                  <a:lnTo>
                    <a:pt x="753122" y="101434"/>
                  </a:lnTo>
                  <a:lnTo>
                    <a:pt x="749465" y="100203"/>
                  </a:lnTo>
                  <a:lnTo>
                    <a:pt x="745832" y="96481"/>
                  </a:lnTo>
                  <a:lnTo>
                    <a:pt x="445541" y="191731"/>
                  </a:lnTo>
                  <a:lnTo>
                    <a:pt x="446747" y="205333"/>
                  </a:lnTo>
                  <a:lnTo>
                    <a:pt x="755561" y="106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75531" y="6696418"/>
              <a:ext cx="33020" cy="89535"/>
            </a:xfrm>
            <a:custGeom>
              <a:avLst/>
              <a:gdLst/>
              <a:ahLst/>
              <a:cxnLst/>
              <a:rect l="l" t="t" r="r" b="b"/>
              <a:pathLst>
                <a:path w="33020" h="89534">
                  <a:moveTo>
                    <a:pt x="11658" y="0"/>
                  </a:moveTo>
                  <a:lnTo>
                    <a:pt x="0" y="4698"/>
                  </a:lnTo>
                  <a:lnTo>
                    <a:pt x="635" y="9258"/>
                  </a:lnTo>
                  <a:lnTo>
                    <a:pt x="838" y="11976"/>
                  </a:lnTo>
                  <a:lnTo>
                    <a:pt x="838" y="76530"/>
                  </a:lnTo>
                  <a:lnTo>
                    <a:pt x="3924" y="84327"/>
                  </a:lnTo>
                  <a:lnTo>
                    <a:pt x="8445" y="89522"/>
                  </a:lnTo>
                  <a:lnTo>
                    <a:pt x="15976" y="89103"/>
                  </a:lnTo>
                  <a:lnTo>
                    <a:pt x="19062" y="88671"/>
                  </a:lnTo>
                  <a:lnTo>
                    <a:pt x="31229" y="80009"/>
                  </a:lnTo>
                  <a:lnTo>
                    <a:pt x="32435" y="68859"/>
                  </a:lnTo>
                  <a:lnTo>
                    <a:pt x="11772" y="65176"/>
                  </a:lnTo>
                  <a:lnTo>
                    <a:pt x="11772" y="7035"/>
                  </a:lnTo>
                  <a:lnTo>
                    <a:pt x="11988" y="4508"/>
                  </a:lnTo>
                  <a:lnTo>
                    <a:pt x="11658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65536" y="6680339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4">
                  <a:moveTo>
                    <a:pt x="12001" y="0"/>
                  </a:moveTo>
                  <a:lnTo>
                    <a:pt x="0" y="4813"/>
                  </a:lnTo>
                  <a:lnTo>
                    <a:pt x="6032" y="7658"/>
                  </a:lnTo>
                  <a:lnTo>
                    <a:pt x="8699" y="12534"/>
                  </a:lnTo>
                  <a:lnTo>
                    <a:pt x="9994" y="20777"/>
                  </a:lnTo>
                  <a:lnTo>
                    <a:pt x="21653" y="16078"/>
                  </a:lnTo>
                  <a:lnTo>
                    <a:pt x="20942" y="9029"/>
                  </a:lnTo>
                  <a:lnTo>
                    <a:pt x="17894" y="3543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15244" y="6681165"/>
              <a:ext cx="46990" cy="59055"/>
            </a:xfrm>
            <a:custGeom>
              <a:avLst/>
              <a:gdLst/>
              <a:ahLst/>
              <a:cxnLst/>
              <a:rect l="l" t="t" r="r" b="b"/>
              <a:pathLst>
                <a:path w="46989" h="59054">
                  <a:moveTo>
                    <a:pt x="14021" y="0"/>
                  </a:moveTo>
                  <a:lnTo>
                    <a:pt x="0" y="19799"/>
                  </a:lnTo>
                  <a:lnTo>
                    <a:pt x="3988" y="43306"/>
                  </a:lnTo>
                  <a:lnTo>
                    <a:pt x="21197" y="58460"/>
                  </a:lnTo>
                  <a:lnTo>
                    <a:pt x="46837" y="53200"/>
                  </a:lnTo>
                  <a:lnTo>
                    <a:pt x="29398" y="48366"/>
                  </a:lnTo>
                  <a:lnTo>
                    <a:pt x="17666" y="35877"/>
                  </a:lnTo>
                  <a:lnTo>
                    <a:pt x="12315" y="18749"/>
                  </a:lnTo>
                  <a:lnTo>
                    <a:pt x="14021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07244" y="6644855"/>
              <a:ext cx="369570" cy="123825"/>
            </a:xfrm>
            <a:custGeom>
              <a:avLst/>
              <a:gdLst/>
              <a:ahLst/>
              <a:cxnLst/>
              <a:rect l="l" t="t" r="r" b="b"/>
              <a:pathLst>
                <a:path w="369570" h="123825">
                  <a:moveTo>
                    <a:pt x="16649" y="0"/>
                  </a:moveTo>
                  <a:lnTo>
                    <a:pt x="12128" y="393"/>
                  </a:lnTo>
                  <a:lnTo>
                    <a:pt x="7467" y="1460"/>
                  </a:lnTo>
                  <a:lnTo>
                    <a:pt x="3352" y="3886"/>
                  </a:lnTo>
                  <a:lnTo>
                    <a:pt x="0" y="7734"/>
                  </a:lnTo>
                  <a:lnTo>
                    <a:pt x="762" y="15290"/>
                  </a:lnTo>
                  <a:lnTo>
                    <a:pt x="2984" y="69723"/>
                  </a:lnTo>
                  <a:lnTo>
                    <a:pt x="369163" y="123228"/>
                  </a:lnTo>
                  <a:lnTo>
                    <a:pt x="369125" y="122897"/>
                  </a:lnTo>
                  <a:lnTo>
                    <a:pt x="369125" y="63538"/>
                  </a:lnTo>
                  <a:lnTo>
                    <a:pt x="367598" y="52514"/>
                  </a:lnTo>
                  <a:lnTo>
                    <a:pt x="364256" y="44980"/>
                  </a:lnTo>
                  <a:lnTo>
                    <a:pt x="358183" y="40231"/>
                  </a:lnTo>
                  <a:lnTo>
                    <a:pt x="348462" y="37566"/>
                  </a:lnTo>
                  <a:lnTo>
                    <a:pt x="16649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10228" y="6714579"/>
              <a:ext cx="374015" cy="71755"/>
            </a:xfrm>
            <a:custGeom>
              <a:avLst/>
              <a:gdLst/>
              <a:ahLst/>
              <a:cxnLst/>
              <a:rect l="l" t="t" r="r" b="b"/>
              <a:pathLst>
                <a:path w="374014" h="71754">
                  <a:moveTo>
                    <a:pt x="0" y="0"/>
                  </a:moveTo>
                  <a:lnTo>
                    <a:pt x="190" y="11137"/>
                  </a:lnTo>
                  <a:lnTo>
                    <a:pt x="8699" y="19786"/>
                  </a:lnTo>
                  <a:lnTo>
                    <a:pt x="17208" y="19786"/>
                  </a:lnTo>
                  <a:lnTo>
                    <a:pt x="356412" y="70510"/>
                  </a:lnTo>
                  <a:lnTo>
                    <a:pt x="360286" y="71272"/>
                  </a:lnTo>
                  <a:lnTo>
                    <a:pt x="367106" y="71577"/>
                  </a:lnTo>
                  <a:lnTo>
                    <a:pt x="373748" y="71361"/>
                  </a:lnTo>
                  <a:lnTo>
                    <a:pt x="369316" y="66268"/>
                  </a:lnTo>
                  <a:lnTo>
                    <a:pt x="366293" y="58686"/>
                  </a:lnTo>
                  <a:lnTo>
                    <a:pt x="366179" y="535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87052" y="6642836"/>
              <a:ext cx="1005205" cy="365760"/>
            </a:xfrm>
            <a:custGeom>
              <a:avLst/>
              <a:gdLst/>
              <a:ahLst/>
              <a:cxnLst/>
              <a:rect l="l" t="t" r="r" b="b"/>
              <a:pathLst>
                <a:path w="1005204" h="365759">
                  <a:moveTo>
                    <a:pt x="622706" y="11925"/>
                  </a:moveTo>
                  <a:lnTo>
                    <a:pt x="620953" y="12369"/>
                  </a:lnTo>
                  <a:lnTo>
                    <a:pt x="620953" y="17310"/>
                  </a:lnTo>
                  <a:lnTo>
                    <a:pt x="622706" y="11925"/>
                  </a:lnTo>
                  <a:close/>
                </a:path>
                <a:path w="1005204" h="365759">
                  <a:moveTo>
                    <a:pt x="989355" y="125260"/>
                  </a:moveTo>
                  <a:lnTo>
                    <a:pt x="989317" y="65557"/>
                  </a:lnTo>
                  <a:lnTo>
                    <a:pt x="719683" y="9893"/>
                  </a:lnTo>
                  <a:lnTo>
                    <a:pt x="635533" y="0"/>
                  </a:lnTo>
                  <a:lnTo>
                    <a:pt x="630682" y="1231"/>
                  </a:lnTo>
                  <a:lnTo>
                    <a:pt x="624586" y="6197"/>
                  </a:lnTo>
                  <a:lnTo>
                    <a:pt x="622706" y="11925"/>
                  </a:lnTo>
                  <a:lnTo>
                    <a:pt x="630682" y="9893"/>
                  </a:lnTo>
                  <a:lnTo>
                    <a:pt x="637984" y="9893"/>
                  </a:lnTo>
                  <a:lnTo>
                    <a:pt x="969873" y="48221"/>
                  </a:lnTo>
                  <a:lnTo>
                    <a:pt x="977150" y="49479"/>
                  </a:lnTo>
                  <a:lnTo>
                    <a:pt x="979589" y="58140"/>
                  </a:lnTo>
                  <a:lnTo>
                    <a:pt x="980808" y="66802"/>
                  </a:lnTo>
                  <a:lnTo>
                    <a:pt x="989355" y="125260"/>
                  </a:lnTo>
                  <a:close/>
                </a:path>
                <a:path w="1005204" h="365759">
                  <a:moveTo>
                    <a:pt x="1005014" y="359600"/>
                  </a:moveTo>
                  <a:lnTo>
                    <a:pt x="1002906" y="198234"/>
                  </a:lnTo>
                  <a:lnTo>
                    <a:pt x="22898" y="39522"/>
                  </a:lnTo>
                  <a:lnTo>
                    <a:pt x="16421" y="38950"/>
                  </a:lnTo>
                  <a:lnTo>
                    <a:pt x="7302" y="39890"/>
                  </a:lnTo>
                  <a:lnTo>
                    <a:pt x="2743" y="45453"/>
                  </a:lnTo>
                  <a:lnTo>
                    <a:pt x="0" y="56591"/>
                  </a:lnTo>
                  <a:lnTo>
                    <a:pt x="4864" y="52717"/>
                  </a:lnTo>
                  <a:lnTo>
                    <a:pt x="10947" y="50571"/>
                  </a:lnTo>
                  <a:lnTo>
                    <a:pt x="17703" y="49809"/>
                  </a:lnTo>
                  <a:lnTo>
                    <a:pt x="24625" y="50101"/>
                  </a:lnTo>
                  <a:lnTo>
                    <a:pt x="971994" y="183997"/>
                  </a:lnTo>
                  <a:lnTo>
                    <a:pt x="980389" y="185432"/>
                  </a:lnTo>
                  <a:lnTo>
                    <a:pt x="987031" y="189699"/>
                  </a:lnTo>
                  <a:lnTo>
                    <a:pt x="987031" y="202158"/>
                  </a:lnTo>
                  <a:lnTo>
                    <a:pt x="987844" y="263474"/>
                  </a:lnTo>
                  <a:lnTo>
                    <a:pt x="990269" y="273316"/>
                  </a:lnTo>
                  <a:lnTo>
                    <a:pt x="991514" y="283768"/>
                  </a:lnTo>
                  <a:lnTo>
                    <a:pt x="991971" y="293357"/>
                  </a:lnTo>
                  <a:lnTo>
                    <a:pt x="992047" y="339559"/>
                  </a:lnTo>
                  <a:lnTo>
                    <a:pt x="1003896" y="365518"/>
                  </a:lnTo>
                  <a:lnTo>
                    <a:pt x="1005014" y="359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33914" y="6503682"/>
              <a:ext cx="744220" cy="240665"/>
            </a:xfrm>
            <a:custGeom>
              <a:avLst/>
              <a:gdLst/>
              <a:ahLst/>
              <a:cxnLst/>
              <a:rect l="l" t="t" r="r" b="b"/>
              <a:pathLst>
                <a:path w="744220" h="240665">
                  <a:moveTo>
                    <a:pt x="25133" y="27825"/>
                  </a:moveTo>
                  <a:lnTo>
                    <a:pt x="13322" y="25565"/>
                  </a:lnTo>
                  <a:lnTo>
                    <a:pt x="7239" y="17399"/>
                  </a:lnTo>
                  <a:lnTo>
                    <a:pt x="5778" y="7480"/>
                  </a:lnTo>
                  <a:lnTo>
                    <a:pt x="7823" y="0"/>
                  </a:lnTo>
                  <a:lnTo>
                    <a:pt x="0" y="9956"/>
                  </a:lnTo>
                  <a:lnTo>
                    <a:pt x="1422" y="22606"/>
                  </a:lnTo>
                  <a:lnTo>
                    <a:pt x="10375" y="30911"/>
                  </a:lnTo>
                  <a:lnTo>
                    <a:pt x="25133" y="27825"/>
                  </a:lnTo>
                  <a:close/>
                </a:path>
                <a:path w="744220" h="240665">
                  <a:moveTo>
                    <a:pt x="231203" y="230073"/>
                  </a:moveTo>
                  <a:lnTo>
                    <a:pt x="209143" y="226733"/>
                  </a:lnTo>
                  <a:lnTo>
                    <a:pt x="196062" y="211213"/>
                  </a:lnTo>
                  <a:lnTo>
                    <a:pt x="191579" y="191973"/>
                  </a:lnTo>
                  <a:lnTo>
                    <a:pt x="195351" y="177482"/>
                  </a:lnTo>
                  <a:lnTo>
                    <a:pt x="181203" y="197586"/>
                  </a:lnTo>
                  <a:lnTo>
                    <a:pt x="184327" y="221767"/>
                  </a:lnTo>
                  <a:lnTo>
                    <a:pt x="201917" y="236956"/>
                  </a:lnTo>
                  <a:lnTo>
                    <a:pt x="231203" y="230073"/>
                  </a:lnTo>
                  <a:close/>
                </a:path>
                <a:path w="744220" h="240665">
                  <a:moveTo>
                    <a:pt x="341541" y="141008"/>
                  </a:moveTo>
                  <a:lnTo>
                    <a:pt x="320560" y="133032"/>
                  </a:lnTo>
                  <a:lnTo>
                    <a:pt x="308483" y="116078"/>
                  </a:lnTo>
                  <a:lnTo>
                    <a:pt x="305625" y="96520"/>
                  </a:lnTo>
                  <a:lnTo>
                    <a:pt x="312356" y="80708"/>
                  </a:lnTo>
                  <a:lnTo>
                    <a:pt x="318744" y="75145"/>
                  </a:lnTo>
                  <a:lnTo>
                    <a:pt x="323303" y="69557"/>
                  </a:lnTo>
                  <a:lnTo>
                    <a:pt x="322389" y="66776"/>
                  </a:lnTo>
                  <a:lnTo>
                    <a:pt x="322389" y="38963"/>
                  </a:lnTo>
                  <a:lnTo>
                    <a:pt x="325132" y="30607"/>
                  </a:lnTo>
                  <a:lnTo>
                    <a:pt x="329692" y="27825"/>
                  </a:lnTo>
                  <a:lnTo>
                    <a:pt x="318744" y="28740"/>
                  </a:lnTo>
                  <a:lnTo>
                    <a:pt x="315087" y="36169"/>
                  </a:lnTo>
                  <a:lnTo>
                    <a:pt x="315087" y="63068"/>
                  </a:lnTo>
                  <a:lnTo>
                    <a:pt x="316014" y="70497"/>
                  </a:lnTo>
                  <a:lnTo>
                    <a:pt x="314363" y="74701"/>
                  </a:lnTo>
                  <a:lnTo>
                    <a:pt x="306882" y="79768"/>
                  </a:lnTo>
                  <a:lnTo>
                    <a:pt x="297294" y="97828"/>
                  </a:lnTo>
                  <a:lnTo>
                    <a:pt x="302679" y="120484"/>
                  </a:lnTo>
                  <a:lnTo>
                    <a:pt x="318820" y="138099"/>
                  </a:lnTo>
                  <a:lnTo>
                    <a:pt x="341541" y="141008"/>
                  </a:lnTo>
                  <a:close/>
                </a:path>
                <a:path w="744220" h="240665">
                  <a:moveTo>
                    <a:pt x="684072" y="97091"/>
                  </a:moveTo>
                  <a:lnTo>
                    <a:pt x="671398" y="95377"/>
                  </a:lnTo>
                  <a:lnTo>
                    <a:pt x="662940" y="86118"/>
                  </a:lnTo>
                  <a:lnTo>
                    <a:pt x="659269" y="74307"/>
                  </a:lnTo>
                  <a:lnTo>
                    <a:pt x="660958" y="64935"/>
                  </a:lnTo>
                  <a:lnTo>
                    <a:pt x="653288" y="76225"/>
                  </a:lnTo>
                  <a:lnTo>
                    <a:pt x="656107" y="92151"/>
                  </a:lnTo>
                  <a:lnTo>
                    <a:pt x="667131" y="102514"/>
                  </a:lnTo>
                  <a:lnTo>
                    <a:pt x="684072" y="97091"/>
                  </a:lnTo>
                  <a:close/>
                </a:path>
                <a:path w="744220" h="240665">
                  <a:moveTo>
                    <a:pt x="743648" y="63690"/>
                  </a:moveTo>
                  <a:lnTo>
                    <a:pt x="736358" y="64935"/>
                  </a:lnTo>
                  <a:lnTo>
                    <a:pt x="736358" y="240576"/>
                  </a:lnTo>
                  <a:lnTo>
                    <a:pt x="743648" y="240576"/>
                  </a:lnTo>
                  <a:lnTo>
                    <a:pt x="743648" y="6369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91597" y="6464706"/>
              <a:ext cx="779145" cy="280035"/>
            </a:xfrm>
            <a:custGeom>
              <a:avLst/>
              <a:gdLst/>
              <a:ahLst/>
              <a:cxnLst/>
              <a:rect l="l" t="t" r="r" b="b"/>
              <a:pathLst>
                <a:path w="779145" h="280034">
                  <a:moveTo>
                    <a:pt x="133804" y="11137"/>
                  </a:moveTo>
                  <a:lnTo>
                    <a:pt x="20040" y="11137"/>
                  </a:lnTo>
                  <a:lnTo>
                    <a:pt x="740371" y="81635"/>
                  </a:lnTo>
                  <a:lnTo>
                    <a:pt x="752820" y="86946"/>
                  </a:lnTo>
                  <a:lnTo>
                    <a:pt x="760655" y="96254"/>
                  </a:lnTo>
                  <a:lnTo>
                    <a:pt x="764730" y="107994"/>
                  </a:lnTo>
                  <a:lnTo>
                    <a:pt x="765898" y="120599"/>
                  </a:lnTo>
                  <a:lnTo>
                    <a:pt x="766813" y="266242"/>
                  </a:lnTo>
                  <a:lnTo>
                    <a:pt x="778675" y="279552"/>
                  </a:lnTo>
                  <a:lnTo>
                    <a:pt x="776846" y="118745"/>
                  </a:lnTo>
                  <a:lnTo>
                    <a:pt x="759915" y="75964"/>
                  </a:lnTo>
                  <a:lnTo>
                    <a:pt x="740371" y="70523"/>
                  </a:lnTo>
                  <a:lnTo>
                    <a:pt x="133804" y="11137"/>
                  </a:lnTo>
                  <a:close/>
                </a:path>
                <a:path w="779145" h="280034">
                  <a:moveTo>
                    <a:pt x="2669" y="12815"/>
                  </a:moveTo>
                  <a:lnTo>
                    <a:pt x="1803" y="12992"/>
                  </a:lnTo>
                  <a:lnTo>
                    <a:pt x="0" y="22263"/>
                  </a:lnTo>
                  <a:lnTo>
                    <a:pt x="2669" y="12815"/>
                  </a:lnTo>
                  <a:close/>
                </a:path>
                <a:path w="779145" h="280034">
                  <a:moveTo>
                    <a:pt x="20040" y="0"/>
                  </a:moveTo>
                  <a:lnTo>
                    <a:pt x="12805" y="1656"/>
                  </a:lnTo>
                  <a:lnTo>
                    <a:pt x="7277" y="4873"/>
                  </a:lnTo>
                  <a:lnTo>
                    <a:pt x="3120" y="11219"/>
                  </a:lnTo>
                  <a:lnTo>
                    <a:pt x="2669" y="12815"/>
                  </a:lnTo>
                  <a:lnTo>
                    <a:pt x="10922" y="11137"/>
                  </a:lnTo>
                  <a:lnTo>
                    <a:pt x="133804" y="11137"/>
                  </a:lnTo>
                  <a:lnTo>
                    <a:pt x="20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60411" y="7211555"/>
              <a:ext cx="374015" cy="907415"/>
            </a:xfrm>
            <a:custGeom>
              <a:avLst/>
              <a:gdLst/>
              <a:ahLst/>
              <a:cxnLst/>
              <a:rect l="l" t="t" r="r" b="b"/>
              <a:pathLst>
                <a:path w="374014" h="907415">
                  <a:moveTo>
                    <a:pt x="96107" y="0"/>
                  </a:moveTo>
                  <a:lnTo>
                    <a:pt x="89706" y="1041"/>
                  </a:lnTo>
                  <a:lnTo>
                    <a:pt x="84728" y="4178"/>
                  </a:lnTo>
                  <a:lnTo>
                    <a:pt x="82378" y="8369"/>
                  </a:lnTo>
                  <a:lnTo>
                    <a:pt x="45091" y="61810"/>
                  </a:lnTo>
                  <a:lnTo>
                    <a:pt x="44545" y="63385"/>
                  </a:lnTo>
                  <a:lnTo>
                    <a:pt x="48774" y="75158"/>
                  </a:lnTo>
                  <a:lnTo>
                    <a:pt x="49828" y="80505"/>
                  </a:lnTo>
                  <a:lnTo>
                    <a:pt x="47720" y="86931"/>
                  </a:lnTo>
                  <a:lnTo>
                    <a:pt x="28289" y="124320"/>
                  </a:lnTo>
                  <a:lnTo>
                    <a:pt x="26244" y="124523"/>
                  </a:lnTo>
                  <a:lnTo>
                    <a:pt x="18103" y="177618"/>
                  </a:lnTo>
                  <a:lnTo>
                    <a:pt x="11441" y="232226"/>
                  </a:lnTo>
                  <a:lnTo>
                    <a:pt x="6280" y="287909"/>
                  </a:lnTo>
                  <a:lnTo>
                    <a:pt x="2639" y="344230"/>
                  </a:lnTo>
                  <a:lnTo>
                    <a:pt x="539" y="400749"/>
                  </a:lnTo>
                  <a:lnTo>
                    <a:pt x="0" y="457029"/>
                  </a:lnTo>
                  <a:lnTo>
                    <a:pt x="1042" y="512630"/>
                  </a:lnTo>
                  <a:lnTo>
                    <a:pt x="3685" y="567116"/>
                  </a:lnTo>
                  <a:lnTo>
                    <a:pt x="7951" y="620047"/>
                  </a:lnTo>
                  <a:lnTo>
                    <a:pt x="13859" y="670986"/>
                  </a:lnTo>
                  <a:lnTo>
                    <a:pt x="21429" y="719494"/>
                  </a:lnTo>
                  <a:lnTo>
                    <a:pt x="30681" y="765133"/>
                  </a:lnTo>
                  <a:lnTo>
                    <a:pt x="41637" y="807464"/>
                  </a:lnTo>
                  <a:lnTo>
                    <a:pt x="54316" y="846050"/>
                  </a:lnTo>
                  <a:lnTo>
                    <a:pt x="73321" y="887760"/>
                  </a:lnTo>
                  <a:lnTo>
                    <a:pt x="99003" y="906957"/>
                  </a:lnTo>
                  <a:lnTo>
                    <a:pt x="113563" y="906833"/>
                  </a:lnTo>
                  <a:lnTo>
                    <a:pt x="129038" y="903563"/>
                  </a:lnTo>
                  <a:lnTo>
                    <a:pt x="145037" y="896831"/>
                  </a:lnTo>
                  <a:lnTo>
                    <a:pt x="161169" y="886320"/>
                  </a:lnTo>
                  <a:lnTo>
                    <a:pt x="216313" y="844105"/>
                  </a:lnTo>
                  <a:lnTo>
                    <a:pt x="223670" y="839048"/>
                  </a:lnTo>
                  <a:lnTo>
                    <a:pt x="229108" y="838446"/>
                  </a:lnTo>
                  <a:lnTo>
                    <a:pt x="232479" y="842546"/>
                  </a:lnTo>
                  <a:lnTo>
                    <a:pt x="233635" y="851598"/>
                  </a:lnTo>
                  <a:lnTo>
                    <a:pt x="233635" y="876719"/>
                  </a:lnTo>
                  <a:lnTo>
                    <a:pt x="234686" y="883334"/>
                  </a:lnTo>
                  <a:lnTo>
                    <a:pt x="237706" y="886340"/>
                  </a:lnTo>
                  <a:lnTo>
                    <a:pt x="242497" y="885739"/>
                  </a:lnTo>
                  <a:lnTo>
                    <a:pt x="248863" y="881532"/>
                  </a:lnTo>
                  <a:lnTo>
                    <a:pt x="362845" y="790676"/>
                  </a:lnTo>
                  <a:lnTo>
                    <a:pt x="373882" y="766114"/>
                  </a:lnTo>
                  <a:lnTo>
                    <a:pt x="373882" y="382943"/>
                  </a:lnTo>
                  <a:lnTo>
                    <a:pt x="372216" y="369735"/>
                  </a:lnTo>
                  <a:lnTo>
                    <a:pt x="367646" y="362586"/>
                  </a:lnTo>
                  <a:lnTo>
                    <a:pt x="360808" y="360945"/>
                  </a:lnTo>
                  <a:lnTo>
                    <a:pt x="352342" y="364261"/>
                  </a:lnTo>
                  <a:lnTo>
                    <a:pt x="315042" y="386156"/>
                  </a:lnTo>
                  <a:lnTo>
                    <a:pt x="290486" y="392473"/>
                  </a:lnTo>
                  <a:lnTo>
                    <a:pt x="275379" y="381350"/>
                  </a:lnTo>
                  <a:lnTo>
                    <a:pt x="267756" y="357000"/>
                  </a:lnTo>
                  <a:lnTo>
                    <a:pt x="265652" y="323634"/>
                  </a:lnTo>
                  <a:lnTo>
                    <a:pt x="265652" y="127520"/>
                  </a:lnTo>
                  <a:lnTo>
                    <a:pt x="264236" y="109505"/>
                  </a:lnTo>
                  <a:lnTo>
                    <a:pt x="259821" y="96802"/>
                  </a:lnTo>
                  <a:lnTo>
                    <a:pt x="252156" y="87705"/>
                  </a:lnTo>
                  <a:lnTo>
                    <a:pt x="240989" y="80505"/>
                  </a:lnTo>
                  <a:lnTo>
                    <a:pt x="96107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36823" y="7309154"/>
              <a:ext cx="229235" cy="334645"/>
            </a:xfrm>
            <a:custGeom>
              <a:avLst/>
              <a:gdLst/>
              <a:ahLst/>
              <a:cxnLst/>
              <a:rect l="l" t="t" r="r" b="b"/>
              <a:pathLst>
                <a:path w="229235" h="334645">
                  <a:moveTo>
                    <a:pt x="0" y="0"/>
                  </a:moveTo>
                  <a:lnTo>
                    <a:pt x="7823" y="273646"/>
                  </a:lnTo>
                  <a:lnTo>
                    <a:pt x="11557" y="273608"/>
                  </a:lnTo>
                  <a:lnTo>
                    <a:pt x="228765" y="334492"/>
                  </a:lnTo>
                  <a:lnTo>
                    <a:pt x="221640" y="50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88423" y="6460579"/>
              <a:ext cx="1445895" cy="2553335"/>
            </a:xfrm>
            <a:custGeom>
              <a:avLst/>
              <a:gdLst/>
              <a:ahLst/>
              <a:cxnLst/>
              <a:rect l="l" t="t" r="r" b="b"/>
              <a:pathLst>
                <a:path w="1445895" h="2553334">
                  <a:moveTo>
                    <a:pt x="1074674" y="1429207"/>
                  </a:moveTo>
                  <a:lnTo>
                    <a:pt x="1083983" y="2280691"/>
                  </a:lnTo>
                  <a:lnTo>
                    <a:pt x="1090295" y="2287764"/>
                  </a:lnTo>
                  <a:lnTo>
                    <a:pt x="1095478" y="2297191"/>
                  </a:lnTo>
                  <a:lnTo>
                    <a:pt x="1098986" y="2308119"/>
                  </a:lnTo>
                  <a:lnTo>
                    <a:pt x="1100277" y="2319693"/>
                  </a:lnTo>
                  <a:lnTo>
                    <a:pt x="1100277" y="2428176"/>
                  </a:lnTo>
                  <a:lnTo>
                    <a:pt x="1098042" y="2437291"/>
                  </a:lnTo>
                  <a:lnTo>
                    <a:pt x="1094228" y="2444148"/>
                  </a:lnTo>
                  <a:lnTo>
                    <a:pt x="1089629" y="2449302"/>
                  </a:lnTo>
                  <a:lnTo>
                    <a:pt x="1085037" y="2453309"/>
                  </a:lnTo>
                  <a:lnTo>
                    <a:pt x="1085037" y="2471991"/>
                  </a:lnTo>
                  <a:lnTo>
                    <a:pt x="1085037" y="2480017"/>
                  </a:lnTo>
                  <a:lnTo>
                    <a:pt x="1081887" y="2484285"/>
                  </a:lnTo>
                  <a:lnTo>
                    <a:pt x="1075588" y="2490698"/>
                  </a:lnTo>
                  <a:lnTo>
                    <a:pt x="1018857" y="2545740"/>
                  </a:lnTo>
                  <a:lnTo>
                    <a:pt x="1013230" y="2551180"/>
                  </a:lnTo>
                  <a:lnTo>
                    <a:pt x="1005733" y="2553160"/>
                  </a:lnTo>
                  <a:lnTo>
                    <a:pt x="996267" y="2551830"/>
                  </a:lnTo>
                  <a:lnTo>
                    <a:pt x="984732" y="2547340"/>
                  </a:lnTo>
                  <a:lnTo>
                    <a:pt x="70891" y="2165794"/>
                  </a:lnTo>
                  <a:lnTo>
                    <a:pt x="63017" y="2164753"/>
                  </a:lnTo>
                  <a:lnTo>
                    <a:pt x="59867" y="2161527"/>
                  </a:lnTo>
                  <a:lnTo>
                    <a:pt x="59867" y="2148713"/>
                  </a:lnTo>
                  <a:lnTo>
                    <a:pt x="0" y="244741"/>
                  </a:lnTo>
                </a:path>
                <a:path w="1445895" h="2553334">
                  <a:moveTo>
                    <a:pt x="11010" y="217500"/>
                  </a:moveTo>
                  <a:lnTo>
                    <a:pt x="82969" y="198780"/>
                  </a:lnTo>
                  <a:lnTo>
                    <a:pt x="89291" y="196641"/>
                  </a:lnTo>
                  <a:lnTo>
                    <a:pt x="95765" y="196108"/>
                  </a:lnTo>
                  <a:lnTo>
                    <a:pt x="102537" y="196378"/>
                  </a:lnTo>
                  <a:lnTo>
                    <a:pt x="109753" y="196646"/>
                  </a:lnTo>
                  <a:lnTo>
                    <a:pt x="625500" y="268249"/>
                  </a:lnTo>
                </a:path>
                <a:path w="1445895" h="2553334">
                  <a:moveTo>
                    <a:pt x="1007833" y="323291"/>
                  </a:moveTo>
                  <a:lnTo>
                    <a:pt x="1061415" y="330238"/>
                  </a:lnTo>
                  <a:lnTo>
                    <a:pt x="1069289" y="332384"/>
                  </a:lnTo>
                  <a:lnTo>
                    <a:pt x="1072426" y="333984"/>
                  </a:lnTo>
                  <a:lnTo>
                    <a:pt x="1072426" y="345211"/>
                  </a:lnTo>
                  <a:lnTo>
                    <a:pt x="1074534" y="699490"/>
                  </a:lnTo>
                </a:path>
                <a:path w="1445895" h="2553334">
                  <a:moveTo>
                    <a:pt x="998385" y="324904"/>
                  </a:moveTo>
                  <a:lnTo>
                    <a:pt x="631799" y="273075"/>
                  </a:lnTo>
                  <a:lnTo>
                    <a:pt x="624446" y="273075"/>
                  </a:lnTo>
                  <a:lnTo>
                    <a:pt x="622871" y="263448"/>
                  </a:lnTo>
                  <a:lnTo>
                    <a:pt x="622871" y="252209"/>
                  </a:lnTo>
                  <a:lnTo>
                    <a:pt x="619721" y="200926"/>
                  </a:lnTo>
                  <a:lnTo>
                    <a:pt x="621362" y="192791"/>
                  </a:lnTo>
                  <a:lnTo>
                    <a:pt x="625760" y="187507"/>
                  </a:lnTo>
                  <a:lnTo>
                    <a:pt x="632130" y="184926"/>
                  </a:lnTo>
                  <a:lnTo>
                    <a:pt x="639686" y="184899"/>
                  </a:lnTo>
                  <a:lnTo>
                    <a:pt x="963193" y="221234"/>
                  </a:lnTo>
                  <a:lnTo>
                    <a:pt x="975107" y="224235"/>
                  </a:lnTo>
                  <a:lnTo>
                    <a:pt x="982438" y="229989"/>
                  </a:lnTo>
                  <a:lnTo>
                    <a:pt x="986319" y="238445"/>
                  </a:lnTo>
                  <a:lnTo>
                    <a:pt x="987882" y="249555"/>
                  </a:lnTo>
                  <a:lnTo>
                    <a:pt x="987882" y="302450"/>
                  </a:lnTo>
                  <a:lnTo>
                    <a:pt x="987882" y="321690"/>
                  </a:lnTo>
                  <a:lnTo>
                    <a:pt x="991031" y="323837"/>
                  </a:lnTo>
                  <a:lnTo>
                    <a:pt x="998385" y="324904"/>
                  </a:lnTo>
                  <a:lnTo>
                    <a:pt x="1019390" y="317944"/>
                  </a:lnTo>
                  <a:lnTo>
                    <a:pt x="1019390" y="305130"/>
                  </a:lnTo>
                  <a:lnTo>
                    <a:pt x="1010124" y="308435"/>
                  </a:lnTo>
                  <a:lnTo>
                    <a:pt x="1003568" y="309195"/>
                  </a:lnTo>
                  <a:lnTo>
                    <a:pt x="999672" y="306853"/>
                  </a:lnTo>
                  <a:lnTo>
                    <a:pt x="998385" y="300850"/>
                  </a:lnTo>
                  <a:lnTo>
                    <a:pt x="998385" y="244741"/>
                  </a:lnTo>
                  <a:lnTo>
                    <a:pt x="997508" y="234687"/>
                  </a:lnTo>
                  <a:lnTo>
                    <a:pt x="653846" y="178485"/>
                  </a:lnTo>
                  <a:lnTo>
                    <a:pt x="645715" y="178135"/>
                  </a:lnTo>
                  <a:lnTo>
                    <a:pt x="639546" y="179287"/>
                  </a:lnTo>
                  <a:lnTo>
                    <a:pt x="634358" y="181641"/>
                  </a:lnTo>
                  <a:lnTo>
                    <a:pt x="629170" y="184899"/>
                  </a:lnTo>
                </a:path>
                <a:path w="1445895" h="2553334">
                  <a:moveTo>
                    <a:pt x="1019390" y="305130"/>
                  </a:moveTo>
                  <a:lnTo>
                    <a:pt x="998385" y="300850"/>
                  </a:lnTo>
                </a:path>
                <a:path w="1445895" h="2553334">
                  <a:moveTo>
                    <a:pt x="369189" y="232994"/>
                  </a:moveTo>
                  <a:lnTo>
                    <a:pt x="607631" y="172605"/>
                  </a:lnTo>
                  <a:lnTo>
                    <a:pt x="604481" y="28854"/>
                  </a:lnTo>
                  <a:lnTo>
                    <a:pt x="606304" y="14295"/>
                  </a:lnTo>
                  <a:lnTo>
                    <a:pt x="612365" y="7346"/>
                  </a:lnTo>
                  <a:lnTo>
                    <a:pt x="621183" y="5408"/>
                  </a:lnTo>
                  <a:lnTo>
                    <a:pt x="631278" y="5880"/>
                  </a:lnTo>
                  <a:lnTo>
                    <a:pt x="1342898" y="74295"/>
                  </a:lnTo>
                  <a:lnTo>
                    <a:pt x="1378734" y="102009"/>
                  </a:lnTo>
                  <a:lnTo>
                    <a:pt x="1382306" y="285356"/>
                  </a:lnTo>
                  <a:lnTo>
                    <a:pt x="1378227" y="277571"/>
                  </a:lnTo>
                  <a:lnTo>
                    <a:pt x="1372525" y="272337"/>
                  </a:lnTo>
                  <a:lnTo>
                    <a:pt x="1365545" y="269206"/>
                  </a:lnTo>
                  <a:lnTo>
                    <a:pt x="1357630" y="267728"/>
                  </a:lnTo>
                  <a:lnTo>
                    <a:pt x="994714" y="223900"/>
                  </a:lnTo>
                </a:path>
                <a:path w="1445895" h="2553334">
                  <a:moveTo>
                    <a:pt x="647560" y="176352"/>
                  </a:moveTo>
                  <a:lnTo>
                    <a:pt x="608164" y="171538"/>
                  </a:lnTo>
                </a:path>
                <a:path w="1445895" h="2553334">
                  <a:moveTo>
                    <a:pt x="1072426" y="481469"/>
                  </a:moveTo>
                  <a:lnTo>
                    <a:pt x="1390180" y="367118"/>
                  </a:lnTo>
                  <a:lnTo>
                    <a:pt x="1390180" y="114363"/>
                  </a:lnTo>
                  <a:lnTo>
                    <a:pt x="1368689" y="74306"/>
                  </a:lnTo>
                  <a:lnTo>
                    <a:pt x="640194" y="1612"/>
                  </a:lnTo>
                  <a:lnTo>
                    <a:pt x="633895" y="1066"/>
                  </a:lnTo>
                  <a:lnTo>
                    <a:pt x="626541" y="0"/>
                  </a:lnTo>
                  <a:lnTo>
                    <a:pt x="621830" y="2666"/>
                  </a:lnTo>
                  <a:lnTo>
                    <a:pt x="609739" y="8559"/>
                  </a:lnTo>
                </a:path>
                <a:path w="1445895" h="2553334">
                  <a:moveTo>
                    <a:pt x="1083983" y="2280691"/>
                  </a:moveTo>
                  <a:lnTo>
                    <a:pt x="1071994" y="2288941"/>
                  </a:lnTo>
                  <a:lnTo>
                    <a:pt x="1062521" y="2301800"/>
                  </a:lnTo>
                  <a:lnTo>
                    <a:pt x="1056299" y="2318262"/>
                  </a:lnTo>
                  <a:lnTo>
                    <a:pt x="1054061" y="2337320"/>
                  </a:lnTo>
                  <a:lnTo>
                    <a:pt x="1054061" y="2440482"/>
                  </a:lnTo>
                  <a:lnTo>
                    <a:pt x="1055801" y="2451870"/>
                  </a:lnTo>
                  <a:lnTo>
                    <a:pt x="1061281" y="2459907"/>
                  </a:lnTo>
                  <a:lnTo>
                    <a:pt x="1070896" y="2461438"/>
                  </a:lnTo>
                  <a:lnTo>
                    <a:pt x="1085037" y="2453309"/>
                  </a:lnTo>
                </a:path>
                <a:path w="1445895" h="2553334">
                  <a:moveTo>
                    <a:pt x="1091336" y="2292985"/>
                  </a:moveTo>
                  <a:lnTo>
                    <a:pt x="1365504" y="2049856"/>
                  </a:lnTo>
                  <a:lnTo>
                    <a:pt x="1367091" y="1593494"/>
                  </a:lnTo>
                </a:path>
                <a:path w="1445895" h="2553334">
                  <a:moveTo>
                    <a:pt x="1367091" y="1816328"/>
                  </a:moveTo>
                  <a:lnTo>
                    <a:pt x="1376540" y="1817928"/>
                  </a:lnTo>
                  <a:lnTo>
                    <a:pt x="1378102" y="1822196"/>
                  </a:lnTo>
                  <a:lnTo>
                    <a:pt x="1378102" y="1836635"/>
                  </a:lnTo>
                  <a:lnTo>
                    <a:pt x="1381252" y="2185035"/>
                  </a:lnTo>
                  <a:lnTo>
                    <a:pt x="1378946" y="2195376"/>
                  </a:lnTo>
                  <a:lnTo>
                    <a:pt x="1372260" y="2201208"/>
                  </a:lnTo>
                  <a:lnTo>
                    <a:pt x="1361535" y="2203230"/>
                  </a:lnTo>
                  <a:lnTo>
                    <a:pt x="1347114" y="2202141"/>
                  </a:lnTo>
                  <a:lnTo>
                    <a:pt x="1228420" y="2170620"/>
                  </a:lnTo>
                </a:path>
                <a:path w="1445895" h="2553334">
                  <a:moveTo>
                    <a:pt x="1365504" y="1132878"/>
                  </a:moveTo>
                  <a:lnTo>
                    <a:pt x="1365504" y="374586"/>
                  </a:lnTo>
                </a:path>
                <a:path w="1445895" h="2553334">
                  <a:moveTo>
                    <a:pt x="1365504" y="503377"/>
                  </a:moveTo>
                  <a:lnTo>
                    <a:pt x="1378102" y="503377"/>
                  </a:lnTo>
                  <a:lnTo>
                    <a:pt x="1385468" y="503377"/>
                  </a:lnTo>
                  <a:lnTo>
                    <a:pt x="1382306" y="370319"/>
                  </a:lnTo>
                </a:path>
                <a:path w="1445895" h="2553334">
                  <a:moveTo>
                    <a:pt x="1168031" y="1656549"/>
                  </a:moveTo>
                  <a:lnTo>
                    <a:pt x="1123868" y="1586572"/>
                  </a:lnTo>
                  <a:lnTo>
                    <a:pt x="1109728" y="1539303"/>
                  </a:lnTo>
                  <a:lnTo>
                    <a:pt x="1098126" y="1490073"/>
                  </a:lnTo>
                  <a:lnTo>
                    <a:pt x="1088883" y="1439333"/>
                  </a:lnTo>
                  <a:lnTo>
                    <a:pt x="1081817" y="1387535"/>
                  </a:lnTo>
                  <a:lnTo>
                    <a:pt x="1076750" y="1335128"/>
                  </a:lnTo>
                  <a:lnTo>
                    <a:pt x="1073501" y="1282565"/>
                  </a:lnTo>
                  <a:lnTo>
                    <a:pt x="1071890" y="1230297"/>
                  </a:lnTo>
                  <a:lnTo>
                    <a:pt x="1071736" y="1178774"/>
                  </a:lnTo>
                  <a:lnTo>
                    <a:pt x="1072859" y="1128449"/>
                  </a:lnTo>
                  <a:lnTo>
                    <a:pt x="1075080" y="1079771"/>
                  </a:lnTo>
                  <a:lnTo>
                    <a:pt x="1078219" y="1033193"/>
                  </a:lnTo>
                  <a:lnTo>
                    <a:pt x="1082094" y="989165"/>
                  </a:lnTo>
                  <a:lnTo>
                    <a:pt x="1086527" y="948138"/>
                  </a:lnTo>
                  <a:lnTo>
                    <a:pt x="1096060" y="876376"/>
                  </a:lnTo>
                  <a:lnTo>
                    <a:pt x="1100277" y="875296"/>
                  </a:lnTo>
                  <a:lnTo>
                    <a:pt x="1118666" y="838962"/>
                  </a:lnTo>
                  <a:lnTo>
                    <a:pt x="1121283" y="834682"/>
                  </a:lnTo>
                  <a:lnTo>
                    <a:pt x="1121816" y="825601"/>
                  </a:lnTo>
                  <a:lnTo>
                    <a:pt x="1119174" y="821867"/>
                  </a:lnTo>
                  <a:lnTo>
                    <a:pt x="1117079" y="812787"/>
                  </a:lnTo>
                  <a:lnTo>
                    <a:pt x="1154366" y="759345"/>
                  </a:lnTo>
                  <a:lnTo>
                    <a:pt x="1157528" y="753999"/>
                  </a:lnTo>
                  <a:lnTo>
                    <a:pt x="1162253" y="751319"/>
                  </a:lnTo>
                  <a:lnTo>
                    <a:pt x="1169619" y="753465"/>
                  </a:lnTo>
                  <a:lnTo>
                    <a:pt x="1172743" y="754532"/>
                  </a:lnTo>
                  <a:lnTo>
                    <a:pt x="1179042" y="756678"/>
                  </a:lnTo>
                  <a:lnTo>
                    <a:pt x="1183258" y="759345"/>
                  </a:lnTo>
                </a:path>
                <a:path w="1445895" h="2553334">
                  <a:moveTo>
                    <a:pt x="1350276" y="1137132"/>
                  </a:moveTo>
                  <a:lnTo>
                    <a:pt x="1413294" y="1109357"/>
                  </a:lnTo>
                  <a:lnTo>
                    <a:pt x="1418018" y="1106131"/>
                  </a:lnTo>
                  <a:lnTo>
                    <a:pt x="1422234" y="1105090"/>
                  </a:lnTo>
                  <a:lnTo>
                    <a:pt x="1425905" y="1105623"/>
                  </a:lnTo>
                  <a:lnTo>
                    <a:pt x="1437970" y="1112024"/>
                  </a:lnTo>
                </a:path>
                <a:path w="1445895" h="2553334">
                  <a:moveTo>
                    <a:pt x="1111821" y="1586547"/>
                  </a:moveTo>
                  <a:lnTo>
                    <a:pt x="1128090" y="1629295"/>
                  </a:lnTo>
                  <a:lnTo>
                    <a:pt x="1168617" y="1657751"/>
                  </a:lnTo>
                  <a:lnTo>
                    <a:pt x="1199679" y="1654986"/>
                  </a:lnTo>
                  <a:lnTo>
                    <a:pt x="1233157" y="1637296"/>
                  </a:lnTo>
                  <a:lnTo>
                    <a:pt x="1288300" y="1595081"/>
                  </a:lnTo>
                  <a:lnTo>
                    <a:pt x="1295657" y="1590025"/>
                  </a:lnTo>
                  <a:lnTo>
                    <a:pt x="1301095" y="1589422"/>
                  </a:lnTo>
                  <a:lnTo>
                    <a:pt x="1304467" y="1593522"/>
                  </a:lnTo>
                  <a:lnTo>
                    <a:pt x="1305623" y="1602574"/>
                  </a:lnTo>
                  <a:lnTo>
                    <a:pt x="1305623" y="1627695"/>
                  </a:lnTo>
                  <a:lnTo>
                    <a:pt x="1306674" y="1634310"/>
                  </a:lnTo>
                  <a:lnTo>
                    <a:pt x="1309693" y="1637317"/>
                  </a:lnTo>
                  <a:lnTo>
                    <a:pt x="1314485" y="1636716"/>
                  </a:lnTo>
                  <a:lnTo>
                    <a:pt x="1320850" y="1632508"/>
                  </a:lnTo>
                  <a:lnTo>
                    <a:pt x="1434833" y="1541653"/>
                  </a:lnTo>
                  <a:lnTo>
                    <a:pt x="1445869" y="1517091"/>
                  </a:lnTo>
                  <a:lnTo>
                    <a:pt x="1445869" y="1133919"/>
                  </a:lnTo>
                  <a:lnTo>
                    <a:pt x="1444204" y="1120711"/>
                  </a:lnTo>
                  <a:lnTo>
                    <a:pt x="1439633" y="1113562"/>
                  </a:lnTo>
                  <a:lnTo>
                    <a:pt x="1432796" y="1111922"/>
                  </a:lnTo>
                  <a:lnTo>
                    <a:pt x="1424330" y="1115237"/>
                  </a:lnTo>
                  <a:lnTo>
                    <a:pt x="1387030" y="1137132"/>
                  </a:lnTo>
                  <a:lnTo>
                    <a:pt x="1362473" y="1143449"/>
                  </a:lnTo>
                  <a:lnTo>
                    <a:pt x="1347366" y="1132327"/>
                  </a:lnTo>
                  <a:lnTo>
                    <a:pt x="1339744" y="1107977"/>
                  </a:lnTo>
                  <a:lnTo>
                    <a:pt x="1337640" y="1074610"/>
                  </a:lnTo>
                  <a:lnTo>
                    <a:pt x="1337640" y="878497"/>
                  </a:lnTo>
                  <a:lnTo>
                    <a:pt x="1336224" y="860481"/>
                  </a:lnTo>
                  <a:lnTo>
                    <a:pt x="1331809" y="847778"/>
                  </a:lnTo>
                  <a:lnTo>
                    <a:pt x="1324143" y="838681"/>
                  </a:lnTo>
                  <a:lnTo>
                    <a:pt x="1312976" y="831481"/>
                  </a:lnTo>
                  <a:lnTo>
                    <a:pt x="1171181" y="752919"/>
                  </a:lnTo>
                  <a:lnTo>
                    <a:pt x="1161984" y="747738"/>
                  </a:lnTo>
                  <a:lnTo>
                    <a:pt x="1154706" y="746313"/>
                  </a:lnTo>
                  <a:lnTo>
                    <a:pt x="1149099" y="748192"/>
                  </a:lnTo>
                  <a:lnTo>
                    <a:pt x="1144917" y="752919"/>
                  </a:lnTo>
                  <a:lnTo>
                    <a:pt x="1111300" y="801547"/>
                  </a:lnTo>
                </a:path>
                <a:path w="1445895" h="2553334">
                  <a:moveTo>
                    <a:pt x="1078738" y="908431"/>
                  </a:moveTo>
                  <a:lnTo>
                    <a:pt x="1073484" y="949656"/>
                  </a:lnTo>
                  <a:lnTo>
                    <a:pt x="1068728" y="994933"/>
                  </a:lnTo>
                  <a:lnTo>
                    <a:pt x="1064695" y="1043681"/>
                  </a:lnTo>
                  <a:lnTo>
                    <a:pt x="1061608" y="1095319"/>
                  </a:lnTo>
                  <a:lnTo>
                    <a:pt x="1059692" y="1149268"/>
                  </a:lnTo>
                  <a:lnTo>
                    <a:pt x="1059172" y="1204946"/>
                  </a:lnTo>
                  <a:lnTo>
                    <a:pt x="1060273" y="1261773"/>
                  </a:lnTo>
                  <a:lnTo>
                    <a:pt x="1063219" y="1319169"/>
                  </a:lnTo>
                  <a:lnTo>
                    <a:pt x="1068235" y="1376553"/>
                  </a:lnTo>
                </a:path>
                <a:path w="1445895" h="2553334">
                  <a:moveTo>
                    <a:pt x="1080312" y="1376553"/>
                  </a:moveTo>
                  <a:lnTo>
                    <a:pt x="1075451" y="1319365"/>
                  </a:lnTo>
                  <a:lnTo>
                    <a:pt x="1072626" y="1262196"/>
                  </a:lnTo>
                  <a:lnTo>
                    <a:pt x="1071616" y="1205618"/>
                  </a:lnTo>
                  <a:lnTo>
                    <a:pt x="1072201" y="1150202"/>
                  </a:lnTo>
                  <a:lnTo>
                    <a:pt x="1074160" y="1096519"/>
                  </a:lnTo>
                  <a:lnTo>
                    <a:pt x="1077274" y="1045143"/>
                  </a:lnTo>
                  <a:lnTo>
                    <a:pt x="1081321" y="996643"/>
                  </a:lnTo>
                  <a:lnTo>
                    <a:pt x="1086082" y="951593"/>
                  </a:lnTo>
                  <a:lnTo>
                    <a:pt x="1091336" y="910564"/>
                  </a:lnTo>
                  <a:lnTo>
                    <a:pt x="1096060" y="876376"/>
                  </a:lnTo>
                </a:path>
                <a:path w="1445895" h="2553334">
                  <a:moveTo>
                    <a:pt x="1168031" y="1656549"/>
                  </a:moveTo>
                  <a:lnTo>
                    <a:pt x="1136092" y="1620510"/>
                  </a:lnTo>
                  <a:lnTo>
                    <a:pt x="1127419" y="1598073"/>
                  </a:lnTo>
                  <a:lnTo>
                    <a:pt x="1123378" y="1586547"/>
                  </a:lnTo>
                </a:path>
                <a:path w="1445895" h="2553334">
                  <a:moveTo>
                    <a:pt x="1291983" y="1591894"/>
                  </a:moveTo>
                  <a:lnTo>
                    <a:pt x="1292504" y="1594040"/>
                  </a:lnTo>
                  <a:lnTo>
                    <a:pt x="1293025" y="1597228"/>
                  </a:lnTo>
                  <a:lnTo>
                    <a:pt x="1293025" y="1600962"/>
                  </a:lnTo>
                  <a:lnTo>
                    <a:pt x="1293025" y="1626095"/>
                  </a:lnTo>
                  <a:lnTo>
                    <a:pt x="1293025" y="1631975"/>
                  </a:lnTo>
                  <a:lnTo>
                    <a:pt x="1294599" y="1635163"/>
                  </a:lnTo>
                  <a:lnTo>
                    <a:pt x="1297216" y="1635709"/>
                  </a:lnTo>
                  <a:lnTo>
                    <a:pt x="1309319" y="16372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978" y="7186650"/>
              <a:ext cx="271373" cy="18624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909186" y="6852678"/>
              <a:ext cx="401320" cy="599440"/>
            </a:xfrm>
            <a:custGeom>
              <a:avLst/>
              <a:gdLst/>
              <a:ahLst/>
              <a:cxnLst/>
              <a:rect l="l" t="t" r="r" b="b"/>
              <a:pathLst>
                <a:path w="401320" h="599440">
                  <a:moveTo>
                    <a:pt x="155766" y="494957"/>
                  </a:moveTo>
                  <a:lnTo>
                    <a:pt x="171539" y="531825"/>
                  </a:lnTo>
                  <a:lnTo>
                    <a:pt x="167856" y="536639"/>
                  </a:lnTo>
                  <a:lnTo>
                    <a:pt x="184138" y="576174"/>
                  </a:lnTo>
                  <a:lnTo>
                    <a:pt x="264490" y="598094"/>
                  </a:lnTo>
                  <a:lnTo>
                    <a:pt x="268694" y="599161"/>
                  </a:lnTo>
                  <a:lnTo>
                    <a:pt x="271844" y="597015"/>
                  </a:lnTo>
                  <a:lnTo>
                    <a:pt x="310997" y="562921"/>
                  </a:lnTo>
                  <a:lnTo>
                    <a:pt x="319126" y="548932"/>
                  </a:lnTo>
                  <a:lnTo>
                    <a:pt x="357975" y="516331"/>
                  </a:lnTo>
                  <a:lnTo>
                    <a:pt x="362179" y="515252"/>
                  </a:lnTo>
                  <a:lnTo>
                    <a:pt x="361125" y="512598"/>
                  </a:lnTo>
                  <a:lnTo>
                    <a:pt x="361125" y="506171"/>
                  </a:lnTo>
                  <a:lnTo>
                    <a:pt x="369519" y="484277"/>
                  </a:lnTo>
                  <a:lnTo>
                    <a:pt x="379514" y="483197"/>
                  </a:lnTo>
                  <a:lnTo>
                    <a:pt x="398945" y="445808"/>
                  </a:lnTo>
                  <a:lnTo>
                    <a:pt x="401054" y="439382"/>
                  </a:lnTo>
                  <a:lnTo>
                    <a:pt x="399999" y="434035"/>
                  </a:lnTo>
                  <a:lnTo>
                    <a:pt x="398945" y="430835"/>
                  </a:lnTo>
                  <a:lnTo>
                    <a:pt x="383718" y="391300"/>
                  </a:lnTo>
                  <a:lnTo>
                    <a:pt x="374257" y="390741"/>
                  </a:lnTo>
                  <a:lnTo>
                    <a:pt x="364808" y="366713"/>
                  </a:lnTo>
                  <a:lnTo>
                    <a:pt x="364274" y="345326"/>
                  </a:lnTo>
                  <a:lnTo>
                    <a:pt x="352209" y="313271"/>
                  </a:lnTo>
                  <a:lnTo>
                    <a:pt x="344323" y="314338"/>
                  </a:lnTo>
                  <a:lnTo>
                    <a:pt x="332766" y="284963"/>
                  </a:lnTo>
                  <a:lnTo>
                    <a:pt x="331724" y="263576"/>
                  </a:lnTo>
                  <a:lnTo>
                    <a:pt x="321221" y="234188"/>
                  </a:lnTo>
                  <a:lnTo>
                    <a:pt x="312814" y="235255"/>
                  </a:lnTo>
                  <a:lnTo>
                    <a:pt x="303352" y="211214"/>
                  </a:lnTo>
                  <a:lnTo>
                    <a:pt x="302844" y="189306"/>
                  </a:lnTo>
                  <a:lnTo>
                    <a:pt x="290221" y="155093"/>
                  </a:lnTo>
                  <a:lnTo>
                    <a:pt x="281826" y="156159"/>
                  </a:lnTo>
                  <a:lnTo>
                    <a:pt x="270790" y="128385"/>
                  </a:lnTo>
                  <a:lnTo>
                    <a:pt x="270269" y="87224"/>
                  </a:lnTo>
                  <a:lnTo>
                    <a:pt x="263505" y="48095"/>
                  </a:lnTo>
                  <a:lnTo>
                    <a:pt x="237271" y="14828"/>
                  </a:lnTo>
                  <a:lnTo>
                    <a:pt x="155766" y="140"/>
                  </a:lnTo>
                  <a:lnTo>
                    <a:pt x="144103" y="0"/>
                  </a:lnTo>
                  <a:lnTo>
                    <a:pt x="132142" y="1464"/>
                  </a:lnTo>
                  <a:lnTo>
                    <a:pt x="52312" y="31128"/>
                  </a:lnTo>
                  <a:lnTo>
                    <a:pt x="5576" y="122517"/>
                  </a:lnTo>
                  <a:lnTo>
                    <a:pt x="0" y="157242"/>
                  </a:lnTo>
                  <a:lnTo>
                    <a:pt x="1172" y="196320"/>
                  </a:lnTo>
                  <a:lnTo>
                    <a:pt x="11112" y="229888"/>
                  </a:lnTo>
                  <a:lnTo>
                    <a:pt x="31839" y="248082"/>
                  </a:lnTo>
                  <a:lnTo>
                    <a:pt x="54953" y="255562"/>
                  </a:lnTo>
                  <a:lnTo>
                    <a:pt x="70180" y="291351"/>
                  </a:lnTo>
                  <a:lnTo>
                    <a:pt x="67005" y="302044"/>
                  </a:lnTo>
                  <a:lnTo>
                    <a:pt x="81725" y="336258"/>
                  </a:lnTo>
                  <a:lnTo>
                    <a:pt x="153150" y="348526"/>
                  </a:lnTo>
                  <a:lnTo>
                    <a:pt x="161688" y="349570"/>
                  </a:lnTo>
                  <a:lnTo>
                    <a:pt x="172254" y="350868"/>
                  </a:lnTo>
                  <a:lnTo>
                    <a:pt x="182328" y="352068"/>
                  </a:lnTo>
                  <a:lnTo>
                    <a:pt x="189395" y="352819"/>
                  </a:lnTo>
                  <a:lnTo>
                    <a:pt x="283921" y="359766"/>
                  </a:lnTo>
                  <a:lnTo>
                    <a:pt x="289167" y="360820"/>
                  </a:lnTo>
                  <a:lnTo>
                    <a:pt x="293370" y="358686"/>
                  </a:lnTo>
                  <a:lnTo>
                    <a:pt x="293370" y="355473"/>
                  </a:lnTo>
                </a:path>
                <a:path w="401320" h="599440">
                  <a:moveTo>
                    <a:pt x="54953" y="255562"/>
                  </a:moveTo>
                  <a:lnTo>
                    <a:pt x="104318" y="265710"/>
                  </a:lnTo>
                  <a:lnTo>
                    <a:pt x="142271" y="271278"/>
                  </a:lnTo>
                  <a:lnTo>
                    <a:pt x="253988" y="277470"/>
                  </a:lnTo>
                  <a:lnTo>
                    <a:pt x="259245" y="278549"/>
                  </a:lnTo>
                  <a:lnTo>
                    <a:pt x="264490" y="273723"/>
                  </a:lnTo>
                  <a:lnTo>
                    <a:pt x="264490" y="266789"/>
                  </a:lnTo>
                  <a:lnTo>
                    <a:pt x="270790" y="128385"/>
                  </a:lnTo>
                </a:path>
                <a:path w="401320" h="599440">
                  <a:moveTo>
                    <a:pt x="290221" y="155093"/>
                  </a:moveTo>
                  <a:lnTo>
                    <a:pt x="281293" y="317005"/>
                  </a:lnTo>
                  <a:lnTo>
                    <a:pt x="273431" y="317551"/>
                  </a:lnTo>
                  <a:lnTo>
                    <a:pt x="281826" y="156159"/>
                  </a:lnTo>
                </a:path>
                <a:path w="401320" h="599440">
                  <a:moveTo>
                    <a:pt x="321221" y="234188"/>
                  </a:moveTo>
                  <a:lnTo>
                    <a:pt x="312293" y="397167"/>
                  </a:lnTo>
                  <a:lnTo>
                    <a:pt x="303873" y="397701"/>
                  </a:lnTo>
                  <a:lnTo>
                    <a:pt x="312814" y="235255"/>
                  </a:lnTo>
                </a:path>
                <a:path w="401320" h="599440">
                  <a:moveTo>
                    <a:pt x="352209" y="313271"/>
                  </a:moveTo>
                  <a:lnTo>
                    <a:pt x="343789" y="473583"/>
                  </a:lnTo>
                  <a:lnTo>
                    <a:pt x="335395" y="474637"/>
                  </a:lnTo>
                  <a:lnTo>
                    <a:pt x="344323" y="314338"/>
                  </a:lnTo>
                </a:path>
                <a:path w="401320" h="599440">
                  <a:moveTo>
                    <a:pt x="374257" y="390741"/>
                  </a:moveTo>
                  <a:lnTo>
                    <a:pt x="371107" y="484277"/>
                  </a:lnTo>
                </a:path>
                <a:path w="401320" h="599440">
                  <a:moveTo>
                    <a:pt x="382131" y="391300"/>
                  </a:moveTo>
                  <a:lnTo>
                    <a:pt x="378460" y="483197"/>
                  </a:lnTo>
                </a:path>
                <a:path w="401320" h="599440">
                  <a:moveTo>
                    <a:pt x="171539" y="531825"/>
                  </a:moveTo>
                  <a:lnTo>
                    <a:pt x="241389" y="545719"/>
                  </a:lnTo>
                  <a:lnTo>
                    <a:pt x="244018" y="546265"/>
                  </a:lnTo>
                  <a:lnTo>
                    <a:pt x="247155" y="546799"/>
                  </a:lnTo>
                  <a:lnTo>
                    <a:pt x="249797" y="546799"/>
                  </a:lnTo>
                  <a:lnTo>
                    <a:pt x="254521" y="546799"/>
                  </a:lnTo>
                  <a:lnTo>
                    <a:pt x="255562" y="552145"/>
                  </a:lnTo>
                  <a:lnTo>
                    <a:pt x="252413" y="552145"/>
                  </a:lnTo>
                  <a:lnTo>
                    <a:pt x="249276" y="552145"/>
                  </a:lnTo>
                  <a:lnTo>
                    <a:pt x="246101" y="552145"/>
                  </a:lnTo>
                  <a:lnTo>
                    <a:pt x="242977" y="551599"/>
                  </a:lnTo>
                  <a:lnTo>
                    <a:pt x="167856" y="536639"/>
                  </a:lnTo>
                </a:path>
                <a:path w="401320" h="599440">
                  <a:moveTo>
                    <a:pt x="136868" y="459156"/>
                  </a:moveTo>
                  <a:lnTo>
                    <a:pt x="206718" y="473583"/>
                  </a:lnTo>
                  <a:lnTo>
                    <a:pt x="215126" y="475717"/>
                  </a:lnTo>
                  <a:lnTo>
                    <a:pt x="222479" y="474637"/>
                  </a:lnTo>
                  <a:lnTo>
                    <a:pt x="221412" y="471983"/>
                  </a:lnTo>
                  <a:lnTo>
                    <a:pt x="220383" y="468770"/>
                  </a:lnTo>
                  <a:lnTo>
                    <a:pt x="216167" y="466624"/>
                  </a:lnTo>
                  <a:lnTo>
                    <a:pt x="207772" y="466624"/>
                  </a:lnTo>
                  <a:lnTo>
                    <a:pt x="137910" y="451676"/>
                  </a:lnTo>
                </a:path>
                <a:path w="401320" h="599440">
                  <a:moveTo>
                    <a:pt x="103277" y="380060"/>
                  </a:moveTo>
                  <a:lnTo>
                    <a:pt x="173101" y="393434"/>
                  </a:lnTo>
                  <a:lnTo>
                    <a:pt x="181509" y="395567"/>
                  </a:lnTo>
                  <a:lnTo>
                    <a:pt x="188875" y="394500"/>
                  </a:lnTo>
                  <a:lnTo>
                    <a:pt x="187808" y="391821"/>
                  </a:lnTo>
                  <a:lnTo>
                    <a:pt x="186766" y="388620"/>
                  </a:lnTo>
                  <a:lnTo>
                    <a:pt x="182575" y="386487"/>
                  </a:lnTo>
                  <a:lnTo>
                    <a:pt x="174155" y="386487"/>
                  </a:lnTo>
                  <a:lnTo>
                    <a:pt x="104318" y="372580"/>
                  </a:lnTo>
                </a:path>
                <a:path w="401320" h="599440">
                  <a:moveTo>
                    <a:pt x="69114" y="298844"/>
                  </a:moveTo>
                  <a:lnTo>
                    <a:pt x="139497" y="312738"/>
                  </a:lnTo>
                  <a:lnTo>
                    <a:pt x="146838" y="314338"/>
                  </a:lnTo>
                  <a:lnTo>
                    <a:pt x="154191" y="313271"/>
                  </a:lnTo>
                  <a:lnTo>
                    <a:pt x="153150" y="310604"/>
                  </a:lnTo>
                  <a:lnTo>
                    <a:pt x="152095" y="307391"/>
                  </a:lnTo>
                  <a:lnTo>
                    <a:pt x="147892" y="305245"/>
                  </a:lnTo>
                  <a:lnTo>
                    <a:pt x="140551" y="305245"/>
                  </a:lnTo>
                  <a:lnTo>
                    <a:pt x="70180" y="291351"/>
                  </a:lnTo>
                </a:path>
                <a:path w="401320" h="599440">
                  <a:moveTo>
                    <a:pt x="134239" y="211214"/>
                  </a:moveTo>
                  <a:lnTo>
                    <a:pt x="230353" y="221895"/>
                  </a:lnTo>
                  <a:lnTo>
                    <a:pt x="237706" y="222961"/>
                  </a:lnTo>
                  <a:lnTo>
                    <a:pt x="239802" y="219761"/>
                  </a:lnTo>
                  <a:lnTo>
                    <a:pt x="240868" y="209068"/>
                  </a:lnTo>
                  <a:lnTo>
                    <a:pt x="247155" y="87770"/>
                  </a:lnTo>
                  <a:lnTo>
                    <a:pt x="247155" y="80277"/>
                  </a:lnTo>
                  <a:lnTo>
                    <a:pt x="245059" y="75476"/>
                  </a:lnTo>
                  <a:lnTo>
                    <a:pt x="239802" y="75476"/>
                  </a:lnTo>
                  <a:lnTo>
                    <a:pt x="234531" y="75476"/>
                  </a:lnTo>
                  <a:lnTo>
                    <a:pt x="223520" y="72263"/>
                  </a:lnTo>
                  <a:lnTo>
                    <a:pt x="217221" y="72263"/>
                  </a:lnTo>
                  <a:lnTo>
                    <a:pt x="210922" y="72263"/>
                  </a:lnTo>
                  <a:lnTo>
                    <a:pt x="208826" y="71184"/>
                  </a:lnTo>
                  <a:lnTo>
                    <a:pt x="204623" y="79210"/>
                  </a:lnTo>
                  <a:lnTo>
                    <a:pt x="201762" y="86555"/>
                  </a:lnTo>
                  <a:lnTo>
                    <a:pt x="198652" y="94647"/>
                  </a:lnTo>
                  <a:lnTo>
                    <a:pt x="195245" y="101834"/>
                  </a:lnTo>
                  <a:lnTo>
                    <a:pt x="191491" y="106464"/>
                  </a:lnTo>
                  <a:lnTo>
                    <a:pt x="186233" y="110744"/>
                  </a:lnTo>
                  <a:lnTo>
                    <a:pt x="177318" y="116091"/>
                  </a:lnTo>
                  <a:lnTo>
                    <a:pt x="171006" y="119304"/>
                  </a:lnTo>
                  <a:lnTo>
                    <a:pt x="166150" y="122879"/>
                  </a:lnTo>
                  <a:lnTo>
                    <a:pt x="143042" y="164180"/>
                  </a:lnTo>
                  <a:lnTo>
                    <a:pt x="129774" y="201587"/>
                  </a:lnTo>
                  <a:lnTo>
                    <a:pt x="130383" y="207752"/>
                  </a:lnTo>
                  <a:lnTo>
                    <a:pt x="134239" y="211214"/>
                  </a:lnTo>
                </a:path>
                <a:path w="401320" h="599440">
                  <a:moveTo>
                    <a:pt x="99581" y="263576"/>
                  </a:moveTo>
                  <a:lnTo>
                    <a:pt x="85901" y="246091"/>
                  </a:lnTo>
                  <a:lnTo>
                    <a:pt x="79558" y="208671"/>
                  </a:lnTo>
                  <a:lnTo>
                    <a:pt x="86510" y="164235"/>
                  </a:lnTo>
                  <a:lnTo>
                    <a:pt x="112713" y="125705"/>
                  </a:lnTo>
                  <a:lnTo>
                    <a:pt x="142473" y="99112"/>
                  </a:lnTo>
                  <a:lnTo>
                    <a:pt x="159779" y="81285"/>
                  </a:lnTo>
                  <a:lnTo>
                    <a:pt x="168913" y="70171"/>
                  </a:lnTo>
                  <a:lnTo>
                    <a:pt x="174155" y="63716"/>
                  </a:lnTo>
                  <a:lnTo>
                    <a:pt x="181271" y="55555"/>
                  </a:lnTo>
                  <a:lnTo>
                    <a:pt x="191686" y="43280"/>
                  </a:lnTo>
                  <a:lnTo>
                    <a:pt x="202004" y="30803"/>
                  </a:lnTo>
                  <a:lnTo>
                    <a:pt x="208826" y="22035"/>
                  </a:lnTo>
                  <a:lnTo>
                    <a:pt x="213811" y="16794"/>
                  </a:lnTo>
                  <a:lnTo>
                    <a:pt x="220317" y="12957"/>
                  </a:lnTo>
                  <a:lnTo>
                    <a:pt x="227504" y="11526"/>
                  </a:lnTo>
                  <a:lnTo>
                    <a:pt x="234531" y="13500"/>
                  </a:lnTo>
                </a:path>
                <a:path w="401320" h="599440">
                  <a:moveTo>
                    <a:pt x="178892" y="2261"/>
                  </a:moveTo>
                  <a:lnTo>
                    <a:pt x="172060" y="2261"/>
                  </a:lnTo>
                  <a:lnTo>
                    <a:pt x="164694" y="4407"/>
                  </a:lnTo>
                  <a:lnTo>
                    <a:pt x="114808" y="34328"/>
                  </a:lnTo>
                  <a:lnTo>
                    <a:pt x="89078" y="62662"/>
                  </a:lnTo>
                  <a:lnTo>
                    <a:pt x="46025" y="133719"/>
                  </a:lnTo>
                  <a:lnTo>
                    <a:pt x="35448" y="190562"/>
                  </a:lnTo>
                  <a:lnTo>
                    <a:pt x="40623" y="223817"/>
                  </a:lnTo>
                  <a:lnTo>
                    <a:pt x="57569" y="2550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71251" y="7169683"/>
              <a:ext cx="103505" cy="6985"/>
            </a:xfrm>
            <a:custGeom>
              <a:avLst/>
              <a:gdLst/>
              <a:ahLst/>
              <a:cxnLst/>
              <a:rect l="l" t="t" r="r" b="b"/>
              <a:pathLst>
                <a:path w="103504" h="6984">
                  <a:moveTo>
                    <a:pt x="-2286" y="3206"/>
                  </a:moveTo>
                  <a:lnTo>
                    <a:pt x="105765" y="3206"/>
                  </a:lnTo>
                </a:path>
              </a:pathLst>
            </a:custGeom>
            <a:ln w="109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19054" y="7249845"/>
              <a:ext cx="82550" cy="4445"/>
            </a:xfrm>
            <a:custGeom>
              <a:avLst/>
              <a:gdLst/>
              <a:ahLst/>
              <a:cxnLst/>
              <a:rect l="l" t="t" r="r" b="b"/>
              <a:pathLst>
                <a:path w="82550" h="4445">
                  <a:moveTo>
                    <a:pt x="-2286" y="2133"/>
                  </a:moveTo>
                  <a:lnTo>
                    <a:pt x="84213" y="2133"/>
                  </a:lnTo>
                </a:path>
              </a:pathLst>
            </a:custGeom>
            <a:ln w="88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50055" y="7329462"/>
              <a:ext cx="86360" cy="3810"/>
            </a:xfrm>
            <a:custGeom>
              <a:avLst/>
              <a:gdLst/>
              <a:ahLst/>
              <a:cxnLst/>
              <a:rect l="l" t="t" r="r" b="b"/>
              <a:pathLst>
                <a:path w="86360" h="3809">
                  <a:moveTo>
                    <a:pt x="0" y="0"/>
                  </a:moveTo>
                  <a:lnTo>
                    <a:pt x="86131" y="32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174731" y="7406424"/>
              <a:ext cx="52705" cy="3175"/>
            </a:xfrm>
            <a:custGeom>
              <a:avLst/>
              <a:gdLst/>
              <a:ahLst/>
              <a:cxnLst/>
              <a:rect l="l" t="t" r="r" b="b"/>
              <a:pathLst>
                <a:path w="52704" h="3175">
                  <a:moveTo>
                    <a:pt x="-2286" y="1333"/>
                  </a:moveTo>
                  <a:lnTo>
                    <a:pt x="54813" y="1333"/>
                  </a:lnTo>
                </a:path>
              </a:pathLst>
            </a:custGeom>
            <a:ln w="72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71392" y="6503339"/>
              <a:ext cx="1250315" cy="2625090"/>
            </a:xfrm>
            <a:custGeom>
              <a:avLst/>
              <a:gdLst/>
              <a:ahLst/>
              <a:cxnLst/>
              <a:rect l="l" t="t" r="r" b="b"/>
              <a:pathLst>
                <a:path w="1250314" h="2625090">
                  <a:moveTo>
                    <a:pt x="868667" y="858723"/>
                  </a:moveTo>
                  <a:lnTo>
                    <a:pt x="881811" y="891324"/>
                  </a:lnTo>
                </a:path>
                <a:path w="1250314" h="2625090">
                  <a:moveTo>
                    <a:pt x="837692" y="782307"/>
                  </a:moveTo>
                  <a:lnTo>
                    <a:pt x="848715" y="809015"/>
                  </a:lnTo>
                </a:path>
                <a:path w="1250314" h="2625090">
                  <a:moveTo>
                    <a:pt x="804608" y="698931"/>
                  </a:moveTo>
                  <a:lnTo>
                    <a:pt x="816152" y="728332"/>
                  </a:lnTo>
                </a:path>
                <a:path w="1250314" h="2625090">
                  <a:moveTo>
                    <a:pt x="776236" y="627354"/>
                  </a:moveTo>
                  <a:lnTo>
                    <a:pt x="784110" y="648182"/>
                  </a:lnTo>
                </a:path>
                <a:path w="1250314" h="2625090">
                  <a:moveTo>
                    <a:pt x="589267" y="237782"/>
                  </a:moveTo>
                  <a:lnTo>
                    <a:pt x="574040" y="242595"/>
                  </a:lnTo>
                  <a:lnTo>
                    <a:pt x="568790" y="246396"/>
                  </a:lnTo>
                  <a:lnTo>
                    <a:pt x="567478" y="251747"/>
                  </a:lnTo>
                  <a:lnTo>
                    <a:pt x="570498" y="256795"/>
                  </a:lnTo>
                  <a:lnTo>
                    <a:pt x="578243" y="259689"/>
                  </a:lnTo>
                  <a:lnTo>
                    <a:pt x="821410" y="292836"/>
                  </a:lnTo>
                  <a:lnTo>
                    <a:pt x="833490" y="293179"/>
                  </a:lnTo>
                  <a:lnTo>
                    <a:pt x="843989" y="292023"/>
                  </a:lnTo>
                  <a:lnTo>
                    <a:pt x="853305" y="289668"/>
                  </a:lnTo>
                  <a:lnTo>
                    <a:pt x="861834" y="286410"/>
                  </a:lnTo>
                  <a:lnTo>
                    <a:pt x="886523" y="278930"/>
                  </a:lnTo>
                </a:path>
                <a:path w="1250314" h="2625090">
                  <a:moveTo>
                    <a:pt x="26784" y="381533"/>
                  </a:moveTo>
                  <a:lnTo>
                    <a:pt x="28819" y="391663"/>
                  </a:lnTo>
                  <a:lnTo>
                    <a:pt x="28882" y="400496"/>
                  </a:lnTo>
                  <a:lnTo>
                    <a:pt x="27370" y="409331"/>
                  </a:lnTo>
                  <a:lnTo>
                    <a:pt x="24676" y="419468"/>
                  </a:lnTo>
                  <a:lnTo>
                    <a:pt x="20955" y="433998"/>
                  </a:lnTo>
                  <a:lnTo>
                    <a:pt x="16540" y="453139"/>
                  </a:lnTo>
                  <a:lnTo>
                    <a:pt x="12122" y="472674"/>
                  </a:lnTo>
                  <a:lnTo>
                    <a:pt x="8394" y="488391"/>
                  </a:lnTo>
                  <a:lnTo>
                    <a:pt x="5314" y="505580"/>
                  </a:lnTo>
                  <a:lnTo>
                    <a:pt x="2625" y="532087"/>
                  </a:lnTo>
                  <a:lnTo>
                    <a:pt x="722" y="567606"/>
                  </a:lnTo>
                  <a:lnTo>
                    <a:pt x="0" y="611835"/>
                  </a:lnTo>
                  <a:lnTo>
                    <a:pt x="24676" y="1435836"/>
                  </a:lnTo>
                  <a:lnTo>
                    <a:pt x="25356" y="1477208"/>
                  </a:lnTo>
                  <a:lnTo>
                    <a:pt x="27361" y="1524950"/>
                  </a:lnTo>
                  <a:lnTo>
                    <a:pt x="30634" y="1576914"/>
                  </a:lnTo>
                  <a:lnTo>
                    <a:pt x="35120" y="1630951"/>
                  </a:lnTo>
                  <a:lnTo>
                    <a:pt x="40762" y="1684914"/>
                  </a:lnTo>
                  <a:lnTo>
                    <a:pt x="47505" y="1736654"/>
                  </a:lnTo>
                  <a:lnTo>
                    <a:pt x="55293" y="1784024"/>
                  </a:lnTo>
                  <a:lnTo>
                    <a:pt x="64071" y="1824875"/>
                  </a:lnTo>
                  <a:lnTo>
                    <a:pt x="90144" y="1858006"/>
                  </a:lnTo>
                  <a:lnTo>
                    <a:pt x="102933" y="1862264"/>
                  </a:lnTo>
                  <a:lnTo>
                    <a:pt x="746302" y="2100592"/>
                  </a:lnTo>
                  <a:lnTo>
                    <a:pt x="755461" y="2101547"/>
                  </a:lnTo>
                  <a:lnTo>
                    <a:pt x="761272" y="2098192"/>
                  </a:lnTo>
                  <a:lnTo>
                    <a:pt x="764326" y="2090827"/>
                  </a:lnTo>
                  <a:lnTo>
                    <a:pt x="765213" y="2079751"/>
                  </a:lnTo>
                  <a:lnTo>
                    <a:pt x="726871" y="685596"/>
                  </a:lnTo>
                </a:path>
                <a:path w="1250314" h="2625090">
                  <a:moveTo>
                    <a:pt x="589267" y="2372588"/>
                  </a:moveTo>
                  <a:lnTo>
                    <a:pt x="580217" y="2383174"/>
                  </a:lnTo>
                  <a:lnTo>
                    <a:pt x="575156" y="2396307"/>
                  </a:lnTo>
                  <a:lnTo>
                    <a:pt x="572949" y="2409337"/>
                  </a:lnTo>
                  <a:lnTo>
                    <a:pt x="572465" y="2419616"/>
                  </a:lnTo>
                  <a:lnTo>
                    <a:pt x="572465" y="2457564"/>
                  </a:lnTo>
                  <a:lnTo>
                    <a:pt x="574032" y="2467818"/>
                  </a:lnTo>
                  <a:lnTo>
                    <a:pt x="578307" y="2475523"/>
                  </a:lnTo>
                  <a:lnTo>
                    <a:pt x="584648" y="2480926"/>
                  </a:lnTo>
                  <a:lnTo>
                    <a:pt x="592416" y="2484272"/>
                  </a:lnTo>
                  <a:lnTo>
                    <a:pt x="889152" y="2622130"/>
                  </a:lnTo>
                  <a:lnTo>
                    <a:pt x="899314" y="2624971"/>
                  </a:lnTo>
                  <a:lnTo>
                    <a:pt x="909375" y="2623205"/>
                  </a:lnTo>
                  <a:lnTo>
                    <a:pt x="917071" y="2615831"/>
                  </a:lnTo>
                  <a:lnTo>
                    <a:pt x="920140" y="2601848"/>
                  </a:lnTo>
                  <a:lnTo>
                    <a:pt x="920140" y="2553195"/>
                  </a:lnTo>
                  <a:lnTo>
                    <a:pt x="920140" y="2543606"/>
                  </a:lnTo>
                  <a:lnTo>
                    <a:pt x="921715" y="2536101"/>
                  </a:lnTo>
                  <a:lnTo>
                    <a:pt x="929589" y="2532913"/>
                  </a:lnTo>
                  <a:lnTo>
                    <a:pt x="937463" y="2529700"/>
                  </a:lnTo>
                  <a:lnTo>
                    <a:pt x="941666" y="2520073"/>
                  </a:lnTo>
                  <a:lnTo>
                    <a:pt x="941666" y="2514193"/>
                  </a:lnTo>
                  <a:lnTo>
                    <a:pt x="941666" y="2499766"/>
                  </a:lnTo>
                </a:path>
                <a:path w="1250314" h="2625090">
                  <a:moveTo>
                    <a:pt x="897039" y="2624810"/>
                  </a:moveTo>
                  <a:lnTo>
                    <a:pt x="903338" y="2621597"/>
                  </a:lnTo>
                  <a:lnTo>
                    <a:pt x="908062" y="2615209"/>
                  </a:lnTo>
                  <a:lnTo>
                    <a:pt x="908062" y="2603449"/>
                  </a:lnTo>
                  <a:lnTo>
                    <a:pt x="908062" y="2548407"/>
                  </a:lnTo>
                  <a:lnTo>
                    <a:pt x="924864" y="2521140"/>
                  </a:lnTo>
                  <a:lnTo>
                    <a:pt x="929589" y="2515260"/>
                  </a:lnTo>
                  <a:lnTo>
                    <a:pt x="929589" y="2509392"/>
                  </a:lnTo>
                </a:path>
                <a:path w="1250314" h="2625090">
                  <a:moveTo>
                    <a:pt x="814565" y="2523820"/>
                  </a:moveTo>
                  <a:lnTo>
                    <a:pt x="820299" y="2536919"/>
                  </a:lnTo>
                  <a:lnTo>
                    <a:pt x="821794" y="2549607"/>
                  </a:lnTo>
                  <a:lnTo>
                    <a:pt x="819151" y="2560485"/>
                  </a:lnTo>
                  <a:lnTo>
                    <a:pt x="812469" y="2568155"/>
                  </a:lnTo>
                  <a:lnTo>
                    <a:pt x="802533" y="2571055"/>
                  </a:lnTo>
                  <a:lnTo>
                    <a:pt x="791660" y="2568836"/>
                  </a:lnTo>
                  <a:lnTo>
                    <a:pt x="781083" y="2562010"/>
                  </a:lnTo>
                  <a:lnTo>
                    <a:pt x="772033" y="2551087"/>
                  </a:lnTo>
                  <a:lnTo>
                    <a:pt x="766318" y="2537680"/>
                  </a:lnTo>
                  <a:lnTo>
                    <a:pt x="764879" y="2524823"/>
                  </a:lnTo>
                  <a:lnTo>
                    <a:pt x="767675" y="2513871"/>
                  </a:lnTo>
                  <a:lnTo>
                    <a:pt x="774661" y="2506179"/>
                  </a:lnTo>
                  <a:lnTo>
                    <a:pt x="784070" y="2503305"/>
                  </a:lnTo>
                  <a:lnTo>
                    <a:pt x="794808" y="2505584"/>
                  </a:lnTo>
                  <a:lnTo>
                    <a:pt x="805449" y="2512571"/>
                  </a:lnTo>
                  <a:lnTo>
                    <a:pt x="814565" y="2523820"/>
                  </a:lnTo>
                </a:path>
                <a:path w="1250314" h="2625090">
                  <a:moveTo>
                    <a:pt x="818248" y="2563367"/>
                  </a:moveTo>
                  <a:lnTo>
                    <a:pt x="780961" y="2544673"/>
                  </a:lnTo>
                  <a:lnTo>
                    <a:pt x="774138" y="2522812"/>
                  </a:lnTo>
                  <a:lnTo>
                    <a:pt x="774910" y="2512867"/>
                  </a:lnTo>
                  <a:lnTo>
                    <a:pt x="778344" y="2504579"/>
                  </a:lnTo>
                </a:path>
                <a:path w="1250314" h="2625090">
                  <a:moveTo>
                    <a:pt x="889698" y="944219"/>
                  </a:moveTo>
                  <a:lnTo>
                    <a:pt x="912833" y="966035"/>
                  </a:lnTo>
                  <a:lnTo>
                    <a:pt x="935380" y="984899"/>
                  </a:lnTo>
                  <a:lnTo>
                    <a:pt x="956746" y="1001860"/>
                  </a:lnTo>
                  <a:lnTo>
                    <a:pt x="976337" y="1017968"/>
                  </a:lnTo>
                </a:path>
                <a:path w="1250314" h="2625090">
                  <a:moveTo>
                    <a:pt x="992619" y="611835"/>
                  </a:moveTo>
                  <a:lnTo>
                    <a:pt x="1079284" y="651382"/>
                  </a:lnTo>
                  <a:lnTo>
                    <a:pt x="1091361" y="655662"/>
                  </a:lnTo>
                  <a:lnTo>
                    <a:pt x="1093457" y="662076"/>
                  </a:lnTo>
                  <a:lnTo>
                    <a:pt x="1089266" y="668489"/>
                  </a:lnTo>
                  <a:lnTo>
                    <a:pt x="1077175" y="703757"/>
                  </a:lnTo>
                </a:path>
                <a:path w="1250314" h="2625090">
                  <a:moveTo>
                    <a:pt x="873925" y="75869"/>
                  </a:moveTo>
                  <a:lnTo>
                    <a:pt x="868239" y="80653"/>
                  </a:lnTo>
                  <a:lnTo>
                    <a:pt x="863941" y="86833"/>
                  </a:lnTo>
                  <a:lnTo>
                    <a:pt x="861221" y="94207"/>
                  </a:lnTo>
                  <a:lnTo>
                    <a:pt x="860272" y="102577"/>
                  </a:lnTo>
                  <a:lnTo>
                    <a:pt x="862855" y="116728"/>
                  </a:lnTo>
                  <a:lnTo>
                    <a:pt x="869918" y="128716"/>
                  </a:lnTo>
                  <a:lnTo>
                    <a:pt x="880428" y="137391"/>
                  </a:lnTo>
                  <a:lnTo>
                    <a:pt x="893356" y="141604"/>
                  </a:lnTo>
                  <a:lnTo>
                    <a:pt x="906364" y="139980"/>
                  </a:lnTo>
                  <a:lnTo>
                    <a:pt x="917054" y="133391"/>
                  </a:lnTo>
                  <a:lnTo>
                    <a:pt x="924295" y="122891"/>
                  </a:lnTo>
                  <a:lnTo>
                    <a:pt x="926960" y="109537"/>
                  </a:lnTo>
                  <a:lnTo>
                    <a:pt x="925919" y="100562"/>
                  </a:lnTo>
                  <a:lnTo>
                    <a:pt x="922961" y="92243"/>
                  </a:lnTo>
                  <a:lnTo>
                    <a:pt x="918328" y="84823"/>
                  </a:lnTo>
                  <a:lnTo>
                    <a:pt x="912266" y="78549"/>
                  </a:lnTo>
                  <a:lnTo>
                    <a:pt x="909129" y="74802"/>
                  </a:lnTo>
                  <a:lnTo>
                    <a:pt x="909129" y="73202"/>
                  </a:lnTo>
                  <a:lnTo>
                    <a:pt x="909129" y="68935"/>
                  </a:lnTo>
                  <a:lnTo>
                    <a:pt x="909129" y="47015"/>
                  </a:lnTo>
                  <a:lnTo>
                    <a:pt x="909129" y="37934"/>
                  </a:lnTo>
                  <a:lnTo>
                    <a:pt x="902284" y="29908"/>
                  </a:lnTo>
                  <a:lnTo>
                    <a:pt x="893356" y="28854"/>
                  </a:lnTo>
                  <a:lnTo>
                    <a:pt x="884948" y="27787"/>
                  </a:lnTo>
                  <a:lnTo>
                    <a:pt x="877595" y="34721"/>
                  </a:lnTo>
                  <a:lnTo>
                    <a:pt x="877595" y="43802"/>
                  </a:lnTo>
                  <a:lnTo>
                    <a:pt x="877595" y="65722"/>
                  </a:lnTo>
                  <a:lnTo>
                    <a:pt x="877595" y="69989"/>
                  </a:lnTo>
                  <a:lnTo>
                    <a:pt x="873925" y="75869"/>
                  </a:lnTo>
                </a:path>
                <a:path w="1250314" h="2625090">
                  <a:moveTo>
                    <a:pt x="891781" y="29908"/>
                  </a:moveTo>
                  <a:lnTo>
                    <a:pt x="887590" y="32600"/>
                  </a:lnTo>
                  <a:lnTo>
                    <a:pt x="885482" y="37401"/>
                  </a:lnTo>
                  <a:lnTo>
                    <a:pt x="885482" y="42735"/>
                  </a:lnTo>
                  <a:lnTo>
                    <a:pt x="885482" y="64642"/>
                  </a:lnTo>
                  <a:lnTo>
                    <a:pt x="884948" y="68935"/>
                  </a:lnTo>
                  <a:lnTo>
                    <a:pt x="881265" y="74269"/>
                  </a:lnTo>
                  <a:lnTo>
                    <a:pt x="875590" y="79356"/>
                  </a:lnTo>
                  <a:lnTo>
                    <a:pt x="871291" y="85694"/>
                  </a:lnTo>
                  <a:lnTo>
                    <a:pt x="868565" y="93130"/>
                  </a:lnTo>
                  <a:lnTo>
                    <a:pt x="867613" y="101511"/>
                  </a:lnTo>
                  <a:lnTo>
                    <a:pt x="870208" y="115421"/>
                  </a:lnTo>
                  <a:lnTo>
                    <a:pt x="877338" y="127371"/>
                  </a:lnTo>
                  <a:lnTo>
                    <a:pt x="888015" y="136011"/>
                  </a:lnTo>
                  <a:lnTo>
                    <a:pt x="901255" y="139992"/>
                  </a:lnTo>
                </a:path>
                <a:path w="1250314" h="2625090">
                  <a:moveTo>
                    <a:pt x="590321" y="18694"/>
                  </a:moveTo>
                  <a:lnTo>
                    <a:pt x="590321" y="27241"/>
                  </a:lnTo>
                  <a:lnTo>
                    <a:pt x="584009" y="33654"/>
                  </a:lnTo>
                  <a:lnTo>
                    <a:pt x="575614" y="32600"/>
                  </a:lnTo>
                  <a:lnTo>
                    <a:pt x="567728" y="31534"/>
                  </a:lnTo>
                  <a:lnTo>
                    <a:pt x="561428" y="23507"/>
                  </a:lnTo>
                  <a:lnTo>
                    <a:pt x="561428" y="14947"/>
                  </a:lnTo>
                  <a:lnTo>
                    <a:pt x="561428" y="5867"/>
                  </a:lnTo>
                  <a:lnTo>
                    <a:pt x="567728" y="0"/>
                  </a:lnTo>
                  <a:lnTo>
                    <a:pt x="575614" y="1054"/>
                  </a:lnTo>
                  <a:lnTo>
                    <a:pt x="584009" y="2133"/>
                  </a:lnTo>
                  <a:lnTo>
                    <a:pt x="590321" y="10147"/>
                  </a:lnTo>
                  <a:lnTo>
                    <a:pt x="590321" y="18694"/>
                  </a:lnTo>
                </a:path>
                <a:path w="1250314" h="2625090">
                  <a:moveTo>
                    <a:pt x="587705" y="27787"/>
                  </a:moveTo>
                  <a:lnTo>
                    <a:pt x="586117" y="28320"/>
                  </a:lnTo>
                  <a:lnTo>
                    <a:pt x="584009" y="28320"/>
                  </a:lnTo>
                  <a:lnTo>
                    <a:pt x="581914" y="28320"/>
                  </a:lnTo>
                  <a:lnTo>
                    <a:pt x="574040" y="27241"/>
                  </a:lnTo>
                  <a:lnTo>
                    <a:pt x="567728" y="19227"/>
                  </a:lnTo>
                  <a:lnTo>
                    <a:pt x="567728" y="10680"/>
                  </a:lnTo>
                  <a:lnTo>
                    <a:pt x="567728" y="7480"/>
                  </a:lnTo>
                  <a:lnTo>
                    <a:pt x="568261" y="4800"/>
                  </a:lnTo>
                  <a:lnTo>
                    <a:pt x="569823" y="2666"/>
                  </a:lnTo>
                </a:path>
                <a:path w="1250314" h="2625090">
                  <a:moveTo>
                    <a:pt x="1249959" y="86042"/>
                  </a:moveTo>
                  <a:lnTo>
                    <a:pt x="1248573" y="93362"/>
                  </a:lnTo>
                  <a:lnTo>
                    <a:pt x="1244774" y="98983"/>
                  </a:lnTo>
                  <a:lnTo>
                    <a:pt x="1239104" y="102405"/>
                  </a:lnTo>
                  <a:lnTo>
                    <a:pt x="1232103" y="103123"/>
                  </a:lnTo>
                  <a:lnTo>
                    <a:pt x="1225326" y="100524"/>
                  </a:lnTo>
                  <a:lnTo>
                    <a:pt x="1219631" y="95577"/>
                  </a:lnTo>
                  <a:lnTo>
                    <a:pt x="1215708" y="88929"/>
                  </a:lnTo>
                  <a:lnTo>
                    <a:pt x="1214247" y="81229"/>
                  </a:lnTo>
                  <a:lnTo>
                    <a:pt x="1215708" y="73894"/>
                  </a:lnTo>
                  <a:lnTo>
                    <a:pt x="1219631" y="68264"/>
                  </a:lnTo>
                  <a:lnTo>
                    <a:pt x="1225326" y="64836"/>
                  </a:lnTo>
                  <a:lnTo>
                    <a:pt x="1232103" y="64109"/>
                  </a:lnTo>
                  <a:lnTo>
                    <a:pt x="1239104" y="66713"/>
                  </a:lnTo>
                  <a:lnTo>
                    <a:pt x="1244774" y="71670"/>
                  </a:lnTo>
                  <a:lnTo>
                    <a:pt x="1248573" y="78331"/>
                  </a:lnTo>
                  <a:lnTo>
                    <a:pt x="1249959" y="86042"/>
                  </a:lnTo>
                </a:path>
                <a:path w="1250314" h="2625090">
                  <a:moveTo>
                    <a:pt x="1246822" y="97243"/>
                  </a:moveTo>
                  <a:lnTo>
                    <a:pt x="1244727" y="97777"/>
                  </a:lnTo>
                  <a:lnTo>
                    <a:pt x="1242085" y="98310"/>
                  </a:lnTo>
                  <a:lnTo>
                    <a:pt x="1239989" y="97777"/>
                  </a:lnTo>
                  <a:lnTo>
                    <a:pt x="1232988" y="95407"/>
                  </a:lnTo>
                  <a:lnTo>
                    <a:pt x="1227318" y="90433"/>
                  </a:lnTo>
                  <a:lnTo>
                    <a:pt x="1223519" y="83654"/>
                  </a:lnTo>
                  <a:lnTo>
                    <a:pt x="1222133" y="75869"/>
                  </a:lnTo>
                  <a:lnTo>
                    <a:pt x="1222133" y="72123"/>
                  </a:lnTo>
                  <a:lnTo>
                    <a:pt x="1223187" y="68935"/>
                  </a:lnTo>
                  <a:lnTo>
                    <a:pt x="1224749" y="66243"/>
                  </a:lnTo>
                </a:path>
                <a:path w="1250314" h="2625090">
                  <a:moveTo>
                    <a:pt x="799350" y="211607"/>
                  </a:moveTo>
                  <a:lnTo>
                    <a:pt x="797144" y="223067"/>
                  </a:lnTo>
                  <a:lnTo>
                    <a:pt x="791148" y="231971"/>
                  </a:lnTo>
                  <a:lnTo>
                    <a:pt x="782296" y="237371"/>
                  </a:lnTo>
                  <a:lnTo>
                    <a:pt x="771525" y="238315"/>
                  </a:lnTo>
                  <a:lnTo>
                    <a:pt x="760745" y="234393"/>
                  </a:lnTo>
                  <a:lnTo>
                    <a:pt x="751890" y="226563"/>
                  </a:lnTo>
                  <a:lnTo>
                    <a:pt x="745893" y="215925"/>
                  </a:lnTo>
                  <a:lnTo>
                    <a:pt x="743686" y="203580"/>
                  </a:lnTo>
                  <a:lnTo>
                    <a:pt x="745893" y="191901"/>
                  </a:lnTo>
                  <a:lnTo>
                    <a:pt x="751890" y="183021"/>
                  </a:lnTo>
                  <a:lnTo>
                    <a:pt x="760745" y="177743"/>
                  </a:lnTo>
                  <a:lnTo>
                    <a:pt x="771525" y="176872"/>
                  </a:lnTo>
                  <a:lnTo>
                    <a:pt x="782296" y="180801"/>
                  </a:lnTo>
                  <a:lnTo>
                    <a:pt x="791148" y="188634"/>
                  </a:lnTo>
                  <a:lnTo>
                    <a:pt x="797144" y="199270"/>
                  </a:lnTo>
                  <a:lnTo>
                    <a:pt x="799350" y="211607"/>
                  </a:lnTo>
                </a:path>
                <a:path w="1250314" h="2625090">
                  <a:moveTo>
                    <a:pt x="794080" y="229234"/>
                  </a:moveTo>
                  <a:lnTo>
                    <a:pt x="790943" y="230314"/>
                  </a:lnTo>
                  <a:lnTo>
                    <a:pt x="787273" y="230847"/>
                  </a:lnTo>
                  <a:lnTo>
                    <a:pt x="783069" y="230314"/>
                  </a:lnTo>
                  <a:lnTo>
                    <a:pt x="772593" y="226383"/>
                  </a:lnTo>
                  <a:lnTo>
                    <a:pt x="763897" y="218546"/>
                  </a:lnTo>
                  <a:lnTo>
                    <a:pt x="757960" y="207906"/>
                  </a:lnTo>
                  <a:lnTo>
                    <a:pt x="755764" y="195567"/>
                  </a:lnTo>
                  <a:lnTo>
                    <a:pt x="755764" y="189699"/>
                  </a:lnTo>
                  <a:lnTo>
                    <a:pt x="756818" y="184353"/>
                  </a:lnTo>
                  <a:lnTo>
                    <a:pt x="759434" y="180073"/>
                  </a:lnTo>
                </a:path>
                <a:path w="1250314" h="2625090">
                  <a:moveTo>
                    <a:pt x="783069" y="230314"/>
                  </a:moveTo>
                  <a:lnTo>
                    <a:pt x="783069" y="181673"/>
                  </a:lnTo>
                </a:path>
                <a:path w="1250314" h="2625090">
                  <a:moveTo>
                    <a:pt x="783577" y="160299"/>
                  </a:moveTo>
                  <a:lnTo>
                    <a:pt x="783577" y="152285"/>
                  </a:lnTo>
                  <a:lnTo>
                    <a:pt x="787793" y="145872"/>
                  </a:lnTo>
                  <a:lnTo>
                    <a:pt x="801433" y="147472"/>
                  </a:lnTo>
                  <a:lnTo>
                    <a:pt x="848715" y="153352"/>
                  </a:lnTo>
                  <a:lnTo>
                    <a:pt x="855535" y="153885"/>
                  </a:lnTo>
                  <a:lnTo>
                    <a:pt x="862368" y="157098"/>
                  </a:lnTo>
                  <a:lnTo>
                    <a:pt x="864984" y="168846"/>
                  </a:lnTo>
                </a:path>
                <a:path w="1250314" h="2625090">
                  <a:moveTo>
                    <a:pt x="872871" y="169925"/>
                  </a:moveTo>
                  <a:lnTo>
                    <a:pt x="870842" y="160756"/>
                  </a:lnTo>
                  <a:lnTo>
                    <a:pt x="866841" y="155089"/>
                  </a:lnTo>
                  <a:lnTo>
                    <a:pt x="861655" y="152027"/>
                  </a:lnTo>
                  <a:lnTo>
                    <a:pt x="856068" y="1506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061282" y="6648145"/>
              <a:ext cx="463550" cy="1433195"/>
            </a:xfrm>
            <a:custGeom>
              <a:avLst/>
              <a:gdLst/>
              <a:ahLst/>
              <a:cxnLst/>
              <a:rect l="l" t="t" r="r" b="b"/>
              <a:pathLst>
                <a:path w="463550" h="1433195">
                  <a:moveTo>
                    <a:pt x="66179" y="5867"/>
                  </a:moveTo>
                  <a:lnTo>
                    <a:pt x="19443" y="546"/>
                  </a:lnTo>
                  <a:lnTo>
                    <a:pt x="14719" y="0"/>
                  </a:lnTo>
                  <a:lnTo>
                    <a:pt x="11023" y="546"/>
                  </a:lnTo>
                  <a:lnTo>
                    <a:pt x="8394" y="1612"/>
                  </a:lnTo>
                  <a:lnTo>
                    <a:pt x="0" y="3721"/>
                  </a:lnTo>
                </a:path>
                <a:path w="463550" h="1433195">
                  <a:moveTo>
                    <a:pt x="435914" y="518337"/>
                  </a:moveTo>
                  <a:lnTo>
                    <a:pt x="442747" y="504977"/>
                  </a:lnTo>
                  <a:lnTo>
                    <a:pt x="455866" y="503377"/>
                  </a:lnTo>
                  <a:lnTo>
                    <a:pt x="463232" y="514057"/>
                  </a:lnTo>
                  <a:lnTo>
                    <a:pt x="463232" y="530098"/>
                  </a:lnTo>
                  <a:lnTo>
                    <a:pt x="457453" y="541858"/>
                  </a:lnTo>
                  <a:lnTo>
                    <a:pt x="444322" y="545058"/>
                  </a:lnTo>
                  <a:lnTo>
                    <a:pt x="435914" y="536511"/>
                  </a:lnTo>
                  <a:lnTo>
                    <a:pt x="435914" y="518337"/>
                  </a:lnTo>
                  <a:close/>
                </a:path>
                <a:path w="463550" h="1433195">
                  <a:moveTo>
                    <a:pt x="451154" y="508711"/>
                  </a:moveTo>
                  <a:lnTo>
                    <a:pt x="454837" y="515137"/>
                  </a:lnTo>
                  <a:lnTo>
                    <a:pt x="454837" y="530631"/>
                  </a:lnTo>
                  <a:lnTo>
                    <a:pt x="451154" y="538657"/>
                  </a:lnTo>
                </a:path>
                <a:path w="463550" h="1433195">
                  <a:moveTo>
                    <a:pt x="444322" y="545058"/>
                  </a:moveTo>
                  <a:lnTo>
                    <a:pt x="432765" y="542391"/>
                  </a:lnTo>
                  <a:lnTo>
                    <a:pt x="424357" y="533844"/>
                  </a:lnTo>
                  <a:lnTo>
                    <a:pt x="424357" y="516204"/>
                  </a:lnTo>
                  <a:lnTo>
                    <a:pt x="431203" y="502831"/>
                  </a:lnTo>
                  <a:lnTo>
                    <a:pt x="444322" y="500697"/>
                  </a:lnTo>
                  <a:lnTo>
                    <a:pt x="455866" y="503377"/>
                  </a:lnTo>
                </a:path>
                <a:path w="463550" h="1433195">
                  <a:moveTo>
                    <a:pt x="445909" y="510324"/>
                  </a:moveTo>
                  <a:lnTo>
                    <a:pt x="445909" y="538657"/>
                  </a:lnTo>
                </a:path>
                <a:path w="463550" h="1433195">
                  <a:moveTo>
                    <a:pt x="449579" y="545058"/>
                  </a:moveTo>
                  <a:lnTo>
                    <a:pt x="446417" y="548258"/>
                  </a:lnTo>
                  <a:lnTo>
                    <a:pt x="442213" y="549859"/>
                  </a:lnTo>
                  <a:lnTo>
                    <a:pt x="437502" y="550405"/>
                  </a:lnTo>
                  <a:lnTo>
                    <a:pt x="428960" y="548327"/>
                  </a:lnTo>
                  <a:lnTo>
                    <a:pt x="421943" y="542594"/>
                  </a:lnTo>
                  <a:lnTo>
                    <a:pt x="417190" y="533956"/>
                  </a:lnTo>
                  <a:lnTo>
                    <a:pt x="415442" y="523163"/>
                  </a:lnTo>
                  <a:lnTo>
                    <a:pt x="417190" y="512267"/>
                  </a:lnTo>
                  <a:lnTo>
                    <a:pt x="421943" y="503375"/>
                  </a:lnTo>
                  <a:lnTo>
                    <a:pt x="428960" y="497290"/>
                  </a:lnTo>
                  <a:lnTo>
                    <a:pt x="437502" y="494817"/>
                  </a:lnTo>
                  <a:lnTo>
                    <a:pt x="443801" y="494296"/>
                  </a:lnTo>
                  <a:lnTo>
                    <a:pt x="449059" y="497497"/>
                  </a:lnTo>
                  <a:lnTo>
                    <a:pt x="453250" y="502297"/>
                  </a:lnTo>
                </a:path>
                <a:path w="463550" h="1433195">
                  <a:moveTo>
                    <a:pt x="234251" y="516724"/>
                  </a:moveTo>
                  <a:lnTo>
                    <a:pt x="241071" y="503377"/>
                  </a:lnTo>
                  <a:lnTo>
                    <a:pt x="254203" y="501230"/>
                  </a:lnTo>
                  <a:lnTo>
                    <a:pt x="261556" y="512457"/>
                  </a:lnTo>
                  <a:lnTo>
                    <a:pt x="261556" y="528485"/>
                  </a:lnTo>
                  <a:lnTo>
                    <a:pt x="255777" y="540257"/>
                  </a:lnTo>
                  <a:lnTo>
                    <a:pt x="242646" y="543445"/>
                  </a:lnTo>
                  <a:lnTo>
                    <a:pt x="234251" y="534377"/>
                  </a:lnTo>
                  <a:lnTo>
                    <a:pt x="234251" y="516724"/>
                  </a:lnTo>
                  <a:close/>
                </a:path>
                <a:path w="463550" h="1433195">
                  <a:moveTo>
                    <a:pt x="249478" y="507098"/>
                  </a:moveTo>
                  <a:lnTo>
                    <a:pt x="253149" y="512991"/>
                  </a:lnTo>
                  <a:lnTo>
                    <a:pt x="253149" y="529031"/>
                  </a:lnTo>
                  <a:lnTo>
                    <a:pt x="249478" y="537057"/>
                  </a:lnTo>
                </a:path>
                <a:path w="463550" h="1433195">
                  <a:moveTo>
                    <a:pt x="242646" y="543445"/>
                  </a:moveTo>
                  <a:lnTo>
                    <a:pt x="231101" y="540791"/>
                  </a:lnTo>
                  <a:lnTo>
                    <a:pt x="222681" y="532231"/>
                  </a:lnTo>
                  <a:lnTo>
                    <a:pt x="222681" y="514057"/>
                  </a:lnTo>
                  <a:lnTo>
                    <a:pt x="229514" y="500697"/>
                  </a:lnTo>
                  <a:lnTo>
                    <a:pt x="242646" y="499110"/>
                  </a:lnTo>
                  <a:lnTo>
                    <a:pt x="254203" y="501230"/>
                  </a:lnTo>
                </a:path>
                <a:path w="463550" h="1433195">
                  <a:moveTo>
                    <a:pt x="244221" y="508711"/>
                  </a:moveTo>
                  <a:lnTo>
                    <a:pt x="244221" y="537057"/>
                  </a:lnTo>
                </a:path>
                <a:path w="463550" h="1433195">
                  <a:moveTo>
                    <a:pt x="247903" y="543445"/>
                  </a:moveTo>
                  <a:lnTo>
                    <a:pt x="244741" y="546646"/>
                  </a:lnTo>
                  <a:lnTo>
                    <a:pt x="240550" y="548258"/>
                  </a:lnTo>
                  <a:lnTo>
                    <a:pt x="235813" y="548258"/>
                  </a:lnTo>
                  <a:lnTo>
                    <a:pt x="227266" y="546414"/>
                  </a:lnTo>
                  <a:lnTo>
                    <a:pt x="220249" y="540713"/>
                  </a:lnTo>
                  <a:lnTo>
                    <a:pt x="215500" y="532105"/>
                  </a:lnTo>
                  <a:lnTo>
                    <a:pt x="213753" y="521538"/>
                  </a:lnTo>
                  <a:lnTo>
                    <a:pt x="215500" y="510573"/>
                  </a:lnTo>
                  <a:lnTo>
                    <a:pt x="220249" y="501505"/>
                  </a:lnTo>
                  <a:lnTo>
                    <a:pt x="227266" y="495240"/>
                  </a:lnTo>
                  <a:lnTo>
                    <a:pt x="235813" y="492683"/>
                  </a:lnTo>
                  <a:lnTo>
                    <a:pt x="242125" y="492683"/>
                  </a:lnTo>
                  <a:lnTo>
                    <a:pt x="247370" y="495350"/>
                  </a:lnTo>
                  <a:lnTo>
                    <a:pt x="251574" y="500151"/>
                  </a:lnTo>
                </a:path>
                <a:path w="463550" h="1433195">
                  <a:moveTo>
                    <a:pt x="264706" y="1386166"/>
                  </a:moveTo>
                  <a:lnTo>
                    <a:pt x="289145" y="1432947"/>
                  </a:lnTo>
                  <a:lnTo>
                    <a:pt x="307903" y="1425970"/>
                  </a:lnTo>
                  <a:lnTo>
                    <a:pt x="323706" y="1402564"/>
                  </a:lnTo>
                  <a:lnTo>
                    <a:pt x="330352" y="1370152"/>
                  </a:lnTo>
                  <a:lnTo>
                    <a:pt x="334556" y="1287310"/>
                  </a:lnTo>
                  <a:lnTo>
                    <a:pt x="330701" y="1269726"/>
                  </a:lnTo>
                  <a:lnTo>
                    <a:pt x="320641" y="1261659"/>
                  </a:lnTo>
                  <a:lnTo>
                    <a:pt x="309008" y="1261606"/>
                  </a:lnTo>
                  <a:lnTo>
                    <a:pt x="300431" y="1268069"/>
                  </a:lnTo>
                  <a:lnTo>
                    <a:pt x="297493" y="1272932"/>
                  </a:lnTo>
                  <a:lnTo>
                    <a:pt x="294254" y="1278550"/>
                  </a:lnTo>
                  <a:lnTo>
                    <a:pt x="290817" y="1284668"/>
                  </a:lnTo>
                  <a:lnTo>
                    <a:pt x="287286" y="1291031"/>
                  </a:lnTo>
                </a:path>
                <a:path w="463550" h="1433195">
                  <a:moveTo>
                    <a:pt x="283108" y="1429435"/>
                  </a:moveTo>
                  <a:lnTo>
                    <a:pt x="317434" y="1389462"/>
                  </a:lnTo>
                  <a:lnTo>
                    <a:pt x="325107" y="1283042"/>
                  </a:lnTo>
                  <a:lnTo>
                    <a:pt x="325627" y="1272349"/>
                  </a:lnTo>
                  <a:lnTo>
                    <a:pt x="322478" y="1265402"/>
                  </a:lnTo>
                  <a:lnTo>
                    <a:pt x="317741" y="12611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6731" y="7903248"/>
              <a:ext cx="117894" cy="13867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492101" y="8582012"/>
              <a:ext cx="33020" cy="40005"/>
            </a:xfrm>
            <a:custGeom>
              <a:avLst/>
              <a:gdLst/>
              <a:ahLst/>
              <a:cxnLst/>
              <a:rect l="l" t="t" r="r" b="b"/>
              <a:pathLst>
                <a:path w="33020" h="40004">
                  <a:moveTo>
                    <a:pt x="8778" y="19253"/>
                  </a:moveTo>
                  <a:lnTo>
                    <a:pt x="6162" y="12306"/>
                  </a:lnTo>
                  <a:lnTo>
                    <a:pt x="7203" y="4825"/>
                  </a:lnTo>
                  <a:lnTo>
                    <a:pt x="10353" y="0"/>
                  </a:lnTo>
                  <a:lnTo>
                    <a:pt x="9299" y="0"/>
                  </a:lnTo>
                  <a:lnTo>
                    <a:pt x="4231" y="3702"/>
                  </a:lnTo>
                  <a:lnTo>
                    <a:pt x="1033" y="9505"/>
                  </a:lnTo>
                  <a:lnTo>
                    <a:pt x="0" y="16709"/>
                  </a:lnTo>
                  <a:lnTo>
                    <a:pt x="1425" y="24612"/>
                  </a:lnTo>
                  <a:lnTo>
                    <a:pt x="5146" y="31742"/>
                  </a:lnTo>
                  <a:lnTo>
                    <a:pt x="10347" y="36825"/>
                  </a:lnTo>
                  <a:lnTo>
                    <a:pt x="16337" y="39405"/>
                  </a:lnTo>
                  <a:lnTo>
                    <a:pt x="22431" y="39027"/>
                  </a:lnTo>
                  <a:lnTo>
                    <a:pt x="24539" y="37960"/>
                  </a:lnTo>
                  <a:lnTo>
                    <a:pt x="26634" y="36347"/>
                  </a:lnTo>
                  <a:lnTo>
                    <a:pt x="28209" y="33693"/>
                  </a:lnTo>
                  <a:lnTo>
                    <a:pt x="22514" y="33767"/>
                  </a:lnTo>
                  <a:lnTo>
                    <a:pt x="16917" y="31088"/>
                  </a:lnTo>
                  <a:lnTo>
                    <a:pt x="12109" y="26101"/>
                  </a:lnTo>
                  <a:lnTo>
                    <a:pt x="8778" y="19253"/>
                  </a:lnTo>
                </a:path>
                <a:path w="33020" h="40004">
                  <a:moveTo>
                    <a:pt x="29784" y="14439"/>
                  </a:moveTo>
                  <a:lnTo>
                    <a:pt x="26451" y="7679"/>
                  </a:lnTo>
                  <a:lnTo>
                    <a:pt x="21640" y="2819"/>
                  </a:lnTo>
                  <a:lnTo>
                    <a:pt x="16043" y="159"/>
                  </a:lnTo>
                  <a:lnTo>
                    <a:pt x="10353" y="0"/>
                  </a:lnTo>
                  <a:lnTo>
                    <a:pt x="7203" y="4825"/>
                  </a:lnTo>
                  <a:lnTo>
                    <a:pt x="6162" y="12306"/>
                  </a:lnTo>
                  <a:lnTo>
                    <a:pt x="8778" y="19253"/>
                  </a:lnTo>
                  <a:lnTo>
                    <a:pt x="12109" y="26101"/>
                  </a:lnTo>
                  <a:lnTo>
                    <a:pt x="16917" y="31088"/>
                  </a:lnTo>
                  <a:lnTo>
                    <a:pt x="22514" y="33767"/>
                  </a:lnTo>
                  <a:lnTo>
                    <a:pt x="28209" y="33693"/>
                  </a:lnTo>
                  <a:lnTo>
                    <a:pt x="31346" y="28867"/>
                  </a:lnTo>
                  <a:lnTo>
                    <a:pt x="32413" y="21920"/>
                  </a:lnTo>
                  <a:lnTo>
                    <a:pt x="29784" y="144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0598" y="8432393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0" y="24066"/>
                  </a:moveTo>
                  <a:lnTo>
                    <a:pt x="6537" y="21211"/>
                  </a:lnTo>
                  <a:lnTo>
                    <a:pt x="11695" y="16048"/>
                  </a:lnTo>
                  <a:lnTo>
                    <a:pt x="15078" y="8877"/>
                  </a:lnTo>
                  <a:lnTo>
                    <a:pt x="16294" y="0"/>
                  </a:lnTo>
                </a:path>
              </a:pathLst>
            </a:custGeom>
            <a:ln w="9144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11193" y="8346922"/>
              <a:ext cx="36195" cy="85725"/>
            </a:xfrm>
            <a:custGeom>
              <a:avLst/>
              <a:gdLst/>
              <a:ahLst/>
              <a:cxnLst/>
              <a:rect l="l" t="t" r="r" b="b"/>
              <a:pathLst>
                <a:path w="36195" h="85725">
                  <a:moveTo>
                    <a:pt x="35699" y="85470"/>
                  </a:moveTo>
                  <a:lnTo>
                    <a:pt x="35699" y="39535"/>
                  </a:lnTo>
                  <a:lnTo>
                    <a:pt x="33584" y="26517"/>
                  </a:lnTo>
                  <a:lnTo>
                    <a:pt x="27827" y="14757"/>
                  </a:lnTo>
                  <a:lnTo>
                    <a:pt x="19310" y="5502"/>
                  </a:lnTo>
                  <a:lnTo>
                    <a:pt x="8915" y="0"/>
                  </a:lnTo>
                </a:path>
                <a:path w="36195" h="85725">
                  <a:moveTo>
                    <a:pt x="5245" y="24561"/>
                  </a:moveTo>
                  <a:lnTo>
                    <a:pt x="2095" y="25107"/>
                  </a:lnTo>
                  <a:lnTo>
                    <a:pt x="0" y="28308"/>
                  </a:lnTo>
                  <a:lnTo>
                    <a:pt x="0" y="32054"/>
                  </a:lnTo>
                  <a:lnTo>
                    <a:pt x="0" y="72135"/>
                  </a:lnTo>
                  <a:lnTo>
                    <a:pt x="0" y="77469"/>
                  </a:lnTo>
                  <a:lnTo>
                    <a:pt x="3657" y="83350"/>
                  </a:lnTo>
                  <a:lnTo>
                    <a:pt x="7861" y="84416"/>
                  </a:lnTo>
                  <a:lnTo>
                    <a:pt x="9956" y="84937"/>
                  </a:lnTo>
                  <a:lnTo>
                    <a:pt x="12077" y="84937"/>
                  </a:lnTo>
                  <a:lnTo>
                    <a:pt x="13119" y="83883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93324" y="8346376"/>
              <a:ext cx="34290" cy="102870"/>
            </a:xfrm>
            <a:custGeom>
              <a:avLst/>
              <a:gdLst/>
              <a:ahLst/>
              <a:cxnLst/>
              <a:rect l="l" t="t" r="r" b="b"/>
              <a:pathLst>
                <a:path w="34289" h="102870">
                  <a:moveTo>
                    <a:pt x="0" y="24028"/>
                  </a:moveTo>
                  <a:lnTo>
                    <a:pt x="0" y="69989"/>
                  </a:lnTo>
                  <a:lnTo>
                    <a:pt x="1125" y="79141"/>
                  </a:lnTo>
                  <a:lnTo>
                    <a:pt x="4270" y="87899"/>
                  </a:lnTo>
                  <a:lnTo>
                    <a:pt x="9086" y="95853"/>
                  </a:lnTo>
                  <a:lnTo>
                    <a:pt x="15227" y="102590"/>
                  </a:lnTo>
                </a:path>
                <a:path w="34289" h="102870">
                  <a:moveTo>
                    <a:pt x="15227" y="0"/>
                  </a:moveTo>
                  <a:lnTo>
                    <a:pt x="10515" y="1612"/>
                  </a:lnTo>
                  <a:lnTo>
                    <a:pt x="6832" y="4267"/>
                  </a:lnTo>
                  <a:lnTo>
                    <a:pt x="4190" y="8559"/>
                  </a:lnTo>
                </a:path>
                <a:path w="34289" h="102870">
                  <a:moveTo>
                    <a:pt x="34137" y="37922"/>
                  </a:moveTo>
                  <a:lnTo>
                    <a:pt x="34137" y="34175"/>
                  </a:lnTo>
                  <a:lnTo>
                    <a:pt x="32562" y="31000"/>
                  </a:lnTo>
                  <a:lnTo>
                    <a:pt x="30454" y="28333"/>
                  </a:lnTo>
                </a:path>
                <a:path w="34289" h="102870">
                  <a:moveTo>
                    <a:pt x="34137" y="73202"/>
                  </a:moveTo>
                  <a:lnTo>
                    <a:pt x="34137" y="48082"/>
                  </a:lnTo>
                </a:path>
              </a:pathLst>
            </a:custGeom>
            <a:ln w="9144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24063" y="7909268"/>
              <a:ext cx="72390" cy="172085"/>
            </a:xfrm>
            <a:custGeom>
              <a:avLst/>
              <a:gdLst/>
              <a:ahLst/>
              <a:cxnLst/>
              <a:rect l="l" t="t" r="r" b="b"/>
              <a:pathLst>
                <a:path w="72389" h="172084">
                  <a:moveTo>
                    <a:pt x="2979" y="130365"/>
                  </a:moveTo>
                  <a:lnTo>
                    <a:pt x="24722" y="171626"/>
                  </a:lnTo>
                  <a:lnTo>
                    <a:pt x="41837" y="167714"/>
                  </a:lnTo>
                  <a:lnTo>
                    <a:pt x="57376" y="148875"/>
                  </a:lnTo>
                  <a:lnTo>
                    <a:pt x="66517" y="120764"/>
                  </a:lnTo>
                </a:path>
                <a:path w="72389" h="172084">
                  <a:moveTo>
                    <a:pt x="70720" y="46481"/>
                  </a:moveTo>
                  <a:lnTo>
                    <a:pt x="71775" y="26187"/>
                  </a:lnTo>
                  <a:lnTo>
                    <a:pt x="67919" y="8604"/>
                  </a:lnTo>
                  <a:lnTo>
                    <a:pt x="57860" y="536"/>
                  </a:lnTo>
                  <a:lnTo>
                    <a:pt x="46227" y="484"/>
                  </a:lnTo>
                  <a:lnTo>
                    <a:pt x="37650" y="6946"/>
                  </a:lnTo>
                  <a:lnTo>
                    <a:pt x="34487" y="11760"/>
                  </a:lnTo>
                  <a:lnTo>
                    <a:pt x="31338" y="17627"/>
                  </a:lnTo>
                  <a:lnTo>
                    <a:pt x="27655" y="24041"/>
                  </a:lnTo>
                </a:path>
                <a:path w="72389" h="172084">
                  <a:moveTo>
                    <a:pt x="61259" y="43802"/>
                  </a:moveTo>
                  <a:lnTo>
                    <a:pt x="62326" y="21920"/>
                  </a:lnTo>
                  <a:lnTo>
                    <a:pt x="62846" y="11226"/>
                  </a:lnTo>
                  <a:lnTo>
                    <a:pt x="59697" y="4279"/>
                  </a:lnTo>
                  <a:lnTo>
                    <a:pt x="54960" y="0"/>
                  </a:lnTo>
                </a:path>
                <a:path w="72389" h="172084">
                  <a:moveTo>
                    <a:pt x="20327" y="168313"/>
                  </a:moveTo>
                  <a:lnTo>
                    <a:pt x="31895" y="164079"/>
                  </a:lnTo>
                  <a:lnTo>
                    <a:pt x="42826" y="153230"/>
                  </a:lnTo>
                  <a:lnTo>
                    <a:pt x="51693" y="137368"/>
                  </a:lnTo>
                  <a:lnTo>
                    <a:pt x="57068" y="118097"/>
                  </a:lnTo>
                </a:path>
                <a:path w="72389" h="172084">
                  <a:moveTo>
                    <a:pt x="37650" y="6946"/>
                  </a:moveTo>
                  <a:lnTo>
                    <a:pt x="17557" y="45153"/>
                  </a:lnTo>
                  <a:lnTo>
                    <a:pt x="2979" y="81749"/>
                  </a:lnTo>
                  <a:lnTo>
                    <a:pt x="0" y="100701"/>
                  </a:lnTo>
                  <a:lnTo>
                    <a:pt x="1205" y="119556"/>
                  </a:lnTo>
                  <a:lnTo>
                    <a:pt x="5266" y="137808"/>
                  </a:lnTo>
                  <a:lnTo>
                    <a:pt x="10853" y="154952"/>
                  </a:lnTo>
                  <a:lnTo>
                    <a:pt x="26364" y="171824"/>
                  </a:lnTo>
                  <a:lnTo>
                    <a:pt x="45122" y="164847"/>
                  </a:lnTo>
                  <a:lnTo>
                    <a:pt x="60925" y="141442"/>
                  </a:lnTo>
                  <a:lnTo>
                    <a:pt x="67571" y="109029"/>
                  </a:lnTo>
                  <a:lnTo>
                    <a:pt x="71775" y="26187"/>
                  </a:lnTo>
                  <a:lnTo>
                    <a:pt x="67919" y="8604"/>
                  </a:lnTo>
                  <a:lnTo>
                    <a:pt x="57860" y="536"/>
                  </a:lnTo>
                  <a:lnTo>
                    <a:pt x="46227" y="484"/>
                  </a:lnTo>
                  <a:lnTo>
                    <a:pt x="37650" y="6946"/>
                  </a:lnTo>
                </a:path>
                <a:path w="72389" h="172084">
                  <a:moveTo>
                    <a:pt x="70720" y="46481"/>
                  </a:moveTo>
                  <a:lnTo>
                    <a:pt x="71775" y="26187"/>
                  </a:lnTo>
                  <a:lnTo>
                    <a:pt x="67919" y="8604"/>
                  </a:lnTo>
                  <a:lnTo>
                    <a:pt x="57860" y="536"/>
                  </a:lnTo>
                  <a:lnTo>
                    <a:pt x="46227" y="484"/>
                  </a:lnTo>
                  <a:lnTo>
                    <a:pt x="37650" y="6946"/>
                  </a:lnTo>
                  <a:lnTo>
                    <a:pt x="34487" y="11760"/>
                  </a:lnTo>
                  <a:lnTo>
                    <a:pt x="31338" y="17627"/>
                  </a:lnTo>
                  <a:lnTo>
                    <a:pt x="27655" y="24041"/>
                  </a:lnTo>
                </a:path>
                <a:path w="72389" h="172084">
                  <a:moveTo>
                    <a:pt x="61259" y="43802"/>
                  </a:moveTo>
                  <a:lnTo>
                    <a:pt x="62326" y="21920"/>
                  </a:lnTo>
                  <a:lnTo>
                    <a:pt x="62846" y="11226"/>
                  </a:lnTo>
                  <a:lnTo>
                    <a:pt x="59697" y="4279"/>
                  </a:lnTo>
                  <a:lnTo>
                    <a:pt x="5496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60151" y="7211898"/>
              <a:ext cx="111760" cy="905510"/>
            </a:xfrm>
            <a:custGeom>
              <a:avLst/>
              <a:gdLst/>
              <a:ahLst/>
              <a:cxnLst/>
              <a:rect l="l" t="t" r="r" b="b"/>
              <a:pathLst>
                <a:path w="111760" h="905509">
                  <a:moveTo>
                    <a:pt x="111531" y="8026"/>
                  </a:moveTo>
                  <a:lnTo>
                    <a:pt x="107315" y="5359"/>
                  </a:lnTo>
                  <a:lnTo>
                    <a:pt x="101015" y="3213"/>
                  </a:lnTo>
                  <a:lnTo>
                    <a:pt x="90525" y="0"/>
                  </a:lnTo>
                  <a:lnTo>
                    <a:pt x="85801" y="2679"/>
                  </a:lnTo>
                  <a:lnTo>
                    <a:pt x="82638" y="8026"/>
                  </a:lnTo>
                  <a:lnTo>
                    <a:pt x="45351" y="61468"/>
                  </a:lnTo>
                  <a:lnTo>
                    <a:pt x="47447" y="70548"/>
                  </a:lnTo>
                  <a:lnTo>
                    <a:pt x="50088" y="74282"/>
                  </a:lnTo>
                  <a:lnTo>
                    <a:pt x="49555" y="83362"/>
                  </a:lnTo>
                  <a:lnTo>
                    <a:pt x="46939" y="87642"/>
                  </a:lnTo>
                  <a:lnTo>
                    <a:pt x="28549" y="123977"/>
                  </a:lnTo>
                  <a:lnTo>
                    <a:pt x="24333" y="125056"/>
                  </a:lnTo>
                  <a:lnTo>
                    <a:pt x="14795" y="196824"/>
                  </a:lnTo>
                  <a:lnTo>
                    <a:pt x="10363" y="237858"/>
                  </a:lnTo>
                  <a:lnTo>
                    <a:pt x="6489" y="281876"/>
                  </a:lnTo>
                  <a:lnTo>
                    <a:pt x="3352" y="328460"/>
                  </a:lnTo>
                  <a:lnTo>
                    <a:pt x="1130" y="377139"/>
                  </a:lnTo>
                  <a:lnTo>
                    <a:pt x="0" y="427456"/>
                  </a:lnTo>
                  <a:lnTo>
                    <a:pt x="152" y="478980"/>
                  </a:lnTo>
                  <a:lnTo>
                    <a:pt x="1765" y="531253"/>
                  </a:lnTo>
                  <a:lnTo>
                    <a:pt x="5016" y="583819"/>
                  </a:lnTo>
                  <a:lnTo>
                    <a:pt x="10083" y="636219"/>
                  </a:lnTo>
                  <a:lnTo>
                    <a:pt x="17145" y="688022"/>
                  </a:lnTo>
                  <a:lnTo>
                    <a:pt x="26390" y="738759"/>
                  </a:lnTo>
                  <a:lnTo>
                    <a:pt x="37998" y="787996"/>
                  </a:lnTo>
                  <a:lnTo>
                    <a:pt x="52133" y="835253"/>
                  </a:lnTo>
                  <a:lnTo>
                    <a:pt x="68999" y="880110"/>
                  </a:lnTo>
                  <a:lnTo>
                    <a:pt x="96304" y="905230"/>
                  </a:lnTo>
                  <a:lnTo>
                    <a:pt x="111531" y="8026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79760" y="7211898"/>
              <a:ext cx="91922" cy="15924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1777" y="7906981"/>
              <a:ext cx="76347" cy="1763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6731" y="7903248"/>
              <a:ext cx="117894" cy="138671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247714" y="7206892"/>
              <a:ext cx="386715" cy="911860"/>
            </a:xfrm>
            <a:custGeom>
              <a:avLst/>
              <a:gdLst/>
              <a:ahLst/>
              <a:cxnLst/>
              <a:rect l="l" t="t" r="r" b="b"/>
              <a:pathLst>
                <a:path w="386714" h="911859">
                  <a:moveTo>
                    <a:pt x="365039" y="368923"/>
                  </a:moveTo>
                  <a:lnTo>
                    <a:pt x="327739" y="390818"/>
                  </a:lnTo>
                  <a:lnTo>
                    <a:pt x="303182" y="397135"/>
                  </a:lnTo>
                  <a:lnTo>
                    <a:pt x="288076" y="386013"/>
                  </a:lnTo>
                  <a:lnTo>
                    <a:pt x="280453" y="361663"/>
                  </a:lnTo>
                  <a:lnTo>
                    <a:pt x="278349" y="328296"/>
                  </a:lnTo>
                  <a:lnTo>
                    <a:pt x="278349" y="132183"/>
                  </a:lnTo>
                  <a:lnTo>
                    <a:pt x="276933" y="114167"/>
                  </a:lnTo>
                  <a:lnTo>
                    <a:pt x="272518" y="101465"/>
                  </a:lnTo>
                  <a:lnTo>
                    <a:pt x="264853" y="92367"/>
                  </a:lnTo>
                  <a:lnTo>
                    <a:pt x="253686" y="85167"/>
                  </a:lnTo>
                  <a:lnTo>
                    <a:pt x="111890" y="6605"/>
                  </a:lnTo>
                  <a:lnTo>
                    <a:pt x="102693" y="1424"/>
                  </a:lnTo>
                  <a:lnTo>
                    <a:pt x="95415" y="0"/>
                  </a:lnTo>
                  <a:lnTo>
                    <a:pt x="89809" y="1878"/>
                  </a:lnTo>
                  <a:lnTo>
                    <a:pt x="85626" y="6605"/>
                  </a:lnTo>
                  <a:lnTo>
                    <a:pt x="52010" y="55233"/>
                  </a:lnTo>
                  <a:lnTo>
                    <a:pt x="56213" y="64860"/>
                  </a:lnTo>
                  <a:lnTo>
                    <a:pt x="59884" y="75007"/>
                  </a:lnTo>
                  <a:lnTo>
                    <a:pt x="60417" y="76620"/>
                  </a:lnTo>
                  <a:lnTo>
                    <a:pt x="61471" y="79821"/>
                  </a:lnTo>
                  <a:lnTo>
                    <a:pt x="62525" y="85167"/>
                  </a:lnTo>
                  <a:lnTo>
                    <a:pt x="60417" y="91593"/>
                  </a:lnTo>
                  <a:lnTo>
                    <a:pt x="40986" y="128982"/>
                  </a:lnTo>
                  <a:lnTo>
                    <a:pt x="30991" y="130062"/>
                  </a:lnTo>
                  <a:lnTo>
                    <a:pt x="22596" y="151957"/>
                  </a:lnTo>
                  <a:lnTo>
                    <a:pt x="22596" y="155703"/>
                  </a:lnTo>
                  <a:lnTo>
                    <a:pt x="22596" y="156224"/>
                  </a:lnTo>
                  <a:lnTo>
                    <a:pt x="22596" y="158383"/>
                  </a:lnTo>
                  <a:lnTo>
                    <a:pt x="22596" y="160516"/>
                  </a:lnTo>
                  <a:lnTo>
                    <a:pt x="21542" y="161570"/>
                  </a:lnTo>
                  <a:lnTo>
                    <a:pt x="14646" y="199688"/>
                  </a:lnTo>
                  <a:lnTo>
                    <a:pt x="10233" y="240714"/>
                  </a:lnTo>
                  <a:lnTo>
                    <a:pt x="6384" y="284741"/>
                  </a:lnTo>
                  <a:lnTo>
                    <a:pt x="3277" y="331320"/>
                  </a:lnTo>
                  <a:lnTo>
                    <a:pt x="1090" y="379998"/>
                  </a:lnTo>
                  <a:lnTo>
                    <a:pt x="0" y="430325"/>
                  </a:lnTo>
                  <a:lnTo>
                    <a:pt x="183" y="481849"/>
                  </a:lnTo>
                  <a:lnTo>
                    <a:pt x="1818" y="534118"/>
                  </a:lnTo>
                  <a:lnTo>
                    <a:pt x="5082" y="586683"/>
                  </a:lnTo>
                  <a:lnTo>
                    <a:pt x="10151" y="639090"/>
                  </a:lnTo>
                  <a:lnTo>
                    <a:pt x="17205" y="690889"/>
                  </a:lnTo>
                  <a:lnTo>
                    <a:pt x="26419" y="741630"/>
                  </a:lnTo>
                  <a:lnTo>
                    <a:pt x="37971" y="790859"/>
                  </a:lnTo>
                  <a:lnTo>
                    <a:pt x="52038" y="838127"/>
                  </a:lnTo>
                  <a:lnTo>
                    <a:pt x="68799" y="882981"/>
                  </a:lnTo>
                  <a:lnTo>
                    <a:pt x="109326" y="911437"/>
                  </a:lnTo>
                  <a:lnTo>
                    <a:pt x="140388" y="908672"/>
                  </a:lnTo>
                  <a:lnTo>
                    <a:pt x="173866" y="890982"/>
                  </a:lnTo>
                  <a:lnTo>
                    <a:pt x="229009" y="848767"/>
                  </a:lnTo>
                  <a:lnTo>
                    <a:pt x="236367" y="843711"/>
                  </a:lnTo>
                  <a:lnTo>
                    <a:pt x="241805" y="843108"/>
                  </a:lnTo>
                  <a:lnTo>
                    <a:pt x="245176" y="847208"/>
                  </a:lnTo>
                  <a:lnTo>
                    <a:pt x="246332" y="856260"/>
                  </a:lnTo>
                  <a:lnTo>
                    <a:pt x="246332" y="881381"/>
                  </a:lnTo>
                  <a:lnTo>
                    <a:pt x="247383" y="887996"/>
                  </a:lnTo>
                  <a:lnTo>
                    <a:pt x="250403" y="891003"/>
                  </a:lnTo>
                  <a:lnTo>
                    <a:pt x="255194" y="890402"/>
                  </a:lnTo>
                  <a:lnTo>
                    <a:pt x="261560" y="886194"/>
                  </a:lnTo>
                  <a:lnTo>
                    <a:pt x="375542" y="795339"/>
                  </a:lnTo>
                  <a:lnTo>
                    <a:pt x="386578" y="770777"/>
                  </a:lnTo>
                  <a:lnTo>
                    <a:pt x="386578" y="387605"/>
                  </a:lnTo>
                  <a:lnTo>
                    <a:pt x="384913" y="374397"/>
                  </a:lnTo>
                  <a:lnTo>
                    <a:pt x="380343" y="367249"/>
                  </a:lnTo>
                  <a:lnTo>
                    <a:pt x="373505" y="365608"/>
                  </a:lnTo>
                  <a:lnTo>
                    <a:pt x="365039" y="3689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99724" y="7207045"/>
              <a:ext cx="57150" cy="67945"/>
            </a:xfrm>
            <a:custGeom>
              <a:avLst/>
              <a:gdLst/>
              <a:ahLst/>
              <a:cxnLst/>
              <a:rect l="l" t="t" r="r" b="b"/>
              <a:pathLst>
                <a:path w="57150" h="67945">
                  <a:moveTo>
                    <a:pt x="42433" y="0"/>
                  </a:moveTo>
                  <a:lnTo>
                    <a:pt x="37420" y="2022"/>
                  </a:lnTo>
                  <a:lnTo>
                    <a:pt x="33616" y="6453"/>
                  </a:lnTo>
                  <a:lnTo>
                    <a:pt x="0" y="55081"/>
                  </a:lnTo>
                  <a:lnTo>
                    <a:pt x="1955" y="59564"/>
                  </a:lnTo>
                  <a:lnTo>
                    <a:pt x="5232" y="67895"/>
                  </a:lnTo>
                  <a:lnTo>
                    <a:pt x="5778" y="66320"/>
                  </a:lnTo>
                  <a:lnTo>
                    <a:pt x="43065" y="12879"/>
                  </a:lnTo>
                  <a:lnTo>
                    <a:pt x="45415" y="8688"/>
                  </a:lnTo>
                  <a:lnTo>
                    <a:pt x="50393" y="5551"/>
                  </a:lnTo>
                  <a:lnTo>
                    <a:pt x="56794" y="4510"/>
                  </a:lnTo>
                  <a:lnTo>
                    <a:pt x="48833" y="718"/>
                  </a:lnTo>
                  <a:lnTo>
                    <a:pt x="42433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299724" y="7207045"/>
              <a:ext cx="57150" cy="67945"/>
            </a:xfrm>
            <a:custGeom>
              <a:avLst/>
              <a:gdLst/>
              <a:ahLst/>
              <a:cxnLst/>
              <a:rect l="l" t="t" r="r" b="b"/>
              <a:pathLst>
                <a:path w="57150" h="67945">
                  <a:moveTo>
                    <a:pt x="43065" y="12879"/>
                  </a:moveTo>
                  <a:lnTo>
                    <a:pt x="45415" y="8688"/>
                  </a:lnTo>
                  <a:lnTo>
                    <a:pt x="50393" y="5551"/>
                  </a:lnTo>
                  <a:lnTo>
                    <a:pt x="56794" y="4510"/>
                  </a:lnTo>
                  <a:lnTo>
                    <a:pt x="48833" y="718"/>
                  </a:lnTo>
                  <a:lnTo>
                    <a:pt x="42433" y="0"/>
                  </a:lnTo>
                  <a:lnTo>
                    <a:pt x="37420" y="2022"/>
                  </a:lnTo>
                  <a:lnTo>
                    <a:pt x="33616" y="6453"/>
                  </a:lnTo>
                  <a:lnTo>
                    <a:pt x="0" y="55081"/>
                  </a:lnTo>
                  <a:lnTo>
                    <a:pt x="1955" y="59564"/>
                  </a:lnTo>
                  <a:lnTo>
                    <a:pt x="3784" y="64111"/>
                  </a:lnTo>
                  <a:lnTo>
                    <a:pt x="5232" y="67895"/>
                  </a:lnTo>
                  <a:lnTo>
                    <a:pt x="5778" y="66320"/>
                  </a:lnTo>
                  <a:lnTo>
                    <a:pt x="43065" y="128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47714" y="7336078"/>
              <a:ext cx="111760" cy="782955"/>
            </a:xfrm>
            <a:custGeom>
              <a:avLst/>
              <a:gdLst/>
              <a:ahLst/>
              <a:cxnLst/>
              <a:rect l="l" t="t" r="r" b="b"/>
              <a:pathLst>
                <a:path w="111760" h="782954">
                  <a:moveTo>
                    <a:pt x="38941" y="0"/>
                  </a:moveTo>
                  <a:lnTo>
                    <a:pt x="30991" y="876"/>
                  </a:lnTo>
                  <a:lnTo>
                    <a:pt x="22596" y="22771"/>
                  </a:lnTo>
                  <a:lnTo>
                    <a:pt x="22596" y="31330"/>
                  </a:lnTo>
                  <a:lnTo>
                    <a:pt x="21542" y="32384"/>
                  </a:lnTo>
                  <a:lnTo>
                    <a:pt x="14646" y="70502"/>
                  </a:lnTo>
                  <a:lnTo>
                    <a:pt x="10233" y="111528"/>
                  </a:lnTo>
                  <a:lnTo>
                    <a:pt x="6384" y="155555"/>
                  </a:lnTo>
                  <a:lnTo>
                    <a:pt x="3277" y="202134"/>
                  </a:lnTo>
                  <a:lnTo>
                    <a:pt x="1090" y="250812"/>
                  </a:lnTo>
                  <a:lnTo>
                    <a:pt x="0" y="301139"/>
                  </a:lnTo>
                  <a:lnTo>
                    <a:pt x="183" y="352663"/>
                  </a:lnTo>
                  <a:lnTo>
                    <a:pt x="1818" y="404932"/>
                  </a:lnTo>
                  <a:lnTo>
                    <a:pt x="5082" y="457497"/>
                  </a:lnTo>
                  <a:lnTo>
                    <a:pt x="10151" y="509904"/>
                  </a:lnTo>
                  <a:lnTo>
                    <a:pt x="17205" y="561703"/>
                  </a:lnTo>
                  <a:lnTo>
                    <a:pt x="26419" y="612444"/>
                  </a:lnTo>
                  <a:lnTo>
                    <a:pt x="37971" y="661673"/>
                  </a:lnTo>
                  <a:lnTo>
                    <a:pt x="52038" y="708941"/>
                  </a:lnTo>
                  <a:lnTo>
                    <a:pt x="68799" y="753795"/>
                  </a:lnTo>
                  <a:lnTo>
                    <a:pt x="97401" y="779368"/>
                  </a:lnTo>
                  <a:lnTo>
                    <a:pt x="111700" y="782434"/>
                  </a:lnTo>
                  <a:lnTo>
                    <a:pt x="101302" y="776748"/>
                  </a:lnTo>
                  <a:lnTo>
                    <a:pt x="92691" y="770262"/>
                  </a:lnTo>
                  <a:lnTo>
                    <a:pt x="67013" y="721527"/>
                  </a:lnTo>
                  <a:lnTo>
                    <a:pt x="54334" y="682941"/>
                  </a:lnTo>
                  <a:lnTo>
                    <a:pt x="43378" y="640609"/>
                  </a:lnTo>
                  <a:lnTo>
                    <a:pt x="34126" y="594971"/>
                  </a:lnTo>
                  <a:lnTo>
                    <a:pt x="26555" y="546463"/>
                  </a:lnTo>
                  <a:lnTo>
                    <a:pt x="20648" y="495524"/>
                  </a:lnTo>
                  <a:lnTo>
                    <a:pt x="16382" y="442592"/>
                  </a:lnTo>
                  <a:lnTo>
                    <a:pt x="13738" y="388107"/>
                  </a:lnTo>
                  <a:lnTo>
                    <a:pt x="12696" y="332505"/>
                  </a:lnTo>
                  <a:lnTo>
                    <a:pt x="13236" y="276225"/>
                  </a:lnTo>
                  <a:lnTo>
                    <a:pt x="15336" y="219706"/>
                  </a:lnTo>
                  <a:lnTo>
                    <a:pt x="18977" y="163386"/>
                  </a:lnTo>
                  <a:lnTo>
                    <a:pt x="24138" y="107702"/>
                  </a:lnTo>
                  <a:lnTo>
                    <a:pt x="30800" y="53094"/>
                  </a:lnTo>
                  <a:lnTo>
                    <a:pt x="38941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47714" y="7336078"/>
              <a:ext cx="111760" cy="782955"/>
            </a:xfrm>
            <a:custGeom>
              <a:avLst/>
              <a:gdLst/>
              <a:ahLst/>
              <a:cxnLst/>
              <a:rect l="l" t="t" r="r" b="b"/>
              <a:pathLst>
                <a:path w="111760" h="782954">
                  <a:moveTo>
                    <a:pt x="81435" y="755929"/>
                  </a:moveTo>
                  <a:lnTo>
                    <a:pt x="54334" y="682941"/>
                  </a:lnTo>
                  <a:lnTo>
                    <a:pt x="43378" y="640609"/>
                  </a:lnTo>
                  <a:lnTo>
                    <a:pt x="34126" y="594971"/>
                  </a:lnTo>
                  <a:lnTo>
                    <a:pt x="26555" y="546463"/>
                  </a:lnTo>
                  <a:lnTo>
                    <a:pt x="20648" y="495524"/>
                  </a:lnTo>
                  <a:lnTo>
                    <a:pt x="16382" y="442592"/>
                  </a:lnTo>
                  <a:lnTo>
                    <a:pt x="13738" y="388107"/>
                  </a:lnTo>
                  <a:lnTo>
                    <a:pt x="12696" y="332505"/>
                  </a:lnTo>
                  <a:lnTo>
                    <a:pt x="13236" y="276225"/>
                  </a:lnTo>
                  <a:lnTo>
                    <a:pt x="15336" y="219706"/>
                  </a:lnTo>
                  <a:lnTo>
                    <a:pt x="18977" y="163386"/>
                  </a:lnTo>
                  <a:lnTo>
                    <a:pt x="24138" y="107702"/>
                  </a:lnTo>
                  <a:lnTo>
                    <a:pt x="30800" y="53094"/>
                  </a:lnTo>
                  <a:lnTo>
                    <a:pt x="38941" y="0"/>
                  </a:lnTo>
                  <a:lnTo>
                    <a:pt x="30991" y="876"/>
                  </a:lnTo>
                  <a:lnTo>
                    <a:pt x="22596" y="22771"/>
                  </a:lnTo>
                  <a:lnTo>
                    <a:pt x="22596" y="26517"/>
                  </a:lnTo>
                  <a:lnTo>
                    <a:pt x="22596" y="27038"/>
                  </a:lnTo>
                  <a:lnTo>
                    <a:pt x="22596" y="29197"/>
                  </a:lnTo>
                  <a:lnTo>
                    <a:pt x="22596" y="31330"/>
                  </a:lnTo>
                  <a:lnTo>
                    <a:pt x="21542" y="32384"/>
                  </a:lnTo>
                  <a:lnTo>
                    <a:pt x="14646" y="70502"/>
                  </a:lnTo>
                  <a:lnTo>
                    <a:pt x="10233" y="111528"/>
                  </a:lnTo>
                  <a:lnTo>
                    <a:pt x="6384" y="155555"/>
                  </a:lnTo>
                  <a:lnTo>
                    <a:pt x="3277" y="202134"/>
                  </a:lnTo>
                  <a:lnTo>
                    <a:pt x="1090" y="250812"/>
                  </a:lnTo>
                  <a:lnTo>
                    <a:pt x="0" y="301139"/>
                  </a:lnTo>
                  <a:lnTo>
                    <a:pt x="183" y="352663"/>
                  </a:lnTo>
                  <a:lnTo>
                    <a:pt x="1818" y="404932"/>
                  </a:lnTo>
                  <a:lnTo>
                    <a:pt x="5082" y="457497"/>
                  </a:lnTo>
                  <a:lnTo>
                    <a:pt x="10151" y="509904"/>
                  </a:lnTo>
                  <a:lnTo>
                    <a:pt x="17205" y="561703"/>
                  </a:lnTo>
                  <a:lnTo>
                    <a:pt x="26419" y="612444"/>
                  </a:lnTo>
                  <a:lnTo>
                    <a:pt x="37971" y="661673"/>
                  </a:lnTo>
                  <a:lnTo>
                    <a:pt x="52038" y="708941"/>
                  </a:lnTo>
                  <a:lnTo>
                    <a:pt x="68799" y="753795"/>
                  </a:lnTo>
                  <a:lnTo>
                    <a:pt x="97401" y="779368"/>
                  </a:lnTo>
                  <a:lnTo>
                    <a:pt x="111700" y="782434"/>
                  </a:lnTo>
                  <a:lnTo>
                    <a:pt x="101302" y="776748"/>
                  </a:lnTo>
                  <a:lnTo>
                    <a:pt x="92691" y="770262"/>
                  </a:lnTo>
                  <a:lnTo>
                    <a:pt x="86018" y="763237"/>
                  </a:lnTo>
                  <a:lnTo>
                    <a:pt x="81435" y="75592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77577" y="6787604"/>
              <a:ext cx="94615" cy="95885"/>
            </a:xfrm>
            <a:custGeom>
              <a:avLst/>
              <a:gdLst/>
              <a:ahLst/>
              <a:cxnLst/>
              <a:rect l="l" t="t" r="r" b="b"/>
              <a:pathLst>
                <a:path w="94614" h="95884">
                  <a:moveTo>
                    <a:pt x="11036" y="54508"/>
                  </a:moveTo>
                  <a:lnTo>
                    <a:pt x="11036" y="83375"/>
                  </a:lnTo>
                </a:path>
                <a:path w="94614" h="95884">
                  <a:moveTo>
                    <a:pt x="66179" y="63068"/>
                  </a:moveTo>
                  <a:lnTo>
                    <a:pt x="55664" y="90309"/>
                  </a:lnTo>
                </a:path>
                <a:path w="94614" h="95884">
                  <a:moveTo>
                    <a:pt x="73520" y="9626"/>
                  </a:moveTo>
                  <a:lnTo>
                    <a:pt x="94538" y="12306"/>
                  </a:lnTo>
                  <a:lnTo>
                    <a:pt x="94538" y="95656"/>
                  </a:lnTo>
                </a:path>
                <a:path w="94614" h="95884">
                  <a:moveTo>
                    <a:pt x="0" y="0"/>
                  </a:moveTo>
                  <a:lnTo>
                    <a:pt x="21539" y="2679"/>
                  </a:lnTo>
                  <a:lnTo>
                    <a:pt x="39395" y="58267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58045" y="6763575"/>
              <a:ext cx="43180" cy="71120"/>
            </a:xfrm>
            <a:custGeom>
              <a:avLst/>
              <a:gdLst/>
              <a:ahLst/>
              <a:cxnLst/>
              <a:rect l="l" t="t" r="r" b="b"/>
              <a:pathLst>
                <a:path w="43179" h="71120">
                  <a:moveTo>
                    <a:pt x="14693" y="0"/>
                  </a:moveTo>
                  <a:lnTo>
                    <a:pt x="8936" y="3811"/>
                  </a:lnTo>
                  <a:lnTo>
                    <a:pt x="4403" y="8877"/>
                  </a:lnTo>
                  <a:lnTo>
                    <a:pt x="1342" y="15248"/>
                  </a:lnTo>
                  <a:lnTo>
                    <a:pt x="0" y="22974"/>
                  </a:lnTo>
                  <a:lnTo>
                    <a:pt x="0" y="32054"/>
                  </a:lnTo>
                  <a:lnTo>
                    <a:pt x="2628" y="39547"/>
                  </a:lnTo>
                  <a:lnTo>
                    <a:pt x="9448" y="44894"/>
                  </a:lnTo>
                  <a:lnTo>
                    <a:pt x="20557" y="51995"/>
                  </a:lnTo>
                  <a:lnTo>
                    <a:pt x="30137" y="56899"/>
                  </a:lnTo>
                  <a:lnTo>
                    <a:pt x="36859" y="61407"/>
                  </a:lnTo>
                  <a:lnTo>
                    <a:pt x="39395" y="67322"/>
                  </a:lnTo>
                  <a:lnTo>
                    <a:pt x="39395" y="68389"/>
                  </a:lnTo>
                  <a:lnTo>
                    <a:pt x="38341" y="70535"/>
                  </a:lnTo>
                  <a:lnTo>
                    <a:pt x="40970" y="69989"/>
                  </a:lnTo>
                  <a:lnTo>
                    <a:pt x="43078" y="68389"/>
                  </a:lnTo>
                  <a:lnTo>
                    <a:pt x="43078" y="64642"/>
                  </a:lnTo>
                  <a:lnTo>
                    <a:pt x="40550" y="58814"/>
                  </a:lnTo>
                  <a:lnTo>
                    <a:pt x="33885" y="54495"/>
                  </a:lnTo>
                  <a:lnTo>
                    <a:pt x="24460" y="49776"/>
                  </a:lnTo>
                  <a:lnTo>
                    <a:pt x="13652" y="42748"/>
                  </a:lnTo>
                  <a:lnTo>
                    <a:pt x="6311" y="36868"/>
                  </a:lnTo>
                  <a:lnTo>
                    <a:pt x="3682" y="29908"/>
                  </a:lnTo>
                  <a:lnTo>
                    <a:pt x="3682" y="20840"/>
                  </a:lnTo>
                  <a:lnTo>
                    <a:pt x="4203" y="11214"/>
                  </a:lnTo>
                  <a:lnTo>
                    <a:pt x="8407" y="4800"/>
                  </a:lnTo>
                  <a:lnTo>
                    <a:pt x="14693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58045" y="6763575"/>
              <a:ext cx="43180" cy="71120"/>
            </a:xfrm>
            <a:custGeom>
              <a:avLst/>
              <a:gdLst/>
              <a:ahLst/>
              <a:cxnLst/>
              <a:rect l="l" t="t" r="r" b="b"/>
              <a:pathLst>
                <a:path w="43179" h="71120">
                  <a:moveTo>
                    <a:pt x="9448" y="44894"/>
                  </a:moveTo>
                  <a:lnTo>
                    <a:pt x="20557" y="51995"/>
                  </a:lnTo>
                  <a:lnTo>
                    <a:pt x="30137" y="56899"/>
                  </a:lnTo>
                  <a:lnTo>
                    <a:pt x="36859" y="61407"/>
                  </a:lnTo>
                  <a:lnTo>
                    <a:pt x="39395" y="67322"/>
                  </a:lnTo>
                  <a:lnTo>
                    <a:pt x="39395" y="68389"/>
                  </a:lnTo>
                  <a:lnTo>
                    <a:pt x="38874" y="69456"/>
                  </a:lnTo>
                  <a:lnTo>
                    <a:pt x="38341" y="70535"/>
                  </a:lnTo>
                  <a:lnTo>
                    <a:pt x="40970" y="69989"/>
                  </a:lnTo>
                  <a:lnTo>
                    <a:pt x="43078" y="68389"/>
                  </a:lnTo>
                  <a:lnTo>
                    <a:pt x="43078" y="64642"/>
                  </a:lnTo>
                  <a:lnTo>
                    <a:pt x="40550" y="58814"/>
                  </a:lnTo>
                  <a:lnTo>
                    <a:pt x="33885" y="54495"/>
                  </a:lnTo>
                  <a:lnTo>
                    <a:pt x="24460" y="49776"/>
                  </a:lnTo>
                  <a:lnTo>
                    <a:pt x="13652" y="42748"/>
                  </a:lnTo>
                  <a:lnTo>
                    <a:pt x="6311" y="36868"/>
                  </a:lnTo>
                  <a:lnTo>
                    <a:pt x="3682" y="29908"/>
                  </a:lnTo>
                  <a:lnTo>
                    <a:pt x="3682" y="20840"/>
                  </a:lnTo>
                  <a:lnTo>
                    <a:pt x="4203" y="11214"/>
                  </a:lnTo>
                  <a:lnTo>
                    <a:pt x="8407" y="4800"/>
                  </a:lnTo>
                  <a:lnTo>
                    <a:pt x="14693" y="0"/>
                  </a:lnTo>
                  <a:lnTo>
                    <a:pt x="8936" y="3811"/>
                  </a:lnTo>
                  <a:lnTo>
                    <a:pt x="4403" y="8877"/>
                  </a:lnTo>
                  <a:lnTo>
                    <a:pt x="1342" y="15248"/>
                  </a:lnTo>
                  <a:lnTo>
                    <a:pt x="0" y="22974"/>
                  </a:lnTo>
                  <a:lnTo>
                    <a:pt x="0" y="32054"/>
                  </a:lnTo>
                  <a:lnTo>
                    <a:pt x="2628" y="39547"/>
                  </a:lnTo>
                  <a:lnTo>
                    <a:pt x="9448" y="44894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386937" y="6776389"/>
              <a:ext cx="31115" cy="12065"/>
            </a:xfrm>
            <a:custGeom>
              <a:avLst/>
              <a:gdLst/>
              <a:ahLst/>
              <a:cxnLst/>
              <a:rect l="l" t="t" r="r" b="b"/>
              <a:pathLst>
                <a:path w="31114" h="12065">
                  <a:moveTo>
                    <a:pt x="6311" y="0"/>
                  </a:moveTo>
                  <a:lnTo>
                    <a:pt x="2108" y="546"/>
                  </a:lnTo>
                  <a:lnTo>
                    <a:pt x="0" y="3213"/>
                  </a:lnTo>
                  <a:lnTo>
                    <a:pt x="4203" y="2133"/>
                  </a:lnTo>
                  <a:lnTo>
                    <a:pt x="12531" y="4168"/>
                  </a:lnTo>
                  <a:lnTo>
                    <a:pt x="19829" y="6615"/>
                  </a:lnTo>
                  <a:lnTo>
                    <a:pt x="26534" y="9364"/>
                  </a:lnTo>
                  <a:lnTo>
                    <a:pt x="30975" y="11760"/>
                  </a:lnTo>
                  <a:lnTo>
                    <a:pt x="30975" y="7480"/>
                  </a:lnTo>
                  <a:lnTo>
                    <a:pt x="25196" y="4800"/>
                  </a:lnTo>
                  <a:lnTo>
                    <a:pt x="15760" y="1066"/>
                  </a:lnTo>
                  <a:lnTo>
                    <a:pt x="9982" y="546"/>
                  </a:lnTo>
                  <a:lnTo>
                    <a:pt x="6311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86937" y="6776389"/>
              <a:ext cx="31115" cy="12065"/>
            </a:xfrm>
            <a:custGeom>
              <a:avLst/>
              <a:gdLst/>
              <a:ahLst/>
              <a:cxnLst/>
              <a:rect l="l" t="t" r="r" b="b"/>
              <a:pathLst>
                <a:path w="31114" h="12065">
                  <a:moveTo>
                    <a:pt x="30975" y="11760"/>
                  </a:moveTo>
                  <a:lnTo>
                    <a:pt x="30975" y="7480"/>
                  </a:lnTo>
                  <a:lnTo>
                    <a:pt x="25196" y="4800"/>
                  </a:lnTo>
                  <a:lnTo>
                    <a:pt x="15760" y="1066"/>
                  </a:lnTo>
                  <a:lnTo>
                    <a:pt x="9982" y="546"/>
                  </a:lnTo>
                  <a:lnTo>
                    <a:pt x="6311" y="0"/>
                  </a:lnTo>
                  <a:lnTo>
                    <a:pt x="2108" y="546"/>
                  </a:lnTo>
                  <a:lnTo>
                    <a:pt x="0" y="3213"/>
                  </a:lnTo>
                  <a:lnTo>
                    <a:pt x="2108" y="2679"/>
                  </a:lnTo>
                  <a:lnTo>
                    <a:pt x="4203" y="2133"/>
                  </a:lnTo>
                  <a:lnTo>
                    <a:pt x="6311" y="2679"/>
                  </a:lnTo>
                  <a:lnTo>
                    <a:pt x="12531" y="4168"/>
                  </a:lnTo>
                  <a:lnTo>
                    <a:pt x="19829" y="6615"/>
                  </a:lnTo>
                  <a:lnTo>
                    <a:pt x="26534" y="9364"/>
                  </a:lnTo>
                  <a:lnTo>
                    <a:pt x="30975" y="11760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362248" y="6828764"/>
              <a:ext cx="55880" cy="26670"/>
            </a:xfrm>
            <a:custGeom>
              <a:avLst/>
              <a:gdLst/>
              <a:ahLst/>
              <a:cxnLst/>
              <a:rect l="l" t="t" r="r" b="b"/>
              <a:pathLst>
                <a:path w="55879" h="26670">
                  <a:moveTo>
                    <a:pt x="520" y="0"/>
                  </a:moveTo>
                  <a:lnTo>
                    <a:pt x="0" y="0"/>
                  </a:lnTo>
                  <a:lnTo>
                    <a:pt x="0" y="18707"/>
                  </a:lnTo>
                  <a:lnTo>
                    <a:pt x="36622" y="26549"/>
                  </a:lnTo>
                  <a:lnTo>
                    <a:pt x="43859" y="25974"/>
                  </a:lnTo>
                  <a:lnTo>
                    <a:pt x="47194" y="25107"/>
                  </a:lnTo>
                  <a:lnTo>
                    <a:pt x="41503" y="25107"/>
                  </a:lnTo>
                  <a:lnTo>
                    <a:pt x="38575" y="24587"/>
                  </a:lnTo>
                  <a:lnTo>
                    <a:pt x="24738" y="22204"/>
                  </a:lnTo>
                  <a:lnTo>
                    <a:pt x="17198" y="20640"/>
                  </a:lnTo>
                  <a:lnTo>
                    <a:pt x="10254" y="18776"/>
                  </a:lnTo>
                  <a:lnTo>
                    <a:pt x="4203" y="16560"/>
                  </a:lnTo>
                  <a:lnTo>
                    <a:pt x="4203" y="1600"/>
                  </a:lnTo>
                  <a:lnTo>
                    <a:pt x="2616" y="1054"/>
                  </a:lnTo>
                  <a:lnTo>
                    <a:pt x="520" y="0"/>
                  </a:lnTo>
                  <a:close/>
                </a:path>
                <a:path w="55879" h="26670">
                  <a:moveTo>
                    <a:pt x="49137" y="24603"/>
                  </a:moveTo>
                  <a:lnTo>
                    <a:pt x="41503" y="25107"/>
                  </a:lnTo>
                  <a:lnTo>
                    <a:pt x="47194" y="25107"/>
                  </a:lnTo>
                  <a:lnTo>
                    <a:pt x="49137" y="24603"/>
                  </a:lnTo>
                  <a:close/>
                </a:path>
                <a:path w="55879" h="26670">
                  <a:moveTo>
                    <a:pt x="49562" y="24492"/>
                  </a:moveTo>
                  <a:lnTo>
                    <a:pt x="49137" y="24603"/>
                  </a:lnTo>
                  <a:lnTo>
                    <a:pt x="49377" y="24587"/>
                  </a:lnTo>
                  <a:lnTo>
                    <a:pt x="49562" y="24492"/>
                  </a:lnTo>
                  <a:close/>
                </a:path>
                <a:path w="55879" h="26670">
                  <a:moveTo>
                    <a:pt x="55664" y="21374"/>
                  </a:moveTo>
                  <a:lnTo>
                    <a:pt x="49562" y="24492"/>
                  </a:lnTo>
                  <a:lnTo>
                    <a:pt x="50305" y="24299"/>
                  </a:lnTo>
                  <a:lnTo>
                    <a:pt x="55664" y="21374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362248" y="6828764"/>
              <a:ext cx="55880" cy="26670"/>
            </a:xfrm>
            <a:custGeom>
              <a:avLst/>
              <a:gdLst/>
              <a:ahLst/>
              <a:cxnLst/>
              <a:rect l="l" t="t" r="r" b="b"/>
              <a:pathLst>
                <a:path w="55879" h="26670">
                  <a:moveTo>
                    <a:pt x="32575" y="23520"/>
                  </a:moveTo>
                  <a:lnTo>
                    <a:pt x="24738" y="22204"/>
                  </a:lnTo>
                  <a:lnTo>
                    <a:pt x="17198" y="20640"/>
                  </a:lnTo>
                  <a:lnTo>
                    <a:pt x="10254" y="18776"/>
                  </a:lnTo>
                  <a:lnTo>
                    <a:pt x="4203" y="16560"/>
                  </a:lnTo>
                  <a:lnTo>
                    <a:pt x="4203" y="1600"/>
                  </a:lnTo>
                  <a:lnTo>
                    <a:pt x="2616" y="1054"/>
                  </a:lnTo>
                  <a:lnTo>
                    <a:pt x="1562" y="533"/>
                  </a:lnTo>
                  <a:lnTo>
                    <a:pt x="520" y="0"/>
                  </a:lnTo>
                  <a:lnTo>
                    <a:pt x="0" y="0"/>
                  </a:lnTo>
                  <a:lnTo>
                    <a:pt x="0" y="18707"/>
                  </a:lnTo>
                  <a:lnTo>
                    <a:pt x="6359" y="21000"/>
                  </a:lnTo>
                  <a:lnTo>
                    <a:pt x="13460" y="23045"/>
                  </a:lnTo>
                  <a:lnTo>
                    <a:pt x="21054" y="24788"/>
                  </a:lnTo>
                  <a:lnTo>
                    <a:pt x="28892" y="26174"/>
                  </a:lnTo>
                  <a:lnTo>
                    <a:pt x="36622" y="26549"/>
                  </a:lnTo>
                  <a:lnTo>
                    <a:pt x="43859" y="25974"/>
                  </a:lnTo>
                  <a:lnTo>
                    <a:pt x="50305" y="24299"/>
                  </a:lnTo>
                  <a:lnTo>
                    <a:pt x="55664" y="21374"/>
                  </a:lnTo>
                  <a:lnTo>
                    <a:pt x="49377" y="24587"/>
                  </a:lnTo>
                  <a:lnTo>
                    <a:pt x="41503" y="25107"/>
                  </a:lnTo>
                  <a:lnTo>
                    <a:pt x="32575" y="23520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883774" y="6835165"/>
              <a:ext cx="49530" cy="74930"/>
            </a:xfrm>
            <a:custGeom>
              <a:avLst/>
              <a:gdLst/>
              <a:ahLst/>
              <a:cxnLst/>
              <a:rect l="l" t="t" r="r" b="b"/>
              <a:pathLst>
                <a:path w="49529" h="74929">
                  <a:moveTo>
                    <a:pt x="9935" y="4333"/>
                  </a:moveTo>
                  <a:lnTo>
                    <a:pt x="5253" y="9228"/>
                  </a:lnTo>
                  <a:lnTo>
                    <a:pt x="1741" y="15946"/>
                  </a:lnTo>
                  <a:lnTo>
                    <a:pt x="0" y="24066"/>
                  </a:lnTo>
                  <a:lnTo>
                    <a:pt x="615" y="30968"/>
                  </a:lnTo>
                  <a:lnTo>
                    <a:pt x="34582" y="60594"/>
                  </a:lnTo>
                  <a:lnTo>
                    <a:pt x="42252" y="65379"/>
                  </a:lnTo>
                  <a:lnTo>
                    <a:pt x="45148" y="71615"/>
                  </a:lnTo>
                  <a:lnTo>
                    <a:pt x="45148" y="73228"/>
                  </a:lnTo>
                  <a:lnTo>
                    <a:pt x="44640" y="74282"/>
                  </a:lnTo>
                  <a:lnTo>
                    <a:pt x="44119" y="74828"/>
                  </a:lnTo>
                  <a:lnTo>
                    <a:pt x="46735" y="74828"/>
                  </a:lnTo>
                  <a:lnTo>
                    <a:pt x="49364" y="73228"/>
                  </a:lnTo>
                  <a:lnTo>
                    <a:pt x="49364" y="68948"/>
                  </a:lnTo>
                  <a:lnTo>
                    <a:pt x="46476" y="62707"/>
                  </a:lnTo>
                  <a:lnTo>
                    <a:pt x="38862" y="57921"/>
                  </a:lnTo>
                  <a:lnTo>
                    <a:pt x="28094" y="52635"/>
                  </a:lnTo>
                  <a:lnTo>
                    <a:pt x="15747" y="44894"/>
                  </a:lnTo>
                  <a:lnTo>
                    <a:pt x="10701" y="40177"/>
                  </a:lnTo>
                  <a:lnTo>
                    <a:pt x="7277" y="34812"/>
                  </a:lnTo>
                  <a:lnTo>
                    <a:pt x="5328" y="28744"/>
                  </a:lnTo>
                  <a:lnTo>
                    <a:pt x="4711" y="21920"/>
                  </a:lnTo>
                  <a:lnTo>
                    <a:pt x="5257" y="11760"/>
                  </a:lnTo>
                  <a:lnTo>
                    <a:pt x="9935" y="4333"/>
                  </a:lnTo>
                  <a:close/>
                </a:path>
                <a:path w="49529" h="74929">
                  <a:moveTo>
                    <a:pt x="16802" y="0"/>
                  </a:moveTo>
                  <a:lnTo>
                    <a:pt x="10338" y="3912"/>
                  </a:lnTo>
                  <a:lnTo>
                    <a:pt x="10013" y="4252"/>
                  </a:lnTo>
                  <a:lnTo>
                    <a:pt x="16802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883774" y="6835165"/>
              <a:ext cx="49530" cy="74930"/>
            </a:xfrm>
            <a:custGeom>
              <a:avLst/>
              <a:gdLst/>
              <a:ahLst/>
              <a:cxnLst/>
              <a:rect l="l" t="t" r="r" b="b"/>
              <a:pathLst>
                <a:path w="49529" h="74929">
                  <a:moveTo>
                    <a:pt x="11023" y="47574"/>
                  </a:moveTo>
                  <a:lnTo>
                    <a:pt x="23663" y="55309"/>
                  </a:lnTo>
                  <a:lnTo>
                    <a:pt x="34582" y="60594"/>
                  </a:lnTo>
                  <a:lnTo>
                    <a:pt x="42252" y="65379"/>
                  </a:lnTo>
                  <a:lnTo>
                    <a:pt x="45148" y="71615"/>
                  </a:lnTo>
                  <a:lnTo>
                    <a:pt x="45148" y="73228"/>
                  </a:lnTo>
                  <a:lnTo>
                    <a:pt x="44640" y="74282"/>
                  </a:lnTo>
                  <a:lnTo>
                    <a:pt x="44119" y="74828"/>
                  </a:lnTo>
                  <a:lnTo>
                    <a:pt x="46735" y="74828"/>
                  </a:lnTo>
                  <a:lnTo>
                    <a:pt x="49364" y="73228"/>
                  </a:lnTo>
                  <a:lnTo>
                    <a:pt x="49364" y="68948"/>
                  </a:lnTo>
                  <a:lnTo>
                    <a:pt x="46476" y="62707"/>
                  </a:lnTo>
                  <a:lnTo>
                    <a:pt x="38862" y="57921"/>
                  </a:lnTo>
                  <a:lnTo>
                    <a:pt x="28094" y="52635"/>
                  </a:lnTo>
                  <a:lnTo>
                    <a:pt x="15747" y="44894"/>
                  </a:lnTo>
                  <a:lnTo>
                    <a:pt x="10701" y="40177"/>
                  </a:lnTo>
                  <a:lnTo>
                    <a:pt x="7277" y="34812"/>
                  </a:lnTo>
                  <a:lnTo>
                    <a:pt x="5328" y="28744"/>
                  </a:lnTo>
                  <a:lnTo>
                    <a:pt x="4711" y="21920"/>
                  </a:lnTo>
                  <a:lnTo>
                    <a:pt x="5257" y="11760"/>
                  </a:lnTo>
                  <a:lnTo>
                    <a:pt x="9969" y="4279"/>
                  </a:lnTo>
                  <a:lnTo>
                    <a:pt x="16802" y="0"/>
                  </a:lnTo>
                  <a:lnTo>
                    <a:pt x="10338" y="3912"/>
                  </a:lnTo>
                  <a:lnTo>
                    <a:pt x="5253" y="9228"/>
                  </a:lnTo>
                  <a:lnTo>
                    <a:pt x="1741" y="15946"/>
                  </a:lnTo>
                  <a:lnTo>
                    <a:pt x="0" y="24066"/>
                  </a:lnTo>
                  <a:lnTo>
                    <a:pt x="615" y="30968"/>
                  </a:lnTo>
                  <a:lnTo>
                    <a:pt x="2559" y="37220"/>
                  </a:lnTo>
                  <a:lnTo>
                    <a:pt x="5979" y="42772"/>
                  </a:lnTo>
                  <a:lnTo>
                    <a:pt x="11023" y="47574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16857" y="6848538"/>
              <a:ext cx="35560" cy="13335"/>
            </a:xfrm>
            <a:custGeom>
              <a:avLst/>
              <a:gdLst/>
              <a:ahLst/>
              <a:cxnLst/>
              <a:rect l="l" t="t" r="r" b="b"/>
              <a:pathLst>
                <a:path w="35560" h="13334">
                  <a:moveTo>
                    <a:pt x="7353" y="0"/>
                  </a:moveTo>
                  <a:lnTo>
                    <a:pt x="2095" y="1066"/>
                  </a:lnTo>
                  <a:lnTo>
                    <a:pt x="0" y="3746"/>
                  </a:lnTo>
                  <a:lnTo>
                    <a:pt x="2095" y="2667"/>
                  </a:lnTo>
                  <a:lnTo>
                    <a:pt x="4711" y="2667"/>
                  </a:lnTo>
                  <a:lnTo>
                    <a:pt x="35191" y="12826"/>
                  </a:lnTo>
                  <a:lnTo>
                    <a:pt x="35191" y="8547"/>
                  </a:lnTo>
                  <a:lnTo>
                    <a:pt x="28879" y="5334"/>
                  </a:lnTo>
                  <a:lnTo>
                    <a:pt x="17856" y="1600"/>
                  </a:lnTo>
                  <a:lnTo>
                    <a:pt x="11557" y="520"/>
                  </a:lnTo>
                  <a:lnTo>
                    <a:pt x="7353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916857" y="6848538"/>
              <a:ext cx="35560" cy="13335"/>
            </a:xfrm>
            <a:custGeom>
              <a:avLst/>
              <a:gdLst/>
              <a:ahLst/>
              <a:cxnLst/>
              <a:rect l="l" t="t" r="r" b="b"/>
              <a:pathLst>
                <a:path w="35560" h="13334">
                  <a:moveTo>
                    <a:pt x="35191" y="12826"/>
                  </a:moveTo>
                  <a:lnTo>
                    <a:pt x="35191" y="8547"/>
                  </a:lnTo>
                  <a:lnTo>
                    <a:pt x="28879" y="5334"/>
                  </a:lnTo>
                  <a:lnTo>
                    <a:pt x="17856" y="1600"/>
                  </a:lnTo>
                  <a:lnTo>
                    <a:pt x="11557" y="520"/>
                  </a:lnTo>
                  <a:lnTo>
                    <a:pt x="7353" y="0"/>
                  </a:lnTo>
                  <a:lnTo>
                    <a:pt x="2095" y="1066"/>
                  </a:lnTo>
                  <a:lnTo>
                    <a:pt x="0" y="3746"/>
                  </a:lnTo>
                  <a:lnTo>
                    <a:pt x="2095" y="2667"/>
                  </a:lnTo>
                  <a:lnTo>
                    <a:pt x="4711" y="2667"/>
                  </a:lnTo>
                  <a:lnTo>
                    <a:pt x="7353" y="3200"/>
                  </a:lnTo>
                  <a:lnTo>
                    <a:pt x="14433" y="4783"/>
                  </a:lnTo>
                  <a:lnTo>
                    <a:pt x="22648" y="7413"/>
                  </a:lnTo>
                  <a:lnTo>
                    <a:pt x="30175" y="10344"/>
                  </a:lnTo>
                  <a:lnTo>
                    <a:pt x="35191" y="12826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41547" y="6768909"/>
              <a:ext cx="23495" cy="94615"/>
            </a:xfrm>
            <a:custGeom>
              <a:avLst/>
              <a:gdLst/>
              <a:ahLst/>
              <a:cxnLst/>
              <a:rect l="l" t="t" r="r" b="b"/>
              <a:pathLst>
                <a:path w="23495" h="94615">
                  <a:moveTo>
                    <a:pt x="0" y="0"/>
                  </a:moveTo>
                  <a:lnTo>
                    <a:pt x="0" y="91389"/>
                  </a:lnTo>
                  <a:lnTo>
                    <a:pt x="23126" y="94589"/>
                  </a:lnTo>
                  <a:lnTo>
                    <a:pt x="23126" y="91922"/>
                  </a:lnTo>
                  <a:lnTo>
                    <a:pt x="3670" y="88709"/>
                  </a:lnTo>
                  <a:lnTo>
                    <a:pt x="367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41547" y="6768909"/>
              <a:ext cx="23495" cy="94615"/>
            </a:xfrm>
            <a:custGeom>
              <a:avLst/>
              <a:gdLst/>
              <a:ahLst/>
              <a:cxnLst/>
              <a:rect l="l" t="t" r="r" b="b"/>
              <a:pathLst>
                <a:path w="23495" h="94615">
                  <a:moveTo>
                    <a:pt x="3670" y="88709"/>
                  </a:moveTo>
                  <a:lnTo>
                    <a:pt x="3670" y="533"/>
                  </a:lnTo>
                  <a:lnTo>
                    <a:pt x="0" y="0"/>
                  </a:lnTo>
                  <a:lnTo>
                    <a:pt x="0" y="91389"/>
                  </a:lnTo>
                  <a:lnTo>
                    <a:pt x="23126" y="94589"/>
                  </a:lnTo>
                  <a:lnTo>
                    <a:pt x="23126" y="91922"/>
                  </a:lnTo>
                  <a:lnTo>
                    <a:pt x="3670" y="88709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510343" y="6793484"/>
              <a:ext cx="39370" cy="8255"/>
            </a:xfrm>
            <a:custGeom>
              <a:avLst/>
              <a:gdLst/>
              <a:ahLst/>
              <a:cxnLst/>
              <a:rect l="l" t="t" r="r" b="b"/>
              <a:pathLst>
                <a:path w="39370" h="8254">
                  <a:moveTo>
                    <a:pt x="0" y="0"/>
                  </a:moveTo>
                  <a:lnTo>
                    <a:pt x="0" y="2692"/>
                  </a:lnTo>
                  <a:lnTo>
                    <a:pt x="38874" y="8039"/>
                  </a:lnTo>
                  <a:lnTo>
                    <a:pt x="38874" y="5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510343" y="6793484"/>
              <a:ext cx="39370" cy="8255"/>
            </a:xfrm>
            <a:custGeom>
              <a:avLst/>
              <a:gdLst/>
              <a:ahLst/>
              <a:cxnLst/>
              <a:rect l="l" t="t" r="r" b="b"/>
              <a:pathLst>
                <a:path w="39370" h="8254">
                  <a:moveTo>
                    <a:pt x="0" y="2692"/>
                  </a:moveTo>
                  <a:lnTo>
                    <a:pt x="38874" y="8039"/>
                  </a:lnTo>
                  <a:lnTo>
                    <a:pt x="38874" y="5359"/>
                  </a:lnTo>
                  <a:lnTo>
                    <a:pt x="0" y="0"/>
                  </a:lnTo>
                  <a:lnTo>
                    <a:pt x="0" y="2692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510343" y="6829818"/>
              <a:ext cx="36195" cy="8255"/>
            </a:xfrm>
            <a:custGeom>
              <a:avLst/>
              <a:gdLst/>
              <a:ahLst/>
              <a:cxnLst/>
              <a:rect l="l" t="t" r="r" b="b"/>
              <a:pathLst>
                <a:path w="36195" h="8254">
                  <a:moveTo>
                    <a:pt x="0" y="0"/>
                  </a:moveTo>
                  <a:lnTo>
                    <a:pt x="0" y="3213"/>
                  </a:lnTo>
                  <a:lnTo>
                    <a:pt x="35725" y="8026"/>
                  </a:lnTo>
                  <a:lnTo>
                    <a:pt x="35725" y="5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10343" y="6829818"/>
              <a:ext cx="36195" cy="8255"/>
            </a:xfrm>
            <a:custGeom>
              <a:avLst/>
              <a:gdLst/>
              <a:ahLst/>
              <a:cxnLst/>
              <a:rect l="l" t="t" r="r" b="b"/>
              <a:pathLst>
                <a:path w="36195" h="8254">
                  <a:moveTo>
                    <a:pt x="35725" y="5346"/>
                  </a:moveTo>
                  <a:lnTo>
                    <a:pt x="0" y="0"/>
                  </a:lnTo>
                  <a:lnTo>
                    <a:pt x="0" y="3213"/>
                  </a:lnTo>
                  <a:lnTo>
                    <a:pt x="35725" y="8026"/>
                  </a:lnTo>
                  <a:lnTo>
                    <a:pt x="35725" y="5346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485146" y="6774789"/>
              <a:ext cx="64135" cy="101600"/>
            </a:xfrm>
            <a:custGeom>
              <a:avLst/>
              <a:gdLst/>
              <a:ahLst/>
              <a:cxnLst/>
              <a:rect l="l" t="t" r="r" b="b"/>
              <a:pathLst>
                <a:path w="64135" h="101600">
                  <a:moveTo>
                    <a:pt x="0" y="0"/>
                  </a:moveTo>
                  <a:lnTo>
                    <a:pt x="0" y="91922"/>
                  </a:lnTo>
                  <a:lnTo>
                    <a:pt x="64071" y="101003"/>
                  </a:lnTo>
                  <a:lnTo>
                    <a:pt x="64071" y="98323"/>
                  </a:lnTo>
                  <a:lnTo>
                    <a:pt x="3670" y="89255"/>
                  </a:lnTo>
                  <a:lnTo>
                    <a:pt x="367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485146" y="6774789"/>
              <a:ext cx="64135" cy="101600"/>
            </a:xfrm>
            <a:custGeom>
              <a:avLst/>
              <a:gdLst/>
              <a:ahLst/>
              <a:cxnLst/>
              <a:rect l="l" t="t" r="r" b="b"/>
              <a:pathLst>
                <a:path w="64135" h="101600">
                  <a:moveTo>
                    <a:pt x="3670" y="89255"/>
                  </a:moveTo>
                  <a:lnTo>
                    <a:pt x="3670" y="533"/>
                  </a:lnTo>
                  <a:lnTo>
                    <a:pt x="0" y="0"/>
                  </a:lnTo>
                  <a:lnTo>
                    <a:pt x="0" y="91922"/>
                  </a:lnTo>
                  <a:lnTo>
                    <a:pt x="64071" y="101003"/>
                  </a:lnTo>
                  <a:lnTo>
                    <a:pt x="64071" y="98323"/>
                  </a:lnTo>
                  <a:lnTo>
                    <a:pt x="3670" y="89255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724097" y="6860298"/>
              <a:ext cx="38100" cy="8255"/>
            </a:xfrm>
            <a:custGeom>
              <a:avLst/>
              <a:gdLst/>
              <a:ahLst/>
              <a:cxnLst/>
              <a:rect l="l" t="t" r="r" b="b"/>
              <a:pathLst>
                <a:path w="38100" h="8254">
                  <a:moveTo>
                    <a:pt x="0" y="0"/>
                  </a:moveTo>
                  <a:lnTo>
                    <a:pt x="0" y="2679"/>
                  </a:lnTo>
                  <a:lnTo>
                    <a:pt x="37820" y="8000"/>
                  </a:lnTo>
                  <a:lnTo>
                    <a:pt x="37820" y="5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24097" y="6860298"/>
              <a:ext cx="38100" cy="8255"/>
            </a:xfrm>
            <a:custGeom>
              <a:avLst/>
              <a:gdLst/>
              <a:ahLst/>
              <a:cxnLst/>
              <a:rect l="l" t="t" r="r" b="b"/>
              <a:pathLst>
                <a:path w="38100" h="8254">
                  <a:moveTo>
                    <a:pt x="37820" y="5333"/>
                  </a:moveTo>
                  <a:lnTo>
                    <a:pt x="0" y="0"/>
                  </a:lnTo>
                  <a:lnTo>
                    <a:pt x="0" y="2679"/>
                  </a:lnTo>
                  <a:lnTo>
                    <a:pt x="37820" y="8000"/>
                  </a:lnTo>
                  <a:lnTo>
                    <a:pt x="37820" y="5333"/>
                  </a:lnTo>
                  <a:close/>
                </a:path>
              </a:pathLst>
            </a:custGeom>
            <a:ln w="4571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724097" y="6822351"/>
              <a:ext cx="41275" cy="8890"/>
            </a:xfrm>
            <a:custGeom>
              <a:avLst/>
              <a:gdLst/>
              <a:ahLst/>
              <a:cxnLst/>
              <a:rect l="l" t="t" r="r" b="b"/>
              <a:pathLst>
                <a:path w="41275" h="8890">
                  <a:moveTo>
                    <a:pt x="0" y="0"/>
                  </a:moveTo>
                  <a:lnTo>
                    <a:pt x="0" y="3213"/>
                  </a:lnTo>
                  <a:lnTo>
                    <a:pt x="40982" y="8547"/>
                  </a:lnTo>
                  <a:lnTo>
                    <a:pt x="40982" y="5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24097" y="6822351"/>
              <a:ext cx="41275" cy="8890"/>
            </a:xfrm>
            <a:custGeom>
              <a:avLst/>
              <a:gdLst/>
              <a:ahLst/>
              <a:cxnLst/>
              <a:rect l="l" t="t" r="r" b="b"/>
              <a:pathLst>
                <a:path w="41275" h="8890">
                  <a:moveTo>
                    <a:pt x="0" y="3213"/>
                  </a:moveTo>
                  <a:lnTo>
                    <a:pt x="40982" y="8547"/>
                  </a:lnTo>
                  <a:lnTo>
                    <a:pt x="40982" y="5867"/>
                  </a:lnTo>
                  <a:lnTo>
                    <a:pt x="0" y="0"/>
                  </a:lnTo>
                  <a:lnTo>
                    <a:pt x="0" y="3213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697338" y="6803656"/>
              <a:ext cx="67945" cy="104139"/>
            </a:xfrm>
            <a:custGeom>
              <a:avLst/>
              <a:gdLst/>
              <a:ahLst/>
              <a:cxnLst/>
              <a:rect l="l" t="t" r="r" b="b"/>
              <a:pathLst>
                <a:path w="67945" h="104140">
                  <a:moveTo>
                    <a:pt x="0" y="0"/>
                  </a:moveTo>
                  <a:lnTo>
                    <a:pt x="0" y="94043"/>
                  </a:lnTo>
                  <a:lnTo>
                    <a:pt x="67741" y="103644"/>
                  </a:lnTo>
                  <a:lnTo>
                    <a:pt x="67741" y="100977"/>
                  </a:lnTo>
                  <a:lnTo>
                    <a:pt x="4190" y="91363"/>
                  </a:lnTo>
                  <a:lnTo>
                    <a:pt x="4190" y="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697338" y="6803656"/>
              <a:ext cx="67945" cy="104139"/>
            </a:xfrm>
            <a:custGeom>
              <a:avLst/>
              <a:gdLst/>
              <a:ahLst/>
              <a:cxnLst/>
              <a:rect l="l" t="t" r="r" b="b"/>
              <a:pathLst>
                <a:path w="67945" h="104140">
                  <a:moveTo>
                    <a:pt x="4190" y="91363"/>
                  </a:moveTo>
                  <a:lnTo>
                    <a:pt x="4190" y="520"/>
                  </a:lnTo>
                  <a:lnTo>
                    <a:pt x="0" y="0"/>
                  </a:lnTo>
                  <a:lnTo>
                    <a:pt x="0" y="94043"/>
                  </a:lnTo>
                  <a:lnTo>
                    <a:pt x="67741" y="103644"/>
                  </a:lnTo>
                  <a:lnTo>
                    <a:pt x="67741" y="100977"/>
                  </a:lnTo>
                  <a:lnTo>
                    <a:pt x="4190" y="91363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568128" y="6786003"/>
              <a:ext cx="20955" cy="95885"/>
            </a:xfrm>
            <a:custGeom>
              <a:avLst/>
              <a:gdLst/>
              <a:ahLst/>
              <a:cxnLst/>
              <a:rect l="l" t="t" r="r" b="b"/>
              <a:pathLst>
                <a:path w="20954" h="95884">
                  <a:moveTo>
                    <a:pt x="0" y="0"/>
                  </a:moveTo>
                  <a:lnTo>
                    <a:pt x="0" y="92468"/>
                  </a:lnTo>
                  <a:lnTo>
                    <a:pt x="20485" y="95656"/>
                  </a:lnTo>
                  <a:lnTo>
                    <a:pt x="20485" y="92468"/>
                  </a:lnTo>
                  <a:lnTo>
                    <a:pt x="4203" y="90322"/>
                  </a:lnTo>
                  <a:lnTo>
                    <a:pt x="4203" y="5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568128" y="6786003"/>
              <a:ext cx="20955" cy="95885"/>
            </a:xfrm>
            <a:custGeom>
              <a:avLst/>
              <a:gdLst/>
              <a:ahLst/>
              <a:cxnLst/>
              <a:rect l="l" t="t" r="r" b="b"/>
              <a:pathLst>
                <a:path w="20954" h="95884">
                  <a:moveTo>
                    <a:pt x="4203" y="90322"/>
                  </a:moveTo>
                  <a:lnTo>
                    <a:pt x="4203" y="546"/>
                  </a:lnTo>
                  <a:lnTo>
                    <a:pt x="0" y="0"/>
                  </a:lnTo>
                  <a:lnTo>
                    <a:pt x="0" y="92468"/>
                  </a:lnTo>
                  <a:lnTo>
                    <a:pt x="20485" y="95656"/>
                  </a:lnTo>
                  <a:lnTo>
                    <a:pt x="20485" y="92468"/>
                  </a:lnTo>
                  <a:lnTo>
                    <a:pt x="4203" y="90322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620134" y="6796176"/>
              <a:ext cx="24765" cy="64769"/>
            </a:xfrm>
            <a:custGeom>
              <a:avLst/>
              <a:gdLst/>
              <a:ahLst/>
              <a:cxnLst/>
              <a:rect l="l" t="t" r="r" b="b"/>
              <a:pathLst>
                <a:path w="24764" h="64770">
                  <a:moveTo>
                    <a:pt x="21513" y="0"/>
                  </a:moveTo>
                  <a:lnTo>
                    <a:pt x="0" y="59829"/>
                  </a:lnTo>
                  <a:lnTo>
                    <a:pt x="1041" y="64655"/>
                  </a:lnTo>
                  <a:lnTo>
                    <a:pt x="4178" y="57696"/>
                  </a:lnTo>
                  <a:lnTo>
                    <a:pt x="24663" y="520"/>
                  </a:lnTo>
                  <a:lnTo>
                    <a:pt x="21513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620134" y="6796176"/>
              <a:ext cx="24765" cy="64769"/>
            </a:xfrm>
            <a:custGeom>
              <a:avLst/>
              <a:gdLst/>
              <a:ahLst/>
              <a:cxnLst/>
              <a:rect l="l" t="t" r="r" b="b"/>
              <a:pathLst>
                <a:path w="24764" h="64770">
                  <a:moveTo>
                    <a:pt x="1041" y="64655"/>
                  </a:moveTo>
                  <a:lnTo>
                    <a:pt x="4178" y="57696"/>
                  </a:lnTo>
                  <a:lnTo>
                    <a:pt x="24663" y="520"/>
                  </a:lnTo>
                  <a:lnTo>
                    <a:pt x="21513" y="0"/>
                  </a:lnTo>
                  <a:lnTo>
                    <a:pt x="0" y="59829"/>
                  </a:lnTo>
                  <a:lnTo>
                    <a:pt x="1041" y="64655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47427" y="6834632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90">
                  <a:moveTo>
                    <a:pt x="2628" y="0"/>
                  </a:moveTo>
                  <a:lnTo>
                    <a:pt x="0" y="5880"/>
                  </a:lnTo>
                  <a:lnTo>
                    <a:pt x="0" y="55575"/>
                  </a:lnTo>
                  <a:lnTo>
                    <a:pt x="24688" y="59321"/>
                  </a:lnTo>
                  <a:lnTo>
                    <a:pt x="24688" y="56121"/>
                  </a:lnTo>
                  <a:lnTo>
                    <a:pt x="4203" y="53441"/>
                  </a:lnTo>
                  <a:lnTo>
                    <a:pt x="4203" y="3759"/>
                  </a:lnTo>
                  <a:lnTo>
                    <a:pt x="2628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47427" y="6834632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90">
                  <a:moveTo>
                    <a:pt x="4203" y="53441"/>
                  </a:moveTo>
                  <a:lnTo>
                    <a:pt x="4203" y="3759"/>
                  </a:lnTo>
                  <a:lnTo>
                    <a:pt x="2628" y="0"/>
                  </a:lnTo>
                  <a:lnTo>
                    <a:pt x="0" y="5880"/>
                  </a:lnTo>
                  <a:lnTo>
                    <a:pt x="0" y="55575"/>
                  </a:lnTo>
                  <a:lnTo>
                    <a:pt x="24688" y="59321"/>
                  </a:lnTo>
                  <a:lnTo>
                    <a:pt x="24688" y="56121"/>
                  </a:lnTo>
                  <a:lnTo>
                    <a:pt x="4203" y="53441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89146" y="6825018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5">
                  <a:moveTo>
                    <a:pt x="1574" y="0"/>
                  </a:moveTo>
                  <a:lnTo>
                    <a:pt x="0" y="6426"/>
                  </a:lnTo>
                  <a:lnTo>
                    <a:pt x="18897" y="59321"/>
                  </a:lnTo>
                  <a:lnTo>
                    <a:pt x="40424" y="62522"/>
                  </a:lnTo>
                  <a:lnTo>
                    <a:pt x="41478" y="59855"/>
                  </a:lnTo>
                  <a:lnTo>
                    <a:pt x="23101" y="57175"/>
                  </a:lnTo>
                  <a:lnTo>
                    <a:pt x="4190" y="4279"/>
                  </a:lnTo>
                  <a:lnTo>
                    <a:pt x="157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589146" y="6825018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5">
                  <a:moveTo>
                    <a:pt x="23101" y="57175"/>
                  </a:moveTo>
                  <a:lnTo>
                    <a:pt x="4190" y="4279"/>
                  </a:lnTo>
                  <a:lnTo>
                    <a:pt x="1574" y="0"/>
                  </a:lnTo>
                  <a:lnTo>
                    <a:pt x="0" y="6426"/>
                  </a:lnTo>
                  <a:lnTo>
                    <a:pt x="18897" y="59321"/>
                  </a:lnTo>
                  <a:lnTo>
                    <a:pt x="40424" y="62522"/>
                  </a:lnTo>
                  <a:lnTo>
                    <a:pt x="41478" y="59855"/>
                  </a:lnTo>
                  <a:lnTo>
                    <a:pt x="23101" y="57175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845432" y="6823418"/>
              <a:ext cx="4445" cy="65405"/>
            </a:xfrm>
            <a:custGeom>
              <a:avLst/>
              <a:gdLst/>
              <a:ahLst/>
              <a:cxnLst/>
              <a:rect l="l" t="t" r="r" b="b"/>
              <a:pathLst>
                <a:path w="4445" h="65404">
                  <a:moveTo>
                    <a:pt x="0" y="0"/>
                  </a:moveTo>
                  <a:lnTo>
                    <a:pt x="0" y="57708"/>
                  </a:lnTo>
                  <a:lnTo>
                    <a:pt x="4203" y="65189"/>
                  </a:lnTo>
                  <a:lnTo>
                    <a:pt x="4203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845432" y="6823418"/>
              <a:ext cx="4445" cy="65405"/>
            </a:xfrm>
            <a:custGeom>
              <a:avLst/>
              <a:gdLst/>
              <a:ahLst/>
              <a:cxnLst/>
              <a:rect l="l" t="t" r="r" b="b"/>
              <a:pathLst>
                <a:path w="4445" h="65404">
                  <a:moveTo>
                    <a:pt x="4203" y="65189"/>
                  </a:moveTo>
                  <a:lnTo>
                    <a:pt x="4203" y="533"/>
                  </a:lnTo>
                  <a:lnTo>
                    <a:pt x="0" y="0"/>
                  </a:lnTo>
                  <a:lnTo>
                    <a:pt x="0" y="57708"/>
                  </a:lnTo>
                  <a:lnTo>
                    <a:pt x="4203" y="65189"/>
                  </a:lnTo>
                  <a:close/>
                </a:path>
              </a:pathLst>
            </a:custGeom>
            <a:ln w="4571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09187" y="6858152"/>
              <a:ext cx="59055" cy="64135"/>
            </a:xfrm>
            <a:custGeom>
              <a:avLst/>
              <a:gdLst/>
              <a:ahLst/>
              <a:cxnLst/>
              <a:rect l="l" t="t" r="r" b="b"/>
              <a:pathLst>
                <a:path w="59054" h="64134">
                  <a:moveTo>
                    <a:pt x="520" y="0"/>
                  </a:moveTo>
                  <a:lnTo>
                    <a:pt x="0" y="0"/>
                  </a:lnTo>
                  <a:lnTo>
                    <a:pt x="0" y="9613"/>
                  </a:lnTo>
                  <a:lnTo>
                    <a:pt x="27851" y="59855"/>
                  </a:lnTo>
                  <a:lnTo>
                    <a:pt x="58826" y="64122"/>
                  </a:lnTo>
                  <a:lnTo>
                    <a:pt x="58826" y="61455"/>
                  </a:lnTo>
                  <a:lnTo>
                    <a:pt x="32562" y="57188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809187" y="6858152"/>
              <a:ext cx="59055" cy="64135"/>
            </a:xfrm>
            <a:custGeom>
              <a:avLst/>
              <a:gdLst/>
              <a:ahLst/>
              <a:cxnLst/>
              <a:rect l="l" t="t" r="r" b="b"/>
              <a:pathLst>
                <a:path w="59054" h="64134">
                  <a:moveTo>
                    <a:pt x="32562" y="57188"/>
                  </a:moveTo>
                  <a:lnTo>
                    <a:pt x="520" y="0"/>
                  </a:lnTo>
                  <a:lnTo>
                    <a:pt x="0" y="0"/>
                  </a:lnTo>
                  <a:lnTo>
                    <a:pt x="0" y="9613"/>
                  </a:lnTo>
                  <a:lnTo>
                    <a:pt x="27851" y="59855"/>
                  </a:lnTo>
                  <a:lnTo>
                    <a:pt x="58826" y="64122"/>
                  </a:lnTo>
                  <a:lnTo>
                    <a:pt x="58826" y="61455"/>
                  </a:lnTo>
                  <a:lnTo>
                    <a:pt x="32562" y="57188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786606" y="6815404"/>
              <a:ext cx="22860" cy="98425"/>
            </a:xfrm>
            <a:custGeom>
              <a:avLst/>
              <a:gdLst/>
              <a:ahLst/>
              <a:cxnLst/>
              <a:rect l="l" t="t" r="r" b="b"/>
              <a:pathLst>
                <a:path w="22860" h="98425">
                  <a:moveTo>
                    <a:pt x="0" y="0"/>
                  </a:moveTo>
                  <a:lnTo>
                    <a:pt x="0" y="95123"/>
                  </a:lnTo>
                  <a:lnTo>
                    <a:pt x="22580" y="98336"/>
                  </a:lnTo>
                  <a:lnTo>
                    <a:pt x="22580" y="95123"/>
                  </a:lnTo>
                  <a:lnTo>
                    <a:pt x="4190" y="92443"/>
                  </a:lnTo>
                  <a:lnTo>
                    <a:pt x="419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786606" y="6815404"/>
              <a:ext cx="22860" cy="98425"/>
            </a:xfrm>
            <a:custGeom>
              <a:avLst/>
              <a:gdLst/>
              <a:ahLst/>
              <a:cxnLst/>
              <a:rect l="l" t="t" r="r" b="b"/>
              <a:pathLst>
                <a:path w="22860" h="98425">
                  <a:moveTo>
                    <a:pt x="4190" y="92443"/>
                  </a:moveTo>
                  <a:lnTo>
                    <a:pt x="4190" y="533"/>
                  </a:lnTo>
                  <a:lnTo>
                    <a:pt x="0" y="0"/>
                  </a:lnTo>
                  <a:lnTo>
                    <a:pt x="0" y="95123"/>
                  </a:lnTo>
                  <a:lnTo>
                    <a:pt x="22580" y="98336"/>
                  </a:lnTo>
                  <a:lnTo>
                    <a:pt x="22580" y="95123"/>
                  </a:lnTo>
                  <a:lnTo>
                    <a:pt x="4190" y="92443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374326" y="6760349"/>
              <a:ext cx="579120" cy="153035"/>
            </a:xfrm>
            <a:custGeom>
              <a:avLst/>
              <a:gdLst/>
              <a:ahLst/>
              <a:cxnLst/>
              <a:rect l="l" t="t" r="r" b="b"/>
              <a:pathLst>
                <a:path w="579120" h="153034">
                  <a:moveTo>
                    <a:pt x="43586" y="27800"/>
                  </a:moveTo>
                  <a:lnTo>
                    <a:pt x="43586" y="8026"/>
                  </a:lnTo>
                  <a:lnTo>
                    <a:pt x="39210" y="6325"/>
                  </a:lnTo>
                  <a:lnTo>
                    <a:pt x="32959" y="4076"/>
                  </a:lnTo>
                  <a:lnTo>
                    <a:pt x="25723" y="1932"/>
                  </a:lnTo>
                  <a:lnTo>
                    <a:pt x="18389" y="546"/>
                  </a:lnTo>
                  <a:lnTo>
                    <a:pt x="17335" y="0"/>
                  </a:lnTo>
                  <a:lnTo>
                    <a:pt x="15773" y="0"/>
                  </a:lnTo>
                  <a:lnTo>
                    <a:pt x="14719" y="0"/>
                  </a:lnTo>
                </a:path>
                <a:path w="579120" h="153034">
                  <a:moveTo>
                    <a:pt x="48323" y="84442"/>
                  </a:moveTo>
                  <a:lnTo>
                    <a:pt x="50419" y="81229"/>
                  </a:lnTo>
                  <a:lnTo>
                    <a:pt x="51460" y="77495"/>
                  </a:lnTo>
                  <a:lnTo>
                    <a:pt x="51460" y="72682"/>
                  </a:lnTo>
                  <a:lnTo>
                    <a:pt x="48885" y="59805"/>
                  </a:lnTo>
                  <a:lnTo>
                    <a:pt x="41883" y="50580"/>
                  </a:lnTo>
                  <a:lnTo>
                    <a:pt x="31534" y="43457"/>
                  </a:lnTo>
                  <a:lnTo>
                    <a:pt x="18923" y="36880"/>
                  </a:lnTo>
                  <a:lnTo>
                    <a:pt x="13144" y="33693"/>
                  </a:lnTo>
                  <a:lnTo>
                    <a:pt x="7353" y="29933"/>
                  </a:lnTo>
                  <a:lnTo>
                    <a:pt x="7353" y="24587"/>
                  </a:lnTo>
                </a:path>
                <a:path w="579120" h="153034">
                  <a:moveTo>
                    <a:pt x="16281" y="75895"/>
                  </a:moveTo>
                  <a:lnTo>
                    <a:pt x="13144" y="75895"/>
                  </a:lnTo>
                  <a:lnTo>
                    <a:pt x="8940" y="75361"/>
                  </a:lnTo>
                  <a:lnTo>
                    <a:pt x="4203" y="74282"/>
                  </a:lnTo>
                  <a:lnTo>
                    <a:pt x="0" y="73215"/>
                  </a:lnTo>
                </a:path>
                <a:path w="579120" h="153034">
                  <a:moveTo>
                    <a:pt x="577723" y="89789"/>
                  </a:moveTo>
                  <a:lnTo>
                    <a:pt x="577723" y="80162"/>
                  </a:lnTo>
                  <a:lnTo>
                    <a:pt x="572848" y="78382"/>
                  </a:lnTo>
                  <a:lnTo>
                    <a:pt x="565902" y="75893"/>
                  </a:lnTo>
                  <a:lnTo>
                    <a:pt x="557770" y="73402"/>
                  </a:lnTo>
                  <a:lnTo>
                    <a:pt x="549338" y="71615"/>
                  </a:lnTo>
                  <a:lnTo>
                    <a:pt x="547776" y="71615"/>
                  </a:lnTo>
                  <a:lnTo>
                    <a:pt x="545668" y="71094"/>
                  </a:lnTo>
                  <a:lnTo>
                    <a:pt x="544106" y="71094"/>
                  </a:lnTo>
                </a:path>
                <a:path w="579120" h="153034">
                  <a:moveTo>
                    <a:pt x="578764" y="128257"/>
                  </a:moveTo>
                  <a:lnTo>
                    <a:pt x="573003" y="123399"/>
                  </a:lnTo>
                  <a:lnTo>
                    <a:pt x="566100" y="119043"/>
                  </a:lnTo>
                  <a:lnTo>
                    <a:pt x="558310" y="114887"/>
                  </a:lnTo>
                  <a:lnTo>
                    <a:pt x="549884" y="110629"/>
                  </a:lnTo>
                  <a:lnTo>
                    <a:pt x="543572" y="107416"/>
                  </a:lnTo>
                  <a:lnTo>
                    <a:pt x="536752" y="103149"/>
                  </a:lnTo>
                  <a:lnTo>
                    <a:pt x="536752" y="97269"/>
                  </a:lnTo>
                </a:path>
                <a:path w="579120" h="153034">
                  <a:moveTo>
                    <a:pt x="547243" y="152311"/>
                  </a:moveTo>
                  <a:lnTo>
                    <a:pt x="543051" y="152311"/>
                  </a:lnTo>
                  <a:lnTo>
                    <a:pt x="538327" y="151244"/>
                  </a:lnTo>
                  <a:lnTo>
                    <a:pt x="532561" y="150177"/>
                  </a:lnTo>
                  <a:lnTo>
                    <a:pt x="527824" y="148577"/>
                  </a:lnTo>
                </a:path>
                <a:path w="579120" h="153034">
                  <a:moveTo>
                    <a:pt x="78790" y="10172"/>
                  </a:moveTo>
                  <a:lnTo>
                    <a:pt x="90347" y="11772"/>
                  </a:lnTo>
                  <a:lnTo>
                    <a:pt x="90347" y="94068"/>
                  </a:lnTo>
                </a:path>
                <a:path w="579120" h="153034">
                  <a:moveTo>
                    <a:pt x="136016" y="79095"/>
                  </a:moveTo>
                  <a:lnTo>
                    <a:pt x="136016" y="91935"/>
                  </a:lnTo>
                  <a:lnTo>
                    <a:pt x="174891" y="97802"/>
                  </a:lnTo>
                  <a:lnTo>
                    <a:pt x="174891" y="105283"/>
                  </a:lnTo>
                </a:path>
                <a:path w="579120" h="153034">
                  <a:moveTo>
                    <a:pt x="136016" y="42227"/>
                  </a:moveTo>
                  <a:lnTo>
                    <a:pt x="136016" y="54521"/>
                  </a:lnTo>
                  <a:lnTo>
                    <a:pt x="171742" y="59855"/>
                  </a:lnTo>
                  <a:lnTo>
                    <a:pt x="171742" y="68948"/>
                  </a:lnTo>
                </a:path>
                <a:path w="579120" h="153034">
                  <a:moveTo>
                    <a:pt x="121323" y="16040"/>
                  </a:moveTo>
                  <a:lnTo>
                    <a:pt x="174891" y="23520"/>
                  </a:lnTo>
                  <a:lnTo>
                    <a:pt x="174891" y="32613"/>
                  </a:lnTo>
                </a:path>
                <a:path w="579120" h="153034">
                  <a:moveTo>
                    <a:pt x="349770" y="109016"/>
                  </a:moveTo>
                  <a:lnTo>
                    <a:pt x="349770" y="122910"/>
                  </a:lnTo>
                  <a:lnTo>
                    <a:pt x="390753" y="128790"/>
                  </a:lnTo>
                  <a:lnTo>
                    <a:pt x="390753" y="137350"/>
                  </a:lnTo>
                </a:path>
                <a:path w="579120" h="153034">
                  <a:moveTo>
                    <a:pt x="349770" y="71094"/>
                  </a:moveTo>
                  <a:lnTo>
                    <a:pt x="349770" y="84442"/>
                  </a:lnTo>
                  <a:lnTo>
                    <a:pt x="387591" y="89789"/>
                  </a:lnTo>
                  <a:lnTo>
                    <a:pt x="387591" y="99415"/>
                  </a:lnTo>
                </a:path>
                <a:path w="579120" h="153034">
                  <a:moveTo>
                    <a:pt x="332968" y="44386"/>
                  </a:moveTo>
                  <a:lnTo>
                    <a:pt x="390753" y="52387"/>
                  </a:lnTo>
                  <a:lnTo>
                    <a:pt x="390753" y="62001"/>
                  </a:lnTo>
                </a:path>
                <a:path w="579120" h="153034">
                  <a:moveTo>
                    <a:pt x="434860" y="117043"/>
                  </a:moveTo>
                  <a:lnTo>
                    <a:pt x="434860" y="143230"/>
                  </a:lnTo>
                </a:path>
                <a:path w="579120" h="153034">
                  <a:moveTo>
                    <a:pt x="481609" y="64668"/>
                  </a:moveTo>
                  <a:lnTo>
                    <a:pt x="493687" y="66281"/>
                  </a:lnTo>
                  <a:lnTo>
                    <a:pt x="493687" y="152831"/>
                  </a:lnTo>
                </a:path>
                <a:path w="579120" h="153034">
                  <a:moveTo>
                    <a:pt x="422783" y="56654"/>
                  </a:moveTo>
                  <a:lnTo>
                    <a:pt x="436968" y="58788"/>
                  </a:lnTo>
                  <a:lnTo>
                    <a:pt x="466369" y="112763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889032" y="6904634"/>
              <a:ext cx="42545" cy="28575"/>
            </a:xfrm>
            <a:custGeom>
              <a:avLst/>
              <a:gdLst/>
              <a:ahLst/>
              <a:cxnLst/>
              <a:rect l="l" t="t" r="r" b="b"/>
              <a:pathLst>
                <a:path w="42545" h="28575">
                  <a:moveTo>
                    <a:pt x="507" y="0"/>
                  </a:moveTo>
                  <a:lnTo>
                    <a:pt x="0" y="0"/>
                  </a:lnTo>
                  <a:lnTo>
                    <a:pt x="0" y="19773"/>
                  </a:lnTo>
                  <a:lnTo>
                    <a:pt x="7225" y="22069"/>
                  </a:lnTo>
                  <a:lnTo>
                    <a:pt x="15282" y="24118"/>
                  </a:lnTo>
                  <a:lnTo>
                    <a:pt x="23833" y="25865"/>
                  </a:lnTo>
                  <a:lnTo>
                    <a:pt x="35712" y="27787"/>
                  </a:lnTo>
                  <a:lnTo>
                    <a:pt x="38328" y="28320"/>
                  </a:lnTo>
                  <a:lnTo>
                    <a:pt x="41478" y="28320"/>
                  </a:lnTo>
                  <a:lnTo>
                    <a:pt x="41998" y="25666"/>
                  </a:lnTo>
                  <a:lnTo>
                    <a:pt x="38862" y="25666"/>
                  </a:lnTo>
                  <a:lnTo>
                    <a:pt x="36741" y="25120"/>
                  </a:lnTo>
                  <a:lnTo>
                    <a:pt x="28045" y="23718"/>
                  </a:lnTo>
                  <a:lnTo>
                    <a:pt x="19491" y="21913"/>
                  </a:lnTo>
                  <a:lnTo>
                    <a:pt x="11427" y="19709"/>
                  </a:lnTo>
                  <a:lnTo>
                    <a:pt x="4203" y="17106"/>
                  </a:lnTo>
                  <a:lnTo>
                    <a:pt x="4203" y="1625"/>
                  </a:lnTo>
                  <a:lnTo>
                    <a:pt x="3124" y="1079"/>
                  </a:lnTo>
                  <a:lnTo>
                    <a:pt x="1562" y="546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89032" y="6904634"/>
              <a:ext cx="42545" cy="28575"/>
            </a:xfrm>
            <a:custGeom>
              <a:avLst/>
              <a:gdLst/>
              <a:ahLst/>
              <a:cxnLst/>
              <a:rect l="l" t="t" r="r" b="b"/>
              <a:pathLst>
                <a:path w="42545" h="28575">
                  <a:moveTo>
                    <a:pt x="41478" y="28320"/>
                  </a:moveTo>
                  <a:lnTo>
                    <a:pt x="41998" y="25666"/>
                  </a:lnTo>
                  <a:lnTo>
                    <a:pt x="40424" y="25666"/>
                  </a:lnTo>
                  <a:lnTo>
                    <a:pt x="38862" y="25666"/>
                  </a:lnTo>
                  <a:lnTo>
                    <a:pt x="36741" y="25120"/>
                  </a:lnTo>
                  <a:lnTo>
                    <a:pt x="28045" y="23718"/>
                  </a:lnTo>
                  <a:lnTo>
                    <a:pt x="19491" y="21913"/>
                  </a:lnTo>
                  <a:lnTo>
                    <a:pt x="11427" y="19709"/>
                  </a:lnTo>
                  <a:lnTo>
                    <a:pt x="4203" y="17106"/>
                  </a:lnTo>
                  <a:lnTo>
                    <a:pt x="4203" y="1625"/>
                  </a:lnTo>
                  <a:lnTo>
                    <a:pt x="3124" y="1079"/>
                  </a:lnTo>
                  <a:lnTo>
                    <a:pt x="1562" y="546"/>
                  </a:lnTo>
                  <a:lnTo>
                    <a:pt x="507" y="0"/>
                  </a:lnTo>
                  <a:lnTo>
                    <a:pt x="0" y="0"/>
                  </a:lnTo>
                  <a:lnTo>
                    <a:pt x="0" y="19773"/>
                  </a:lnTo>
                  <a:lnTo>
                    <a:pt x="7225" y="22069"/>
                  </a:lnTo>
                  <a:lnTo>
                    <a:pt x="15282" y="24118"/>
                  </a:lnTo>
                  <a:lnTo>
                    <a:pt x="23833" y="25865"/>
                  </a:lnTo>
                  <a:lnTo>
                    <a:pt x="32537" y="27254"/>
                  </a:lnTo>
                  <a:lnTo>
                    <a:pt x="35712" y="27787"/>
                  </a:lnTo>
                  <a:lnTo>
                    <a:pt x="38328" y="28320"/>
                  </a:lnTo>
                  <a:lnTo>
                    <a:pt x="41478" y="28320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165409" y="7455522"/>
              <a:ext cx="35560" cy="1556385"/>
            </a:xfrm>
            <a:custGeom>
              <a:avLst/>
              <a:gdLst/>
              <a:ahLst/>
              <a:cxnLst/>
              <a:rect l="l" t="t" r="r" b="b"/>
              <a:pathLst>
                <a:path w="35560" h="1556384">
                  <a:moveTo>
                    <a:pt x="35064" y="1553006"/>
                  </a:moveTo>
                  <a:lnTo>
                    <a:pt x="27343" y="722134"/>
                  </a:lnTo>
                  <a:lnTo>
                    <a:pt x="27724" y="722071"/>
                  </a:lnTo>
                  <a:lnTo>
                    <a:pt x="20345" y="16065"/>
                  </a:lnTo>
                  <a:lnTo>
                    <a:pt x="0" y="0"/>
                  </a:lnTo>
                  <a:lnTo>
                    <a:pt x="3467" y="726084"/>
                  </a:lnTo>
                  <a:lnTo>
                    <a:pt x="11353" y="1551152"/>
                  </a:lnTo>
                  <a:lnTo>
                    <a:pt x="21894" y="1554886"/>
                  </a:lnTo>
                  <a:lnTo>
                    <a:pt x="29184" y="1556105"/>
                  </a:lnTo>
                  <a:lnTo>
                    <a:pt x="35064" y="15530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299205" y="6874751"/>
              <a:ext cx="607695" cy="139700"/>
            </a:xfrm>
            <a:custGeom>
              <a:avLst/>
              <a:gdLst/>
              <a:ahLst/>
              <a:cxnLst/>
              <a:rect l="l" t="t" r="r" b="b"/>
              <a:pathLst>
                <a:path w="607695" h="139700">
                  <a:moveTo>
                    <a:pt x="0" y="0"/>
                  </a:moveTo>
                  <a:lnTo>
                    <a:pt x="3884" y="11840"/>
                  </a:lnTo>
                  <a:lnTo>
                    <a:pt x="5024" y="22280"/>
                  </a:lnTo>
                  <a:lnTo>
                    <a:pt x="4109" y="31327"/>
                  </a:lnTo>
                  <a:lnTo>
                    <a:pt x="1828" y="38989"/>
                  </a:lnTo>
                  <a:lnTo>
                    <a:pt x="605434" y="139153"/>
                  </a:lnTo>
                  <a:lnTo>
                    <a:pt x="605343" y="119199"/>
                  </a:lnTo>
                  <a:lnTo>
                    <a:pt x="605964" y="110503"/>
                  </a:lnTo>
                  <a:lnTo>
                    <a:pt x="607682" y="100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35134" y="6922579"/>
              <a:ext cx="125258" cy="155778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3304120" y="7168197"/>
              <a:ext cx="99695" cy="1200785"/>
            </a:xfrm>
            <a:custGeom>
              <a:avLst/>
              <a:gdLst/>
              <a:ahLst/>
              <a:cxnLst/>
              <a:rect l="l" t="t" r="r" b="b"/>
              <a:pathLst>
                <a:path w="99695" h="1200784">
                  <a:moveTo>
                    <a:pt x="0" y="0"/>
                  </a:moveTo>
                  <a:lnTo>
                    <a:pt x="23863" y="790917"/>
                  </a:lnTo>
                  <a:lnTo>
                    <a:pt x="24720" y="836850"/>
                  </a:lnTo>
                  <a:lnTo>
                    <a:pt x="27240" y="890385"/>
                  </a:lnTo>
                  <a:lnTo>
                    <a:pt x="31341" y="948444"/>
                  </a:lnTo>
                  <a:lnTo>
                    <a:pt x="36943" y="1007947"/>
                  </a:lnTo>
                  <a:lnTo>
                    <a:pt x="43968" y="1065817"/>
                  </a:lnTo>
                  <a:lnTo>
                    <a:pt x="52334" y="1118972"/>
                  </a:lnTo>
                  <a:lnTo>
                    <a:pt x="61963" y="1164336"/>
                  </a:lnTo>
                  <a:lnTo>
                    <a:pt x="87187" y="1196123"/>
                  </a:lnTo>
                  <a:lnTo>
                    <a:pt x="99555" y="12002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456965" y="7978635"/>
              <a:ext cx="281940" cy="238760"/>
            </a:xfrm>
            <a:custGeom>
              <a:avLst/>
              <a:gdLst/>
              <a:ahLst/>
              <a:cxnLst/>
              <a:rect l="l" t="t" r="r" b="b"/>
              <a:pathLst>
                <a:path w="281939" h="238759">
                  <a:moveTo>
                    <a:pt x="0" y="0"/>
                  </a:moveTo>
                  <a:lnTo>
                    <a:pt x="4673" y="149644"/>
                  </a:lnTo>
                  <a:lnTo>
                    <a:pt x="281686" y="238302"/>
                  </a:lnTo>
                  <a:lnTo>
                    <a:pt x="280504" y="87934"/>
                  </a:lnTo>
                  <a:lnTo>
                    <a:pt x="278193" y="83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2713" y="8007108"/>
              <a:ext cx="232651" cy="176352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3464217" y="7988223"/>
              <a:ext cx="267335" cy="218440"/>
            </a:xfrm>
            <a:custGeom>
              <a:avLst/>
              <a:gdLst/>
              <a:ahLst/>
              <a:cxnLst/>
              <a:rect l="l" t="t" r="r" b="b"/>
              <a:pathLst>
                <a:path w="267335" h="218440">
                  <a:moveTo>
                    <a:pt x="267195" y="217919"/>
                  </a:moveTo>
                  <a:lnTo>
                    <a:pt x="267144" y="211963"/>
                  </a:lnTo>
                  <a:lnTo>
                    <a:pt x="266077" y="79933"/>
                  </a:lnTo>
                  <a:lnTo>
                    <a:pt x="263855" y="79235"/>
                  </a:lnTo>
                  <a:lnTo>
                    <a:pt x="262788" y="78917"/>
                  </a:lnTo>
                  <a:lnTo>
                    <a:pt x="262788" y="211963"/>
                  </a:lnTo>
                  <a:lnTo>
                    <a:pt x="125895" y="168236"/>
                  </a:lnTo>
                  <a:lnTo>
                    <a:pt x="123151" y="41579"/>
                  </a:lnTo>
                  <a:lnTo>
                    <a:pt x="261696" y="83273"/>
                  </a:lnTo>
                  <a:lnTo>
                    <a:pt x="262788" y="211963"/>
                  </a:lnTo>
                  <a:lnTo>
                    <a:pt x="262788" y="78917"/>
                  </a:lnTo>
                  <a:lnTo>
                    <a:pt x="121704" y="36550"/>
                  </a:lnTo>
                  <a:lnTo>
                    <a:pt x="121704" y="166903"/>
                  </a:lnTo>
                  <a:lnTo>
                    <a:pt x="8331" y="130670"/>
                  </a:lnTo>
                  <a:lnTo>
                    <a:pt x="4229" y="5778"/>
                  </a:lnTo>
                  <a:lnTo>
                    <a:pt x="118910" y="40297"/>
                  </a:lnTo>
                  <a:lnTo>
                    <a:pt x="121704" y="166903"/>
                  </a:lnTo>
                  <a:lnTo>
                    <a:pt x="121704" y="36550"/>
                  </a:lnTo>
                  <a:lnTo>
                    <a:pt x="19240" y="5778"/>
                  </a:lnTo>
                  <a:lnTo>
                    <a:pt x="0" y="0"/>
                  </a:lnTo>
                  <a:lnTo>
                    <a:pt x="4432" y="133807"/>
                  </a:lnTo>
                  <a:lnTo>
                    <a:pt x="267195" y="2179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350844" y="7591737"/>
              <a:ext cx="36830" cy="43180"/>
            </a:xfrm>
            <a:custGeom>
              <a:avLst/>
              <a:gdLst/>
              <a:ahLst/>
              <a:cxnLst/>
              <a:rect l="l" t="t" r="r" b="b"/>
              <a:pathLst>
                <a:path w="36829" h="43179">
                  <a:moveTo>
                    <a:pt x="10376" y="0"/>
                  </a:moveTo>
                  <a:lnTo>
                    <a:pt x="4730" y="3181"/>
                  </a:lnTo>
                  <a:lnTo>
                    <a:pt x="1085" y="9051"/>
                  </a:lnTo>
                  <a:lnTo>
                    <a:pt x="0" y="17061"/>
                  </a:lnTo>
                  <a:lnTo>
                    <a:pt x="1800" y="25759"/>
                  </a:lnTo>
                  <a:lnTo>
                    <a:pt x="6013" y="33548"/>
                  </a:lnTo>
                  <a:lnTo>
                    <a:pt x="12026" y="39599"/>
                  </a:lnTo>
                  <a:lnTo>
                    <a:pt x="19227" y="43083"/>
                  </a:lnTo>
                  <a:lnTo>
                    <a:pt x="26324" y="43180"/>
                  </a:lnTo>
                  <a:lnTo>
                    <a:pt x="31996" y="40038"/>
                  </a:lnTo>
                  <a:lnTo>
                    <a:pt x="35674" y="34196"/>
                  </a:lnTo>
                  <a:lnTo>
                    <a:pt x="36791" y="26192"/>
                  </a:lnTo>
                  <a:lnTo>
                    <a:pt x="35012" y="17424"/>
                  </a:lnTo>
                  <a:lnTo>
                    <a:pt x="30780" y="9585"/>
                  </a:lnTo>
                  <a:lnTo>
                    <a:pt x="24720" y="3516"/>
                  </a:lnTo>
                  <a:lnTo>
                    <a:pt x="17462" y="55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50844" y="7591737"/>
              <a:ext cx="36830" cy="43180"/>
            </a:xfrm>
            <a:custGeom>
              <a:avLst/>
              <a:gdLst/>
              <a:ahLst/>
              <a:cxnLst/>
              <a:rect l="l" t="t" r="r" b="b"/>
              <a:pathLst>
                <a:path w="36829" h="43179">
                  <a:moveTo>
                    <a:pt x="36791" y="26192"/>
                  </a:moveTo>
                  <a:lnTo>
                    <a:pt x="35674" y="34196"/>
                  </a:lnTo>
                  <a:lnTo>
                    <a:pt x="31996" y="40038"/>
                  </a:lnTo>
                  <a:lnTo>
                    <a:pt x="26324" y="43180"/>
                  </a:lnTo>
                  <a:lnTo>
                    <a:pt x="19227" y="43083"/>
                  </a:lnTo>
                  <a:lnTo>
                    <a:pt x="12026" y="39599"/>
                  </a:lnTo>
                  <a:lnTo>
                    <a:pt x="6013" y="33548"/>
                  </a:lnTo>
                  <a:lnTo>
                    <a:pt x="1800" y="25759"/>
                  </a:lnTo>
                  <a:lnTo>
                    <a:pt x="0" y="17061"/>
                  </a:lnTo>
                  <a:lnTo>
                    <a:pt x="1085" y="9051"/>
                  </a:lnTo>
                  <a:lnTo>
                    <a:pt x="4730" y="3181"/>
                  </a:lnTo>
                  <a:lnTo>
                    <a:pt x="10376" y="0"/>
                  </a:lnTo>
                  <a:lnTo>
                    <a:pt x="17462" y="55"/>
                  </a:lnTo>
                  <a:lnTo>
                    <a:pt x="24720" y="3516"/>
                  </a:lnTo>
                  <a:lnTo>
                    <a:pt x="30780" y="9585"/>
                  </a:lnTo>
                  <a:lnTo>
                    <a:pt x="35012" y="17424"/>
                  </a:lnTo>
                  <a:lnTo>
                    <a:pt x="36791" y="26192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53282" y="7608620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543" y="0"/>
                  </a:moveTo>
                  <a:lnTo>
                    <a:pt x="0" y="6883"/>
                  </a:lnTo>
                  <a:lnTo>
                    <a:pt x="4178" y="15697"/>
                  </a:lnTo>
                  <a:lnTo>
                    <a:pt x="11950" y="17614"/>
                  </a:lnTo>
                  <a:lnTo>
                    <a:pt x="15519" y="10731"/>
                  </a:lnTo>
                  <a:lnTo>
                    <a:pt x="11315" y="1904"/>
                  </a:lnTo>
                  <a:lnTo>
                    <a:pt x="354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353282" y="7608620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4178" y="15697"/>
                  </a:moveTo>
                  <a:lnTo>
                    <a:pt x="0" y="6883"/>
                  </a:lnTo>
                  <a:lnTo>
                    <a:pt x="3543" y="0"/>
                  </a:lnTo>
                  <a:lnTo>
                    <a:pt x="11315" y="1904"/>
                  </a:lnTo>
                  <a:lnTo>
                    <a:pt x="15519" y="10731"/>
                  </a:lnTo>
                  <a:lnTo>
                    <a:pt x="11950" y="17614"/>
                  </a:lnTo>
                  <a:lnTo>
                    <a:pt x="4178" y="156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358451" y="7771751"/>
              <a:ext cx="36830" cy="42545"/>
            </a:xfrm>
            <a:custGeom>
              <a:avLst/>
              <a:gdLst/>
              <a:ahLst/>
              <a:cxnLst/>
              <a:rect l="l" t="t" r="r" b="b"/>
              <a:pathLst>
                <a:path w="36829" h="42545">
                  <a:moveTo>
                    <a:pt x="10240" y="0"/>
                  </a:moveTo>
                  <a:lnTo>
                    <a:pt x="4676" y="2891"/>
                  </a:lnTo>
                  <a:lnTo>
                    <a:pt x="1079" y="8453"/>
                  </a:lnTo>
                  <a:lnTo>
                    <a:pt x="0" y="16168"/>
                  </a:lnTo>
                  <a:lnTo>
                    <a:pt x="1768" y="24626"/>
                  </a:lnTo>
                  <a:lnTo>
                    <a:pt x="5911" y="32285"/>
                  </a:lnTo>
                  <a:lnTo>
                    <a:pt x="11826" y="38319"/>
                  </a:lnTo>
                  <a:lnTo>
                    <a:pt x="18910" y="41898"/>
                  </a:lnTo>
                  <a:lnTo>
                    <a:pt x="25908" y="42216"/>
                  </a:lnTo>
                  <a:lnTo>
                    <a:pt x="31499" y="39364"/>
                  </a:lnTo>
                  <a:lnTo>
                    <a:pt x="35123" y="33836"/>
                  </a:lnTo>
                  <a:lnTo>
                    <a:pt x="36220" y="26124"/>
                  </a:lnTo>
                  <a:lnTo>
                    <a:pt x="34480" y="17605"/>
                  </a:lnTo>
                  <a:lnTo>
                    <a:pt x="30321" y="9903"/>
                  </a:lnTo>
                  <a:lnTo>
                    <a:pt x="24361" y="3854"/>
                  </a:lnTo>
                  <a:lnTo>
                    <a:pt x="17221" y="293"/>
                  </a:lnTo>
                  <a:lnTo>
                    <a:pt x="1024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358451" y="7771751"/>
              <a:ext cx="36830" cy="42545"/>
            </a:xfrm>
            <a:custGeom>
              <a:avLst/>
              <a:gdLst/>
              <a:ahLst/>
              <a:cxnLst/>
              <a:rect l="l" t="t" r="r" b="b"/>
              <a:pathLst>
                <a:path w="36829" h="42545">
                  <a:moveTo>
                    <a:pt x="36220" y="26124"/>
                  </a:moveTo>
                  <a:lnTo>
                    <a:pt x="35123" y="33836"/>
                  </a:lnTo>
                  <a:lnTo>
                    <a:pt x="31499" y="39364"/>
                  </a:lnTo>
                  <a:lnTo>
                    <a:pt x="25908" y="42216"/>
                  </a:lnTo>
                  <a:lnTo>
                    <a:pt x="18910" y="41898"/>
                  </a:lnTo>
                  <a:lnTo>
                    <a:pt x="11826" y="38319"/>
                  </a:lnTo>
                  <a:lnTo>
                    <a:pt x="5911" y="32285"/>
                  </a:lnTo>
                  <a:lnTo>
                    <a:pt x="1768" y="24626"/>
                  </a:lnTo>
                  <a:lnTo>
                    <a:pt x="0" y="16168"/>
                  </a:lnTo>
                  <a:lnTo>
                    <a:pt x="1079" y="8453"/>
                  </a:lnTo>
                  <a:lnTo>
                    <a:pt x="4676" y="2891"/>
                  </a:lnTo>
                  <a:lnTo>
                    <a:pt x="10240" y="0"/>
                  </a:lnTo>
                  <a:lnTo>
                    <a:pt x="17221" y="293"/>
                  </a:lnTo>
                  <a:lnTo>
                    <a:pt x="24361" y="3854"/>
                  </a:lnTo>
                  <a:lnTo>
                    <a:pt x="30321" y="9903"/>
                  </a:lnTo>
                  <a:lnTo>
                    <a:pt x="34480" y="17605"/>
                  </a:lnTo>
                  <a:lnTo>
                    <a:pt x="36220" y="261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360724" y="7788313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505" y="0"/>
                  </a:moveTo>
                  <a:lnTo>
                    <a:pt x="0" y="6553"/>
                  </a:lnTo>
                  <a:lnTo>
                    <a:pt x="4127" y="15201"/>
                  </a:lnTo>
                  <a:lnTo>
                    <a:pt x="11772" y="17310"/>
                  </a:lnTo>
                  <a:lnTo>
                    <a:pt x="15278" y="10756"/>
                  </a:lnTo>
                  <a:lnTo>
                    <a:pt x="11150" y="2095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360724" y="7788313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4127" y="15201"/>
                  </a:moveTo>
                  <a:lnTo>
                    <a:pt x="0" y="6553"/>
                  </a:lnTo>
                  <a:lnTo>
                    <a:pt x="3505" y="0"/>
                  </a:lnTo>
                  <a:lnTo>
                    <a:pt x="11150" y="2095"/>
                  </a:lnTo>
                  <a:lnTo>
                    <a:pt x="15278" y="10756"/>
                  </a:lnTo>
                  <a:lnTo>
                    <a:pt x="11772" y="17310"/>
                  </a:lnTo>
                  <a:lnTo>
                    <a:pt x="4127" y="152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87724" y="7699361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12719" y="0"/>
                  </a:moveTo>
                  <a:lnTo>
                    <a:pt x="6080" y="3239"/>
                  </a:lnTo>
                  <a:lnTo>
                    <a:pt x="1617" y="9355"/>
                  </a:lnTo>
                  <a:lnTo>
                    <a:pt x="0" y="17780"/>
                  </a:lnTo>
                  <a:lnTo>
                    <a:pt x="1660" y="27002"/>
                  </a:lnTo>
                  <a:lnTo>
                    <a:pt x="6138" y="35308"/>
                  </a:lnTo>
                  <a:lnTo>
                    <a:pt x="12767" y="41807"/>
                  </a:lnTo>
                  <a:lnTo>
                    <a:pt x="20878" y="45606"/>
                  </a:lnTo>
                  <a:lnTo>
                    <a:pt x="29023" y="45880"/>
                  </a:lnTo>
                  <a:lnTo>
                    <a:pt x="35688" y="42693"/>
                  </a:lnTo>
                  <a:lnTo>
                    <a:pt x="40193" y="36603"/>
                  </a:lnTo>
                  <a:lnTo>
                    <a:pt x="41859" y="28169"/>
                  </a:lnTo>
                  <a:lnTo>
                    <a:pt x="40214" y="18892"/>
                  </a:lnTo>
                  <a:lnTo>
                    <a:pt x="35715" y="10538"/>
                  </a:lnTo>
                  <a:lnTo>
                    <a:pt x="29039" y="4009"/>
                  </a:lnTo>
                  <a:lnTo>
                    <a:pt x="20866" y="203"/>
                  </a:lnTo>
                  <a:lnTo>
                    <a:pt x="1271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787724" y="7699361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41859" y="28169"/>
                  </a:moveTo>
                  <a:lnTo>
                    <a:pt x="40193" y="36603"/>
                  </a:lnTo>
                  <a:lnTo>
                    <a:pt x="35688" y="42693"/>
                  </a:lnTo>
                  <a:lnTo>
                    <a:pt x="29023" y="45880"/>
                  </a:lnTo>
                  <a:lnTo>
                    <a:pt x="20878" y="45606"/>
                  </a:lnTo>
                  <a:lnTo>
                    <a:pt x="12767" y="41807"/>
                  </a:lnTo>
                  <a:lnTo>
                    <a:pt x="6138" y="35308"/>
                  </a:lnTo>
                  <a:lnTo>
                    <a:pt x="1660" y="27002"/>
                  </a:lnTo>
                  <a:lnTo>
                    <a:pt x="0" y="17780"/>
                  </a:lnTo>
                  <a:lnTo>
                    <a:pt x="1617" y="9355"/>
                  </a:lnTo>
                  <a:lnTo>
                    <a:pt x="6080" y="3239"/>
                  </a:lnTo>
                  <a:lnTo>
                    <a:pt x="12719" y="0"/>
                  </a:lnTo>
                  <a:lnTo>
                    <a:pt x="20866" y="203"/>
                  </a:lnTo>
                  <a:lnTo>
                    <a:pt x="29039" y="4009"/>
                  </a:lnTo>
                  <a:lnTo>
                    <a:pt x="35715" y="10538"/>
                  </a:lnTo>
                  <a:lnTo>
                    <a:pt x="40214" y="18892"/>
                  </a:lnTo>
                  <a:lnTo>
                    <a:pt x="41859" y="2816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793261" y="7717840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381" y="0"/>
                  </a:moveTo>
                  <a:lnTo>
                    <a:pt x="0" y="7175"/>
                  </a:lnTo>
                  <a:lnTo>
                    <a:pt x="4394" y="16573"/>
                  </a:lnTo>
                  <a:lnTo>
                    <a:pt x="13220" y="18783"/>
                  </a:lnTo>
                  <a:lnTo>
                    <a:pt x="17627" y="11582"/>
                  </a:lnTo>
                  <a:lnTo>
                    <a:pt x="13220" y="2159"/>
                  </a:lnTo>
                  <a:lnTo>
                    <a:pt x="438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793261" y="7717840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394" y="16573"/>
                  </a:moveTo>
                  <a:lnTo>
                    <a:pt x="0" y="7175"/>
                  </a:lnTo>
                  <a:lnTo>
                    <a:pt x="4381" y="0"/>
                  </a:lnTo>
                  <a:lnTo>
                    <a:pt x="13220" y="2159"/>
                  </a:lnTo>
                  <a:lnTo>
                    <a:pt x="17627" y="11582"/>
                  </a:lnTo>
                  <a:lnTo>
                    <a:pt x="13220" y="18783"/>
                  </a:lnTo>
                  <a:lnTo>
                    <a:pt x="4394" y="165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788168" y="7889252"/>
              <a:ext cx="41275" cy="45085"/>
            </a:xfrm>
            <a:custGeom>
              <a:avLst/>
              <a:gdLst/>
              <a:ahLst/>
              <a:cxnLst/>
              <a:rect l="l" t="t" r="r" b="b"/>
              <a:pathLst>
                <a:path w="41275" h="45084">
                  <a:moveTo>
                    <a:pt x="12514" y="0"/>
                  </a:moveTo>
                  <a:lnTo>
                    <a:pt x="5992" y="2924"/>
                  </a:lnTo>
                  <a:lnTo>
                    <a:pt x="1602" y="8692"/>
                  </a:lnTo>
                  <a:lnTo>
                    <a:pt x="0" y="16777"/>
                  </a:lnTo>
                  <a:lnTo>
                    <a:pt x="1639" y="25720"/>
                  </a:lnTo>
                  <a:lnTo>
                    <a:pt x="6045" y="33871"/>
                  </a:lnTo>
                  <a:lnTo>
                    <a:pt x="12565" y="40355"/>
                  </a:lnTo>
                  <a:lnTo>
                    <a:pt x="20548" y="44297"/>
                  </a:lnTo>
                  <a:lnTo>
                    <a:pt x="28549" y="44793"/>
                  </a:lnTo>
                  <a:lnTo>
                    <a:pt x="35096" y="41915"/>
                  </a:lnTo>
                  <a:lnTo>
                    <a:pt x="39518" y="36177"/>
                  </a:lnTo>
                  <a:lnTo>
                    <a:pt x="41148" y="28092"/>
                  </a:lnTo>
                  <a:lnTo>
                    <a:pt x="39536" y="19081"/>
                  </a:lnTo>
                  <a:lnTo>
                    <a:pt x="35110" y="10873"/>
                  </a:lnTo>
                  <a:lnTo>
                    <a:pt x="28544" y="4363"/>
                  </a:lnTo>
                  <a:lnTo>
                    <a:pt x="20510" y="444"/>
                  </a:lnTo>
                  <a:lnTo>
                    <a:pt x="1251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788168" y="7889252"/>
              <a:ext cx="41275" cy="45085"/>
            </a:xfrm>
            <a:custGeom>
              <a:avLst/>
              <a:gdLst/>
              <a:ahLst/>
              <a:cxnLst/>
              <a:rect l="l" t="t" r="r" b="b"/>
              <a:pathLst>
                <a:path w="41275" h="45084">
                  <a:moveTo>
                    <a:pt x="41148" y="28092"/>
                  </a:moveTo>
                  <a:lnTo>
                    <a:pt x="39518" y="36177"/>
                  </a:lnTo>
                  <a:lnTo>
                    <a:pt x="35096" y="41915"/>
                  </a:lnTo>
                  <a:lnTo>
                    <a:pt x="28549" y="44793"/>
                  </a:lnTo>
                  <a:lnTo>
                    <a:pt x="20548" y="44297"/>
                  </a:lnTo>
                  <a:lnTo>
                    <a:pt x="12565" y="40355"/>
                  </a:lnTo>
                  <a:lnTo>
                    <a:pt x="6045" y="33871"/>
                  </a:lnTo>
                  <a:lnTo>
                    <a:pt x="1639" y="25720"/>
                  </a:lnTo>
                  <a:lnTo>
                    <a:pt x="0" y="16777"/>
                  </a:lnTo>
                  <a:lnTo>
                    <a:pt x="1602" y="8692"/>
                  </a:lnTo>
                  <a:lnTo>
                    <a:pt x="5992" y="2924"/>
                  </a:lnTo>
                  <a:lnTo>
                    <a:pt x="12514" y="0"/>
                  </a:lnTo>
                  <a:lnTo>
                    <a:pt x="20510" y="444"/>
                  </a:lnTo>
                  <a:lnTo>
                    <a:pt x="28544" y="4363"/>
                  </a:lnTo>
                  <a:lnTo>
                    <a:pt x="35110" y="10873"/>
                  </a:lnTo>
                  <a:lnTo>
                    <a:pt x="39536" y="19081"/>
                  </a:lnTo>
                  <a:lnTo>
                    <a:pt x="41148" y="280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793490" y="7907375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5">
                  <a:moveTo>
                    <a:pt x="4318" y="0"/>
                  </a:moveTo>
                  <a:lnTo>
                    <a:pt x="0" y="6807"/>
                  </a:lnTo>
                  <a:lnTo>
                    <a:pt x="4343" y="15989"/>
                  </a:lnTo>
                  <a:lnTo>
                    <a:pt x="13004" y="18376"/>
                  </a:lnTo>
                  <a:lnTo>
                    <a:pt x="17360" y="11569"/>
                  </a:lnTo>
                  <a:lnTo>
                    <a:pt x="13004" y="2362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793490" y="7907375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5">
                  <a:moveTo>
                    <a:pt x="4343" y="15989"/>
                  </a:moveTo>
                  <a:lnTo>
                    <a:pt x="0" y="6807"/>
                  </a:lnTo>
                  <a:lnTo>
                    <a:pt x="4318" y="0"/>
                  </a:lnTo>
                  <a:lnTo>
                    <a:pt x="13004" y="2362"/>
                  </a:lnTo>
                  <a:lnTo>
                    <a:pt x="17360" y="11569"/>
                  </a:lnTo>
                  <a:lnTo>
                    <a:pt x="13004" y="18376"/>
                  </a:lnTo>
                  <a:lnTo>
                    <a:pt x="4343" y="159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412451" y="7900134"/>
              <a:ext cx="36830" cy="41910"/>
            </a:xfrm>
            <a:custGeom>
              <a:avLst/>
              <a:gdLst/>
              <a:ahLst/>
              <a:cxnLst/>
              <a:rect l="l" t="t" r="r" b="b"/>
              <a:pathLst>
                <a:path w="36829" h="41909">
                  <a:moveTo>
                    <a:pt x="10394" y="0"/>
                  </a:moveTo>
                  <a:lnTo>
                    <a:pt x="4781" y="2716"/>
                  </a:lnTo>
                  <a:lnTo>
                    <a:pt x="1131" y="8095"/>
                  </a:lnTo>
                  <a:lnTo>
                    <a:pt x="0" y="15648"/>
                  </a:lnTo>
                  <a:lnTo>
                    <a:pt x="1726" y="24014"/>
                  </a:lnTo>
                  <a:lnTo>
                    <a:pt x="5854" y="31647"/>
                  </a:lnTo>
                  <a:lnTo>
                    <a:pt x="11783" y="37722"/>
                  </a:lnTo>
                  <a:lnTo>
                    <a:pt x="18910" y="41416"/>
                  </a:lnTo>
                  <a:lnTo>
                    <a:pt x="25940" y="41898"/>
                  </a:lnTo>
                  <a:lnTo>
                    <a:pt x="31581" y="39211"/>
                  </a:lnTo>
                  <a:lnTo>
                    <a:pt x="35265" y="33846"/>
                  </a:lnTo>
                  <a:lnTo>
                    <a:pt x="36423" y="26290"/>
                  </a:lnTo>
                  <a:lnTo>
                    <a:pt x="34706" y="17866"/>
                  </a:lnTo>
                  <a:lnTo>
                    <a:pt x="30556" y="10195"/>
                  </a:lnTo>
                  <a:lnTo>
                    <a:pt x="24586" y="4107"/>
                  </a:lnTo>
                  <a:lnTo>
                    <a:pt x="17411" y="433"/>
                  </a:lnTo>
                  <a:lnTo>
                    <a:pt x="1039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412451" y="7900134"/>
              <a:ext cx="36830" cy="41910"/>
            </a:xfrm>
            <a:custGeom>
              <a:avLst/>
              <a:gdLst/>
              <a:ahLst/>
              <a:cxnLst/>
              <a:rect l="l" t="t" r="r" b="b"/>
              <a:pathLst>
                <a:path w="36829" h="41909">
                  <a:moveTo>
                    <a:pt x="36423" y="26290"/>
                  </a:moveTo>
                  <a:lnTo>
                    <a:pt x="35265" y="33846"/>
                  </a:lnTo>
                  <a:lnTo>
                    <a:pt x="31581" y="39211"/>
                  </a:lnTo>
                  <a:lnTo>
                    <a:pt x="25940" y="41898"/>
                  </a:lnTo>
                  <a:lnTo>
                    <a:pt x="18910" y="41416"/>
                  </a:lnTo>
                  <a:lnTo>
                    <a:pt x="11783" y="37722"/>
                  </a:lnTo>
                  <a:lnTo>
                    <a:pt x="5854" y="31647"/>
                  </a:lnTo>
                  <a:lnTo>
                    <a:pt x="1726" y="24014"/>
                  </a:lnTo>
                  <a:lnTo>
                    <a:pt x="0" y="15648"/>
                  </a:lnTo>
                  <a:lnTo>
                    <a:pt x="1131" y="8095"/>
                  </a:lnTo>
                  <a:lnTo>
                    <a:pt x="4781" y="2716"/>
                  </a:lnTo>
                  <a:lnTo>
                    <a:pt x="10394" y="0"/>
                  </a:lnTo>
                  <a:lnTo>
                    <a:pt x="17411" y="433"/>
                  </a:lnTo>
                  <a:lnTo>
                    <a:pt x="24586" y="4107"/>
                  </a:lnTo>
                  <a:lnTo>
                    <a:pt x="30556" y="10195"/>
                  </a:lnTo>
                  <a:lnTo>
                    <a:pt x="34706" y="17866"/>
                  </a:lnTo>
                  <a:lnTo>
                    <a:pt x="36423" y="2629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416414" y="7918196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555" y="0"/>
                  </a:moveTo>
                  <a:lnTo>
                    <a:pt x="0" y="6362"/>
                  </a:lnTo>
                  <a:lnTo>
                    <a:pt x="4102" y="14960"/>
                  </a:lnTo>
                  <a:lnTo>
                    <a:pt x="11772" y="17195"/>
                  </a:lnTo>
                  <a:lnTo>
                    <a:pt x="15354" y="10845"/>
                  </a:lnTo>
                  <a:lnTo>
                    <a:pt x="11239" y="2235"/>
                  </a:lnTo>
                  <a:lnTo>
                    <a:pt x="355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416414" y="7918196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4102" y="14960"/>
                  </a:moveTo>
                  <a:lnTo>
                    <a:pt x="0" y="6362"/>
                  </a:lnTo>
                  <a:lnTo>
                    <a:pt x="3555" y="0"/>
                  </a:lnTo>
                  <a:lnTo>
                    <a:pt x="11239" y="2235"/>
                  </a:lnTo>
                  <a:lnTo>
                    <a:pt x="15354" y="10845"/>
                  </a:lnTo>
                  <a:lnTo>
                    <a:pt x="11772" y="17195"/>
                  </a:lnTo>
                  <a:lnTo>
                    <a:pt x="4102" y="149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569792" y="7945838"/>
              <a:ext cx="38735" cy="43180"/>
            </a:xfrm>
            <a:custGeom>
              <a:avLst/>
              <a:gdLst/>
              <a:ahLst/>
              <a:cxnLst/>
              <a:rect l="l" t="t" r="r" b="b"/>
              <a:pathLst>
                <a:path w="38735" h="43179">
                  <a:moveTo>
                    <a:pt x="11188" y="0"/>
                  </a:moveTo>
                  <a:lnTo>
                    <a:pt x="5240" y="2718"/>
                  </a:lnTo>
                  <a:lnTo>
                    <a:pt x="1313" y="8173"/>
                  </a:lnTo>
                  <a:lnTo>
                    <a:pt x="0" y="15868"/>
                  </a:lnTo>
                  <a:lnTo>
                    <a:pt x="1682" y="24397"/>
                  </a:lnTo>
                  <a:lnTo>
                    <a:pt x="5899" y="32211"/>
                  </a:lnTo>
                  <a:lnTo>
                    <a:pt x="12030" y="38451"/>
                  </a:lnTo>
                  <a:lnTo>
                    <a:pt x="19456" y="42258"/>
                  </a:lnTo>
                  <a:lnTo>
                    <a:pt x="26858" y="42817"/>
                  </a:lnTo>
                  <a:lnTo>
                    <a:pt x="32846" y="40136"/>
                  </a:lnTo>
                  <a:lnTo>
                    <a:pt x="36813" y="34709"/>
                  </a:lnTo>
                  <a:lnTo>
                    <a:pt x="38150" y="27031"/>
                  </a:lnTo>
                  <a:lnTo>
                    <a:pt x="36482" y="18424"/>
                  </a:lnTo>
                  <a:lnTo>
                    <a:pt x="32240" y="10567"/>
                  </a:lnTo>
                  <a:lnTo>
                    <a:pt x="26058" y="4312"/>
                  </a:lnTo>
                  <a:lnTo>
                    <a:pt x="18567" y="513"/>
                  </a:lnTo>
                  <a:lnTo>
                    <a:pt x="1118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569792" y="7945838"/>
              <a:ext cx="38735" cy="43180"/>
            </a:xfrm>
            <a:custGeom>
              <a:avLst/>
              <a:gdLst/>
              <a:ahLst/>
              <a:cxnLst/>
              <a:rect l="l" t="t" r="r" b="b"/>
              <a:pathLst>
                <a:path w="38735" h="43179">
                  <a:moveTo>
                    <a:pt x="38150" y="27031"/>
                  </a:moveTo>
                  <a:lnTo>
                    <a:pt x="36813" y="34709"/>
                  </a:lnTo>
                  <a:lnTo>
                    <a:pt x="32846" y="40136"/>
                  </a:lnTo>
                  <a:lnTo>
                    <a:pt x="26858" y="42817"/>
                  </a:lnTo>
                  <a:lnTo>
                    <a:pt x="19456" y="42258"/>
                  </a:lnTo>
                  <a:lnTo>
                    <a:pt x="12030" y="38451"/>
                  </a:lnTo>
                  <a:lnTo>
                    <a:pt x="5899" y="32211"/>
                  </a:lnTo>
                  <a:lnTo>
                    <a:pt x="1682" y="24397"/>
                  </a:lnTo>
                  <a:lnTo>
                    <a:pt x="0" y="15868"/>
                  </a:lnTo>
                  <a:lnTo>
                    <a:pt x="1313" y="8173"/>
                  </a:lnTo>
                  <a:lnTo>
                    <a:pt x="5240" y="2718"/>
                  </a:lnTo>
                  <a:lnTo>
                    <a:pt x="11188" y="0"/>
                  </a:lnTo>
                  <a:lnTo>
                    <a:pt x="18567" y="513"/>
                  </a:lnTo>
                  <a:lnTo>
                    <a:pt x="26058" y="4312"/>
                  </a:lnTo>
                  <a:lnTo>
                    <a:pt x="32240" y="10567"/>
                  </a:lnTo>
                  <a:lnTo>
                    <a:pt x="36482" y="18424"/>
                  </a:lnTo>
                  <a:lnTo>
                    <a:pt x="38150" y="270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574262" y="7964170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3822" y="0"/>
                  </a:moveTo>
                  <a:lnTo>
                    <a:pt x="0" y="6464"/>
                  </a:lnTo>
                  <a:lnTo>
                    <a:pt x="4165" y="15239"/>
                  </a:lnTo>
                  <a:lnTo>
                    <a:pt x="12204" y="17602"/>
                  </a:lnTo>
                  <a:lnTo>
                    <a:pt x="16065" y="11150"/>
                  </a:lnTo>
                  <a:lnTo>
                    <a:pt x="11887" y="2349"/>
                  </a:lnTo>
                  <a:lnTo>
                    <a:pt x="382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574262" y="7964170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4165" y="15239"/>
                  </a:moveTo>
                  <a:lnTo>
                    <a:pt x="0" y="6464"/>
                  </a:lnTo>
                  <a:lnTo>
                    <a:pt x="3822" y="0"/>
                  </a:lnTo>
                  <a:lnTo>
                    <a:pt x="11887" y="2349"/>
                  </a:lnTo>
                  <a:lnTo>
                    <a:pt x="16065" y="11150"/>
                  </a:lnTo>
                  <a:lnTo>
                    <a:pt x="12204" y="17602"/>
                  </a:lnTo>
                  <a:lnTo>
                    <a:pt x="4165" y="152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734727" y="7993767"/>
              <a:ext cx="40640" cy="43815"/>
            </a:xfrm>
            <a:custGeom>
              <a:avLst/>
              <a:gdLst/>
              <a:ahLst/>
              <a:cxnLst/>
              <a:rect l="l" t="t" r="r" b="b"/>
              <a:pathLst>
                <a:path w="40639" h="43815">
                  <a:moveTo>
                    <a:pt x="12071" y="0"/>
                  </a:moveTo>
                  <a:lnTo>
                    <a:pt x="5748" y="2720"/>
                  </a:lnTo>
                  <a:lnTo>
                    <a:pt x="1513" y="8246"/>
                  </a:lnTo>
                  <a:lnTo>
                    <a:pt x="0" y="16084"/>
                  </a:lnTo>
                  <a:lnTo>
                    <a:pt x="1631" y="24795"/>
                  </a:lnTo>
                  <a:lnTo>
                    <a:pt x="5949" y="32787"/>
                  </a:lnTo>
                  <a:lnTo>
                    <a:pt x="12315" y="39194"/>
                  </a:lnTo>
                  <a:lnTo>
                    <a:pt x="20091" y="43147"/>
                  </a:lnTo>
                  <a:lnTo>
                    <a:pt x="27870" y="43773"/>
                  </a:lnTo>
                  <a:lnTo>
                    <a:pt x="34221" y="41087"/>
                  </a:lnTo>
                  <a:lnTo>
                    <a:pt x="38499" y="35586"/>
                  </a:lnTo>
                  <a:lnTo>
                    <a:pt x="40055" y="27768"/>
                  </a:lnTo>
                  <a:lnTo>
                    <a:pt x="38434" y="18986"/>
                  </a:lnTo>
                  <a:lnTo>
                    <a:pt x="34086" y="10943"/>
                  </a:lnTo>
                  <a:lnTo>
                    <a:pt x="27672" y="4515"/>
                  </a:lnTo>
                  <a:lnTo>
                    <a:pt x="19850" y="577"/>
                  </a:lnTo>
                  <a:lnTo>
                    <a:pt x="1207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734727" y="7993767"/>
              <a:ext cx="40640" cy="43815"/>
            </a:xfrm>
            <a:custGeom>
              <a:avLst/>
              <a:gdLst/>
              <a:ahLst/>
              <a:cxnLst/>
              <a:rect l="l" t="t" r="r" b="b"/>
              <a:pathLst>
                <a:path w="40639" h="43815">
                  <a:moveTo>
                    <a:pt x="40055" y="27768"/>
                  </a:moveTo>
                  <a:lnTo>
                    <a:pt x="38499" y="35586"/>
                  </a:lnTo>
                  <a:lnTo>
                    <a:pt x="34221" y="41087"/>
                  </a:lnTo>
                  <a:lnTo>
                    <a:pt x="27870" y="43773"/>
                  </a:lnTo>
                  <a:lnTo>
                    <a:pt x="20091" y="43147"/>
                  </a:lnTo>
                  <a:lnTo>
                    <a:pt x="12315" y="39194"/>
                  </a:lnTo>
                  <a:lnTo>
                    <a:pt x="5949" y="32787"/>
                  </a:lnTo>
                  <a:lnTo>
                    <a:pt x="1631" y="24795"/>
                  </a:lnTo>
                  <a:lnTo>
                    <a:pt x="0" y="16084"/>
                  </a:lnTo>
                  <a:lnTo>
                    <a:pt x="1513" y="8246"/>
                  </a:lnTo>
                  <a:lnTo>
                    <a:pt x="5748" y="2720"/>
                  </a:lnTo>
                  <a:lnTo>
                    <a:pt x="12071" y="0"/>
                  </a:lnTo>
                  <a:lnTo>
                    <a:pt x="19850" y="577"/>
                  </a:lnTo>
                  <a:lnTo>
                    <a:pt x="27672" y="4515"/>
                  </a:lnTo>
                  <a:lnTo>
                    <a:pt x="34086" y="10943"/>
                  </a:lnTo>
                  <a:lnTo>
                    <a:pt x="38434" y="18986"/>
                  </a:lnTo>
                  <a:lnTo>
                    <a:pt x="40055" y="27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739718" y="801236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4178" y="0"/>
                  </a:moveTo>
                  <a:lnTo>
                    <a:pt x="0" y="6553"/>
                  </a:lnTo>
                  <a:lnTo>
                    <a:pt x="4267" y="15570"/>
                  </a:lnTo>
                  <a:lnTo>
                    <a:pt x="12687" y="18021"/>
                  </a:lnTo>
                  <a:lnTo>
                    <a:pt x="16890" y="11493"/>
                  </a:lnTo>
                  <a:lnTo>
                    <a:pt x="12611" y="2463"/>
                  </a:lnTo>
                  <a:lnTo>
                    <a:pt x="417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739718" y="801236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4267" y="15570"/>
                  </a:moveTo>
                  <a:lnTo>
                    <a:pt x="0" y="6553"/>
                  </a:lnTo>
                  <a:lnTo>
                    <a:pt x="4178" y="0"/>
                  </a:lnTo>
                  <a:lnTo>
                    <a:pt x="12611" y="2463"/>
                  </a:lnTo>
                  <a:lnTo>
                    <a:pt x="16890" y="11493"/>
                  </a:lnTo>
                  <a:lnTo>
                    <a:pt x="12687" y="18021"/>
                  </a:lnTo>
                  <a:lnTo>
                    <a:pt x="4267" y="155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396386" y="7474089"/>
              <a:ext cx="38100" cy="44450"/>
            </a:xfrm>
            <a:custGeom>
              <a:avLst/>
              <a:gdLst/>
              <a:ahLst/>
              <a:cxnLst/>
              <a:rect l="l" t="t" r="r" b="b"/>
              <a:pathLst>
                <a:path w="38100" h="44450">
                  <a:moveTo>
                    <a:pt x="18046" y="0"/>
                  </a:moveTo>
                  <a:lnTo>
                    <a:pt x="10753" y="72"/>
                  </a:lnTo>
                  <a:lnTo>
                    <a:pt x="4932" y="3462"/>
                  </a:lnTo>
                  <a:lnTo>
                    <a:pt x="1157" y="9588"/>
                  </a:lnTo>
                  <a:lnTo>
                    <a:pt x="0" y="17868"/>
                  </a:lnTo>
                  <a:lnTo>
                    <a:pt x="1805" y="26807"/>
                  </a:lnTo>
                  <a:lnTo>
                    <a:pt x="6100" y="34755"/>
                  </a:lnTo>
                  <a:lnTo>
                    <a:pt x="12260" y="40866"/>
                  </a:lnTo>
                  <a:lnTo>
                    <a:pt x="19659" y="44297"/>
                  </a:lnTo>
                  <a:lnTo>
                    <a:pt x="26950" y="44257"/>
                  </a:lnTo>
                  <a:lnTo>
                    <a:pt x="32794" y="40909"/>
                  </a:lnTo>
                  <a:lnTo>
                    <a:pt x="36604" y="34814"/>
                  </a:lnTo>
                  <a:lnTo>
                    <a:pt x="37795" y="26530"/>
                  </a:lnTo>
                  <a:lnTo>
                    <a:pt x="35998" y="17528"/>
                  </a:lnTo>
                  <a:lnTo>
                    <a:pt x="31683" y="9536"/>
                  </a:lnTo>
                  <a:lnTo>
                    <a:pt x="25486" y="3407"/>
                  </a:lnTo>
                  <a:lnTo>
                    <a:pt x="1804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396386" y="7474089"/>
              <a:ext cx="38100" cy="44450"/>
            </a:xfrm>
            <a:custGeom>
              <a:avLst/>
              <a:gdLst/>
              <a:ahLst/>
              <a:cxnLst/>
              <a:rect l="l" t="t" r="r" b="b"/>
              <a:pathLst>
                <a:path w="38100" h="44450">
                  <a:moveTo>
                    <a:pt x="37795" y="26530"/>
                  </a:moveTo>
                  <a:lnTo>
                    <a:pt x="36604" y="34814"/>
                  </a:lnTo>
                  <a:lnTo>
                    <a:pt x="32794" y="40909"/>
                  </a:lnTo>
                  <a:lnTo>
                    <a:pt x="26950" y="44257"/>
                  </a:lnTo>
                  <a:lnTo>
                    <a:pt x="19659" y="44297"/>
                  </a:lnTo>
                  <a:lnTo>
                    <a:pt x="12260" y="40866"/>
                  </a:lnTo>
                  <a:lnTo>
                    <a:pt x="6100" y="34755"/>
                  </a:lnTo>
                  <a:lnTo>
                    <a:pt x="1805" y="26807"/>
                  </a:lnTo>
                  <a:lnTo>
                    <a:pt x="0" y="17868"/>
                  </a:lnTo>
                  <a:lnTo>
                    <a:pt x="1157" y="9588"/>
                  </a:lnTo>
                  <a:lnTo>
                    <a:pt x="4932" y="3462"/>
                  </a:lnTo>
                  <a:lnTo>
                    <a:pt x="10753" y="72"/>
                  </a:lnTo>
                  <a:lnTo>
                    <a:pt x="18046" y="0"/>
                  </a:lnTo>
                  <a:lnTo>
                    <a:pt x="25486" y="3407"/>
                  </a:lnTo>
                  <a:lnTo>
                    <a:pt x="31683" y="9536"/>
                  </a:lnTo>
                  <a:lnTo>
                    <a:pt x="35998" y="17528"/>
                  </a:lnTo>
                  <a:lnTo>
                    <a:pt x="37795" y="265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400717" y="7491945"/>
              <a:ext cx="16510" cy="18415"/>
            </a:xfrm>
            <a:custGeom>
              <a:avLst/>
              <a:gdLst/>
              <a:ahLst/>
              <a:cxnLst/>
              <a:rect l="l" t="t" r="r" b="b"/>
              <a:pathLst>
                <a:path w="16510" h="18415">
                  <a:moveTo>
                    <a:pt x="3670" y="0"/>
                  </a:moveTo>
                  <a:lnTo>
                    <a:pt x="0" y="7175"/>
                  </a:lnTo>
                  <a:lnTo>
                    <a:pt x="4279" y="16167"/>
                  </a:lnTo>
                  <a:lnTo>
                    <a:pt x="12217" y="17995"/>
                  </a:lnTo>
                  <a:lnTo>
                    <a:pt x="15925" y="10820"/>
                  </a:lnTo>
                  <a:lnTo>
                    <a:pt x="11645" y="1803"/>
                  </a:lnTo>
                  <a:lnTo>
                    <a:pt x="367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00717" y="7491945"/>
              <a:ext cx="16510" cy="18415"/>
            </a:xfrm>
            <a:custGeom>
              <a:avLst/>
              <a:gdLst/>
              <a:ahLst/>
              <a:cxnLst/>
              <a:rect l="l" t="t" r="r" b="b"/>
              <a:pathLst>
                <a:path w="16510" h="18415">
                  <a:moveTo>
                    <a:pt x="4279" y="16167"/>
                  </a:moveTo>
                  <a:lnTo>
                    <a:pt x="0" y="7175"/>
                  </a:lnTo>
                  <a:lnTo>
                    <a:pt x="3670" y="0"/>
                  </a:lnTo>
                  <a:lnTo>
                    <a:pt x="11645" y="1803"/>
                  </a:lnTo>
                  <a:lnTo>
                    <a:pt x="15925" y="10820"/>
                  </a:lnTo>
                  <a:lnTo>
                    <a:pt x="12217" y="17995"/>
                  </a:lnTo>
                  <a:lnTo>
                    <a:pt x="4279" y="1616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559771" y="7511199"/>
              <a:ext cx="40005" cy="45720"/>
            </a:xfrm>
            <a:custGeom>
              <a:avLst/>
              <a:gdLst/>
              <a:ahLst/>
              <a:cxnLst/>
              <a:rect l="l" t="t" r="r" b="b"/>
              <a:pathLst>
                <a:path w="40004" h="45720">
                  <a:moveTo>
                    <a:pt x="19291" y="0"/>
                  </a:moveTo>
                  <a:lnTo>
                    <a:pt x="11612" y="27"/>
                  </a:lnTo>
                  <a:lnTo>
                    <a:pt x="5426" y="3451"/>
                  </a:lnTo>
                  <a:lnTo>
                    <a:pt x="1349" y="9679"/>
                  </a:lnTo>
                  <a:lnTo>
                    <a:pt x="0" y="18122"/>
                  </a:lnTo>
                  <a:lnTo>
                    <a:pt x="1745" y="27265"/>
                  </a:lnTo>
                  <a:lnTo>
                    <a:pt x="6134" y="35410"/>
                  </a:lnTo>
                  <a:lnTo>
                    <a:pt x="12522" y="41693"/>
                  </a:lnTo>
                  <a:lnTo>
                    <a:pt x="20269" y="45250"/>
                  </a:lnTo>
                  <a:lnTo>
                    <a:pt x="27952" y="45262"/>
                  </a:lnTo>
                  <a:lnTo>
                    <a:pt x="34174" y="41876"/>
                  </a:lnTo>
                  <a:lnTo>
                    <a:pt x="38298" y="35668"/>
                  </a:lnTo>
                  <a:lnTo>
                    <a:pt x="39687" y="27216"/>
                  </a:lnTo>
                  <a:lnTo>
                    <a:pt x="37940" y="18012"/>
                  </a:lnTo>
                  <a:lnTo>
                    <a:pt x="33518" y="9826"/>
                  </a:lnTo>
                  <a:lnTo>
                    <a:pt x="27082" y="3530"/>
                  </a:lnTo>
                  <a:lnTo>
                    <a:pt x="1929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559771" y="7511199"/>
              <a:ext cx="40005" cy="45720"/>
            </a:xfrm>
            <a:custGeom>
              <a:avLst/>
              <a:gdLst/>
              <a:ahLst/>
              <a:cxnLst/>
              <a:rect l="l" t="t" r="r" b="b"/>
              <a:pathLst>
                <a:path w="40004" h="45720">
                  <a:moveTo>
                    <a:pt x="39687" y="27216"/>
                  </a:moveTo>
                  <a:lnTo>
                    <a:pt x="38298" y="35668"/>
                  </a:lnTo>
                  <a:lnTo>
                    <a:pt x="34174" y="41876"/>
                  </a:lnTo>
                  <a:lnTo>
                    <a:pt x="27952" y="45262"/>
                  </a:lnTo>
                  <a:lnTo>
                    <a:pt x="20269" y="45250"/>
                  </a:lnTo>
                  <a:lnTo>
                    <a:pt x="12522" y="41693"/>
                  </a:lnTo>
                  <a:lnTo>
                    <a:pt x="6134" y="35410"/>
                  </a:lnTo>
                  <a:lnTo>
                    <a:pt x="1745" y="27265"/>
                  </a:lnTo>
                  <a:lnTo>
                    <a:pt x="0" y="18122"/>
                  </a:lnTo>
                  <a:lnTo>
                    <a:pt x="1349" y="9679"/>
                  </a:lnTo>
                  <a:lnTo>
                    <a:pt x="5426" y="3451"/>
                  </a:lnTo>
                  <a:lnTo>
                    <a:pt x="11612" y="27"/>
                  </a:lnTo>
                  <a:lnTo>
                    <a:pt x="19291" y="0"/>
                  </a:lnTo>
                  <a:lnTo>
                    <a:pt x="27082" y="3530"/>
                  </a:lnTo>
                  <a:lnTo>
                    <a:pt x="33518" y="9826"/>
                  </a:lnTo>
                  <a:lnTo>
                    <a:pt x="37940" y="18012"/>
                  </a:lnTo>
                  <a:lnTo>
                    <a:pt x="39687" y="272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563048" y="7528725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3975" y="0"/>
                  </a:moveTo>
                  <a:lnTo>
                    <a:pt x="0" y="7315"/>
                  </a:lnTo>
                  <a:lnTo>
                    <a:pt x="4356" y="16510"/>
                  </a:lnTo>
                  <a:lnTo>
                    <a:pt x="12700" y="18440"/>
                  </a:lnTo>
                  <a:lnTo>
                    <a:pt x="16713" y="11137"/>
                  </a:lnTo>
                  <a:lnTo>
                    <a:pt x="12344" y="1892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563048" y="7528725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4356" y="16510"/>
                  </a:moveTo>
                  <a:lnTo>
                    <a:pt x="0" y="7315"/>
                  </a:lnTo>
                  <a:lnTo>
                    <a:pt x="3975" y="0"/>
                  </a:lnTo>
                  <a:lnTo>
                    <a:pt x="12344" y="1892"/>
                  </a:lnTo>
                  <a:lnTo>
                    <a:pt x="16713" y="11137"/>
                  </a:lnTo>
                  <a:lnTo>
                    <a:pt x="12700" y="18440"/>
                  </a:lnTo>
                  <a:lnTo>
                    <a:pt x="4356" y="165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731386" y="7550172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20662" y="16"/>
                  </a:moveTo>
                  <a:lnTo>
                    <a:pt x="12556" y="0"/>
                  </a:lnTo>
                  <a:lnTo>
                    <a:pt x="5973" y="3459"/>
                  </a:lnTo>
                  <a:lnTo>
                    <a:pt x="1569" y="9797"/>
                  </a:lnTo>
                  <a:lnTo>
                    <a:pt x="0" y="18418"/>
                  </a:lnTo>
                  <a:lnTo>
                    <a:pt x="1698" y="27761"/>
                  </a:lnTo>
                  <a:lnTo>
                    <a:pt x="6196" y="36109"/>
                  </a:lnTo>
                  <a:lnTo>
                    <a:pt x="12824" y="42571"/>
                  </a:lnTo>
                  <a:lnTo>
                    <a:pt x="20916" y="46256"/>
                  </a:lnTo>
                  <a:lnTo>
                    <a:pt x="29032" y="46320"/>
                  </a:lnTo>
                  <a:lnTo>
                    <a:pt x="35650" y="42900"/>
                  </a:lnTo>
                  <a:lnTo>
                    <a:pt x="40099" y="36580"/>
                  </a:lnTo>
                  <a:lnTo>
                    <a:pt x="41706" y="27943"/>
                  </a:lnTo>
                  <a:lnTo>
                    <a:pt x="40022" y="18538"/>
                  </a:lnTo>
                  <a:lnTo>
                    <a:pt x="35499" y="10145"/>
                  </a:lnTo>
                  <a:lnTo>
                    <a:pt x="28819" y="3670"/>
                  </a:lnTo>
                  <a:lnTo>
                    <a:pt x="20662" y="16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731386" y="7550172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41706" y="27943"/>
                  </a:moveTo>
                  <a:lnTo>
                    <a:pt x="40099" y="36580"/>
                  </a:lnTo>
                  <a:lnTo>
                    <a:pt x="35650" y="42900"/>
                  </a:lnTo>
                  <a:lnTo>
                    <a:pt x="29032" y="46320"/>
                  </a:lnTo>
                  <a:lnTo>
                    <a:pt x="20916" y="46256"/>
                  </a:lnTo>
                  <a:lnTo>
                    <a:pt x="12824" y="42571"/>
                  </a:lnTo>
                  <a:lnTo>
                    <a:pt x="6196" y="36109"/>
                  </a:lnTo>
                  <a:lnTo>
                    <a:pt x="1698" y="27761"/>
                  </a:lnTo>
                  <a:lnTo>
                    <a:pt x="0" y="18418"/>
                  </a:lnTo>
                  <a:lnTo>
                    <a:pt x="1569" y="9797"/>
                  </a:lnTo>
                  <a:lnTo>
                    <a:pt x="5973" y="3459"/>
                  </a:lnTo>
                  <a:lnTo>
                    <a:pt x="12556" y="0"/>
                  </a:lnTo>
                  <a:lnTo>
                    <a:pt x="20662" y="16"/>
                  </a:lnTo>
                  <a:lnTo>
                    <a:pt x="28819" y="3670"/>
                  </a:lnTo>
                  <a:lnTo>
                    <a:pt x="35499" y="10145"/>
                  </a:lnTo>
                  <a:lnTo>
                    <a:pt x="40022" y="18538"/>
                  </a:lnTo>
                  <a:lnTo>
                    <a:pt x="41706" y="279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734422" y="7567955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343" y="0"/>
                  </a:moveTo>
                  <a:lnTo>
                    <a:pt x="0" y="7467"/>
                  </a:lnTo>
                  <a:lnTo>
                    <a:pt x="4445" y="16890"/>
                  </a:lnTo>
                  <a:lnTo>
                    <a:pt x="13220" y="18922"/>
                  </a:lnTo>
                  <a:lnTo>
                    <a:pt x="17589" y="11480"/>
                  </a:lnTo>
                  <a:lnTo>
                    <a:pt x="13119" y="2019"/>
                  </a:lnTo>
                  <a:lnTo>
                    <a:pt x="434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734422" y="7567955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445" y="16890"/>
                  </a:moveTo>
                  <a:lnTo>
                    <a:pt x="0" y="7467"/>
                  </a:lnTo>
                  <a:lnTo>
                    <a:pt x="4343" y="0"/>
                  </a:lnTo>
                  <a:lnTo>
                    <a:pt x="13119" y="2019"/>
                  </a:lnTo>
                  <a:lnTo>
                    <a:pt x="17589" y="11480"/>
                  </a:lnTo>
                  <a:lnTo>
                    <a:pt x="13220" y="18922"/>
                  </a:lnTo>
                  <a:lnTo>
                    <a:pt x="4445" y="168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346945" y="7255510"/>
              <a:ext cx="473709" cy="253365"/>
            </a:xfrm>
            <a:custGeom>
              <a:avLst/>
              <a:gdLst/>
              <a:ahLst/>
              <a:cxnLst/>
              <a:rect l="l" t="t" r="r" b="b"/>
              <a:pathLst>
                <a:path w="473710" h="253365">
                  <a:moveTo>
                    <a:pt x="17411" y="0"/>
                  </a:moveTo>
                  <a:lnTo>
                    <a:pt x="10345" y="342"/>
                  </a:lnTo>
                  <a:lnTo>
                    <a:pt x="4719" y="3941"/>
                  </a:lnTo>
                  <a:lnTo>
                    <a:pt x="1086" y="10195"/>
                  </a:lnTo>
                  <a:lnTo>
                    <a:pt x="0" y="18503"/>
                  </a:lnTo>
                  <a:lnTo>
                    <a:pt x="4813" y="133883"/>
                  </a:lnTo>
                  <a:lnTo>
                    <a:pt x="452869" y="252920"/>
                  </a:lnTo>
                  <a:lnTo>
                    <a:pt x="460883" y="252863"/>
                  </a:lnTo>
                  <a:lnTo>
                    <a:pt x="467434" y="249391"/>
                  </a:lnTo>
                  <a:lnTo>
                    <a:pt x="471859" y="243092"/>
                  </a:lnTo>
                  <a:lnTo>
                    <a:pt x="473494" y="234556"/>
                  </a:lnTo>
                  <a:lnTo>
                    <a:pt x="473557" y="111963"/>
                  </a:lnTo>
                  <a:lnTo>
                    <a:pt x="471920" y="102524"/>
                  </a:lnTo>
                  <a:lnTo>
                    <a:pt x="467440" y="94197"/>
                  </a:lnTo>
                  <a:lnTo>
                    <a:pt x="460797" y="87872"/>
                  </a:lnTo>
                  <a:lnTo>
                    <a:pt x="452666" y="84442"/>
                  </a:lnTo>
                  <a:lnTo>
                    <a:pt x="17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346945" y="7255510"/>
              <a:ext cx="473709" cy="253365"/>
            </a:xfrm>
            <a:custGeom>
              <a:avLst/>
              <a:gdLst/>
              <a:ahLst/>
              <a:cxnLst/>
              <a:rect l="l" t="t" r="r" b="b"/>
              <a:pathLst>
                <a:path w="473710" h="253365">
                  <a:moveTo>
                    <a:pt x="473494" y="234556"/>
                  </a:moveTo>
                  <a:lnTo>
                    <a:pt x="471859" y="243092"/>
                  </a:lnTo>
                  <a:lnTo>
                    <a:pt x="467434" y="249391"/>
                  </a:lnTo>
                  <a:lnTo>
                    <a:pt x="460883" y="252863"/>
                  </a:lnTo>
                  <a:lnTo>
                    <a:pt x="452869" y="252920"/>
                  </a:lnTo>
                  <a:lnTo>
                    <a:pt x="23761" y="159385"/>
                  </a:lnTo>
                  <a:lnTo>
                    <a:pt x="0" y="18503"/>
                  </a:lnTo>
                  <a:lnTo>
                    <a:pt x="1086" y="10195"/>
                  </a:lnTo>
                  <a:lnTo>
                    <a:pt x="4719" y="3941"/>
                  </a:lnTo>
                  <a:lnTo>
                    <a:pt x="10345" y="342"/>
                  </a:lnTo>
                  <a:lnTo>
                    <a:pt x="17411" y="0"/>
                  </a:lnTo>
                  <a:lnTo>
                    <a:pt x="452666" y="84442"/>
                  </a:lnTo>
                  <a:lnTo>
                    <a:pt x="460797" y="87872"/>
                  </a:lnTo>
                  <a:lnTo>
                    <a:pt x="467440" y="94197"/>
                  </a:lnTo>
                  <a:lnTo>
                    <a:pt x="471920" y="102524"/>
                  </a:lnTo>
                  <a:lnTo>
                    <a:pt x="473557" y="111963"/>
                  </a:lnTo>
                  <a:lnTo>
                    <a:pt x="473494" y="2345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353498" y="7262583"/>
              <a:ext cx="459740" cy="239395"/>
            </a:xfrm>
            <a:custGeom>
              <a:avLst/>
              <a:gdLst/>
              <a:ahLst/>
              <a:cxnLst/>
              <a:rect l="l" t="t" r="r" b="b"/>
              <a:pathLst>
                <a:path w="459739" h="239395">
                  <a:moveTo>
                    <a:pt x="55257" y="51295"/>
                  </a:moveTo>
                  <a:lnTo>
                    <a:pt x="54267" y="24028"/>
                  </a:lnTo>
                  <a:lnTo>
                    <a:pt x="51193" y="23418"/>
                  </a:lnTo>
                  <a:lnTo>
                    <a:pt x="51600" y="34709"/>
                  </a:lnTo>
                  <a:lnTo>
                    <a:pt x="39738" y="32346"/>
                  </a:lnTo>
                  <a:lnTo>
                    <a:pt x="39319" y="21082"/>
                  </a:lnTo>
                  <a:lnTo>
                    <a:pt x="36233" y="20485"/>
                  </a:lnTo>
                  <a:lnTo>
                    <a:pt x="37261" y="47663"/>
                  </a:lnTo>
                  <a:lnTo>
                    <a:pt x="40335" y="48285"/>
                  </a:lnTo>
                  <a:lnTo>
                    <a:pt x="39852" y="35598"/>
                  </a:lnTo>
                  <a:lnTo>
                    <a:pt x="51727" y="37973"/>
                  </a:lnTo>
                  <a:lnTo>
                    <a:pt x="52184" y="50673"/>
                  </a:lnTo>
                  <a:lnTo>
                    <a:pt x="55257" y="51295"/>
                  </a:lnTo>
                  <a:close/>
                </a:path>
                <a:path w="459739" h="239395">
                  <a:moveTo>
                    <a:pt x="73774" y="46240"/>
                  </a:moveTo>
                  <a:lnTo>
                    <a:pt x="73685" y="43802"/>
                  </a:lnTo>
                  <a:lnTo>
                    <a:pt x="73660" y="42976"/>
                  </a:lnTo>
                  <a:lnTo>
                    <a:pt x="73545" y="39192"/>
                  </a:lnTo>
                  <a:lnTo>
                    <a:pt x="71742" y="35598"/>
                  </a:lnTo>
                  <a:lnTo>
                    <a:pt x="71031" y="34150"/>
                  </a:lnTo>
                  <a:lnTo>
                    <a:pt x="70789" y="34112"/>
                  </a:lnTo>
                  <a:lnTo>
                    <a:pt x="70789" y="42976"/>
                  </a:lnTo>
                  <a:lnTo>
                    <a:pt x="61518" y="41148"/>
                  </a:lnTo>
                  <a:lnTo>
                    <a:pt x="61417" y="38061"/>
                  </a:lnTo>
                  <a:lnTo>
                    <a:pt x="63347" y="35598"/>
                  </a:lnTo>
                  <a:lnTo>
                    <a:pt x="69329" y="36817"/>
                  </a:lnTo>
                  <a:lnTo>
                    <a:pt x="70523" y="39865"/>
                  </a:lnTo>
                  <a:lnTo>
                    <a:pt x="70789" y="42976"/>
                  </a:lnTo>
                  <a:lnTo>
                    <a:pt x="70789" y="34112"/>
                  </a:lnTo>
                  <a:lnTo>
                    <a:pt x="60693" y="32118"/>
                  </a:lnTo>
                  <a:lnTo>
                    <a:pt x="58381" y="36512"/>
                  </a:lnTo>
                  <a:lnTo>
                    <a:pt x="58813" y="48399"/>
                  </a:lnTo>
                  <a:lnTo>
                    <a:pt x="61722" y="53162"/>
                  </a:lnTo>
                  <a:lnTo>
                    <a:pt x="69075" y="54635"/>
                  </a:lnTo>
                  <a:lnTo>
                    <a:pt x="70129" y="54089"/>
                  </a:lnTo>
                  <a:lnTo>
                    <a:pt x="70891" y="53644"/>
                  </a:lnTo>
                  <a:lnTo>
                    <a:pt x="72923" y="52387"/>
                  </a:lnTo>
                  <a:lnTo>
                    <a:pt x="73050" y="51828"/>
                  </a:lnTo>
                  <a:lnTo>
                    <a:pt x="73583" y="49720"/>
                  </a:lnTo>
                  <a:lnTo>
                    <a:pt x="73660" y="48793"/>
                  </a:lnTo>
                  <a:lnTo>
                    <a:pt x="70840" y="48234"/>
                  </a:lnTo>
                  <a:lnTo>
                    <a:pt x="70777" y="49720"/>
                  </a:lnTo>
                  <a:lnTo>
                    <a:pt x="69329" y="51828"/>
                  </a:lnTo>
                  <a:lnTo>
                    <a:pt x="63474" y="50647"/>
                  </a:lnTo>
                  <a:lnTo>
                    <a:pt x="61760" y="47929"/>
                  </a:lnTo>
                  <a:lnTo>
                    <a:pt x="61607" y="43802"/>
                  </a:lnTo>
                  <a:lnTo>
                    <a:pt x="73774" y="46240"/>
                  </a:lnTo>
                  <a:close/>
                </a:path>
                <a:path w="459739" h="239395">
                  <a:moveTo>
                    <a:pt x="88861" y="106680"/>
                  </a:moveTo>
                  <a:lnTo>
                    <a:pt x="88633" y="100215"/>
                  </a:lnTo>
                  <a:lnTo>
                    <a:pt x="87312" y="98463"/>
                  </a:lnTo>
                  <a:lnTo>
                    <a:pt x="85496" y="97396"/>
                  </a:lnTo>
                  <a:lnTo>
                    <a:pt x="86474" y="97180"/>
                  </a:lnTo>
                  <a:lnTo>
                    <a:pt x="87807" y="96126"/>
                  </a:lnTo>
                  <a:lnTo>
                    <a:pt x="87604" y="90004"/>
                  </a:lnTo>
                  <a:lnTo>
                    <a:pt x="85382" y="87134"/>
                  </a:lnTo>
                  <a:lnTo>
                    <a:pt x="76974" y="85432"/>
                  </a:lnTo>
                  <a:lnTo>
                    <a:pt x="76022" y="89141"/>
                  </a:lnTo>
                  <a:lnTo>
                    <a:pt x="76149" y="92316"/>
                  </a:lnTo>
                  <a:lnTo>
                    <a:pt x="78384" y="92786"/>
                  </a:lnTo>
                  <a:lnTo>
                    <a:pt x="78524" y="88176"/>
                  </a:lnTo>
                  <a:lnTo>
                    <a:pt x="84556" y="89408"/>
                  </a:lnTo>
                  <a:lnTo>
                    <a:pt x="85293" y="91681"/>
                  </a:lnTo>
                  <a:lnTo>
                    <a:pt x="85407" y="95719"/>
                  </a:lnTo>
                  <a:lnTo>
                    <a:pt x="83718" y="96215"/>
                  </a:lnTo>
                  <a:lnTo>
                    <a:pt x="80721" y="95529"/>
                  </a:lnTo>
                  <a:lnTo>
                    <a:pt x="80810" y="97866"/>
                  </a:lnTo>
                  <a:lnTo>
                    <a:pt x="83426" y="98386"/>
                  </a:lnTo>
                  <a:lnTo>
                    <a:pt x="86169" y="99301"/>
                  </a:lnTo>
                  <a:lnTo>
                    <a:pt x="86372" y="105448"/>
                  </a:lnTo>
                  <a:lnTo>
                    <a:pt x="84785" y="106807"/>
                  </a:lnTo>
                  <a:lnTo>
                    <a:pt x="79006" y="105613"/>
                  </a:lnTo>
                  <a:lnTo>
                    <a:pt x="78486" y="102768"/>
                  </a:lnTo>
                  <a:lnTo>
                    <a:pt x="78346" y="100711"/>
                  </a:lnTo>
                  <a:lnTo>
                    <a:pt x="75958" y="100215"/>
                  </a:lnTo>
                  <a:lnTo>
                    <a:pt x="87020" y="109715"/>
                  </a:lnTo>
                  <a:lnTo>
                    <a:pt x="88861" y="106680"/>
                  </a:lnTo>
                  <a:close/>
                </a:path>
                <a:path w="459739" h="239395">
                  <a:moveTo>
                    <a:pt x="92303" y="58750"/>
                  </a:moveTo>
                  <a:lnTo>
                    <a:pt x="92240" y="56337"/>
                  </a:lnTo>
                  <a:lnTo>
                    <a:pt x="91884" y="56337"/>
                  </a:lnTo>
                  <a:lnTo>
                    <a:pt x="91579" y="56337"/>
                  </a:lnTo>
                  <a:lnTo>
                    <a:pt x="90728" y="56159"/>
                  </a:lnTo>
                  <a:lnTo>
                    <a:pt x="90373" y="55765"/>
                  </a:lnTo>
                  <a:lnTo>
                    <a:pt x="90347" y="55181"/>
                  </a:lnTo>
                  <a:lnTo>
                    <a:pt x="90093" y="47637"/>
                  </a:lnTo>
                  <a:lnTo>
                    <a:pt x="90017" y="45478"/>
                  </a:lnTo>
                  <a:lnTo>
                    <a:pt x="89789" y="38696"/>
                  </a:lnTo>
                  <a:lnTo>
                    <a:pt x="89789" y="38341"/>
                  </a:lnTo>
                  <a:lnTo>
                    <a:pt x="87503" y="37680"/>
                  </a:lnTo>
                  <a:lnTo>
                    <a:pt x="87503" y="53594"/>
                  </a:lnTo>
                  <a:lnTo>
                    <a:pt x="85001" y="55079"/>
                  </a:lnTo>
                  <a:lnTo>
                    <a:pt x="80264" y="54140"/>
                  </a:lnTo>
                  <a:lnTo>
                    <a:pt x="79298" y="52666"/>
                  </a:lnTo>
                  <a:lnTo>
                    <a:pt x="79133" y="47993"/>
                  </a:lnTo>
                  <a:lnTo>
                    <a:pt x="81318" y="47929"/>
                  </a:lnTo>
                  <a:lnTo>
                    <a:pt x="86169" y="48133"/>
                  </a:lnTo>
                  <a:lnTo>
                    <a:pt x="86880" y="47993"/>
                  </a:lnTo>
                  <a:lnTo>
                    <a:pt x="87312" y="47637"/>
                  </a:lnTo>
                  <a:lnTo>
                    <a:pt x="87503" y="53594"/>
                  </a:lnTo>
                  <a:lnTo>
                    <a:pt x="87503" y="37680"/>
                  </a:lnTo>
                  <a:lnTo>
                    <a:pt x="84899" y="36918"/>
                  </a:lnTo>
                  <a:lnTo>
                    <a:pt x="79438" y="35826"/>
                  </a:lnTo>
                  <a:lnTo>
                    <a:pt x="76835" y="37172"/>
                  </a:lnTo>
                  <a:lnTo>
                    <a:pt x="76885" y="41884"/>
                  </a:lnTo>
                  <a:lnTo>
                    <a:pt x="79463" y="42430"/>
                  </a:lnTo>
                  <a:lnTo>
                    <a:pt x="79603" y="40944"/>
                  </a:lnTo>
                  <a:lnTo>
                    <a:pt x="79971" y="38696"/>
                  </a:lnTo>
                  <a:lnTo>
                    <a:pt x="85826" y="39865"/>
                  </a:lnTo>
                  <a:lnTo>
                    <a:pt x="87160" y="41249"/>
                  </a:lnTo>
                  <a:lnTo>
                    <a:pt x="87287" y="45351"/>
                  </a:lnTo>
                  <a:lnTo>
                    <a:pt x="86499" y="45478"/>
                  </a:lnTo>
                  <a:lnTo>
                    <a:pt x="85826" y="45427"/>
                  </a:lnTo>
                  <a:lnTo>
                    <a:pt x="76555" y="44919"/>
                  </a:lnTo>
                  <a:lnTo>
                    <a:pt x="76276" y="48717"/>
                  </a:lnTo>
                  <a:lnTo>
                    <a:pt x="76441" y="53822"/>
                  </a:lnTo>
                  <a:lnTo>
                    <a:pt x="78701" y="56565"/>
                  </a:lnTo>
                  <a:lnTo>
                    <a:pt x="85026" y="57861"/>
                  </a:lnTo>
                  <a:lnTo>
                    <a:pt x="86702" y="56324"/>
                  </a:lnTo>
                  <a:lnTo>
                    <a:pt x="87706" y="55181"/>
                  </a:lnTo>
                  <a:lnTo>
                    <a:pt x="87858" y="56718"/>
                  </a:lnTo>
                  <a:lnTo>
                    <a:pt x="88290" y="58318"/>
                  </a:lnTo>
                  <a:lnTo>
                    <a:pt x="91440" y="58940"/>
                  </a:lnTo>
                  <a:lnTo>
                    <a:pt x="91846" y="58801"/>
                  </a:lnTo>
                  <a:lnTo>
                    <a:pt x="92303" y="58750"/>
                  </a:lnTo>
                  <a:close/>
                </a:path>
                <a:path w="459739" h="239395">
                  <a:moveTo>
                    <a:pt x="103225" y="106895"/>
                  </a:moveTo>
                  <a:lnTo>
                    <a:pt x="103187" y="103847"/>
                  </a:lnTo>
                  <a:lnTo>
                    <a:pt x="102984" y="97409"/>
                  </a:lnTo>
                  <a:lnTo>
                    <a:pt x="101892" y="91325"/>
                  </a:lnTo>
                  <a:lnTo>
                    <a:pt x="101752" y="90500"/>
                  </a:lnTo>
                  <a:lnTo>
                    <a:pt x="100825" y="90322"/>
                  </a:lnTo>
                  <a:lnTo>
                    <a:pt x="100825" y="106895"/>
                  </a:lnTo>
                  <a:lnTo>
                    <a:pt x="99720" y="109943"/>
                  </a:lnTo>
                  <a:lnTo>
                    <a:pt x="94424" y="108826"/>
                  </a:lnTo>
                  <a:lnTo>
                    <a:pt x="93116" y="105283"/>
                  </a:lnTo>
                  <a:lnTo>
                    <a:pt x="92760" y="94373"/>
                  </a:lnTo>
                  <a:lnTo>
                    <a:pt x="93840" y="91325"/>
                  </a:lnTo>
                  <a:lnTo>
                    <a:pt x="99161" y="92417"/>
                  </a:lnTo>
                  <a:lnTo>
                    <a:pt x="100469" y="95961"/>
                  </a:lnTo>
                  <a:lnTo>
                    <a:pt x="100825" y="106895"/>
                  </a:lnTo>
                  <a:lnTo>
                    <a:pt x="100825" y="90322"/>
                  </a:lnTo>
                  <a:lnTo>
                    <a:pt x="91109" y="88315"/>
                  </a:lnTo>
                  <a:lnTo>
                    <a:pt x="90347" y="94373"/>
                  </a:lnTo>
                  <a:lnTo>
                    <a:pt x="90385" y="97409"/>
                  </a:lnTo>
                  <a:lnTo>
                    <a:pt x="90614" y="103847"/>
                  </a:lnTo>
                  <a:lnTo>
                    <a:pt x="91859" y="110731"/>
                  </a:lnTo>
                  <a:lnTo>
                    <a:pt x="102463" y="112928"/>
                  </a:lnTo>
                  <a:lnTo>
                    <a:pt x="102831" y="109943"/>
                  </a:lnTo>
                  <a:lnTo>
                    <a:pt x="103225" y="106895"/>
                  </a:lnTo>
                  <a:close/>
                </a:path>
                <a:path w="459739" h="239395">
                  <a:moveTo>
                    <a:pt x="107696" y="42011"/>
                  </a:moveTo>
                  <a:lnTo>
                    <a:pt x="104597" y="41389"/>
                  </a:lnTo>
                  <a:lnTo>
                    <a:pt x="100368" y="56692"/>
                  </a:lnTo>
                  <a:lnTo>
                    <a:pt x="95402" y="39560"/>
                  </a:lnTo>
                  <a:lnTo>
                    <a:pt x="92125" y="38912"/>
                  </a:lnTo>
                  <a:lnTo>
                    <a:pt x="98907" y="60096"/>
                  </a:lnTo>
                  <a:lnTo>
                    <a:pt x="101930" y="60693"/>
                  </a:lnTo>
                  <a:lnTo>
                    <a:pt x="107696" y="42011"/>
                  </a:lnTo>
                  <a:close/>
                </a:path>
                <a:path w="459739" h="239395">
                  <a:moveTo>
                    <a:pt x="121691" y="116382"/>
                  </a:moveTo>
                  <a:lnTo>
                    <a:pt x="118808" y="107327"/>
                  </a:lnTo>
                  <a:lnTo>
                    <a:pt x="118389" y="106032"/>
                  </a:lnTo>
                  <a:lnTo>
                    <a:pt x="115824" y="97942"/>
                  </a:lnTo>
                  <a:lnTo>
                    <a:pt x="115824" y="106032"/>
                  </a:lnTo>
                  <a:lnTo>
                    <a:pt x="109931" y="104813"/>
                  </a:lnTo>
                  <a:lnTo>
                    <a:pt x="112661" y="95618"/>
                  </a:lnTo>
                  <a:lnTo>
                    <a:pt x="115824" y="106032"/>
                  </a:lnTo>
                  <a:lnTo>
                    <a:pt x="115824" y="97942"/>
                  </a:lnTo>
                  <a:lnTo>
                    <a:pt x="115087" y="95618"/>
                  </a:lnTo>
                  <a:lnTo>
                    <a:pt x="114134" y="92608"/>
                  </a:lnTo>
                  <a:lnTo>
                    <a:pt x="111226" y="91998"/>
                  </a:lnTo>
                  <a:lnTo>
                    <a:pt x="104813" y="112852"/>
                  </a:lnTo>
                  <a:lnTo>
                    <a:pt x="107454" y="113411"/>
                  </a:lnTo>
                  <a:lnTo>
                    <a:pt x="109220" y="107327"/>
                  </a:lnTo>
                  <a:lnTo>
                    <a:pt x="116814" y="108915"/>
                  </a:lnTo>
                  <a:lnTo>
                    <a:pt x="118897" y="115798"/>
                  </a:lnTo>
                  <a:lnTo>
                    <a:pt x="121691" y="116382"/>
                  </a:lnTo>
                  <a:close/>
                </a:path>
                <a:path w="459739" h="239395">
                  <a:moveTo>
                    <a:pt x="123774" y="45186"/>
                  </a:moveTo>
                  <a:lnTo>
                    <a:pt x="120650" y="44564"/>
                  </a:lnTo>
                  <a:lnTo>
                    <a:pt x="116611" y="59969"/>
                  </a:lnTo>
                  <a:lnTo>
                    <a:pt x="111556" y="42773"/>
                  </a:lnTo>
                  <a:lnTo>
                    <a:pt x="108318" y="42138"/>
                  </a:lnTo>
                  <a:lnTo>
                    <a:pt x="115227" y="63906"/>
                  </a:lnTo>
                  <a:lnTo>
                    <a:pt x="113855" y="68211"/>
                  </a:lnTo>
                  <a:lnTo>
                    <a:pt x="111594" y="67741"/>
                  </a:lnTo>
                  <a:lnTo>
                    <a:pt x="110998" y="67437"/>
                  </a:lnTo>
                  <a:lnTo>
                    <a:pt x="110655" y="67208"/>
                  </a:lnTo>
                  <a:lnTo>
                    <a:pt x="110731" y="70269"/>
                  </a:lnTo>
                  <a:lnTo>
                    <a:pt x="111518" y="70726"/>
                  </a:lnTo>
                  <a:lnTo>
                    <a:pt x="115582" y="71551"/>
                  </a:lnTo>
                  <a:lnTo>
                    <a:pt x="115874" y="71145"/>
                  </a:lnTo>
                  <a:lnTo>
                    <a:pt x="120256" y="57518"/>
                  </a:lnTo>
                  <a:lnTo>
                    <a:pt x="123774" y="45186"/>
                  </a:lnTo>
                  <a:close/>
                </a:path>
                <a:path w="459739" h="239395">
                  <a:moveTo>
                    <a:pt x="150342" y="117983"/>
                  </a:moveTo>
                  <a:lnTo>
                    <a:pt x="150228" y="110147"/>
                  </a:lnTo>
                  <a:lnTo>
                    <a:pt x="148640" y="109080"/>
                  </a:lnTo>
                  <a:lnTo>
                    <a:pt x="148501" y="108978"/>
                  </a:lnTo>
                  <a:lnTo>
                    <a:pt x="148031" y="108661"/>
                  </a:lnTo>
                  <a:lnTo>
                    <a:pt x="148031" y="117983"/>
                  </a:lnTo>
                  <a:lnTo>
                    <a:pt x="146659" y="119735"/>
                  </a:lnTo>
                  <a:lnTo>
                    <a:pt x="141681" y="118706"/>
                  </a:lnTo>
                  <a:lnTo>
                    <a:pt x="140398" y="115925"/>
                  </a:lnTo>
                  <a:lnTo>
                    <a:pt x="140271" y="111010"/>
                  </a:lnTo>
                  <a:lnTo>
                    <a:pt x="141452" y="109080"/>
                  </a:lnTo>
                  <a:lnTo>
                    <a:pt x="146939" y="110210"/>
                  </a:lnTo>
                  <a:lnTo>
                    <a:pt x="147891" y="113093"/>
                  </a:lnTo>
                  <a:lnTo>
                    <a:pt x="148031" y="117983"/>
                  </a:lnTo>
                  <a:lnTo>
                    <a:pt x="148031" y="108661"/>
                  </a:lnTo>
                  <a:lnTo>
                    <a:pt x="146608" y="107696"/>
                  </a:lnTo>
                  <a:lnTo>
                    <a:pt x="141770" y="106680"/>
                  </a:lnTo>
                  <a:lnTo>
                    <a:pt x="140474" y="107899"/>
                  </a:lnTo>
                  <a:lnTo>
                    <a:pt x="139941" y="108978"/>
                  </a:lnTo>
                  <a:lnTo>
                    <a:pt x="140017" y="104749"/>
                  </a:lnTo>
                  <a:lnTo>
                    <a:pt x="140411" y="100926"/>
                  </a:lnTo>
                  <a:lnTo>
                    <a:pt x="146126" y="102108"/>
                  </a:lnTo>
                  <a:lnTo>
                    <a:pt x="147078" y="103746"/>
                  </a:lnTo>
                  <a:lnTo>
                    <a:pt x="147421" y="105752"/>
                  </a:lnTo>
                  <a:lnTo>
                    <a:pt x="149720" y="106235"/>
                  </a:lnTo>
                  <a:lnTo>
                    <a:pt x="149364" y="101701"/>
                  </a:lnTo>
                  <a:lnTo>
                    <a:pt x="148170" y="100926"/>
                  </a:lnTo>
                  <a:lnTo>
                    <a:pt x="146253" y="99682"/>
                  </a:lnTo>
                  <a:lnTo>
                    <a:pt x="138493" y="98094"/>
                  </a:lnTo>
                  <a:lnTo>
                    <a:pt x="137528" y="103746"/>
                  </a:lnTo>
                  <a:lnTo>
                    <a:pt x="137477" y="108915"/>
                  </a:lnTo>
                  <a:lnTo>
                    <a:pt x="137579" y="112420"/>
                  </a:lnTo>
                  <a:lnTo>
                    <a:pt x="137972" y="115176"/>
                  </a:lnTo>
                  <a:lnTo>
                    <a:pt x="140550" y="120167"/>
                  </a:lnTo>
                  <a:lnTo>
                    <a:pt x="142621" y="121361"/>
                  </a:lnTo>
                  <a:lnTo>
                    <a:pt x="146710" y="122212"/>
                  </a:lnTo>
                  <a:lnTo>
                    <a:pt x="147802" y="121615"/>
                  </a:lnTo>
                  <a:lnTo>
                    <a:pt x="148742" y="120523"/>
                  </a:lnTo>
                  <a:lnTo>
                    <a:pt x="149453" y="119735"/>
                  </a:lnTo>
                  <a:lnTo>
                    <a:pt x="149987" y="119164"/>
                  </a:lnTo>
                  <a:lnTo>
                    <a:pt x="150342" y="117983"/>
                  </a:lnTo>
                  <a:close/>
                </a:path>
                <a:path w="459739" h="239395">
                  <a:moveTo>
                    <a:pt x="155498" y="63563"/>
                  </a:moveTo>
                  <a:lnTo>
                    <a:pt x="155308" y="56934"/>
                  </a:lnTo>
                  <a:lnTo>
                    <a:pt x="155130" y="49390"/>
                  </a:lnTo>
                  <a:lnTo>
                    <a:pt x="152247" y="44856"/>
                  </a:lnTo>
                  <a:lnTo>
                    <a:pt x="152247" y="63881"/>
                  </a:lnTo>
                  <a:lnTo>
                    <a:pt x="149682" y="67144"/>
                  </a:lnTo>
                  <a:lnTo>
                    <a:pt x="139446" y="65087"/>
                  </a:lnTo>
                  <a:lnTo>
                    <a:pt x="138836" y="43891"/>
                  </a:lnTo>
                  <a:lnTo>
                    <a:pt x="149059" y="45948"/>
                  </a:lnTo>
                  <a:lnTo>
                    <a:pt x="151866" y="49974"/>
                  </a:lnTo>
                  <a:lnTo>
                    <a:pt x="152247" y="63881"/>
                  </a:lnTo>
                  <a:lnTo>
                    <a:pt x="152247" y="44856"/>
                  </a:lnTo>
                  <a:lnTo>
                    <a:pt x="151638" y="43891"/>
                  </a:lnTo>
                  <a:lnTo>
                    <a:pt x="151193" y="43180"/>
                  </a:lnTo>
                  <a:lnTo>
                    <a:pt x="135597" y="40106"/>
                  </a:lnTo>
                  <a:lnTo>
                    <a:pt x="136385" y="67640"/>
                  </a:lnTo>
                  <a:lnTo>
                    <a:pt x="153428" y="71056"/>
                  </a:lnTo>
                  <a:lnTo>
                    <a:pt x="154508" y="67144"/>
                  </a:lnTo>
                  <a:lnTo>
                    <a:pt x="155498" y="63563"/>
                  </a:lnTo>
                  <a:close/>
                </a:path>
                <a:path w="459739" h="239395">
                  <a:moveTo>
                    <a:pt x="165239" y="119837"/>
                  </a:moveTo>
                  <a:lnTo>
                    <a:pt x="165163" y="114300"/>
                  </a:lnTo>
                  <a:lnTo>
                    <a:pt x="165061" y="110248"/>
                  </a:lnTo>
                  <a:lnTo>
                    <a:pt x="163969" y="104101"/>
                  </a:lnTo>
                  <a:lnTo>
                    <a:pt x="163830" y="103301"/>
                  </a:lnTo>
                  <a:lnTo>
                    <a:pt x="162801" y="103098"/>
                  </a:lnTo>
                  <a:lnTo>
                    <a:pt x="162801" y="119837"/>
                  </a:lnTo>
                  <a:lnTo>
                    <a:pt x="161671" y="122897"/>
                  </a:lnTo>
                  <a:lnTo>
                    <a:pt x="156273" y="121742"/>
                  </a:lnTo>
                  <a:lnTo>
                    <a:pt x="154940" y="118186"/>
                  </a:lnTo>
                  <a:lnTo>
                    <a:pt x="154660" y="107175"/>
                  </a:lnTo>
                  <a:lnTo>
                    <a:pt x="155778" y="104101"/>
                  </a:lnTo>
                  <a:lnTo>
                    <a:pt x="161201" y="105219"/>
                  </a:lnTo>
                  <a:lnTo>
                    <a:pt x="162521" y="108813"/>
                  </a:lnTo>
                  <a:lnTo>
                    <a:pt x="162801" y="119837"/>
                  </a:lnTo>
                  <a:lnTo>
                    <a:pt x="162801" y="103098"/>
                  </a:lnTo>
                  <a:lnTo>
                    <a:pt x="153009" y="101066"/>
                  </a:lnTo>
                  <a:lnTo>
                    <a:pt x="152196" y="107175"/>
                  </a:lnTo>
                  <a:lnTo>
                    <a:pt x="152171" y="108813"/>
                  </a:lnTo>
                  <a:lnTo>
                    <a:pt x="152400" y="116725"/>
                  </a:lnTo>
                  <a:lnTo>
                    <a:pt x="153631" y="123672"/>
                  </a:lnTo>
                  <a:lnTo>
                    <a:pt x="164426" y="125907"/>
                  </a:lnTo>
                  <a:lnTo>
                    <a:pt x="164833" y="122897"/>
                  </a:lnTo>
                  <a:lnTo>
                    <a:pt x="165239" y="119837"/>
                  </a:lnTo>
                  <a:close/>
                </a:path>
                <a:path w="459739" h="239395">
                  <a:moveTo>
                    <a:pt x="173304" y="75082"/>
                  </a:moveTo>
                  <a:lnTo>
                    <a:pt x="172783" y="54940"/>
                  </a:lnTo>
                  <a:lnTo>
                    <a:pt x="169900" y="54356"/>
                  </a:lnTo>
                  <a:lnTo>
                    <a:pt x="170256" y="68376"/>
                  </a:lnTo>
                  <a:lnTo>
                    <a:pt x="169265" y="71907"/>
                  </a:lnTo>
                  <a:lnTo>
                    <a:pt x="163753" y="70827"/>
                  </a:lnTo>
                  <a:lnTo>
                    <a:pt x="162306" y="69430"/>
                  </a:lnTo>
                  <a:lnTo>
                    <a:pt x="162191" y="66116"/>
                  </a:lnTo>
                  <a:lnTo>
                    <a:pt x="161848" y="52768"/>
                  </a:lnTo>
                  <a:lnTo>
                    <a:pt x="158940" y="52197"/>
                  </a:lnTo>
                  <a:lnTo>
                    <a:pt x="159486" y="71437"/>
                  </a:lnTo>
                  <a:lnTo>
                    <a:pt x="162572" y="73494"/>
                  </a:lnTo>
                  <a:lnTo>
                    <a:pt x="167843" y="74536"/>
                  </a:lnTo>
                  <a:lnTo>
                    <a:pt x="169265" y="73596"/>
                  </a:lnTo>
                  <a:lnTo>
                    <a:pt x="170446" y="71513"/>
                  </a:lnTo>
                  <a:lnTo>
                    <a:pt x="170573" y="74536"/>
                  </a:lnTo>
                  <a:lnTo>
                    <a:pt x="173304" y="75082"/>
                  </a:lnTo>
                  <a:close/>
                </a:path>
                <a:path w="459739" h="239395">
                  <a:moveTo>
                    <a:pt x="180174" y="122936"/>
                  </a:moveTo>
                  <a:lnTo>
                    <a:pt x="180022" y="113372"/>
                  </a:lnTo>
                  <a:lnTo>
                    <a:pt x="178930" y="107175"/>
                  </a:lnTo>
                  <a:lnTo>
                    <a:pt x="178790" y="106375"/>
                  </a:lnTo>
                  <a:lnTo>
                    <a:pt x="177749" y="106172"/>
                  </a:lnTo>
                  <a:lnTo>
                    <a:pt x="177749" y="122936"/>
                  </a:lnTo>
                  <a:lnTo>
                    <a:pt x="176593" y="125984"/>
                  </a:lnTo>
                  <a:lnTo>
                    <a:pt x="171145" y="124879"/>
                  </a:lnTo>
                  <a:lnTo>
                    <a:pt x="169837" y="121285"/>
                  </a:lnTo>
                  <a:lnTo>
                    <a:pt x="169545" y="110248"/>
                  </a:lnTo>
                  <a:lnTo>
                    <a:pt x="170700" y="107175"/>
                  </a:lnTo>
                  <a:lnTo>
                    <a:pt x="176136" y="108318"/>
                  </a:lnTo>
                  <a:lnTo>
                    <a:pt x="177457" y="111887"/>
                  </a:lnTo>
                  <a:lnTo>
                    <a:pt x="177749" y="122936"/>
                  </a:lnTo>
                  <a:lnTo>
                    <a:pt x="177749" y="106172"/>
                  </a:lnTo>
                  <a:lnTo>
                    <a:pt x="167919" y="104152"/>
                  </a:lnTo>
                  <a:lnTo>
                    <a:pt x="167106" y="110248"/>
                  </a:lnTo>
                  <a:lnTo>
                    <a:pt x="167119" y="113372"/>
                  </a:lnTo>
                  <a:lnTo>
                    <a:pt x="167309" y="119824"/>
                  </a:lnTo>
                  <a:lnTo>
                    <a:pt x="168516" y="126771"/>
                  </a:lnTo>
                  <a:lnTo>
                    <a:pt x="179374" y="129057"/>
                  </a:lnTo>
                  <a:lnTo>
                    <a:pt x="179768" y="125984"/>
                  </a:lnTo>
                  <a:lnTo>
                    <a:pt x="180174" y="122936"/>
                  </a:lnTo>
                  <a:close/>
                </a:path>
                <a:path w="459739" h="239395">
                  <a:moveTo>
                    <a:pt x="183959" y="77228"/>
                  </a:moveTo>
                  <a:lnTo>
                    <a:pt x="183908" y="74574"/>
                  </a:lnTo>
                  <a:lnTo>
                    <a:pt x="181140" y="74028"/>
                  </a:lnTo>
                  <a:lnTo>
                    <a:pt x="180771" y="59334"/>
                  </a:lnTo>
                  <a:lnTo>
                    <a:pt x="183540" y="59867"/>
                  </a:lnTo>
                  <a:lnTo>
                    <a:pt x="183464" y="57061"/>
                  </a:lnTo>
                  <a:lnTo>
                    <a:pt x="180695" y="56502"/>
                  </a:lnTo>
                  <a:lnTo>
                    <a:pt x="180568" y="50863"/>
                  </a:lnTo>
                  <a:lnTo>
                    <a:pt x="177647" y="50279"/>
                  </a:lnTo>
                  <a:lnTo>
                    <a:pt x="177787" y="55930"/>
                  </a:lnTo>
                  <a:lnTo>
                    <a:pt x="175463" y="55473"/>
                  </a:lnTo>
                  <a:lnTo>
                    <a:pt x="175526" y="58280"/>
                  </a:lnTo>
                  <a:lnTo>
                    <a:pt x="177863" y="58737"/>
                  </a:lnTo>
                  <a:lnTo>
                    <a:pt x="178257" y="74485"/>
                  </a:lnTo>
                  <a:lnTo>
                    <a:pt x="178943" y="76479"/>
                  </a:lnTo>
                  <a:lnTo>
                    <a:pt x="182092" y="77114"/>
                  </a:lnTo>
                  <a:lnTo>
                    <a:pt x="183959" y="77228"/>
                  </a:lnTo>
                  <a:close/>
                </a:path>
                <a:path w="459739" h="239395">
                  <a:moveTo>
                    <a:pt x="198335" y="109956"/>
                  </a:moveTo>
                  <a:lnTo>
                    <a:pt x="195364" y="109321"/>
                  </a:lnTo>
                  <a:lnTo>
                    <a:pt x="190347" y="127444"/>
                  </a:lnTo>
                  <a:lnTo>
                    <a:pt x="184302" y="107035"/>
                  </a:lnTo>
                  <a:lnTo>
                    <a:pt x="181368" y="106438"/>
                  </a:lnTo>
                  <a:lnTo>
                    <a:pt x="189001" y="130479"/>
                  </a:lnTo>
                  <a:lnTo>
                    <a:pt x="191770" y="131051"/>
                  </a:lnTo>
                  <a:lnTo>
                    <a:pt x="198335" y="109956"/>
                  </a:lnTo>
                  <a:close/>
                </a:path>
                <a:path w="459739" h="239395">
                  <a:moveTo>
                    <a:pt x="200342" y="60401"/>
                  </a:moveTo>
                  <a:lnTo>
                    <a:pt x="197129" y="59766"/>
                  </a:lnTo>
                  <a:lnTo>
                    <a:pt x="192874" y="75311"/>
                  </a:lnTo>
                  <a:lnTo>
                    <a:pt x="187833" y="57924"/>
                  </a:lnTo>
                  <a:lnTo>
                    <a:pt x="184518" y="57264"/>
                  </a:lnTo>
                  <a:lnTo>
                    <a:pt x="191427" y="79260"/>
                  </a:lnTo>
                  <a:lnTo>
                    <a:pt x="189992" y="83616"/>
                  </a:lnTo>
                  <a:lnTo>
                    <a:pt x="187693" y="83146"/>
                  </a:lnTo>
                  <a:lnTo>
                    <a:pt x="186728" y="82588"/>
                  </a:lnTo>
                  <a:lnTo>
                    <a:pt x="186791" y="85686"/>
                  </a:lnTo>
                  <a:lnTo>
                    <a:pt x="187274" y="85928"/>
                  </a:lnTo>
                  <a:lnTo>
                    <a:pt x="187604" y="86169"/>
                  </a:lnTo>
                  <a:lnTo>
                    <a:pt x="191744" y="86995"/>
                  </a:lnTo>
                  <a:lnTo>
                    <a:pt x="192036" y="86588"/>
                  </a:lnTo>
                  <a:lnTo>
                    <a:pt x="196646" y="72834"/>
                  </a:lnTo>
                  <a:lnTo>
                    <a:pt x="200342" y="60401"/>
                  </a:lnTo>
                  <a:close/>
                </a:path>
                <a:path w="459739" h="239395">
                  <a:moveTo>
                    <a:pt x="214998" y="135915"/>
                  </a:moveTo>
                  <a:lnTo>
                    <a:pt x="212077" y="126682"/>
                  </a:lnTo>
                  <a:lnTo>
                    <a:pt x="211683" y="125412"/>
                  </a:lnTo>
                  <a:lnTo>
                    <a:pt x="209003" y="116928"/>
                  </a:lnTo>
                  <a:lnTo>
                    <a:pt x="209003" y="125412"/>
                  </a:lnTo>
                  <a:lnTo>
                    <a:pt x="202958" y="124167"/>
                  </a:lnTo>
                  <a:lnTo>
                    <a:pt x="205854" y="114833"/>
                  </a:lnTo>
                  <a:lnTo>
                    <a:pt x="209003" y="125412"/>
                  </a:lnTo>
                  <a:lnTo>
                    <a:pt x="209003" y="116928"/>
                  </a:lnTo>
                  <a:lnTo>
                    <a:pt x="208343" y="114833"/>
                  </a:lnTo>
                  <a:lnTo>
                    <a:pt x="207403" y="111823"/>
                  </a:lnTo>
                  <a:lnTo>
                    <a:pt x="204419" y="111201"/>
                  </a:lnTo>
                  <a:lnTo>
                    <a:pt x="197624" y="132257"/>
                  </a:lnTo>
                  <a:lnTo>
                    <a:pt x="200317" y="132829"/>
                  </a:lnTo>
                  <a:lnTo>
                    <a:pt x="202209" y="126682"/>
                  </a:lnTo>
                  <a:lnTo>
                    <a:pt x="210032" y="128333"/>
                  </a:lnTo>
                  <a:lnTo>
                    <a:pt x="212115" y="135305"/>
                  </a:lnTo>
                  <a:lnTo>
                    <a:pt x="214998" y="135915"/>
                  </a:lnTo>
                  <a:close/>
                </a:path>
                <a:path w="459739" h="239395">
                  <a:moveTo>
                    <a:pt x="231025" y="85648"/>
                  </a:moveTo>
                  <a:lnTo>
                    <a:pt x="230809" y="74612"/>
                  </a:lnTo>
                  <a:lnTo>
                    <a:pt x="228422" y="71945"/>
                  </a:lnTo>
                  <a:lnTo>
                    <a:pt x="217004" y="66649"/>
                  </a:lnTo>
                  <a:lnTo>
                    <a:pt x="215544" y="65582"/>
                  </a:lnTo>
                  <a:lnTo>
                    <a:pt x="215404" y="59004"/>
                  </a:lnTo>
                  <a:lnTo>
                    <a:pt x="218833" y="59016"/>
                  </a:lnTo>
                  <a:lnTo>
                    <a:pt x="223558" y="59944"/>
                  </a:lnTo>
                  <a:lnTo>
                    <a:pt x="226682" y="61912"/>
                  </a:lnTo>
                  <a:lnTo>
                    <a:pt x="226936" y="66255"/>
                  </a:lnTo>
                  <a:lnTo>
                    <a:pt x="229971" y="66878"/>
                  </a:lnTo>
                  <a:lnTo>
                    <a:pt x="229793" y="63779"/>
                  </a:lnTo>
                  <a:lnTo>
                    <a:pt x="228815" y="57759"/>
                  </a:lnTo>
                  <a:lnTo>
                    <a:pt x="214604" y="54978"/>
                  </a:lnTo>
                  <a:lnTo>
                    <a:pt x="212280" y="58750"/>
                  </a:lnTo>
                  <a:lnTo>
                    <a:pt x="212483" y="67945"/>
                  </a:lnTo>
                  <a:lnTo>
                    <a:pt x="216052" y="69926"/>
                  </a:lnTo>
                  <a:lnTo>
                    <a:pt x="226517" y="74828"/>
                  </a:lnTo>
                  <a:lnTo>
                    <a:pt x="227711" y="76009"/>
                  </a:lnTo>
                  <a:lnTo>
                    <a:pt x="227850" y="82918"/>
                  </a:lnTo>
                  <a:lnTo>
                    <a:pt x="223926" y="82816"/>
                  </a:lnTo>
                  <a:lnTo>
                    <a:pt x="218528" y="81724"/>
                  </a:lnTo>
                  <a:lnTo>
                    <a:pt x="214960" y="79540"/>
                  </a:lnTo>
                  <a:lnTo>
                    <a:pt x="214858" y="74523"/>
                  </a:lnTo>
                  <a:lnTo>
                    <a:pt x="211836" y="73926"/>
                  </a:lnTo>
                  <a:lnTo>
                    <a:pt x="225793" y="86385"/>
                  </a:lnTo>
                  <a:lnTo>
                    <a:pt x="231025" y="85648"/>
                  </a:lnTo>
                  <a:close/>
                </a:path>
                <a:path w="459739" h="239395">
                  <a:moveTo>
                    <a:pt x="232930" y="131368"/>
                  </a:moveTo>
                  <a:lnTo>
                    <a:pt x="230352" y="130835"/>
                  </a:lnTo>
                  <a:lnTo>
                    <a:pt x="229552" y="135915"/>
                  </a:lnTo>
                  <a:lnTo>
                    <a:pt x="226618" y="136232"/>
                  </a:lnTo>
                  <a:lnTo>
                    <a:pt x="220027" y="134861"/>
                  </a:lnTo>
                  <a:lnTo>
                    <a:pt x="218313" y="130416"/>
                  </a:lnTo>
                  <a:lnTo>
                    <a:pt x="218071" y="119126"/>
                  </a:lnTo>
                  <a:lnTo>
                    <a:pt x="220865" y="116687"/>
                  </a:lnTo>
                  <a:lnTo>
                    <a:pt x="226301" y="117817"/>
                  </a:lnTo>
                  <a:lnTo>
                    <a:pt x="229196" y="119126"/>
                  </a:lnTo>
                  <a:lnTo>
                    <a:pt x="230009" y="123266"/>
                  </a:lnTo>
                  <a:lnTo>
                    <a:pt x="232575" y="123786"/>
                  </a:lnTo>
                  <a:lnTo>
                    <a:pt x="232117" y="119926"/>
                  </a:lnTo>
                  <a:lnTo>
                    <a:pt x="229400" y="115760"/>
                  </a:lnTo>
                  <a:lnTo>
                    <a:pt x="218655" y="113525"/>
                  </a:lnTo>
                  <a:lnTo>
                    <a:pt x="215328" y="117652"/>
                  </a:lnTo>
                  <a:lnTo>
                    <a:pt x="215658" y="133311"/>
                  </a:lnTo>
                  <a:lnTo>
                    <a:pt x="220091" y="137579"/>
                  </a:lnTo>
                  <a:lnTo>
                    <a:pt x="226021" y="138811"/>
                  </a:lnTo>
                  <a:lnTo>
                    <a:pt x="232003" y="139674"/>
                  </a:lnTo>
                  <a:lnTo>
                    <a:pt x="232930" y="131368"/>
                  </a:lnTo>
                  <a:close/>
                </a:path>
                <a:path w="459739" h="239395">
                  <a:moveTo>
                    <a:pt x="250393" y="90601"/>
                  </a:moveTo>
                  <a:lnTo>
                    <a:pt x="250342" y="88125"/>
                  </a:lnTo>
                  <a:lnTo>
                    <a:pt x="249631" y="88125"/>
                  </a:lnTo>
                  <a:lnTo>
                    <a:pt x="249377" y="88087"/>
                  </a:lnTo>
                  <a:lnTo>
                    <a:pt x="248767" y="87947"/>
                  </a:lnTo>
                  <a:lnTo>
                    <a:pt x="248386" y="87553"/>
                  </a:lnTo>
                  <a:lnTo>
                    <a:pt x="248373" y="86931"/>
                  </a:lnTo>
                  <a:lnTo>
                    <a:pt x="248221" y="79260"/>
                  </a:lnTo>
                  <a:lnTo>
                    <a:pt x="248183" y="77038"/>
                  </a:lnTo>
                  <a:lnTo>
                    <a:pt x="248043" y="70065"/>
                  </a:lnTo>
                  <a:lnTo>
                    <a:pt x="248043" y="69761"/>
                  </a:lnTo>
                  <a:lnTo>
                    <a:pt x="245402" y="68999"/>
                  </a:lnTo>
                  <a:lnTo>
                    <a:pt x="245402" y="85305"/>
                  </a:lnTo>
                  <a:lnTo>
                    <a:pt x="242747" y="86829"/>
                  </a:lnTo>
                  <a:lnTo>
                    <a:pt x="237794" y="85826"/>
                  </a:lnTo>
                  <a:lnTo>
                    <a:pt x="236791" y="84315"/>
                  </a:lnTo>
                  <a:lnTo>
                    <a:pt x="236702" y="79552"/>
                  </a:lnTo>
                  <a:lnTo>
                    <a:pt x="239014" y="79489"/>
                  </a:lnTo>
                  <a:lnTo>
                    <a:pt x="240436" y="79578"/>
                  </a:lnTo>
                  <a:lnTo>
                    <a:pt x="244106" y="79756"/>
                  </a:lnTo>
                  <a:lnTo>
                    <a:pt x="244817" y="79578"/>
                  </a:lnTo>
                  <a:lnTo>
                    <a:pt x="244944" y="79489"/>
                  </a:lnTo>
                  <a:lnTo>
                    <a:pt x="245275" y="79260"/>
                  </a:lnTo>
                  <a:lnTo>
                    <a:pt x="245402" y="85305"/>
                  </a:lnTo>
                  <a:lnTo>
                    <a:pt x="245402" y="68999"/>
                  </a:lnTo>
                  <a:lnTo>
                    <a:pt x="242938" y="68275"/>
                  </a:lnTo>
                  <a:lnTo>
                    <a:pt x="241515" y="68008"/>
                  </a:lnTo>
                  <a:lnTo>
                    <a:pt x="237197" y="67144"/>
                  </a:lnTo>
                  <a:lnTo>
                    <a:pt x="234454" y="68478"/>
                  </a:lnTo>
                  <a:lnTo>
                    <a:pt x="234416" y="73329"/>
                  </a:lnTo>
                  <a:lnTo>
                    <a:pt x="237134" y="73863"/>
                  </a:lnTo>
                  <a:lnTo>
                    <a:pt x="237286" y="72351"/>
                  </a:lnTo>
                  <a:lnTo>
                    <a:pt x="237731" y="70065"/>
                  </a:lnTo>
                  <a:lnTo>
                    <a:pt x="243865" y="71310"/>
                  </a:lnTo>
                  <a:lnTo>
                    <a:pt x="245211" y="72732"/>
                  </a:lnTo>
                  <a:lnTo>
                    <a:pt x="245300" y="76898"/>
                  </a:lnTo>
                  <a:lnTo>
                    <a:pt x="244462" y="77038"/>
                  </a:lnTo>
                  <a:lnTo>
                    <a:pt x="243763" y="76974"/>
                  </a:lnTo>
                  <a:lnTo>
                    <a:pt x="234048" y="76415"/>
                  </a:lnTo>
                  <a:lnTo>
                    <a:pt x="233768" y="79260"/>
                  </a:lnTo>
                  <a:lnTo>
                    <a:pt x="233794" y="85496"/>
                  </a:lnTo>
                  <a:lnTo>
                    <a:pt x="236131" y="88315"/>
                  </a:lnTo>
                  <a:lnTo>
                    <a:pt x="242735" y="89662"/>
                  </a:lnTo>
                  <a:lnTo>
                    <a:pt x="244538" y="88087"/>
                  </a:lnTo>
                  <a:lnTo>
                    <a:pt x="245605" y="86931"/>
                  </a:lnTo>
                  <a:lnTo>
                    <a:pt x="245719" y="88506"/>
                  </a:lnTo>
                  <a:lnTo>
                    <a:pt x="246164" y="90157"/>
                  </a:lnTo>
                  <a:lnTo>
                    <a:pt x="249453" y="90805"/>
                  </a:lnTo>
                  <a:lnTo>
                    <a:pt x="249885" y="90665"/>
                  </a:lnTo>
                  <a:lnTo>
                    <a:pt x="250393" y="90601"/>
                  </a:lnTo>
                  <a:close/>
                </a:path>
                <a:path w="459739" h="239395">
                  <a:moveTo>
                    <a:pt x="259765" y="75057"/>
                  </a:moveTo>
                  <a:lnTo>
                    <a:pt x="259715" y="72199"/>
                  </a:lnTo>
                  <a:lnTo>
                    <a:pt x="256743" y="71602"/>
                  </a:lnTo>
                  <a:lnTo>
                    <a:pt x="256667" y="67437"/>
                  </a:lnTo>
                  <a:lnTo>
                    <a:pt x="257124" y="66789"/>
                  </a:lnTo>
                  <a:lnTo>
                    <a:pt x="259626" y="67348"/>
                  </a:lnTo>
                  <a:lnTo>
                    <a:pt x="259549" y="64274"/>
                  </a:lnTo>
                  <a:lnTo>
                    <a:pt x="258660" y="63995"/>
                  </a:lnTo>
                  <a:lnTo>
                    <a:pt x="255308" y="63347"/>
                  </a:lnTo>
                  <a:lnTo>
                    <a:pt x="253644" y="64414"/>
                  </a:lnTo>
                  <a:lnTo>
                    <a:pt x="253771" y="71018"/>
                  </a:lnTo>
                  <a:lnTo>
                    <a:pt x="251345" y="70523"/>
                  </a:lnTo>
                  <a:lnTo>
                    <a:pt x="251409" y="73393"/>
                  </a:lnTo>
                  <a:lnTo>
                    <a:pt x="253822" y="73863"/>
                  </a:lnTo>
                  <a:lnTo>
                    <a:pt x="254165" y="91363"/>
                  </a:lnTo>
                  <a:lnTo>
                    <a:pt x="257111" y="91960"/>
                  </a:lnTo>
                  <a:lnTo>
                    <a:pt x="256806" y="74460"/>
                  </a:lnTo>
                  <a:lnTo>
                    <a:pt x="259765" y="75057"/>
                  </a:lnTo>
                  <a:close/>
                </a:path>
                <a:path w="459739" h="239395">
                  <a:moveTo>
                    <a:pt x="263423" y="146024"/>
                  </a:moveTo>
                  <a:lnTo>
                    <a:pt x="263359" y="143383"/>
                  </a:lnTo>
                  <a:lnTo>
                    <a:pt x="252844" y="141211"/>
                  </a:lnTo>
                  <a:lnTo>
                    <a:pt x="252933" y="140373"/>
                  </a:lnTo>
                  <a:lnTo>
                    <a:pt x="253479" y="138747"/>
                  </a:lnTo>
                  <a:lnTo>
                    <a:pt x="260946" y="135597"/>
                  </a:lnTo>
                  <a:lnTo>
                    <a:pt x="263207" y="134404"/>
                  </a:lnTo>
                  <a:lnTo>
                    <a:pt x="263055" y="126250"/>
                  </a:lnTo>
                  <a:lnTo>
                    <a:pt x="260311" y="123202"/>
                  </a:lnTo>
                  <a:lnTo>
                    <a:pt x="254838" y="122047"/>
                  </a:lnTo>
                  <a:lnTo>
                    <a:pt x="250253" y="121818"/>
                  </a:lnTo>
                  <a:lnTo>
                    <a:pt x="250393" y="129095"/>
                  </a:lnTo>
                  <a:lnTo>
                    <a:pt x="252818" y="129590"/>
                  </a:lnTo>
                  <a:lnTo>
                    <a:pt x="252958" y="124167"/>
                  </a:lnTo>
                  <a:lnTo>
                    <a:pt x="259461" y="125488"/>
                  </a:lnTo>
                  <a:lnTo>
                    <a:pt x="260502" y="127977"/>
                  </a:lnTo>
                  <a:lnTo>
                    <a:pt x="260591" y="132664"/>
                  </a:lnTo>
                  <a:lnTo>
                    <a:pt x="259105" y="133273"/>
                  </a:lnTo>
                  <a:lnTo>
                    <a:pt x="251980" y="136588"/>
                  </a:lnTo>
                  <a:lnTo>
                    <a:pt x="250215" y="138671"/>
                  </a:lnTo>
                  <a:lnTo>
                    <a:pt x="250164" y="143281"/>
                  </a:lnTo>
                  <a:lnTo>
                    <a:pt x="263423" y="146024"/>
                  </a:lnTo>
                  <a:close/>
                </a:path>
                <a:path w="459739" h="239395">
                  <a:moveTo>
                    <a:pt x="276910" y="86893"/>
                  </a:moveTo>
                  <a:lnTo>
                    <a:pt x="276860" y="84315"/>
                  </a:lnTo>
                  <a:lnTo>
                    <a:pt x="276834" y="83553"/>
                  </a:lnTo>
                  <a:lnTo>
                    <a:pt x="276771" y="79679"/>
                  </a:lnTo>
                  <a:lnTo>
                    <a:pt x="274891" y="75920"/>
                  </a:lnTo>
                  <a:lnTo>
                    <a:pt x="274193" y="74498"/>
                  </a:lnTo>
                  <a:lnTo>
                    <a:pt x="273748" y="74422"/>
                  </a:lnTo>
                  <a:lnTo>
                    <a:pt x="273748" y="83553"/>
                  </a:lnTo>
                  <a:lnTo>
                    <a:pt x="263931" y="81597"/>
                  </a:lnTo>
                  <a:lnTo>
                    <a:pt x="263867" y="78422"/>
                  </a:lnTo>
                  <a:lnTo>
                    <a:pt x="265988" y="75920"/>
                  </a:lnTo>
                  <a:lnTo>
                    <a:pt x="272338" y="77203"/>
                  </a:lnTo>
                  <a:lnTo>
                    <a:pt x="273545" y="80352"/>
                  </a:lnTo>
                  <a:lnTo>
                    <a:pt x="273748" y="83553"/>
                  </a:lnTo>
                  <a:lnTo>
                    <a:pt x="273748" y="74422"/>
                  </a:lnTo>
                  <a:lnTo>
                    <a:pt x="263220" y="72313"/>
                  </a:lnTo>
                  <a:lnTo>
                    <a:pt x="260667" y="76809"/>
                  </a:lnTo>
                  <a:lnTo>
                    <a:pt x="260896" y="89014"/>
                  </a:lnTo>
                  <a:lnTo>
                    <a:pt x="263893" y="93903"/>
                  </a:lnTo>
                  <a:lnTo>
                    <a:pt x="271703" y="95491"/>
                  </a:lnTo>
                  <a:lnTo>
                    <a:pt x="272834" y="94957"/>
                  </a:lnTo>
                  <a:lnTo>
                    <a:pt x="275856" y="93205"/>
                  </a:lnTo>
                  <a:lnTo>
                    <a:pt x="276021" y="92608"/>
                  </a:lnTo>
                  <a:lnTo>
                    <a:pt x="276618" y="90500"/>
                  </a:lnTo>
                  <a:lnTo>
                    <a:pt x="276694" y="89535"/>
                  </a:lnTo>
                  <a:lnTo>
                    <a:pt x="273710" y="88938"/>
                  </a:lnTo>
                  <a:lnTo>
                    <a:pt x="273596" y="90500"/>
                  </a:lnTo>
                  <a:lnTo>
                    <a:pt x="272021" y="92608"/>
                  </a:lnTo>
                  <a:lnTo>
                    <a:pt x="265811" y="91351"/>
                  </a:lnTo>
                  <a:lnTo>
                    <a:pt x="264058" y="88569"/>
                  </a:lnTo>
                  <a:lnTo>
                    <a:pt x="263969" y="84315"/>
                  </a:lnTo>
                  <a:lnTo>
                    <a:pt x="276910" y="86893"/>
                  </a:lnTo>
                  <a:close/>
                </a:path>
                <a:path w="459739" h="239395">
                  <a:moveTo>
                    <a:pt x="278904" y="144526"/>
                  </a:moveTo>
                  <a:lnTo>
                    <a:pt x="278790" y="137439"/>
                  </a:lnTo>
                  <a:lnTo>
                    <a:pt x="275475" y="134226"/>
                  </a:lnTo>
                  <a:lnTo>
                    <a:pt x="270586" y="133223"/>
                  </a:lnTo>
                  <a:lnTo>
                    <a:pt x="269405" y="133629"/>
                  </a:lnTo>
                  <a:lnTo>
                    <a:pt x="268592" y="134213"/>
                  </a:lnTo>
                  <a:lnTo>
                    <a:pt x="269328" y="128231"/>
                  </a:lnTo>
                  <a:lnTo>
                    <a:pt x="277571" y="129946"/>
                  </a:lnTo>
                  <a:lnTo>
                    <a:pt x="277520" y="127203"/>
                  </a:lnTo>
                  <a:lnTo>
                    <a:pt x="267436" y="125133"/>
                  </a:lnTo>
                  <a:lnTo>
                    <a:pt x="266204" y="136804"/>
                  </a:lnTo>
                  <a:lnTo>
                    <a:pt x="268287" y="137363"/>
                  </a:lnTo>
                  <a:lnTo>
                    <a:pt x="269176" y="136169"/>
                  </a:lnTo>
                  <a:lnTo>
                    <a:pt x="270446" y="135674"/>
                  </a:lnTo>
                  <a:lnTo>
                    <a:pt x="274269" y="136474"/>
                  </a:lnTo>
                  <a:lnTo>
                    <a:pt x="276199" y="138620"/>
                  </a:lnTo>
                  <a:lnTo>
                    <a:pt x="276301" y="144627"/>
                  </a:lnTo>
                  <a:lnTo>
                    <a:pt x="274764" y="146608"/>
                  </a:lnTo>
                  <a:lnTo>
                    <a:pt x="270052" y="145630"/>
                  </a:lnTo>
                  <a:lnTo>
                    <a:pt x="268351" y="144132"/>
                  </a:lnTo>
                  <a:lnTo>
                    <a:pt x="268058" y="141490"/>
                  </a:lnTo>
                  <a:lnTo>
                    <a:pt x="265544" y="140970"/>
                  </a:lnTo>
                  <a:lnTo>
                    <a:pt x="266090" y="146024"/>
                  </a:lnTo>
                  <a:lnTo>
                    <a:pt x="269392" y="147878"/>
                  </a:lnTo>
                  <a:lnTo>
                    <a:pt x="278003" y="149694"/>
                  </a:lnTo>
                  <a:lnTo>
                    <a:pt x="278904" y="144526"/>
                  </a:lnTo>
                  <a:close/>
                </a:path>
                <a:path w="459739" h="239395">
                  <a:moveTo>
                    <a:pt x="287108" y="98005"/>
                  </a:moveTo>
                  <a:lnTo>
                    <a:pt x="287070" y="95313"/>
                  </a:lnTo>
                  <a:lnTo>
                    <a:pt x="284213" y="94754"/>
                  </a:lnTo>
                  <a:lnTo>
                    <a:pt x="283984" y="79844"/>
                  </a:lnTo>
                  <a:lnTo>
                    <a:pt x="286842" y="80429"/>
                  </a:lnTo>
                  <a:lnTo>
                    <a:pt x="286804" y="77571"/>
                  </a:lnTo>
                  <a:lnTo>
                    <a:pt x="283946" y="77012"/>
                  </a:lnTo>
                  <a:lnTo>
                    <a:pt x="283845" y="71285"/>
                  </a:lnTo>
                  <a:lnTo>
                    <a:pt x="280860" y="70713"/>
                  </a:lnTo>
                  <a:lnTo>
                    <a:pt x="280936" y="76403"/>
                  </a:lnTo>
                  <a:lnTo>
                    <a:pt x="278536" y="75920"/>
                  </a:lnTo>
                  <a:lnTo>
                    <a:pt x="278587" y="78790"/>
                  </a:lnTo>
                  <a:lnTo>
                    <a:pt x="281000" y="79286"/>
                  </a:lnTo>
                  <a:lnTo>
                    <a:pt x="281241" y="95211"/>
                  </a:lnTo>
                  <a:lnTo>
                    <a:pt x="281927" y="97243"/>
                  </a:lnTo>
                  <a:lnTo>
                    <a:pt x="285203" y="97904"/>
                  </a:lnTo>
                  <a:lnTo>
                    <a:pt x="286029" y="97904"/>
                  </a:lnTo>
                  <a:lnTo>
                    <a:pt x="287108" y="98005"/>
                  </a:lnTo>
                  <a:close/>
                </a:path>
                <a:path w="459739" h="239395">
                  <a:moveTo>
                    <a:pt x="294386" y="146723"/>
                  </a:moveTo>
                  <a:lnTo>
                    <a:pt x="294322" y="137020"/>
                  </a:lnTo>
                  <a:lnTo>
                    <a:pt x="293268" y="130708"/>
                  </a:lnTo>
                  <a:lnTo>
                    <a:pt x="293141" y="129946"/>
                  </a:lnTo>
                  <a:lnTo>
                    <a:pt x="291858" y="129692"/>
                  </a:lnTo>
                  <a:lnTo>
                    <a:pt x="291858" y="146723"/>
                  </a:lnTo>
                  <a:lnTo>
                    <a:pt x="290626" y="149821"/>
                  </a:lnTo>
                  <a:lnTo>
                    <a:pt x="285013" y="148640"/>
                  </a:lnTo>
                  <a:lnTo>
                    <a:pt x="283692" y="145034"/>
                  </a:lnTo>
                  <a:lnTo>
                    <a:pt x="283514" y="133819"/>
                  </a:lnTo>
                  <a:lnTo>
                    <a:pt x="284734" y="130708"/>
                  </a:lnTo>
                  <a:lnTo>
                    <a:pt x="290360" y="131864"/>
                  </a:lnTo>
                  <a:lnTo>
                    <a:pt x="291680" y="135509"/>
                  </a:lnTo>
                  <a:lnTo>
                    <a:pt x="291858" y="146723"/>
                  </a:lnTo>
                  <a:lnTo>
                    <a:pt x="291858" y="129692"/>
                  </a:lnTo>
                  <a:lnTo>
                    <a:pt x="281876" y="127609"/>
                  </a:lnTo>
                  <a:lnTo>
                    <a:pt x="280962" y="133819"/>
                  </a:lnTo>
                  <a:lnTo>
                    <a:pt x="280949" y="137020"/>
                  </a:lnTo>
                  <a:lnTo>
                    <a:pt x="281063" y="143535"/>
                  </a:lnTo>
                  <a:lnTo>
                    <a:pt x="282257" y="150583"/>
                  </a:lnTo>
                  <a:lnTo>
                    <a:pt x="287858" y="151777"/>
                  </a:lnTo>
                  <a:lnTo>
                    <a:pt x="293471" y="152908"/>
                  </a:lnTo>
                  <a:lnTo>
                    <a:pt x="293928" y="149821"/>
                  </a:lnTo>
                  <a:lnTo>
                    <a:pt x="294386" y="146723"/>
                  </a:lnTo>
                  <a:close/>
                </a:path>
                <a:path w="459739" h="239395">
                  <a:moveTo>
                    <a:pt x="304203" y="81026"/>
                  </a:moveTo>
                  <a:lnTo>
                    <a:pt x="300875" y="80378"/>
                  </a:lnTo>
                  <a:lnTo>
                    <a:pt x="296354" y="96113"/>
                  </a:lnTo>
                  <a:lnTo>
                    <a:pt x="291287" y="78460"/>
                  </a:lnTo>
                  <a:lnTo>
                    <a:pt x="287883" y="77787"/>
                  </a:lnTo>
                  <a:lnTo>
                    <a:pt x="294805" y="100114"/>
                  </a:lnTo>
                  <a:lnTo>
                    <a:pt x="293281" y="104495"/>
                  </a:lnTo>
                  <a:lnTo>
                    <a:pt x="290893" y="104051"/>
                  </a:lnTo>
                  <a:lnTo>
                    <a:pt x="289915" y="103492"/>
                  </a:lnTo>
                  <a:lnTo>
                    <a:pt x="289966" y="106603"/>
                  </a:lnTo>
                  <a:lnTo>
                    <a:pt x="290436" y="106832"/>
                  </a:lnTo>
                  <a:lnTo>
                    <a:pt x="290766" y="107061"/>
                  </a:lnTo>
                  <a:lnTo>
                    <a:pt x="295059" y="107924"/>
                  </a:lnTo>
                  <a:lnTo>
                    <a:pt x="295363" y="107530"/>
                  </a:lnTo>
                  <a:lnTo>
                    <a:pt x="300240" y="93611"/>
                  </a:lnTo>
                  <a:lnTo>
                    <a:pt x="304203" y="81026"/>
                  </a:lnTo>
                  <a:close/>
                </a:path>
                <a:path w="459739" h="239395">
                  <a:moveTo>
                    <a:pt x="314312" y="150088"/>
                  </a:moveTo>
                  <a:lnTo>
                    <a:pt x="314159" y="138328"/>
                  </a:lnTo>
                  <a:lnTo>
                    <a:pt x="311518" y="134188"/>
                  </a:lnTo>
                  <a:lnTo>
                    <a:pt x="311518" y="150317"/>
                  </a:lnTo>
                  <a:lnTo>
                    <a:pt x="309257" y="152996"/>
                  </a:lnTo>
                  <a:lnTo>
                    <a:pt x="300494" y="151155"/>
                  </a:lnTo>
                  <a:lnTo>
                    <a:pt x="300240" y="133565"/>
                  </a:lnTo>
                  <a:lnTo>
                    <a:pt x="309003" y="135382"/>
                  </a:lnTo>
                  <a:lnTo>
                    <a:pt x="311353" y="138772"/>
                  </a:lnTo>
                  <a:lnTo>
                    <a:pt x="311518" y="150317"/>
                  </a:lnTo>
                  <a:lnTo>
                    <a:pt x="311518" y="134188"/>
                  </a:lnTo>
                  <a:lnTo>
                    <a:pt x="311124" y="133565"/>
                  </a:lnTo>
                  <a:lnTo>
                    <a:pt x="310845" y="133121"/>
                  </a:lnTo>
                  <a:lnTo>
                    <a:pt x="297497" y="130352"/>
                  </a:lnTo>
                  <a:lnTo>
                    <a:pt x="297840" y="153238"/>
                  </a:lnTo>
                  <a:lnTo>
                    <a:pt x="312432" y="156286"/>
                  </a:lnTo>
                  <a:lnTo>
                    <a:pt x="313423" y="152996"/>
                  </a:lnTo>
                  <a:lnTo>
                    <a:pt x="314312" y="150088"/>
                  </a:lnTo>
                  <a:close/>
                </a:path>
                <a:path w="459739" h="239395">
                  <a:moveTo>
                    <a:pt x="335648" y="106705"/>
                  </a:moveTo>
                  <a:lnTo>
                    <a:pt x="335508" y="95529"/>
                  </a:lnTo>
                  <a:lnTo>
                    <a:pt x="333070" y="92849"/>
                  </a:lnTo>
                  <a:lnTo>
                    <a:pt x="321348" y="87414"/>
                  </a:lnTo>
                  <a:lnTo>
                    <a:pt x="319849" y="86334"/>
                  </a:lnTo>
                  <a:lnTo>
                    <a:pt x="319773" y="79654"/>
                  </a:lnTo>
                  <a:lnTo>
                    <a:pt x="323303" y="79679"/>
                  </a:lnTo>
                  <a:lnTo>
                    <a:pt x="328193" y="80645"/>
                  </a:lnTo>
                  <a:lnTo>
                    <a:pt x="331381" y="82651"/>
                  </a:lnTo>
                  <a:lnTo>
                    <a:pt x="331597" y="87058"/>
                  </a:lnTo>
                  <a:lnTo>
                    <a:pt x="334733" y="87680"/>
                  </a:lnTo>
                  <a:lnTo>
                    <a:pt x="334568" y="84543"/>
                  </a:lnTo>
                  <a:lnTo>
                    <a:pt x="333629" y="78460"/>
                  </a:lnTo>
                  <a:lnTo>
                    <a:pt x="318985" y="75577"/>
                  </a:lnTo>
                  <a:lnTo>
                    <a:pt x="316560" y="79387"/>
                  </a:lnTo>
                  <a:lnTo>
                    <a:pt x="316649" y="88722"/>
                  </a:lnTo>
                  <a:lnTo>
                    <a:pt x="320319" y="90754"/>
                  </a:lnTo>
                  <a:lnTo>
                    <a:pt x="331076" y="95745"/>
                  </a:lnTo>
                  <a:lnTo>
                    <a:pt x="332282" y="96913"/>
                  </a:lnTo>
                  <a:lnTo>
                    <a:pt x="332384" y="103924"/>
                  </a:lnTo>
                  <a:lnTo>
                    <a:pt x="328333" y="103822"/>
                  </a:lnTo>
                  <a:lnTo>
                    <a:pt x="322757" y="102704"/>
                  </a:lnTo>
                  <a:lnTo>
                    <a:pt x="319112" y="100482"/>
                  </a:lnTo>
                  <a:lnTo>
                    <a:pt x="319036" y="95364"/>
                  </a:lnTo>
                  <a:lnTo>
                    <a:pt x="315925" y="94754"/>
                  </a:lnTo>
                  <a:lnTo>
                    <a:pt x="330225" y="107429"/>
                  </a:lnTo>
                  <a:lnTo>
                    <a:pt x="335648" y="106705"/>
                  </a:lnTo>
                  <a:close/>
                </a:path>
                <a:path w="459739" h="239395">
                  <a:moveTo>
                    <a:pt x="340448" y="139204"/>
                  </a:moveTo>
                  <a:lnTo>
                    <a:pt x="337426" y="138582"/>
                  </a:lnTo>
                  <a:lnTo>
                    <a:pt x="333870" y="156514"/>
                  </a:lnTo>
                  <a:lnTo>
                    <a:pt x="329057" y="136867"/>
                  </a:lnTo>
                  <a:lnTo>
                    <a:pt x="326085" y="136245"/>
                  </a:lnTo>
                  <a:lnTo>
                    <a:pt x="321767" y="153962"/>
                  </a:lnTo>
                  <a:lnTo>
                    <a:pt x="317715" y="134518"/>
                  </a:lnTo>
                  <a:lnTo>
                    <a:pt x="314769" y="133921"/>
                  </a:lnTo>
                  <a:lnTo>
                    <a:pt x="320319" y="157937"/>
                  </a:lnTo>
                  <a:lnTo>
                    <a:pt x="323164" y="158534"/>
                  </a:lnTo>
                  <a:lnTo>
                    <a:pt x="327609" y="140500"/>
                  </a:lnTo>
                  <a:lnTo>
                    <a:pt x="332498" y="160502"/>
                  </a:lnTo>
                  <a:lnTo>
                    <a:pt x="335368" y="161099"/>
                  </a:lnTo>
                  <a:lnTo>
                    <a:pt x="340448" y="139204"/>
                  </a:lnTo>
                  <a:close/>
                </a:path>
                <a:path w="459739" h="239395">
                  <a:moveTo>
                    <a:pt x="360083" y="159854"/>
                  </a:moveTo>
                  <a:lnTo>
                    <a:pt x="360045" y="147815"/>
                  </a:lnTo>
                  <a:lnTo>
                    <a:pt x="357339" y="143522"/>
                  </a:lnTo>
                  <a:lnTo>
                    <a:pt x="357339" y="159854"/>
                  </a:lnTo>
                  <a:lnTo>
                    <a:pt x="355041" y="162534"/>
                  </a:lnTo>
                  <a:lnTo>
                    <a:pt x="346151" y="160705"/>
                  </a:lnTo>
                  <a:lnTo>
                    <a:pt x="345960" y="143014"/>
                  </a:lnTo>
                  <a:lnTo>
                    <a:pt x="354825" y="144843"/>
                  </a:lnTo>
                  <a:lnTo>
                    <a:pt x="357225" y="148247"/>
                  </a:lnTo>
                  <a:lnTo>
                    <a:pt x="357339" y="159854"/>
                  </a:lnTo>
                  <a:lnTo>
                    <a:pt x="357339" y="143522"/>
                  </a:lnTo>
                  <a:lnTo>
                    <a:pt x="357022" y="143014"/>
                  </a:lnTo>
                  <a:lnTo>
                    <a:pt x="356743" y="142557"/>
                  </a:lnTo>
                  <a:lnTo>
                    <a:pt x="343192" y="139776"/>
                  </a:lnTo>
                  <a:lnTo>
                    <a:pt x="343446" y="162788"/>
                  </a:lnTo>
                  <a:lnTo>
                    <a:pt x="358228" y="165874"/>
                  </a:lnTo>
                  <a:lnTo>
                    <a:pt x="359257" y="162534"/>
                  </a:lnTo>
                  <a:lnTo>
                    <a:pt x="360083" y="159854"/>
                  </a:lnTo>
                  <a:close/>
                </a:path>
                <a:path w="459739" h="239395">
                  <a:moveTo>
                    <a:pt x="361594" y="92443"/>
                  </a:moveTo>
                  <a:lnTo>
                    <a:pt x="358533" y="91821"/>
                  </a:lnTo>
                  <a:lnTo>
                    <a:pt x="355028" y="107302"/>
                  </a:lnTo>
                  <a:lnTo>
                    <a:pt x="351256" y="90373"/>
                  </a:lnTo>
                  <a:lnTo>
                    <a:pt x="347853" y="89700"/>
                  </a:lnTo>
                  <a:lnTo>
                    <a:pt x="344538" y="105194"/>
                  </a:lnTo>
                  <a:lnTo>
                    <a:pt x="340842" y="88315"/>
                  </a:lnTo>
                  <a:lnTo>
                    <a:pt x="337515" y="87655"/>
                  </a:lnTo>
                  <a:lnTo>
                    <a:pt x="342963" y="109283"/>
                  </a:lnTo>
                  <a:lnTo>
                    <a:pt x="346100" y="109905"/>
                  </a:lnTo>
                  <a:lnTo>
                    <a:pt x="349465" y="94665"/>
                  </a:lnTo>
                  <a:lnTo>
                    <a:pt x="353364" y="111366"/>
                  </a:lnTo>
                  <a:lnTo>
                    <a:pt x="356527" y="112001"/>
                  </a:lnTo>
                  <a:lnTo>
                    <a:pt x="361594" y="92443"/>
                  </a:lnTo>
                  <a:close/>
                </a:path>
                <a:path w="459739" h="239395">
                  <a:moveTo>
                    <a:pt x="367411" y="89839"/>
                  </a:moveTo>
                  <a:lnTo>
                    <a:pt x="367385" y="85864"/>
                  </a:lnTo>
                  <a:lnTo>
                    <a:pt x="364324" y="85267"/>
                  </a:lnTo>
                  <a:lnTo>
                    <a:pt x="364350" y="89217"/>
                  </a:lnTo>
                  <a:lnTo>
                    <a:pt x="367411" y="89839"/>
                  </a:lnTo>
                  <a:close/>
                </a:path>
                <a:path w="459739" h="239395">
                  <a:moveTo>
                    <a:pt x="367626" y="114249"/>
                  </a:moveTo>
                  <a:lnTo>
                    <a:pt x="367449" y="93586"/>
                  </a:lnTo>
                  <a:lnTo>
                    <a:pt x="364388" y="92976"/>
                  </a:lnTo>
                  <a:lnTo>
                    <a:pt x="364578" y="113626"/>
                  </a:lnTo>
                  <a:lnTo>
                    <a:pt x="367626" y="114249"/>
                  </a:lnTo>
                  <a:close/>
                </a:path>
                <a:path w="459739" h="239395">
                  <a:moveTo>
                    <a:pt x="378904" y="116522"/>
                  </a:moveTo>
                  <a:lnTo>
                    <a:pt x="378891" y="113779"/>
                  </a:lnTo>
                  <a:lnTo>
                    <a:pt x="375945" y="113207"/>
                  </a:lnTo>
                  <a:lnTo>
                    <a:pt x="375843" y="98145"/>
                  </a:lnTo>
                  <a:lnTo>
                    <a:pt x="378764" y="98729"/>
                  </a:lnTo>
                  <a:lnTo>
                    <a:pt x="378739" y="95821"/>
                  </a:lnTo>
                  <a:lnTo>
                    <a:pt x="375831" y="95250"/>
                  </a:lnTo>
                  <a:lnTo>
                    <a:pt x="375793" y="89458"/>
                  </a:lnTo>
                  <a:lnTo>
                    <a:pt x="372706" y="88861"/>
                  </a:lnTo>
                  <a:lnTo>
                    <a:pt x="372757" y="94640"/>
                  </a:lnTo>
                  <a:lnTo>
                    <a:pt x="370268" y="94132"/>
                  </a:lnTo>
                  <a:lnTo>
                    <a:pt x="370293" y="97040"/>
                  </a:lnTo>
                  <a:lnTo>
                    <a:pt x="372770" y="97536"/>
                  </a:lnTo>
                  <a:lnTo>
                    <a:pt x="372910" y="113652"/>
                  </a:lnTo>
                  <a:lnTo>
                    <a:pt x="373583" y="115709"/>
                  </a:lnTo>
                  <a:lnTo>
                    <a:pt x="376936" y="116382"/>
                  </a:lnTo>
                  <a:lnTo>
                    <a:pt x="377786" y="116395"/>
                  </a:lnTo>
                  <a:lnTo>
                    <a:pt x="378904" y="116522"/>
                  </a:lnTo>
                  <a:close/>
                </a:path>
                <a:path w="459739" h="239395">
                  <a:moveTo>
                    <a:pt x="380885" y="162140"/>
                  </a:moveTo>
                  <a:lnTo>
                    <a:pt x="378206" y="161594"/>
                  </a:lnTo>
                  <a:lnTo>
                    <a:pt x="377317" y="166751"/>
                  </a:lnTo>
                  <a:lnTo>
                    <a:pt x="374218" y="167068"/>
                  </a:lnTo>
                  <a:lnTo>
                    <a:pt x="367360" y="165633"/>
                  </a:lnTo>
                  <a:lnTo>
                    <a:pt x="365620" y="161112"/>
                  </a:lnTo>
                  <a:lnTo>
                    <a:pt x="365518" y="149606"/>
                  </a:lnTo>
                  <a:lnTo>
                    <a:pt x="368465" y="147142"/>
                  </a:lnTo>
                  <a:lnTo>
                    <a:pt x="374154" y="148310"/>
                  </a:lnTo>
                  <a:lnTo>
                    <a:pt x="377151" y="149669"/>
                  </a:lnTo>
                  <a:lnTo>
                    <a:pt x="377964" y="153873"/>
                  </a:lnTo>
                  <a:lnTo>
                    <a:pt x="380644" y="154457"/>
                  </a:lnTo>
                  <a:lnTo>
                    <a:pt x="380199" y="150495"/>
                  </a:lnTo>
                  <a:lnTo>
                    <a:pt x="377444" y="146215"/>
                  </a:lnTo>
                  <a:lnTo>
                    <a:pt x="366217" y="143903"/>
                  </a:lnTo>
                  <a:lnTo>
                    <a:pt x="362648" y="148082"/>
                  </a:lnTo>
                  <a:lnTo>
                    <a:pt x="362800" y="164045"/>
                  </a:lnTo>
                  <a:lnTo>
                    <a:pt x="367385" y="168389"/>
                  </a:lnTo>
                  <a:lnTo>
                    <a:pt x="373557" y="169684"/>
                  </a:lnTo>
                  <a:lnTo>
                    <a:pt x="379806" y="170624"/>
                  </a:lnTo>
                  <a:lnTo>
                    <a:pt x="380885" y="162140"/>
                  </a:lnTo>
                  <a:close/>
                </a:path>
                <a:path w="459739" h="239395">
                  <a:moveTo>
                    <a:pt x="396278" y="112687"/>
                  </a:moveTo>
                  <a:lnTo>
                    <a:pt x="393306" y="112102"/>
                  </a:lnTo>
                  <a:lnTo>
                    <a:pt x="392798" y="115163"/>
                  </a:lnTo>
                  <a:lnTo>
                    <a:pt x="391007" y="116547"/>
                  </a:lnTo>
                  <a:lnTo>
                    <a:pt x="384721" y="115277"/>
                  </a:lnTo>
                  <a:lnTo>
                    <a:pt x="383921" y="110731"/>
                  </a:lnTo>
                  <a:lnTo>
                    <a:pt x="383870" y="107175"/>
                  </a:lnTo>
                  <a:lnTo>
                    <a:pt x="383870" y="103505"/>
                  </a:lnTo>
                  <a:lnTo>
                    <a:pt x="385076" y="99618"/>
                  </a:lnTo>
                  <a:lnTo>
                    <a:pt x="391464" y="100888"/>
                  </a:lnTo>
                  <a:lnTo>
                    <a:pt x="392849" y="102831"/>
                  </a:lnTo>
                  <a:lnTo>
                    <a:pt x="393268" y="105689"/>
                  </a:lnTo>
                  <a:lnTo>
                    <a:pt x="396227" y="106286"/>
                  </a:lnTo>
                  <a:lnTo>
                    <a:pt x="395973" y="102603"/>
                  </a:lnTo>
                  <a:lnTo>
                    <a:pt x="394119" y="98298"/>
                  </a:lnTo>
                  <a:lnTo>
                    <a:pt x="383273" y="96126"/>
                  </a:lnTo>
                  <a:lnTo>
                    <a:pt x="380568" y="100711"/>
                  </a:lnTo>
                  <a:lnTo>
                    <a:pt x="380644" y="113093"/>
                  </a:lnTo>
                  <a:lnTo>
                    <a:pt x="383717" y="118071"/>
                  </a:lnTo>
                  <a:lnTo>
                    <a:pt x="394220" y="120192"/>
                  </a:lnTo>
                  <a:lnTo>
                    <a:pt x="395973" y="115900"/>
                  </a:lnTo>
                  <a:lnTo>
                    <a:pt x="396278" y="112687"/>
                  </a:lnTo>
                  <a:close/>
                </a:path>
                <a:path w="459739" h="239395">
                  <a:moveTo>
                    <a:pt x="414388" y="123672"/>
                  </a:moveTo>
                  <a:lnTo>
                    <a:pt x="414286" y="103606"/>
                  </a:lnTo>
                  <a:lnTo>
                    <a:pt x="410692" y="101574"/>
                  </a:lnTo>
                  <a:lnTo>
                    <a:pt x="404876" y="100431"/>
                  </a:lnTo>
                  <a:lnTo>
                    <a:pt x="403339" y="102171"/>
                  </a:lnTo>
                  <a:lnTo>
                    <a:pt x="402475" y="103327"/>
                  </a:lnTo>
                  <a:lnTo>
                    <a:pt x="402336" y="92773"/>
                  </a:lnTo>
                  <a:lnTo>
                    <a:pt x="399249" y="92151"/>
                  </a:lnTo>
                  <a:lnTo>
                    <a:pt x="399402" y="120650"/>
                  </a:lnTo>
                  <a:lnTo>
                    <a:pt x="402475" y="121259"/>
                  </a:lnTo>
                  <a:lnTo>
                    <a:pt x="402399" y="104736"/>
                  </a:lnTo>
                  <a:lnTo>
                    <a:pt x="404990" y="103593"/>
                  </a:lnTo>
                  <a:lnTo>
                    <a:pt x="410489" y="104686"/>
                  </a:lnTo>
                  <a:lnTo>
                    <a:pt x="411213" y="106667"/>
                  </a:lnTo>
                  <a:lnTo>
                    <a:pt x="411276" y="123037"/>
                  </a:lnTo>
                  <a:lnTo>
                    <a:pt x="414388" y="123672"/>
                  </a:lnTo>
                  <a:close/>
                </a:path>
                <a:path w="459739" h="239395">
                  <a:moveTo>
                    <a:pt x="459168" y="233667"/>
                  </a:moveTo>
                  <a:lnTo>
                    <a:pt x="459155" y="232537"/>
                  </a:lnTo>
                  <a:lnTo>
                    <a:pt x="459143" y="95288"/>
                  </a:lnTo>
                  <a:lnTo>
                    <a:pt x="454025" y="88544"/>
                  </a:lnTo>
                  <a:lnTo>
                    <a:pt x="454025" y="229412"/>
                  </a:lnTo>
                  <a:lnTo>
                    <a:pt x="450557" y="232537"/>
                  </a:lnTo>
                  <a:lnTo>
                    <a:pt x="12941" y="138023"/>
                  </a:lnTo>
                  <a:lnTo>
                    <a:pt x="9728" y="133731"/>
                  </a:lnTo>
                  <a:lnTo>
                    <a:pt x="4673" y="9105"/>
                  </a:lnTo>
                  <a:lnTo>
                    <a:pt x="7607" y="6019"/>
                  </a:lnTo>
                  <a:lnTo>
                    <a:pt x="450430" y="92849"/>
                  </a:lnTo>
                  <a:lnTo>
                    <a:pt x="453948" y="97472"/>
                  </a:lnTo>
                  <a:lnTo>
                    <a:pt x="454025" y="229412"/>
                  </a:lnTo>
                  <a:lnTo>
                    <a:pt x="454025" y="88544"/>
                  </a:lnTo>
                  <a:lnTo>
                    <a:pt x="453301" y="87579"/>
                  </a:lnTo>
                  <a:lnTo>
                    <a:pt x="35712" y="6019"/>
                  </a:lnTo>
                  <a:lnTo>
                    <a:pt x="4876" y="0"/>
                  </a:lnTo>
                  <a:lnTo>
                    <a:pt x="0" y="5181"/>
                  </a:lnTo>
                  <a:lnTo>
                    <a:pt x="5346" y="135712"/>
                  </a:lnTo>
                  <a:lnTo>
                    <a:pt x="10668" y="142849"/>
                  </a:lnTo>
                  <a:lnTo>
                    <a:pt x="453390" y="238823"/>
                  </a:lnTo>
                  <a:lnTo>
                    <a:pt x="459168" y="2336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95128" y="7408735"/>
              <a:ext cx="167640" cy="44450"/>
            </a:xfrm>
            <a:custGeom>
              <a:avLst/>
              <a:gdLst/>
              <a:ahLst/>
              <a:cxnLst/>
              <a:rect l="l" t="t" r="r" b="b"/>
              <a:pathLst>
                <a:path w="167639" h="44450">
                  <a:moveTo>
                    <a:pt x="0" y="0"/>
                  </a:moveTo>
                  <a:lnTo>
                    <a:pt x="167030" y="35585"/>
                  </a:lnTo>
                </a:path>
                <a:path w="167639" h="44450">
                  <a:moveTo>
                    <a:pt x="253" y="8496"/>
                  </a:moveTo>
                  <a:lnTo>
                    <a:pt x="167132" y="442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366249" y="7480490"/>
              <a:ext cx="461009" cy="544830"/>
            </a:xfrm>
            <a:custGeom>
              <a:avLst/>
              <a:gdLst/>
              <a:ahLst/>
              <a:cxnLst/>
              <a:rect l="l" t="t" r="r" b="b"/>
              <a:pathLst>
                <a:path w="461010" h="544829">
                  <a:moveTo>
                    <a:pt x="17500" y="131711"/>
                  </a:moveTo>
                  <a:lnTo>
                    <a:pt x="15074" y="126352"/>
                  </a:lnTo>
                  <a:lnTo>
                    <a:pt x="12649" y="120992"/>
                  </a:lnTo>
                  <a:lnTo>
                    <a:pt x="7848" y="117551"/>
                  </a:lnTo>
                  <a:lnTo>
                    <a:pt x="838" y="119811"/>
                  </a:lnTo>
                  <a:lnTo>
                    <a:pt x="0" y="125069"/>
                  </a:lnTo>
                  <a:lnTo>
                    <a:pt x="4864" y="135813"/>
                  </a:lnTo>
                  <a:lnTo>
                    <a:pt x="9652" y="139242"/>
                  </a:lnTo>
                  <a:lnTo>
                    <a:pt x="16624" y="136982"/>
                  </a:lnTo>
                  <a:lnTo>
                    <a:pt x="17500" y="131711"/>
                  </a:lnTo>
                  <a:close/>
                </a:path>
                <a:path w="461010" h="544829">
                  <a:moveTo>
                    <a:pt x="23609" y="311099"/>
                  </a:moveTo>
                  <a:lnTo>
                    <a:pt x="21209" y="305739"/>
                  </a:lnTo>
                  <a:lnTo>
                    <a:pt x="18757" y="300380"/>
                  </a:lnTo>
                  <a:lnTo>
                    <a:pt x="13970" y="296926"/>
                  </a:lnTo>
                  <a:lnTo>
                    <a:pt x="6985" y="299199"/>
                  </a:lnTo>
                  <a:lnTo>
                    <a:pt x="6108" y="304469"/>
                  </a:lnTo>
                  <a:lnTo>
                    <a:pt x="10960" y="315201"/>
                  </a:lnTo>
                  <a:lnTo>
                    <a:pt x="15773" y="318617"/>
                  </a:lnTo>
                  <a:lnTo>
                    <a:pt x="22758" y="316369"/>
                  </a:lnTo>
                  <a:lnTo>
                    <a:pt x="23609" y="311099"/>
                  </a:lnTo>
                  <a:close/>
                </a:path>
                <a:path w="461010" h="544829">
                  <a:moveTo>
                    <a:pt x="64033" y="14173"/>
                  </a:moveTo>
                  <a:lnTo>
                    <a:pt x="61607" y="8813"/>
                  </a:lnTo>
                  <a:lnTo>
                    <a:pt x="59169" y="3454"/>
                  </a:lnTo>
                  <a:lnTo>
                    <a:pt x="54368" y="0"/>
                  </a:lnTo>
                  <a:lnTo>
                    <a:pt x="47371" y="2260"/>
                  </a:lnTo>
                  <a:lnTo>
                    <a:pt x="46520" y="7531"/>
                  </a:lnTo>
                  <a:lnTo>
                    <a:pt x="51384" y="18275"/>
                  </a:lnTo>
                  <a:lnTo>
                    <a:pt x="56184" y="21691"/>
                  </a:lnTo>
                  <a:lnTo>
                    <a:pt x="63157" y="19443"/>
                  </a:lnTo>
                  <a:lnTo>
                    <a:pt x="64033" y="14173"/>
                  </a:lnTo>
                  <a:close/>
                </a:path>
                <a:path w="461010" h="544829">
                  <a:moveTo>
                    <a:pt x="79946" y="441490"/>
                  </a:moveTo>
                  <a:lnTo>
                    <a:pt x="77533" y="436130"/>
                  </a:lnTo>
                  <a:lnTo>
                    <a:pt x="75095" y="430771"/>
                  </a:lnTo>
                  <a:lnTo>
                    <a:pt x="70294" y="427342"/>
                  </a:lnTo>
                  <a:lnTo>
                    <a:pt x="63296" y="429602"/>
                  </a:lnTo>
                  <a:lnTo>
                    <a:pt x="62433" y="434860"/>
                  </a:lnTo>
                  <a:lnTo>
                    <a:pt x="67297" y="445592"/>
                  </a:lnTo>
                  <a:lnTo>
                    <a:pt x="72085" y="449033"/>
                  </a:lnTo>
                  <a:lnTo>
                    <a:pt x="79070" y="446773"/>
                  </a:lnTo>
                  <a:lnTo>
                    <a:pt x="79946" y="441490"/>
                  </a:lnTo>
                  <a:close/>
                </a:path>
                <a:path w="461010" h="544829">
                  <a:moveTo>
                    <a:pt x="229311" y="52133"/>
                  </a:moveTo>
                  <a:lnTo>
                    <a:pt x="226910" y="46774"/>
                  </a:lnTo>
                  <a:lnTo>
                    <a:pt x="224472" y="41389"/>
                  </a:lnTo>
                  <a:lnTo>
                    <a:pt x="219684" y="37960"/>
                  </a:lnTo>
                  <a:lnTo>
                    <a:pt x="212674" y="40233"/>
                  </a:lnTo>
                  <a:lnTo>
                    <a:pt x="211810" y="45504"/>
                  </a:lnTo>
                  <a:lnTo>
                    <a:pt x="216674" y="56235"/>
                  </a:lnTo>
                  <a:lnTo>
                    <a:pt x="221462" y="59651"/>
                  </a:lnTo>
                  <a:lnTo>
                    <a:pt x="228447" y="57391"/>
                  </a:lnTo>
                  <a:lnTo>
                    <a:pt x="229311" y="52133"/>
                  </a:lnTo>
                  <a:close/>
                </a:path>
                <a:path w="461010" h="544829">
                  <a:moveTo>
                    <a:pt x="401955" y="91922"/>
                  </a:moveTo>
                  <a:lnTo>
                    <a:pt x="399554" y="86563"/>
                  </a:lnTo>
                  <a:lnTo>
                    <a:pt x="397116" y="81203"/>
                  </a:lnTo>
                  <a:lnTo>
                    <a:pt x="392315" y="77774"/>
                  </a:lnTo>
                  <a:lnTo>
                    <a:pt x="385318" y="80010"/>
                  </a:lnTo>
                  <a:lnTo>
                    <a:pt x="384454" y="85280"/>
                  </a:lnTo>
                  <a:lnTo>
                    <a:pt x="389318" y="96024"/>
                  </a:lnTo>
                  <a:lnTo>
                    <a:pt x="394106" y="99441"/>
                  </a:lnTo>
                  <a:lnTo>
                    <a:pt x="401091" y="97193"/>
                  </a:lnTo>
                  <a:lnTo>
                    <a:pt x="401955" y="91922"/>
                  </a:lnTo>
                  <a:close/>
                </a:path>
                <a:path w="461010" h="544829">
                  <a:moveTo>
                    <a:pt x="405625" y="536994"/>
                  </a:moveTo>
                  <a:lnTo>
                    <a:pt x="403225" y="531634"/>
                  </a:lnTo>
                  <a:lnTo>
                    <a:pt x="400786" y="526288"/>
                  </a:lnTo>
                  <a:lnTo>
                    <a:pt x="395986" y="522846"/>
                  </a:lnTo>
                  <a:lnTo>
                    <a:pt x="388988" y="525094"/>
                  </a:lnTo>
                  <a:lnTo>
                    <a:pt x="388124" y="530377"/>
                  </a:lnTo>
                  <a:lnTo>
                    <a:pt x="392988" y="541108"/>
                  </a:lnTo>
                  <a:lnTo>
                    <a:pt x="397776" y="544512"/>
                  </a:lnTo>
                  <a:lnTo>
                    <a:pt x="404774" y="542277"/>
                  </a:lnTo>
                  <a:lnTo>
                    <a:pt x="405625" y="536994"/>
                  </a:lnTo>
                  <a:close/>
                </a:path>
                <a:path w="461010" h="544829">
                  <a:moveTo>
                    <a:pt x="459511" y="431088"/>
                  </a:moveTo>
                  <a:lnTo>
                    <a:pt x="457098" y="425742"/>
                  </a:lnTo>
                  <a:lnTo>
                    <a:pt x="454672" y="420357"/>
                  </a:lnTo>
                  <a:lnTo>
                    <a:pt x="449859" y="416915"/>
                  </a:lnTo>
                  <a:lnTo>
                    <a:pt x="442861" y="419188"/>
                  </a:lnTo>
                  <a:lnTo>
                    <a:pt x="441998" y="424459"/>
                  </a:lnTo>
                  <a:lnTo>
                    <a:pt x="444449" y="429818"/>
                  </a:lnTo>
                  <a:lnTo>
                    <a:pt x="446862" y="435203"/>
                  </a:lnTo>
                  <a:lnTo>
                    <a:pt x="451662" y="438607"/>
                  </a:lnTo>
                  <a:lnTo>
                    <a:pt x="455168" y="437502"/>
                  </a:lnTo>
                  <a:lnTo>
                    <a:pt x="458647" y="436346"/>
                  </a:lnTo>
                  <a:lnTo>
                    <a:pt x="459511" y="431088"/>
                  </a:lnTo>
                  <a:close/>
                </a:path>
                <a:path w="461010" h="544829">
                  <a:moveTo>
                    <a:pt x="460730" y="242531"/>
                  </a:moveTo>
                  <a:lnTo>
                    <a:pt x="458330" y="237172"/>
                  </a:lnTo>
                  <a:lnTo>
                    <a:pt x="455879" y="231800"/>
                  </a:lnTo>
                  <a:lnTo>
                    <a:pt x="451091" y="228358"/>
                  </a:lnTo>
                  <a:lnTo>
                    <a:pt x="444093" y="230632"/>
                  </a:lnTo>
                  <a:lnTo>
                    <a:pt x="443217" y="235889"/>
                  </a:lnTo>
                  <a:lnTo>
                    <a:pt x="448081" y="246621"/>
                  </a:lnTo>
                  <a:lnTo>
                    <a:pt x="452882" y="250063"/>
                  </a:lnTo>
                  <a:lnTo>
                    <a:pt x="459879" y="247789"/>
                  </a:lnTo>
                  <a:lnTo>
                    <a:pt x="460730" y="2425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368027" y="7321816"/>
              <a:ext cx="21590" cy="27940"/>
            </a:xfrm>
            <a:custGeom>
              <a:avLst/>
              <a:gdLst/>
              <a:ahLst/>
              <a:cxnLst/>
              <a:rect l="l" t="t" r="r" b="b"/>
              <a:pathLst>
                <a:path w="21589" h="27940">
                  <a:moveTo>
                    <a:pt x="4483" y="0"/>
                  </a:moveTo>
                  <a:lnTo>
                    <a:pt x="0" y="4673"/>
                  </a:lnTo>
                  <a:lnTo>
                    <a:pt x="558" y="18503"/>
                  </a:lnTo>
                  <a:lnTo>
                    <a:pt x="5473" y="25082"/>
                  </a:lnTo>
                  <a:lnTo>
                    <a:pt x="17030" y="27495"/>
                  </a:lnTo>
                  <a:lnTo>
                    <a:pt x="21539" y="22834"/>
                  </a:lnTo>
                  <a:lnTo>
                    <a:pt x="21259" y="15913"/>
                  </a:lnTo>
                  <a:lnTo>
                    <a:pt x="20993" y="8953"/>
                  </a:lnTo>
                  <a:lnTo>
                    <a:pt x="16078" y="2362"/>
                  </a:lnTo>
                  <a:lnTo>
                    <a:pt x="448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368027" y="7321816"/>
              <a:ext cx="21590" cy="27940"/>
            </a:xfrm>
            <a:custGeom>
              <a:avLst/>
              <a:gdLst/>
              <a:ahLst/>
              <a:cxnLst/>
              <a:rect l="l" t="t" r="r" b="b"/>
              <a:pathLst>
                <a:path w="21589" h="27940">
                  <a:moveTo>
                    <a:pt x="21259" y="15913"/>
                  </a:moveTo>
                  <a:lnTo>
                    <a:pt x="21539" y="22834"/>
                  </a:lnTo>
                  <a:lnTo>
                    <a:pt x="17030" y="27495"/>
                  </a:lnTo>
                  <a:lnTo>
                    <a:pt x="11252" y="26276"/>
                  </a:lnTo>
                  <a:lnTo>
                    <a:pt x="5473" y="25082"/>
                  </a:lnTo>
                  <a:lnTo>
                    <a:pt x="558" y="18503"/>
                  </a:lnTo>
                  <a:lnTo>
                    <a:pt x="304" y="11595"/>
                  </a:lnTo>
                  <a:lnTo>
                    <a:pt x="0" y="4673"/>
                  </a:lnTo>
                  <a:lnTo>
                    <a:pt x="4483" y="0"/>
                  </a:lnTo>
                  <a:lnTo>
                    <a:pt x="10274" y="1168"/>
                  </a:lnTo>
                  <a:lnTo>
                    <a:pt x="16078" y="2362"/>
                  </a:lnTo>
                  <a:lnTo>
                    <a:pt x="20993" y="8953"/>
                  </a:lnTo>
                  <a:lnTo>
                    <a:pt x="21259" y="159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376180" y="732539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4533" y="0"/>
                  </a:moveTo>
                  <a:lnTo>
                    <a:pt x="495" y="1295"/>
                  </a:lnTo>
                  <a:lnTo>
                    <a:pt x="0" y="4330"/>
                  </a:lnTo>
                  <a:lnTo>
                    <a:pt x="2819" y="10553"/>
                  </a:lnTo>
                  <a:lnTo>
                    <a:pt x="5575" y="12509"/>
                  </a:lnTo>
                  <a:lnTo>
                    <a:pt x="7607" y="11874"/>
                  </a:lnTo>
                  <a:lnTo>
                    <a:pt x="9613" y="11214"/>
                  </a:lnTo>
                  <a:lnTo>
                    <a:pt x="10121" y="8166"/>
                  </a:lnTo>
                  <a:lnTo>
                    <a:pt x="8712" y="5067"/>
                  </a:lnTo>
                  <a:lnTo>
                    <a:pt x="7315" y="1981"/>
                  </a:lnTo>
                  <a:lnTo>
                    <a:pt x="45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369043" y="7330821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603" y="0"/>
                  </a:moveTo>
                  <a:lnTo>
                    <a:pt x="0" y="5067"/>
                  </a:lnTo>
                  <a:lnTo>
                    <a:pt x="3009" y="11404"/>
                  </a:lnTo>
                  <a:lnTo>
                    <a:pt x="8597" y="12687"/>
                  </a:lnTo>
                  <a:lnTo>
                    <a:pt x="11214" y="7632"/>
                  </a:lnTo>
                  <a:lnTo>
                    <a:pt x="8191" y="1282"/>
                  </a:lnTo>
                  <a:lnTo>
                    <a:pt x="260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369043" y="7330821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3009" y="11404"/>
                  </a:moveTo>
                  <a:lnTo>
                    <a:pt x="0" y="5067"/>
                  </a:lnTo>
                  <a:lnTo>
                    <a:pt x="2603" y="0"/>
                  </a:lnTo>
                  <a:lnTo>
                    <a:pt x="8191" y="1282"/>
                  </a:lnTo>
                  <a:lnTo>
                    <a:pt x="11214" y="7632"/>
                  </a:lnTo>
                  <a:lnTo>
                    <a:pt x="8597" y="12687"/>
                  </a:lnTo>
                  <a:lnTo>
                    <a:pt x="3009" y="114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773881" y="7404709"/>
              <a:ext cx="24130" cy="29209"/>
            </a:xfrm>
            <a:custGeom>
              <a:avLst/>
              <a:gdLst/>
              <a:ahLst/>
              <a:cxnLst/>
              <a:rect l="l" t="t" r="r" b="b"/>
              <a:pathLst>
                <a:path w="24129" h="29209">
                  <a:moveTo>
                    <a:pt x="5245" y="0"/>
                  </a:moveTo>
                  <a:lnTo>
                    <a:pt x="0" y="4838"/>
                  </a:lnTo>
                  <a:lnTo>
                    <a:pt x="50" y="19418"/>
                  </a:lnTo>
                  <a:lnTo>
                    <a:pt x="5321" y="26428"/>
                  </a:lnTo>
                  <a:lnTo>
                    <a:pt x="11861" y="27749"/>
                  </a:lnTo>
                  <a:lnTo>
                    <a:pt x="18376" y="29133"/>
                  </a:lnTo>
                  <a:lnTo>
                    <a:pt x="23672" y="24307"/>
                  </a:lnTo>
                  <a:lnTo>
                    <a:pt x="23647" y="16992"/>
                  </a:lnTo>
                  <a:lnTo>
                    <a:pt x="23622" y="9690"/>
                  </a:lnTo>
                  <a:lnTo>
                    <a:pt x="18326" y="2654"/>
                  </a:lnTo>
                  <a:lnTo>
                    <a:pt x="524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773881" y="7404709"/>
              <a:ext cx="24130" cy="29209"/>
            </a:xfrm>
            <a:custGeom>
              <a:avLst/>
              <a:gdLst/>
              <a:ahLst/>
              <a:cxnLst/>
              <a:rect l="l" t="t" r="r" b="b"/>
              <a:pathLst>
                <a:path w="24129" h="29209">
                  <a:moveTo>
                    <a:pt x="23647" y="16992"/>
                  </a:moveTo>
                  <a:lnTo>
                    <a:pt x="23672" y="24307"/>
                  </a:lnTo>
                  <a:lnTo>
                    <a:pt x="18376" y="29133"/>
                  </a:lnTo>
                  <a:lnTo>
                    <a:pt x="11861" y="27749"/>
                  </a:lnTo>
                  <a:lnTo>
                    <a:pt x="5321" y="26428"/>
                  </a:lnTo>
                  <a:lnTo>
                    <a:pt x="50" y="19418"/>
                  </a:lnTo>
                  <a:lnTo>
                    <a:pt x="25" y="12141"/>
                  </a:lnTo>
                  <a:lnTo>
                    <a:pt x="0" y="4838"/>
                  </a:lnTo>
                  <a:lnTo>
                    <a:pt x="5245" y="0"/>
                  </a:lnTo>
                  <a:lnTo>
                    <a:pt x="11772" y="1320"/>
                  </a:lnTo>
                  <a:lnTo>
                    <a:pt x="18326" y="2654"/>
                  </a:lnTo>
                  <a:lnTo>
                    <a:pt x="23622" y="9690"/>
                  </a:lnTo>
                  <a:lnTo>
                    <a:pt x="23647" y="169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783901" y="7410488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4559" y="0"/>
                  </a:moveTo>
                  <a:lnTo>
                    <a:pt x="508" y="1295"/>
                  </a:lnTo>
                  <a:lnTo>
                    <a:pt x="0" y="4343"/>
                  </a:lnTo>
                  <a:lnTo>
                    <a:pt x="1422" y="7442"/>
                  </a:lnTo>
                  <a:lnTo>
                    <a:pt x="2819" y="10553"/>
                  </a:lnTo>
                  <a:lnTo>
                    <a:pt x="5587" y="12509"/>
                  </a:lnTo>
                  <a:lnTo>
                    <a:pt x="9626" y="11226"/>
                  </a:lnTo>
                  <a:lnTo>
                    <a:pt x="10121" y="8166"/>
                  </a:lnTo>
                  <a:lnTo>
                    <a:pt x="8737" y="5067"/>
                  </a:lnTo>
                  <a:lnTo>
                    <a:pt x="7315" y="1981"/>
                  </a:lnTo>
                  <a:lnTo>
                    <a:pt x="4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774338" y="7415923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578" y="0"/>
                  </a:moveTo>
                  <a:lnTo>
                    <a:pt x="0" y="5054"/>
                  </a:lnTo>
                  <a:lnTo>
                    <a:pt x="2997" y="11379"/>
                  </a:lnTo>
                  <a:lnTo>
                    <a:pt x="8572" y="12674"/>
                  </a:lnTo>
                  <a:lnTo>
                    <a:pt x="11201" y="7607"/>
                  </a:lnTo>
                  <a:lnTo>
                    <a:pt x="8178" y="1257"/>
                  </a:lnTo>
                  <a:lnTo>
                    <a:pt x="257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774338" y="7415923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997" y="11379"/>
                  </a:moveTo>
                  <a:lnTo>
                    <a:pt x="0" y="5054"/>
                  </a:lnTo>
                  <a:lnTo>
                    <a:pt x="2578" y="0"/>
                  </a:lnTo>
                  <a:lnTo>
                    <a:pt x="8178" y="1257"/>
                  </a:lnTo>
                  <a:lnTo>
                    <a:pt x="11201" y="7607"/>
                  </a:lnTo>
                  <a:lnTo>
                    <a:pt x="8572" y="12674"/>
                  </a:lnTo>
                  <a:lnTo>
                    <a:pt x="2997" y="113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393922" y="7530820"/>
              <a:ext cx="386715" cy="450850"/>
            </a:xfrm>
            <a:custGeom>
              <a:avLst/>
              <a:gdLst/>
              <a:ahLst/>
              <a:cxnLst/>
              <a:rect l="l" t="t" r="r" b="b"/>
              <a:pathLst>
                <a:path w="386714" h="450850">
                  <a:moveTo>
                    <a:pt x="17297" y="0"/>
                  </a:moveTo>
                  <a:lnTo>
                    <a:pt x="10310" y="8"/>
                  </a:lnTo>
                  <a:lnTo>
                    <a:pt x="4729" y="3194"/>
                  </a:lnTo>
                  <a:lnTo>
                    <a:pt x="1107" y="9008"/>
                  </a:lnTo>
                  <a:lnTo>
                    <a:pt x="0" y="16903"/>
                  </a:lnTo>
                  <a:lnTo>
                    <a:pt x="11963" y="328688"/>
                  </a:lnTo>
                  <a:lnTo>
                    <a:pt x="366966" y="450113"/>
                  </a:lnTo>
                  <a:lnTo>
                    <a:pt x="374547" y="450652"/>
                  </a:lnTo>
                  <a:lnTo>
                    <a:pt x="380722" y="447968"/>
                  </a:lnTo>
                  <a:lnTo>
                    <a:pt x="384870" y="442553"/>
                  </a:lnTo>
                  <a:lnTo>
                    <a:pt x="386372" y="434898"/>
                  </a:lnTo>
                  <a:lnTo>
                    <a:pt x="385317" y="108305"/>
                  </a:lnTo>
                  <a:lnTo>
                    <a:pt x="17297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393910" y="7530820"/>
              <a:ext cx="386715" cy="450850"/>
            </a:xfrm>
            <a:custGeom>
              <a:avLst/>
              <a:gdLst/>
              <a:ahLst/>
              <a:cxnLst/>
              <a:rect l="l" t="t" r="r" b="b"/>
              <a:pathLst>
                <a:path w="386714" h="450850">
                  <a:moveTo>
                    <a:pt x="386384" y="434898"/>
                  </a:moveTo>
                  <a:lnTo>
                    <a:pt x="386359" y="434619"/>
                  </a:lnTo>
                  <a:lnTo>
                    <a:pt x="385851" y="434619"/>
                  </a:lnTo>
                  <a:lnTo>
                    <a:pt x="385851" y="108229"/>
                  </a:lnTo>
                  <a:lnTo>
                    <a:pt x="385305" y="108229"/>
                  </a:lnTo>
                  <a:lnTo>
                    <a:pt x="384670" y="104673"/>
                  </a:lnTo>
                  <a:lnTo>
                    <a:pt x="384670" y="434619"/>
                  </a:lnTo>
                  <a:lnTo>
                    <a:pt x="384670" y="434898"/>
                  </a:lnTo>
                  <a:lnTo>
                    <a:pt x="371868" y="449084"/>
                  </a:lnTo>
                  <a:lnTo>
                    <a:pt x="371030" y="449059"/>
                  </a:lnTo>
                  <a:lnTo>
                    <a:pt x="369290" y="448843"/>
                  </a:lnTo>
                  <a:lnTo>
                    <a:pt x="367474" y="448411"/>
                  </a:lnTo>
                  <a:lnTo>
                    <a:pt x="367258" y="448348"/>
                  </a:lnTo>
                  <a:lnTo>
                    <a:pt x="30759" y="351904"/>
                  </a:lnTo>
                  <a:lnTo>
                    <a:pt x="13716" y="328650"/>
                  </a:lnTo>
                  <a:lnTo>
                    <a:pt x="13716" y="328409"/>
                  </a:lnTo>
                  <a:lnTo>
                    <a:pt x="1778" y="16840"/>
                  </a:lnTo>
                  <a:lnTo>
                    <a:pt x="1752" y="15811"/>
                  </a:lnTo>
                  <a:lnTo>
                    <a:pt x="1854" y="13906"/>
                  </a:lnTo>
                  <a:lnTo>
                    <a:pt x="13677" y="1320"/>
                  </a:lnTo>
                  <a:lnTo>
                    <a:pt x="15252" y="1409"/>
                  </a:lnTo>
                  <a:lnTo>
                    <a:pt x="364718" y="83108"/>
                  </a:lnTo>
                  <a:lnTo>
                    <a:pt x="383654" y="108902"/>
                  </a:lnTo>
                  <a:lnTo>
                    <a:pt x="384009" y="109512"/>
                  </a:lnTo>
                  <a:lnTo>
                    <a:pt x="384098" y="434619"/>
                  </a:lnTo>
                  <a:lnTo>
                    <a:pt x="384670" y="434619"/>
                  </a:lnTo>
                  <a:lnTo>
                    <a:pt x="384670" y="104673"/>
                  </a:lnTo>
                  <a:lnTo>
                    <a:pt x="383717" y="99314"/>
                  </a:lnTo>
                  <a:lnTo>
                    <a:pt x="379374" y="91236"/>
                  </a:lnTo>
                  <a:lnTo>
                    <a:pt x="372960" y="84988"/>
                  </a:lnTo>
                  <a:lnTo>
                    <a:pt x="366725" y="82130"/>
                  </a:lnTo>
                  <a:lnTo>
                    <a:pt x="366826" y="81876"/>
                  </a:lnTo>
                  <a:lnTo>
                    <a:pt x="365696" y="81521"/>
                  </a:lnTo>
                  <a:lnTo>
                    <a:pt x="365125" y="81394"/>
                  </a:lnTo>
                  <a:lnTo>
                    <a:pt x="19011" y="406"/>
                  </a:lnTo>
                  <a:lnTo>
                    <a:pt x="17310" y="0"/>
                  </a:lnTo>
                  <a:lnTo>
                    <a:pt x="10312" y="12"/>
                  </a:lnTo>
                  <a:lnTo>
                    <a:pt x="4737" y="3200"/>
                  </a:lnTo>
                  <a:lnTo>
                    <a:pt x="1117" y="9017"/>
                  </a:lnTo>
                  <a:lnTo>
                    <a:pt x="254" y="15151"/>
                  </a:lnTo>
                  <a:lnTo>
                    <a:pt x="0" y="15138"/>
                  </a:lnTo>
                  <a:lnTo>
                    <a:pt x="11976" y="328688"/>
                  </a:lnTo>
                  <a:lnTo>
                    <a:pt x="28689" y="352793"/>
                  </a:lnTo>
                  <a:lnTo>
                    <a:pt x="28600" y="353047"/>
                  </a:lnTo>
                  <a:lnTo>
                    <a:pt x="29718" y="353441"/>
                  </a:lnTo>
                  <a:lnTo>
                    <a:pt x="30276" y="353593"/>
                  </a:lnTo>
                  <a:lnTo>
                    <a:pt x="366979" y="450113"/>
                  </a:lnTo>
                  <a:lnTo>
                    <a:pt x="374548" y="450659"/>
                  </a:lnTo>
                  <a:lnTo>
                    <a:pt x="380733" y="447979"/>
                  </a:lnTo>
                  <a:lnTo>
                    <a:pt x="384873" y="442556"/>
                  </a:lnTo>
                  <a:lnTo>
                    <a:pt x="385927" y="437159"/>
                  </a:lnTo>
                  <a:lnTo>
                    <a:pt x="386321" y="437159"/>
                  </a:lnTo>
                  <a:lnTo>
                    <a:pt x="386321" y="435889"/>
                  </a:lnTo>
                  <a:lnTo>
                    <a:pt x="386359" y="435025"/>
                  </a:lnTo>
                  <a:lnTo>
                    <a:pt x="386384" y="4348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2510" y="7636878"/>
              <a:ext cx="357517" cy="339991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3440112" y="7538275"/>
              <a:ext cx="339725" cy="172720"/>
            </a:xfrm>
            <a:custGeom>
              <a:avLst/>
              <a:gdLst/>
              <a:ahLst/>
              <a:cxnLst/>
              <a:rect l="l" t="t" r="r" b="b"/>
              <a:pathLst>
                <a:path w="339725" h="172720">
                  <a:moveTo>
                    <a:pt x="2997" y="0"/>
                  </a:moveTo>
                  <a:lnTo>
                    <a:pt x="1041" y="3479"/>
                  </a:lnTo>
                  <a:lnTo>
                    <a:pt x="0" y="7848"/>
                  </a:lnTo>
                  <a:lnTo>
                    <a:pt x="177" y="12839"/>
                  </a:lnTo>
                  <a:lnTo>
                    <a:pt x="23253" y="44094"/>
                  </a:lnTo>
                  <a:lnTo>
                    <a:pt x="27444" y="44627"/>
                  </a:lnTo>
                  <a:lnTo>
                    <a:pt x="28714" y="84188"/>
                  </a:lnTo>
                  <a:lnTo>
                    <a:pt x="53936" y="90462"/>
                  </a:lnTo>
                  <a:lnTo>
                    <a:pt x="54279" y="101409"/>
                  </a:lnTo>
                  <a:lnTo>
                    <a:pt x="80733" y="108026"/>
                  </a:lnTo>
                  <a:lnTo>
                    <a:pt x="80416" y="97078"/>
                  </a:lnTo>
                  <a:lnTo>
                    <a:pt x="178612" y="121526"/>
                  </a:lnTo>
                  <a:lnTo>
                    <a:pt x="178815" y="132613"/>
                  </a:lnTo>
                  <a:lnTo>
                    <a:pt x="206260" y="139509"/>
                  </a:lnTo>
                  <a:lnTo>
                    <a:pt x="206095" y="128371"/>
                  </a:lnTo>
                  <a:lnTo>
                    <a:pt x="308025" y="153746"/>
                  </a:lnTo>
                  <a:lnTo>
                    <a:pt x="308101" y="165023"/>
                  </a:lnTo>
                  <a:lnTo>
                    <a:pt x="336600" y="172161"/>
                  </a:lnTo>
                  <a:lnTo>
                    <a:pt x="336550" y="160845"/>
                  </a:lnTo>
                  <a:lnTo>
                    <a:pt x="339331" y="161543"/>
                  </a:lnTo>
                  <a:lnTo>
                    <a:pt x="339128" y="100850"/>
                  </a:lnTo>
                  <a:lnTo>
                    <a:pt x="337519" y="91846"/>
                  </a:lnTo>
                  <a:lnTo>
                    <a:pt x="333182" y="83780"/>
                  </a:lnTo>
                  <a:lnTo>
                    <a:pt x="326767" y="77520"/>
                  </a:lnTo>
                  <a:lnTo>
                    <a:pt x="318922" y="73939"/>
                  </a:lnTo>
                  <a:lnTo>
                    <a:pt x="2997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438525" y="7537856"/>
              <a:ext cx="340995" cy="174625"/>
            </a:xfrm>
            <a:custGeom>
              <a:avLst/>
              <a:gdLst/>
              <a:ahLst/>
              <a:cxnLst/>
              <a:rect l="l" t="t" r="r" b="b"/>
              <a:pathLst>
                <a:path w="340995" h="174625">
                  <a:moveTo>
                    <a:pt x="209600" y="139915"/>
                  </a:moveTo>
                  <a:lnTo>
                    <a:pt x="207416" y="141630"/>
                  </a:lnTo>
                  <a:lnTo>
                    <a:pt x="207835" y="141681"/>
                  </a:lnTo>
                  <a:lnTo>
                    <a:pt x="208381" y="141630"/>
                  </a:lnTo>
                  <a:lnTo>
                    <a:pt x="209600" y="139915"/>
                  </a:lnTo>
                  <a:close/>
                </a:path>
                <a:path w="340995" h="174625">
                  <a:moveTo>
                    <a:pt x="340918" y="160147"/>
                  </a:moveTo>
                  <a:lnTo>
                    <a:pt x="338937" y="159677"/>
                  </a:lnTo>
                  <a:lnTo>
                    <a:pt x="338632" y="159575"/>
                  </a:lnTo>
                  <a:lnTo>
                    <a:pt x="338467" y="159524"/>
                  </a:lnTo>
                  <a:lnTo>
                    <a:pt x="337807" y="159524"/>
                  </a:lnTo>
                  <a:lnTo>
                    <a:pt x="337350" y="159664"/>
                  </a:lnTo>
                  <a:lnTo>
                    <a:pt x="337045" y="159842"/>
                  </a:lnTo>
                  <a:lnTo>
                    <a:pt x="336918" y="159943"/>
                  </a:lnTo>
                  <a:lnTo>
                    <a:pt x="336816" y="160070"/>
                  </a:lnTo>
                  <a:lnTo>
                    <a:pt x="336448" y="160667"/>
                  </a:lnTo>
                  <a:lnTo>
                    <a:pt x="336372" y="161264"/>
                  </a:lnTo>
                  <a:lnTo>
                    <a:pt x="336397" y="170332"/>
                  </a:lnTo>
                  <a:lnTo>
                    <a:pt x="311442" y="164084"/>
                  </a:lnTo>
                  <a:lnTo>
                    <a:pt x="208292" y="127127"/>
                  </a:lnTo>
                  <a:lnTo>
                    <a:pt x="208165" y="127076"/>
                  </a:lnTo>
                  <a:lnTo>
                    <a:pt x="207822" y="127025"/>
                  </a:lnTo>
                  <a:lnTo>
                    <a:pt x="207175" y="127076"/>
                  </a:lnTo>
                  <a:lnTo>
                    <a:pt x="205917" y="128816"/>
                  </a:lnTo>
                  <a:lnTo>
                    <a:pt x="206057" y="137655"/>
                  </a:lnTo>
                  <a:lnTo>
                    <a:pt x="182143" y="131660"/>
                  </a:lnTo>
                  <a:lnTo>
                    <a:pt x="181965" y="121907"/>
                  </a:lnTo>
                  <a:lnTo>
                    <a:pt x="82613" y="95821"/>
                  </a:lnTo>
                  <a:lnTo>
                    <a:pt x="82423" y="95770"/>
                  </a:lnTo>
                  <a:lnTo>
                    <a:pt x="82130" y="95719"/>
                  </a:lnTo>
                  <a:lnTo>
                    <a:pt x="81813" y="95719"/>
                  </a:lnTo>
                  <a:lnTo>
                    <a:pt x="81305" y="95846"/>
                  </a:lnTo>
                  <a:lnTo>
                    <a:pt x="80238" y="97536"/>
                  </a:lnTo>
                  <a:lnTo>
                    <a:pt x="80479" y="106172"/>
                  </a:lnTo>
                  <a:lnTo>
                    <a:pt x="57556" y="100444"/>
                  </a:lnTo>
                  <a:lnTo>
                    <a:pt x="57289" y="90830"/>
                  </a:lnTo>
                  <a:lnTo>
                    <a:pt x="32004" y="83223"/>
                  </a:lnTo>
                  <a:lnTo>
                    <a:pt x="30784" y="45110"/>
                  </a:lnTo>
                  <a:lnTo>
                    <a:pt x="30784" y="44983"/>
                  </a:lnTo>
                  <a:lnTo>
                    <a:pt x="30746" y="44589"/>
                  </a:lnTo>
                  <a:lnTo>
                    <a:pt x="29070" y="43281"/>
                  </a:lnTo>
                  <a:lnTo>
                    <a:pt x="28829" y="43281"/>
                  </a:lnTo>
                  <a:lnTo>
                    <a:pt x="28371" y="43230"/>
                  </a:lnTo>
                  <a:lnTo>
                    <a:pt x="27876" y="43230"/>
                  </a:lnTo>
                  <a:lnTo>
                    <a:pt x="27660" y="43192"/>
                  </a:lnTo>
                  <a:lnTo>
                    <a:pt x="27406" y="43192"/>
                  </a:lnTo>
                  <a:lnTo>
                    <a:pt x="27178" y="43141"/>
                  </a:lnTo>
                  <a:lnTo>
                    <a:pt x="26936" y="43129"/>
                  </a:lnTo>
                  <a:lnTo>
                    <a:pt x="25730" y="42900"/>
                  </a:lnTo>
                  <a:lnTo>
                    <a:pt x="25501" y="42837"/>
                  </a:lnTo>
                  <a:lnTo>
                    <a:pt x="25247" y="42799"/>
                  </a:lnTo>
                  <a:lnTo>
                    <a:pt x="24206" y="42506"/>
                  </a:lnTo>
                  <a:lnTo>
                    <a:pt x="3517" y="13296"/>
                  </a:lnTo>
                  <a:lnTo>
                    <a:pt x="6388" y="838"/>
                  </a:lnTo>
                  <a:lnTo>
                    <a:pt x="2819" y="0"/>
                  </a:lnTo>
                  <a:lnTo>
                    <a:pt x="0" y="13296"/>
                  </a:lnTo>
                  <a:lnTo>
                    <a:pt x="21983" y="45478"/>
                  </a:lnTo>
                  <a:lnTo>
                    <a:pt x="24422" y="46215"/>
                  </a:lnTo>
                  <a:lnTo>
                    <a:pt x="25882" y="46532"/>
                  </a:lnTo>
                  <a:lnTo>
                    <a:pt x="27317" y="46710"/>
                  </a:lnTo>
                  <a:lnTo>
                    <a:pt x="28511" y="84556"/>
                  </a:lnTo>
                  <a:lnTo>
                    <a:pt x="28575" y="84747"/>
                  </a:lnTo>
                  <a:lnTo>
                    <a:pt x="28638" y="85255"/>
                  </a:lnTo>
                  <a:lnTo>
                    <a:pt x="29756" y="86296"/>
                  </a:lnTo>
                  <a:lnTo>
                    <a:pt x="29883" y="86321"/>
                  </a:lnTo>
                  <a:lnTo>
                    <a:pt x="30060" y="86347"/>
                  </a:lnTo>
                  <a:lnTo>
                    <a:pt x="53822" y="92278"/>
                  </a:lnTo>
                  <a:lnTo>
                    <a:pt x="54102" y="101866"/>
                  </a:lnTo>
                  <a:lnTo>
                    <a:pt x="54203" y="102463"/>
                  </a:lnTo>
                  <a:lnTo>
                    <a:pt x="55410" y="103530"/>
                  </a:lnTo>
                  <a:lnTo>
                    <a:pt x="81876" y="110159"/>
                  </a:lnTo>
                  <a:lnTo>
                    <a:pt x="82308" y="110210"/>
                  </a:lnTo>
                  <a:lnTo>
                    <a:pt x="82664" y="110197"/>
                  </a:lnTo>
                  <a:lnTo>
                    <a:pt x="82842" y="110159"/>
                  </a:lnTo>
                  <a:lnTo>
                    <a:pt x="83299" y="109931"/>
                  </a:lnTo>
                  <a:lnTo>
                    <a:pt x="83540" y="109740"/>
                  </a:lnTo>
                  <a:lnTo>
                    <a:pt x="83845" y="109347"/>
                  </a:lnTo>
                  <a:lnTo>
                    <a:pt x="84023" y="108877"/>
                  </a:lnTo>
                  <a:lnTo>
                    <a:pt x="83972" y="108470"/>
                  </a:lnTo>
                  <a:lnTo>
                    <a:pt x="83820" y="99758"/>
                  </a:lnTo>
                  <a:lnTo>
                    <a:pt x="178460" y="123317"/>
                  </a:lnTo>
                  <a:lnTo>
                    <a:pt x="178638" y="133019"/>
                  </a:lnTo>
                  <a:lnTo>
                    <a:pt x="178727" y="133184"/>
                  </a:lnTo>
                  <a:lnTo>
                    <a:pt x="179946" y="134772"/>
                  </a:lnTo>
                  <a:lnTo>
                    <a:pt x="207416" y="141630"/>
                  </a:lnTo>
                  <a:lnTo>
                    <a:pt x="209588" y="139915"/>
                  </a:lnTo>
                  <a:lnTo>
                    <a:pt x="209461" y="131064"/>
                  </a:lnTo>
                  <a:lnTo>
                    <a:pt x="307848" y="155549"/>
                  </a:lnTo>
                  <a:lnTo>
                    <a:pt x="307924" y="165442"/>
                  </a:lnTo>
                  <a:lnTo>
                    <a:pt x="308013" y="166052"/>
                  </a:lnTo>
                  <a:lnTo>
                    <a:pt x="309245" y="167144"/>
                  </a:lnTo>
                  <a:lnTo>
                    <a:pt x="309486" y="167208"/>
                  </a:lnTo>
                  <a:lnTo>
                    <a:pt x="337743" y="174294"/>
                  </a:lnTo>
                  <a:lnTo>
                    <a:pt x="338162" y="174358"/>
                  </a:lnTo>
                  <a:lnTo>
                    <a:pt x="338353" y="174358"/>
                  </a:lnTo>
                  <a:lnTo>
                    <a:pt x="338874" y="174256"/>
                  </a:lnTo>
                  <a:lnTo>
                    <a:pt x="339420" y="173875"/>
                  </a:lnTo>
                  <a:lnTo>
                    <a:pt x="339712" y="173469"/>
                  </a:lnTo>
                  <a:lnTo>
                    <a:pt x="339928" y="172872"/>
                  </a:lnTo>
                  <a:lnTo>
                    <a:pt x="339890" y="172618"/>
                  </a:lnTo>
                  <a:lnTo>
                    <a:pt x="339902" y="163537"/>
                  </a:lnTo>
                  <a:lnTo>
                    <a:pt x="340918" y="163779"/>
                  </a:lnTo>
                  <a:lnTo>
                    <a:pt x="340918" y="1601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447491" y="7540574"/>
              <a:ext cx="30480" cy="35560"/>
            </a:xfrm>
            <a:custGeom>
              <a:avLst/>
              <a:gdLst/>
              <a:ahLst/>
              <a:cxnLst/>
              <a:rect l="l" t="t" r="r" b="b"/>
              <a:pathLst>
                <a:path w="30479" h="35559">
                  <a:moveTo>
                    <a:pt x="5448" y="0"/>
                  </a:moveTo>
                  <a:lnTo>
                    <a:pt x="2044" y="2349"/>
                  </a:lnTo>
                  <a:lnTo>
                    <a:pt x="0" y="6743"/>
                  </a:lnTo>
                  <a:lnTo>
                    <a:pt x="190" y="12306"/>
                  </a:lnTo>
                  <a:lnTo>
                    <a:pt x="23825" y="35153"/>
                  </a:lnTo>
                  <a:lnTo>
                    <a:pt x="30238" y="2900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445903" y="7540066"/>
              <a:ext cx="33655" cy="36195"/>
            </a:xfrm>
            <a:custGeom>
              <a:avLst/>
              <a:gdLst/>
              <a:ahLst/>
              <a:cxnLst/>
              <a:rect l="l" t="t" r="r" b="b"/>
              <a:pathLst>
                <a:path w="33654" h="36195">
                  <a:moveTo>
                    <a:pt x="33299" y="20840"/>
                  </a:moveTo>
                  <a:lnTo>
                    <a:pt x="21945" y="4000"/>
                  </a:lnTo>
                  <a:lnTo>
                    <a:pt x="22682" y="4635"/>
                  </a:lnTo>
                  <a:lnTo>
                    <a:pt x="23799" y="5765"/>
                  </a:lnTo>
                  <a:lnTo>
                    <a:pt x="29781" y="20027"/>
                  </a:lnTo>
                  <a:lnTo>
                    <a:pt x="29781" y="20789"/>
                  </a:lnTo>
                  <a:lnTo>
                    <a:pt x="20167" y="32283"/>
                  </a:lnTo>
                  <a:lnTo>
                    <a:pt x="18910" y="32194"/>
                  </a:lnTo>
                  <a:lnTo>
                    <a:pt x="17576" y="31978"/>
                  </a:lnTo>
                  <a:lnTo>
                    <a:pt x="16243" y="31559"/>
                  </a:lnTo>
                  <a:lnTo>
                    <a:pt x="3517" y="12763"/>
                  </a:lnTo>
                  <a:lnTo>
                    <a:pt x="3530" y="11938"/>
                  </a:lnTo>
                  <a:lnTo>
                    <a:pt x="9575" y="1104"/>
                  </a:lnTo>
                  <a:lnTo>
                    <a:pt x="4851" y="0"/>
                  </a:lnTo>
                  <a:lnTo>
                    <a:pt x="0" y="11912"/>
                  </a:lnTo>
                  <a:lnTo>
                    <a:pt x="12" y="12877"/>
                  </a:lnTo>
                  <a:lnTo>
                    <a:pt x="16764" y="35369"/>
                  </a:lnTo>
                  <a:lnTo>
                    <a:pt x="17627" y="35572"/>
                  </a:lnTo>
                  <a:lnTo>
                    <a:pt x="18478" y="35699"/>
                  </a:lnTo>
                  <a:lnTo>
                    <a:pt x="20167" y="35814"/>
                  </a:lnTo>
                  <a:lnTo>
                    <a:pt x="20993" y="35788"/>
                  </a:lnTo>
                  <a:lnTo>
                    <a:pt x="33274" y="21780"/>
                  </a:lnTo>
                  <a:lnTo>
                    <a:pt x="33299" y="208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449777" y="7549997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657" y="0"/>
                  </a:moveTo>
                  <a:lnTo>
                    <a:pt x="0" y="6984"/>
                  </a:lnTo>
                  <a:lnTo>
                    <a:pt x="4178" y="15862"/>
                  </a:lnTo>
                  <a:lnTo>
                    <a:pt x="12039" y="17767"/>
                  </a:lnTo>
                  <a:lnTo>
                    <a:pt x="15735" y="10756"/>
                  </a:lnTo>
                  <a:lnTo>
                    <a:pt x="11531" y="1879"/>
                  </a:lnTo>
                  <a:lnTo>
                    <a:pt x="365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448100" y="7548219"/>
              <a:ext cx="19685" cy="21590"/>
            </a:xfrm>
            <a:custGeom>
              <a:avLst/>
              <a:gdLst/>
              <a:ahLst/>
              <a:cxnLst/>
              <a:rect l="l" t="t" r="r" b="b"/>
              <a:pathLst>
                <a:path w="19685" h="21590">
                  <a:moveTo>
                    <a:pt x="19126" y="13055"/>
                  </a:moveTo>
                  <a:lnTo>
                    <a:pt x="18999" y="11785"/>
                  </a:lnTo>
                  <a:lnTo>
                    <a:pt x="15443" y="4267"/>
                  </a:lnTo>
                  <a:lnTo>
                    <a:pt x="15443" y="12496"/>
                  </a:lnTo>
                  <a:lnTo>
                    <a:pt x="12776" y="17526"/>
                  </a:lnTo>
                  <a:lnTo>
                    <a:pt x="7086" y="16154"/>
                  </a:lnTo>
                  <a:lnTo>
                    <a:pt x="3632" y="8801"/>
                  </a:lnTo>
                  <a:lnTo>
                    <a:pt x="6261" y="3810"/>
                  </a:lnTo>
                  <a:lnTo>
                    <a:pt x="11988" y="5181"/>
                  </a:lnTo>
                  <a:lnTo>
                    <a:pt x="15443" y="12496"/>
                  </a:lnTo>
                  <a:lnTo>
                    <a:pt x="15443" y="4267"/>
                  </a:lnTo>
                  <a:lnTo>
                    <a:pt x="14795" y="2895"/>
                  </a:lnTo>
                  <a:lnTo>
                    <a:pt x="14782" y="2768"/>
                  </a:lnTo>
                  <a:lnTo>
                    <a:pt x="14478" y="2374"/>
                  </a:lnTo>
                  <a:lnTo>
                    <a:pt x="14338" y="2260"/>
                  </a:lnTo>
                  <a:lnTo>
                    <a:pt x="13830" y="2006"/>
                  </a:lnTo>
                  <a:lnTo>
                    <a:pt x="13614" y="1943"/>
                  </a:lnTo>
                  <a:lnTo>
                    <a:pt x="5791" y="88"/>
                  </a:lnTo>
                  <a:lnTo>
                    <a:pt x="5359" y="0"/>
                  </a:lnTo>
                  <a:lnTo>
                    <a:pt x="5194" y="0"/>
                  </a:lnTo>
                  <a:lnTo>
                    <a:pt x="279" y="7670"/>
                  </a:lnTo>
                  <a:lnTo>
                    <a:pt x="76" y="7975"/>
                  </a:lnTo>
                  <a:lnTo>
                    <a:pt x="0" y="9321"/>
                  </a:lnTo>
                  <a:lnTo>
                    <a:pt x="88" y="9525"/>
                  </a:lnTo>
                  <a:lnTo>
                    <a:pt x="4216" y="18300"/>
                  </a:lnTo>
                  <a:lnTo>
                    <a:pt x="13309" y="21247"/>
                  </a:lnTo>
                  <a:lnTo>
                    <a:pt x="13487" y="21183"/>
                  </a:lnTo>
                  <a:lnTo>
                    <a:pt x="18796" y="13639"/>
                  </a:lnTo>
                  <a:lnTo>
                    <a:pt x="18999" y="13373"/>
                  </a:lnTo>
                  <a:lnTo>
                    <a:pt x="19126" y="130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480676" y="7566761"/>
              <a:ext cx="299085" cy="119380"/>
            </a:xfrm>
            <a:custGeom>
              <a:avLst/>
              <a:gdLst/>
              <a:ahLst/>
              <a:cxnLst/>
              <a:rect l="l" t="t" r="r" b="b"/>
              <a:pathLst>
                <a:path w="299085" h="119379">
                  <a:moveTo>
                    <a:pt x="57200" y="57023"/>
                  </a:moveTo>
                  <a:lnTo>
                    <a:pt x="56972" y="48221"/>
                  </a:lnTo>
                  <a:lnTo>
                    <a:pt x="54787" y="12700"/>
                  </a:lnTo>
                  <a:lnTo>
                    <a:pt x="54622" y="12649"/>
                  </a:lnTo>
                  <a:lnTo>
                    <a:pt x="54470" y="12649"/>
                  </a:lnTo>
                  <a:lnTo>
                    <a:pt x="12509" y="2540"/>
                  </a:lnTo>
                  <a:lnTo>
                    <a:pt x="12293" y="2489"/>
                  </a:lnTo>
                  <a:lnTo>
                    <a:pt x="12090" y="2425"/>
                  </a:lnTo>
                  <a:lnTo>
                    <a:pt x="2171" y="38"/>
                  </a:lnTo>
                  <a:lnTo>
                    <a:pt x="1752" y="0"/>
                  </a:lnTo>
                  <a:lnTo>
                    <a:pt x="12" y="1790"/>
                  </a:lnTo>
                  <a:lnTo>
                    <a:pt x="1308" y="44183"/>
                  </a:lnTo>
                  <a:lnTo>
                    <a:pt x="2628" y="45847"/>
                  </a:lnTo>
                  <a:lnTo>
                    <a:pt x="55029" y="58775"/>
                  </a:lnTo>
                  <a:lnTo>
                    <a:pt x="55435" y="58826"/>
                  </a:lnTo>
                  <a:lnTo>
                    <a:pt x="55626" y="58826"/>
                  </a:lnTo>
                  <a:lnTo>
                    <a:pt x="57150" y="57061"/>
                  </a:lnTo>
                  <a:close/>
                </a:path>
                <a:path w="299085" h="119379">
                  <a:moveTo>
                    <a:pt x="178574" y="43827"/>
                  </a:moveTo>
                  <a:lnTo>
                    <a:pt x="177228" y="42151"/>
                  </a:lnTo>
                  <a:lnTo>
                    <a:pt x="178574" y="43827"/>
                  </a:lnTo>
                  <a:close/>
                </a:path>
                <a:path w="299085" h="119379">
                  <a:moveTo>
                    <a:pt x="179209" y="87160"/>
                  </a:moveTo>
                  <a:lnTo>
                    <a:pt x="177038" y="88874"/>
                  </a:lnTo>
                  <a:lnTo>
                    <a:pt x="177444" y="88938"/>
                  </a:lnTo>
                  <a:lnTo>
                    <a:pt x="177647" y="88938"/>
                  </a:lnTo>
                  <a:lnTo>
                    <a:pt x="179209" y="87160"/>
                  </a:lnTo>
                  <a:close/>
                </a:path>
                <a:path w="299085" h="119379">
                  <a:moveTo>
                    <a:pt x="179222" y="87147"/>
                  </a:moveTo>
                  <a:lnTo>
                    <a:pt x="179082" y="78295"/>
                  </a:lnTo>
                  <a:lnTo>
                    <a:pt x="178574" y="43827"/>
                  </a:lnTo>
                  <a:lnTo>
                    <a:pt x="177215" y="42164"/>
                  </a:lnTo>
                  <a:lnTo>
                    <a:pt x="132969" y="31496"/>
                  </a:lnTo>
                  <a:lnTo>
                    <a:pt x="132765" y="31457"/>
                  </a:lnTo>
                  <a:lnTo>
                    <a:pt x="132600" y="31419"/>
                  </a:lnTo>
                  <a:lnTo>
                    <a:pt x="132461" y="31394"/>
                  </a:lnTo>
                  <a:lnTo>
                    <a:pt x="122732" y="29044"/>
                  </a:lnTo>
                  <a:lnTo>
                    <a:pt x="122313" y="28981"/>
                  </a:lnTo>
                  <a:lnTo>
                    <a:pt x="122123" y="28981"/>
                  </a:lnTo>
                  <a:lnTo>
                    <a:pt x="120573" y="30759"/>
                  </a:lnTo>
                  <a:lnTo>
                    <a:pt x="121412" y="73812"/>
                  </a:lnTo>
                  <a:lnTo>
                    <a:pt x="122707" y="75476"/>
                  </a:lnTo>
                  <a:lnTo>
                    <a:pt x="122872" y="75514"/>
                  </a:lnTo>
                  <a:lnTo>
                    <a:pt x="177038" y="88874"/>
                  </a:lnTo>
                  <a:lnTo>
                    <a:pt x="179197" y="87160"/>
                  </a:lnTo>
                  <a:close/>
                </a:path>
                <a:path w="299085" h="119379">
                  <a:moveTo>
                    <a:pt x="298716" y="115265"/>
                  </a:moveTo>
                  <a:lnTo>
                    <a:pt x="298691" y="110070"/>
                  </a:lnTo>
                  <a:lnTo>
                    <a:pt x="298691" y="108254"/>
                  </a:lnTo>
                  <a:lnTo>
                    <a:pt x="298678" y="106426"/>
                  </a:lnTo>
                  <a:lnTo>
                    <a:pt x="298564" y="74942"/>
                  </a:lnTo>
                  <a:lnTo>
                    <a:pt x="298564" y="73113"/>
                  </a:lnTo>
                  <a:lnTo>
                    <a:pt x="298538" y="71310"/>
                  </a:lnTo>
                  <a:lnTo>
                    <a:pt x="264109" y="63042"/>
                  </a:lnTo>
                  <a:lnTo>
                    <a:pt x="263842" y="62979"/>
                  </a:lnTo>
                  <a:lnTo>
                    <a:pt x="263715" y="62941"/>
                  </a:lnTo>
                  <a:lnTo>
                    <a:pt x="253784" y="60553"/>
                  </a:lnTo>
                  <a:lnTo>
                    <a:pt x="253377" y="60490"/>
                  </a:lnTo>
                  <a:lnTo>
                    <a:pt x="253187" y="60490"/>
                  </a:lnTo>
                  <a:lnTo>
                    <a:pt x="251637" y="62255"/>
                  </a:lnTo>
                  <a:lnTo>
                    <a:pt x="251955" y="105968"/>
                  </a:lnTo>
                  <a:lnTo>
                    <a:pt x="252933" y="107556"/>
                  </a:lnTo>
                  <a:lnTo>
                    <a:pt x="253072" y="107645"/>
                  </a:lnTo>
                  <a:lnTo>
                    <a:pt x="253250" y="107683"/>
                  </a:lnTo>
                  <a:lnTo>
                    <a:pt x="253568" y="107746"/>
                  </a:lnTo>
                  <a:lnTo>
                    <a:pt x="298716" y="118897"/>
                  </a:lnTo>
                  <a:lnTo>
                    <a:pt x="298716" y="117081"/>
                  </a:lnTo>
                  <a:lnTo>
                    <a:pt x="298716" y="115265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518763" y="7633576"/>
              <a:ext cx="140970" cy="46355"/>
            </a:xfrm>
            <a:custGeom>
              <a:avLst/>
              <a:gdLst/>
              <a:ahLst/>
              <a:cxnLst/>
              <a:rect l="l" t="t" r="r" b="b"/>
              <a:pathLst>
                <a:path w="140970" h="46354">
                  <a:moveTo>
                    <a:pt x="14693" y="5207"/>
                  </a:moveTo>
                  <a:lnTo>
                    <a:pt x="13462" y="2984"/>
                  </a:lnTo>
                  <a:lnTo>
                    <a:pt x="13322" y="2933"/>
                  </a:lnTo>
                  <a:lnTo>
                    <a:pt x="13093" y="2908"/>
                  </a:lnTo>
                  <a:lnTo>
                    <a:pt x="8940" y="1828"/>
                  </a:lnTo>
                  <a:lnTo>
                    <a:pt x="8940" y="5473"/>
                  </a:lnTo>
                  <a:lnTo>
                    <a:pt x="3721" y="9321"/>
                  </a:lnTo>
                  <a:lnTo>
                    <a:pt x="3581" y="4076"/>
                  </a:lnTo>
                  <a:lnTo>
                    <a:pt x="8940" y="5473"/>
                  </a:lnTo>
                  <a:lnTo>
                    <a:pt x="8940" y="1828"/>
                  </a:lnTo>
                  <a:lnTo>
                    <a:pt x="2209" y="63"/>
                  </a:lnTo>
                  <a:lnTo>
                    <a:pt x="2006" y="0"/>
                  </a:lnTo>
                  <a:lnTo>
                    <a:pt x="1422" y="0"/>
                  </a:lnTo>
                  <a:lnTo>
                    <a:pt x="0" y="1816"/>
                  </a:lnTo>
                  <a:lnTo>
                    <a:pt x="317" y="12763"/>
                  </a:lnTo>
                  <a:lnTo>
                    <a:pt x="1968" y="14490"/>
                  </a:lnTo>
                  <a:lnTo>
                    <a:pt x="2616" y="14414"/>
                  </a:lnTo>
                  <a:lnTo>
                    <a:pt x="3060" y="14211"/>
                  </a:lnTo>
                  <a:lnTo>
                    <a:pt x="3340" y="13982"/>
                  </a:lnTo>
                  <a:lnTo>
                    <a:pt x="14020" y="6108"/>
                  </a:lnTo>
                  <a:lnTo>
                    <a:pt x="14185" y="5981"/>
                  </a:lnTo>
                  <a:lnTo>
                    <a:pt x="14312" y="5816"/>
                  </a:lnTo>
                  <a:lnTo>
                    <a:pt x="14452" y="5689"/>
                  </a:lnTo>
                  <a:lnTo>
                    <a:pt x="14693" y="5207"/>
                  </a:lnTo>
                  <a:close/>
                </a:path>
                <a:path w="140970" h="46354">
                  <a:moveTo>
                    <a:pt x="140373" y="35521"/>
                  </a:moveTo>
                  <a:lnTo>
                    <a:pt x="139179" y="34290"/>
                  </a:lnTo>
                  <a:lnTo>
                    <a:pt x="139001" y="34239"/>
                  </a:lnTo>
                  <a:lnTo>
                    <a:pt x="138836" y="34226"/>
                  </a:lnTo>
                  <a:lnTo>
                    <a:pt x="134632" y="33134"/>
                  </a:lnTo>
                  <a:lnTo>
                    <a:pt x="134632" y="36779"/>
                  </a:lnTo>
                  <a:lnTo>
                    <a:pt x="129413" y="40627"/>
                  </a:lnTo>
                  <a:lnTo>
                    <a:pt x="129260" y="35382"/>
                  </a:lnTo>
                  <a:lnTo>
                    <a:pt x="134632" y="36779"/>
                  </a:lnTo>
                  <a:lnTo>
                    <a:pt x="134632" y="33134"/>
                  </a:lnTo>
                  <a:lnTo>
                    <a:pt x="127889" y="31356"/>
                  </a:lnTo>
                  <a:lnTo>
                    <a:pt x="127482" y="31305"/>
                  </a:lnTo>
                  <a:lnTo>
                    <a:pt x="127088" y="31318"/>
                  </a:lnTo>
                  <a:lnTo>
                    <a:pt x="125755" y="33058"/>
                  </a:lnTo>
                  <a:lnTo>
                    <a:pt x="127622" y="45796"/>
                  </a:lnTo>
                  <a:lnTo>
                    <a:pt x="127800" y="45796"/>
                  </a:lnTo>
                  <a:lnTo>
                    <a:pt x="129133" y="45199"/>
                  </a:lnTo>
                  <a:lnTo>
                    <a:pt x="139700" y="37414"/>
                  </a:lnTo>
                  <a:lnTo>
                    <a:pt x="140004" y="37134"/>
                  </a:lnTo>
                  <a:lnTo>
                    <a:pt x="140233" y="36842"/>
                  </a:lnTo>
                  <a:lnTo>
                    <a:pt x="140373" y="36512"/>
                  </a:lnTo>
                  <a:lnTo>
                    <a:pt x="140373" y="355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462985" y="7546162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5">
                  <a:moveTo>
                    <a:pt x="4699" y="0"/>
                  </a:moveTo>
                  <a:lnTo>
                    <a:pt x="508" y="1193"/>
                  </a:lnTo>
                  <a:lnTo>
                    <a:pt x="0" y="4025"/>
                  </a:lnTo>
                  <a:lnTo>
                    <a:pt x="2908" y="9728"/>
                  </a:lnTo>
                  <a:lnTo>
                    <a:pt x="5778" y="11569"/>
                  </a:lnTo>
                  <a:lnTo>
                    <a:pt x="7861" y="10972"/>
                  </a:lnTo>
                  <a:lnTo>
                    <a:pt x="9944" y="10350"/>
                  </a:lnTo>
                  <a:lnTo>
                    <a:pt x="10464" y="7543"/>
                  </a:lnTo>
                  <a:lnTo>
                    <a:pt x="9029" y="4698"/>
                  </a:lnTo>
                  <a:lnTo>
                    <a:pt x="7569" y="1816"/>
                  </a:lnTo>
                  <a:lnTo>
                    <a:pt x="4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446564" y="7681988"/>
              <a:ext cx="281940" cy="132080"/>
            </a:xfrm>
            <a:custGeom>
              <a:avLst/>
              <a:gdLst/>
              <a:ahLst/>
              <a:cxnLst/>
              <a:rect l="l" t="t" r="r" b="b"/>
              <a:pathLst>
                <a:path w="281939" h="132079">
                  <a:moveTo>
                    <a:pt x="3403" y="1384"/>
                  </a:moveTo>
                  <a:lnTo>
                    <a:pt x="165" y="0"/>
                  </a:lnTo>
                  <a:lnTo>
                    <a:pt x="88" y="190"/>
                  </a:lnTo>
                  <a:lnTo>
                    <a:pt x="38" y="393"/>
                  </a:lnTo>
                  <a:lnTo>
                    <a:pt x="0" y="596"/>
                  </a:lnTo>
                  <a:lnTo>
                    <a:pt x="0" y="952"/>
                  </a:lnTo>
                  <a:lnTo>
                    <a:pt x="787" y="2159"/>
                  </a:lnTo>
                  <a:lnTo>
                    <a:pt x="939" y="2260"/>
                  </a:lnTo>
                  <a:lnTo>
                    <a:pt x="1092" y="2311"/>
                  </a:lnTo>
                  <a:lnTo>
                    <a:pt x="1244" y="2374"/>
                  </a:lnTo>
                  <a:lnTo>
                    <a:pt x="1574" y="2451"/>
                  </a:lnTo>
                  <a:lnTo>
                    <a:pt x="1739" y="2476"/>
                  </a:lnTo>
                  <a:lnTo>
                    <a:pt x="1879" y="2476"/>
                  </a:lnTo>
                  <a:lnTo>
                    <a:pt x="2044" y="2451"/>
                  </a:lnTo>
                  <a:lnTo>
                    <a:pt x="2235" y="2438"/>
                  </a:lnTo>
                  <a:lnTo>
                    <a:pt x="3086" y="1892"/>
                  </a:lnTo>
                  <a:lnTo>
                    <a:pt x="3213" y="1752"/>
                  </a:lnTo>
                  <a:lnTo>
                    <a:pt x="3314" y="1587"/>
                  </a:lnTo>
                  <a:lnTo>
                    <a:pt x="3403" y="1384"/>
                  </a:lnTo>
                  <a:close/>
                </a:path>
                <a:path w="281939" h="132079">
                  <a:moveTo>
                    <a:pt x="20002" y="70764"/>
                  </a:moveTo>
                  <a:lnTo>
                    <a:pt x="18796" y="69176"/>
                  </a:lnTo>
                  <a:lnTo>
                    <a:pt x="18554" y="69075"/>
                  </a:lnTo>
                  <a:lnTo>
                    <a:pt x="18313" y="69024"/>
                  </a:lnTo>
                  <a:lnTo>
                    <a:pt x="18110" y="68935"/>
                  </a:lnTo>
                  <a:lnTo>
                    <a:pt x="17919" y="68859"/>
                  </a:lnTo>
                  <a:lnTo>
                    <a:pt x="17513" y="68757"/>
                  </a:lnTo>
                  <a:lnTo>
                    <a:pt x="17322" y="68732"/>
                  </a:lnTo>
                  <a:lnTo>
                    <a:pt x="16967" y="68757"/>
                  </a:lnTo>
                  <a:lnTo>
                    <a:pt x="15633" y="69913"/>
                  </a:lnTo>
                  <a:lnTo>
                    <a:pt x="15633" y="71221"/>
                  </a:lnTo>
                  <a:lnTo>
                    <a:pt x="17106" y="72339"/>
                  </a:lnTo>
                  <a:lnTo>
                    <a:pt x="17246" y="72390"/>
                  </a:lnTo>
                  <a:lnTo>
                    <a:pt x="17564" y="72491"/>
                  </a:lnTo>
                  <a:lnTo>
                    <a:pt x="17691" y="72504"/>
                  </a:lnTo>
                  <a:lnTo>
                    <a:pt x="17881" y="72567"/>
                  </a:lnTo>
                  <a:lnTo>
                    <a:pt x="18084" y="72605"/>
                  </a:lnTo>
                  <a:lnTo>
                    <a:pt x="18262" y="72631"/>
                  </a:lnTo>
                  <a:lnTo>
                    <a:pt x="18453" y="72605"/>
                  </a:lnTo>
                  <a:lnTo>
                    <a:pt x="18630" y="72593"/>
                  </a:lnTo>
                  <a:lnTo>
                    <a:pt x="18948" y="72491"/>
                  </a:lnTo>
                  <a:lnTo>
                    <a:pt x="19253" y="72313"/>
                  </a:lnTo>
                  <a:lnTo>
                    <a:pt x="19494" y="72110"/>
                  </a:lnTo>
                  <a:lnTo>
                    <a:pt x="19596" y="71970"/>
                  </a:lnTo>
                  <a:lnTo>
                    <a:pt x="19773" y="71704"/>
                  </a:lnTo>
                  <a:lnTo>
                    <a:pt x="19900" y="71399"/>
                  </a:lnTo>
                  <a:lnTo>
                    <a:pt x="19977" y="71081"/>
                  </a:lnTo>
                  <a:lnTo>
                    <a:pt x="20002" y="70764"/>
                  </a:lnTo>
                  <a:close/>
                </a:path>
                <a:path w="281939" h="132079">
                  <a:moveTo>
                    <a:pt x="26466" y="72593"/>
                  </a:moveTo>
                  <a:lnTo>
                    <a:pt x="25057" y="70853"/>
                  </a:lnTo>
                  <a:lnTo>
                    <a:pt x="24866" y="70802"/>
                  </a:lnTo>
                  <a:lnTo>
                    <a:pt x="24295" y="70688"/>
                  </a:lnTo>
                  <a:lnTo>
                    <a:pt x="24091" y="70624"/>
                  </a:lnTo>
                  <a:lnTo>
                    <a:pt x="23520" y="70510"/>
                  </a:lnTo>
                  <a:lnTo>
                    <a:pt x="23291" y="71475"/>
                  </a:lnTo>
                  <a:lnTo>
                    <a:pt x="23507" y="70510"/>
                  </a:lnTo>
                  <a:lnTo>
                    <a:pt x="23279" y="70459"/>
                  </a:lnTo>
                  <a:lnTo>
                    <a:pt x="23075" y="70446"/>
                  </a:lnTo>
                  <a:lnTo>
                    <a:pt x="22834" y="70459"/>
                  </a:lnTo>
                  <a:lnTo>
                    <a:pt x="21424" y="72809"/>
                  </a:lnTo>
                  <a:lnTo>
                    <a:pt x="21564" y="73126"/>
                  </a:lnTo>
                  <a:lnTo>
                    <a:pt x="22948" y="73990"/>
                  </a:lnTo>
                  <a:lnTo>
                    <a:pt x="23329" y="74079"/>
                  </a:lnTo>
                  <a:lnTo>
                    <a:pt x="23660" y="74142"/>
                  </a:lnTo>
                  <a:lnTo>
                    <a:pt x="23939" y="74218"/>
                  </a:lnTo>
                  <a:lnTo>
                    <a:pt x="24358" y="74295"/>
                  </a:lnTo>
                  <a:lnTo>
                    <a:pt x="24561" y="74333"/>
                  </a:lnTo>
                  <a:lnTo>
                    <a:pt x="24955" y="74333"/>
                  </a:lnTo>
                  <a:lnTo>
                    <a:pt x="25298" y="74256"/>
                  </a:lnTo>
                  <a:lnTo>
                    <a:pt x="25463" y="74193"/>
                  </a:lnTo>
                  <a:lnTo>
                    <a:pt x="25615" y="74117"/>
                  </a:lnTo>
                  <a:lnTo>
                    <a:pt x="25742" y="74015"/>
                  </a:lnTo>
                  <a:lnTo>
                    <a:pt x="25882" y="73926"/>
                  </a:lnTo>
                  <a:lnTo>
                    <a:pt x="26454" y="72771"/>
                  </a:lnTo>
                  <a:lnTo>
                    <a:pt x="26466" y="72593"/>
                  </a:lnTo>
                  <a:close/>
                </a:path>
                <a:path w="281939" h="132079">
                  <a:moveTo>
                    <a:pt x="90982" y="90385"/>
                  </a:moveTo>
                  <a:lnTo>
                    <a:pt x="90220" y="59512"/>
                  </a:lnTo>
                  <a:lnTo>
                    <a:pt x="90233" y="59347"/>
                  </a:lnTo>
                  <a:lnTo>
                    <a:pt x="90233" y="59194"/>
                  </a:lnTo>
                  <a:lnTo>
                    <a:pt x="90220" y="59016"/>
                  </a:lnTo>
                  <a:lnTo>
                    <a:pt x="90195" y="58851"/>
                  </a:lnTo>
                  <a:lnTo>
                    <a:pt x="90131" y="58610"/>
                  </a:lnTo>
                  <a:lnTo>
                    <a:pt x="90055" y="58420"/>
                  </a:lnTo>
                  <a:lnTo>
                    <a:pt x="89979" y="58280"/>
                  </a:lnTo>
                  <a:lnTo>
                    <a:pt x="89877" y="58115"/>
                  </a:lnTo>
                  <a:lnTo>
                    <a:pt x="89738" y="57988"/>
                  </a:lnTo>
                  <a:lnTo>
                    <a:pt x="89636" y="57861"/>
                  </a:lnTo>
                  <a:lnTo>
                    <a:pt x="89496" y="57759"/>
                  </a:lnTo>
                  <a:lnTo>
                    <a:pt x="89230" y="57632"/>
                  </a:lnTo>
                  <a:lnTo>
                    <a:pt x="89077" y="57569"/>
                  </a:lnTo>
                  <a:lnTo>
                    <a:pt x="88912" y="57531"/>
                  </a:lnTo>
                  <a:lnTo>
                    <a:pt x="88696" y="57467"/>
                  </a:lnTo>
                  <a:lnTo>
                    <a:pt x="88506" y="57467"/>
                  </a:lnTo>
                  <a:lnTo>
                    <a:pt x="88303" y="57492"/>
                  </a:lnTo>
                  <a:lnTo>
                    <a:pt x="88163" y="57518"/>
                  </a:lnTo>
                  <a:lnTo>
                    <a:pt x="87604" y="57619"/>
                  </a:lnTo>
                  <a:lnTo>
                    <a:pt x="87452" y="57670"/>
                  </a:lnTo>
                  <a:lnTo>
                    <a:pt x="87452" y="89446"/>
                  </a:lnTo>
                  <a:lnTo>
                    <a:pt x="73685" y="97561"/>
                  </a:lnTo>
                  <a:lnTo>
                    <a:pt x="72415" y="95529"/>
                  </a:lnTo>
                  <a:lnTo>
                    <a:pt x="72224" y="95262"/>
                  </a:lnTo>
                  <a:lnTo>
                    <a:pt x="71183" y="94132"/>
                  </a:lnTo>
                  <a:lnTo>
                    <a:pt x="70700" y="93726"/>
                  </a:lnTo>
                  <a:lnTo>
                    <a:pt x="70370" y="93433"/>
                  </a:lnTo>
                  <a:lnTo>
                    <a:pt x="73926" y="89027"/>
                  </a:lnTo>
                  <a:lnTo>
                    <a:pt x="74155" y="88785"/>
                  </a:lnTo>
                  <a:lnTo>
                    <a:pt x="74345" y="88480"/>
                  </a:lnTo>
                  <a:lnTo>
                    <a:pt x="74472" y="88125"/>
                  </a:lnTo>
                  <a:lnTo>
                    <a:pt x="74523" y="87630"/>
                  </a:lnTo>
                  <a:lnTo>
                    <a:pt x="74358" y="81419"/>
                  </a:lnTo>
                  <a:lnTo>
                    <a:pt x="74726" y="81280"/>
                  </a:lnTo>
                  <a:lnTo>
                    <a:pt x="86893" y="66687"/>
                  </a:lnTo>
                  <a:lnTo>
                    <a:pt x="87452" y="89446"/>
                  </a:lnTo>
                  <a:lnTo>
                    <a:pt x="87452" y="57670"/>
                  </a:lnTo>
                  <a:lnTo>
                    <a:pt x="87147" y="57759"/>
                  </a:lnTo>
                  <a:lnTo>
                    <a:pt x="86944" y="57848"/>
                  </a:lnTo>
                  <a:lnTo>
                    <a:pt x="86067" y="58140"/>
                  </a:lnTo>
                  <a:lnTo>
                    <a:pt x="85826" y="58254"/>
                  </a:lnTo>
                  <a:lnTo>
                    <a:pt x="85636" y="58356"/>
                  </a:lnTo>
                  <a:lnTo>
                    <a:pt x="85458" y="58508"/>
                  </a:lnTo>
                  <a:lnTo>
                    <a:pt x="85128" y="58699"/>
                  </a:lnTo>
                  <a:lnTo>
                    <a:pt x="84747" y="59016"/>
                  </a:lnTo>
                  <a:lnTo>
                    <a:pt x="84569" y="59207"/>
                  </a:lnTo>
                  <a:lnTo>
                    <a:pt x="84328" y="59499"/>
                  </a:lnTo>
                  <a:lnTo>
                    <a:pt x="84239" y="59677"/>
                  </a:lnTo>
                  <a:lnTo>
                    <a:pt x="84010" y="60007"/>
                  </a:lnTo>
                  <a:lnTo>
                    <a:pt x="83934" y="60337"/>
                  </a:lnTo>
                  <a:lnTo>
                    <a:pt x="83807" y="62230"/>
                  </a:lnTo>
                  <a:lnTo>
                    <a:pt x="83693" y="63741"/>
                  </a:lnTo>
                  <a:lnTo>
                    <a:pt x="72199" y="78447"/>
                  </a:lnTo>
                  <a:lnTo>
                    <a:pt x="72034" y="78486"/>
                  </a:lnTo>
                  <a:lnTo>
                    <a:pt x="71882" y="78549"/>
                  </a:lnTo>
                  <a:lnTo>
                    <a:pt x="71729" y="78600"/>
                  </a:lnTo>
                  <a:lnTo>
                    <a:pt x="71501" y="78752"/>
                  </a:lnTo>
                  <a:lnTo>
                    <a:pt x="71196" y="78994"/>
                  </a:lnTo>
                  <a:lnTo>
                    <a:pt x="71107" y="79146"/>
                  </a:lnTo>
                  <a:lnTo>
                    <a:pt x="71018" y="79273"/>
                  </a:lnTo>
                  <a:lnTo>
                    <a:pt x="70942" y="79413"/>
                  </a:lnTo>
                  <a:lnTo>
                    <a:pt x="70878" y="79603"/>
                  </a:lnTo>
                  <a:lnTo>
                    <a:pt x="70840" y="79743"/>
                  </a:lnTo>
                  <a:lnTo>
                    <a:pt x="70815" y="79883"/>
                  </a:lnTo>
                  <a:lnTo>
                    <a:pt x="70802" y="80010"/>
                  </a:lnTo>
                  <a:lnTo>
                    <a:pt x="70802" y="80238"/>
                  </a:lnTo>
                  <a:lnTo>
                    <a:pt x="70980" y="87083"/>
                  </a:lnTo>
                  <a:lnTo>
                    <a:pt x="66586" y="92544"/>
                  </a:lnTo>
                  <a:lnTo>
                    <a:pt x="66459" y="92684"/>
                  </a:lnTo>
                  <a:lnTo>
                    <a:pt x="66205" y="93141"/>
                  </a:lnTo>
                  <a:lnTo>
                    <a:pt x="66141" y="93332"/>
                  </a:lnTo>
                  <a:lnTo>
                    <a:pt x="66090" y="93662"/>
                  </a:lnTo>
                  <a:lnTo>
                    <a:pt x="66090" y="93827"/>
                  </a:lnTo>
                  <a:lnTo>
                    <a:pt x="66141" y="94157"/>
                  </a:lnTo>
                  <a:lnTo>
                    <a:pt x="66179" y="94297"/>
                  </a:lnTo>
                  <a:lnTo>
                    <a:pt x="66332" y="94615"/>
                  </a:lnTo>
                  <a:lnTo>
                    <a:pt x="66433" y="94767"/>
                  </a:lnTo>
                  <a:lnTo>
                    <a:pt x="66560" y="94919"/>
                  </a:lnTo>
                  <a:lnTo>
                    <a:pt x="66713" y="95059"/>
                  </a:lnTo>
                  <a:lnTo>
                    <a:pt x="66903" y="95186"/>
                  </a:lnTo>
                  <a:lnTo>
                    <a:pt x="67551" y="95669"/>
                  </a:lnTo>
                  <a:lnTo>
                    <a:pt x="68364" y="96342"/>
                  </a:lnTo>
                  <a:lnTo>
                    <a:pt x="68897" y="96850"/>
                  </a:lnTo>
                  <a:lnTo>
                    <a:pt x="69215" y="97205"/>
                  </a:lnTo>
                  <a:lnTo>
                    <a:pt x="69367" y="97345"/>
                  </a:lnTo>
                  <a:lnTo>
                    <a:pt x="69507" y="97536"/>
                  </a:lnTo>
                  <a:lnTo>
                    <a:pt x="69773" y="97840"/>
                  </a:lnTo>
                  <a:lnTo>
                    <a:pt x="70104" y="98336"/>
                  </a:lnTo>
                  <a:lnTo>
                    <a:pt x="70396" y="98844"/>
                  </a:lnTo>
                  <a:lnTo>
                    <a:pt x="70472" y="99021"/>
                  </a:lnTo>
                  <a:lnTo>
                    <a:pt x="70548" y="99161"/>
                  </a:lnTo>
                  <a:lnTo>
                    <a:pt x="70777" y="99822"/>
                  </a:lnTo>
                  <a:lnTo>
                    <a:pt x="70866" y="100304"/>
                  </a:lnTo>
                  <a:lnTo>
                    <a:pt x="70891" y="100507"/>
                  </a:lnTo>
                  <a:lnTo>
                    <a:pt x="70929" y="100660"/>
                  </a:lnTo>
                  <a:lnTo>
                    <a:pt x="70993" y="100850"/>
                  </a:lnTo>
                  <a:lnTo>
                    <a:pt x="71145" y="101180"/>
                  </a:lnTo>
                  <a:lnTo>
                    <a:pt x="71234" y="101346"/>
                  </a:lnTo>
                  <a:lnTo>
                    <a:pt x="71361" y="101473"/>
                  </a:lnTo>
                  <a:lnTo>
                    <a:pt x="71615" y="101676"/>
                  </a:lnTo>
                  <a:lnTo>
                    <a:pt x="71755" y="101777"/>
                  </a:lnTo>
                  <a:lnTo>
                    <a:pt x="72136" y="101942"/>
                  </a:lnTo>
                  <a:lnTo>
                    <a:pt x="72275" y="101981"/>
                  </a:lnTo>
                  <a:lnTo>
                    <a:pt x="72453" y="102019"/>
                  </a:lnTo>
                  <a:lnTo>
                    <a:pt x="72631" y="102019"/>
                  </a:lnTo>
                  <a:lnTo>
                    <a:pt x="72796" y="102006"/>
                  </a:lnTo>
                  <a:lnTo>
                    <a:pt x="72986" y="101981"/>
                  </a:lnTo>
                  <a:lnTo>
                    <a:pt x="73177" y="101917"/>
                  </a:lnTo>
                  <a:lnTo>
                    <a:pt x="73355" y="101828"/>
                  </a:lnTo>
                  <a:lnTo>
                    <a:pt x="73647" y="101701"/>
                  </a:lnTo>
                  <a:lnTo>
                    <a:pt x="90131" y="91960"/>
                  </a:lnTo>
                  <a:lnTo>
                    <a:pt x="90462" y="91694"/>
                  </a:lnTo>
                  <a:lnTo>
                    <a:pt x="90716" y="91427"/>
                  </a:lnTo>
                  <a:lnTo>
                    <a:pt x="90881" y="91122"/>
                  </a:lnTo>
                  <a:lnTo>
                    <a:pt x="90982" y="90805"/>
                  </a:lnTo>
                  <a:lnTo>
                    <a:pt x="90957" y="90424"/>
                  </a:lnTo>
                  <a:close/>
                </a:path>
                <a:path w="281939" h="132079">
                  <a:moveTo>
                    <a:pt x="130911" y="13004"/>
                  </a:moveTo>
                  <a:lnTo>
                    <a:pt x="130403" y="11836"/>
                  </a:lnTo>
                  <a:lnTo>
                    <a:pt x="130276" y="11709"/>
                  </a:lnTo>
                  <a:lnTo>
                    <a:pt x="130149" y="11582"/>
                  </a:lnTo>
                  <a:lnTo>
                    <a:pt x="130022" y="11518"/>
                  </a:lnTo>
                  <a:lnTo>
                    <a:pt x="129857" y="11417"/>
                  </a:lnTo>
                  <a:lnTo>
                    <a:pt x="129717" y="11379"/>
                  </a:lnTo>
                  <a:lnTo>
                    <a:pt x="129540" y="11341"/>
                  </a:lnTo>
                  <a:lnTo>
                    <a:pt x="129374" y="11315"/>
                  </a:lnTo>
                  <a:lnTo>
                    <a:pt x="129184" y="11303"/>
                  </a:lnTo>
                  <a:lnTo>
                    <a:pt x="128993" y="11315"/>
                  </a:lnTo>
                  <a:lnTo>
                    <a:pt x="128689" y="11341"/>
                  </a:lnTo>
                  <a:lnTo>
                    <a:pt x="128473" y="11379"/>
                  </a:lnTo>
                  <a:lnTo>
                    <a:pt x="124180" y="12065"/>
                  </a:lnTo>
                  <a:lnTo>
                    <a:pt x="112953" y="19519"/>
                  </a:lnTo>
                  <a:lnTo>
                    <a:pt x="112953" y="21272"/>
                  </a:lnTo>
                  <a:lnTo>
                    <a:pt x="113068" y="22479"/>
                  </a:lnTo>
                  <a:lnTo>
                    <a:pt x="113157" y="23126"/>
                  </a:lnTo>
                  <a:lnTo>
                    <a:pt x="113207" y="23622"/>
                  </a:lnTo>
                  <a:lnTo>
                    <a:pt x="113220" y="23850"/>
                  </a:lnTo>
                  <a:lnTo>
                    <a:pt x="113245" y="24104"/>
                  </a:lnTo>
                  <a:lnTo>
                    <a:pt x="113258" y="24320"/>
                  </a:lnTo>
                  <a:lnTo>
                    <a:pt x="113258" y="25209"/>
                  </a:lnTo>
                  <a:lnTo>
                    <a:pt x="113207" y="26098"/>
                  </a:lnTo>
                  <a:lnTo>
                    <a:pt x="113169" y="26289"/>
                  </a:lnTo>
                  <a:lnTo>
                    <a:pt x="113157" y="26428"/>
                  </a:lnTo>
                  <a:lnTo>
                    <a:pt x="113118" y="26593"/>
                  </a:lnTo>
                  <a:lnTo>
                    <a:pt x="113106" y="26746"/>
                  </a:lnTo>
                  <a:lnTo>
                    <a:pt x="113106" y="27089"/>
                  </a:lnTo>
                  <a:lnTo>
                    <a:pt x="113144" y="27305"/>
                  </a:lnTo>
                  <a:lnTo>
                    <a:pt x="113195" y="27482"/>
                  </a:lnTo>
                  <a:lnTo>
                    <a:pt x="113245" y="27635"/>
                  </a:lnTo>
                  <a:lnTo>
                    <a:pt x="113258" y="28740"/>
                  </a:lnTo>
                  <a:lnTo>
                    <a:pt x="113118" y="28778"/>
                  </a:lnTo>
                  <a:lnTo>
                    <a:pt x="112687" y="29070"/>
                  </a:lnTo>
                  <a:lnTo>
                    <a:pt x="112458" y="29324"/>
                  </a:lnTo>
                  <a:lnTo>
                    <a:pt x="112318" y="29565"/>
                  </a:lnTo>
                  <a:lnTo>
                    <a:pt x="112242" y="29718"/>
                  </a:lnTo>
                  <a:lnTo>
                    <a:pt x="112102" y="30010"/>
                  </a:lnTo>
                  <a:lnTo>
                    <a:pt x="112001" y="30226"/>
                  </a:lnTo>
                  <a:lnTo>
                    <a:pt x="111937" y="30391"/>
                  </a:lnTo>
                  <a:lnTo>
                    <a:pt x="111899" y="30594"/>
                  </a:lnTo>
                  <a:lnTo>
                    <a:pt x="111887" y="30797"/>
                  </a:lnTo>
                  <a:lnTo>
                    <a:pt x="111887" y="30962"/>
                  </a:lnTo>
                  <a:lnTo>
                    <a:pt x="111899" y="31140"/>
                  </a:lnTo>
                  <a:lnTo>
                    <a:pt x="111950" y="31318"/>
                  </a:lnTo>
                  <a:lnTo>
                    <a:pt x="112001" y="31457"/>
                  </a:lnTo>
                  <a:lnTo>
                    <a:pt x="112077" y="31623"/>
                  </a:lnTo>
                  <a:lnTo>
                    <a:pt x="112268" y="31915"/>
                  </a:lnTo>
                  <a:lnTo>
                    <a:pt x="112496" y="32143"/>
                  </a:lnTo>
                  <a:lnTo>
                    <a:pt x="112623" y="32245"/>
                  </a:lnTo>
                  <a:lnTo>
                    <a:pt x="112776" y="32321"/>
                  </a:lnTo>
                  <a:lnTo>
                    <a:pt x="112915" y="32410"/>
                  </a:lnTo>
                  <a:lnTo>
                    <a:pt x="113068" y="32473"/>
                  </a:lnTo>
                  <a:lnTo>
                    <a:pt x="113347" y="32550"/>
                  </a:lnTo>
                  <a:lnTo>
                    <a:pt x="114274" y="74320"/>
                  </a:lnTo>
                  <a:lnTo>
                    <a:pt x="114261" y="74523"/>
                  </a:lnTo>
                  <a:lnTo>
                    <a:pt x="114274" y="74688"/>
                  </a:lnTo>
                  <a:lnTo>
                    <a:pt x="114300" y="74853"/>
                  </a:lnTo>
                  <a:lnTo>
                    <a:pt x="114338" y="75031"/>
                  </a:lnTo>
                  <a:lnTo>
                    <a:pt x="115036" y="76047"/>
                  </a:lnTo>
                  <a:lnTo>
                    <a:pt x="115214" y="76161"/>
                  </a:lnTo>
                  <a:lnTo>
                    <a:pt x="115366" y="76212"/>
                  </a:lnTo>
                  <a:lnTo>
                    <a:pt x="115671" y="76339"/>
                  </a:lnTo>
                  <a:lnTo>
                    <a:pt x="115836" y="76365"/>
                  </a:lnTo>
                  <a:lnTo>
                    <a:pt x="116014" y="76377"/>
                  </a:lnTo>
                  <a:lnTo>
                    <a:pt x="116179" y="76365"/>
                  </a:lnTo>
                  <a:lnTo>
                    <a:pt x="116560" y="76276"/>
                  </a:lnTo>
                  <a:lnTo>
                    <a:pt x="116878" y="76161"/>
                  </a:lnTo>
                  <a:lnTo>
                    <a:pt x="117030" y="76085"/>
                  </a:lnTo>
                  <a:lnTo>
                    <a:pt x="117157" y="75984"/>
                  </a:lnTo>
                  <a:lnTo>
                    <a:pt x="117602" y="75704"/>
                  </a:lnTo>
                  <a:lnTo>
                    <a:pt x="117932" y="75476"/>
                  </a:lnTo>
                  <a:lnTo>
                    <a:pt x="118071" y="75349"/>
                  </a:lnTo>
                  <a:lnTo>
                    <a:pt x="118364" y="74891"/>
                  </a:lnTo>
                  <a:lnTo>
                    <a:pt x="118465" y="74574"/>
                  </a:lnTo>
                  <a:lnTo>
                    <a:pt x="118465" y="74155"/>
                  </a:lnTo>
                  <a:lnTo>
                    <a:pt x="118465" y="73926"/>
                  </a:lnTo>
                  <a:lnTo>
                    <a:pt x="117360" y="24803"/>
                  </a:lnTo>
                  <a:lnTo>
                    <a:pt x="117360" y="24587"/>
                  </a:lnTo>
                  <a:lnTo>
                    <a:pt x="117398" y="23952"/>
                  </a:lnTo>
                  <a:lnTo>
                    <a:pt x="117525" y="23317"/>
                  </a:lnTo>
                  <a:lnTo>
                    <a:pt x="129324" y="14871"/>
                  </a:lnTo>
                  <a:lnTo>
                    <a:pt x="129565" y="14795"/>
                  </a:lnTo>
                  <a:lnTo>
                    <a:pt x="129768" y="14757"/>
                  </a:lnTo>
                  <a:lnTo>
                    <a:pt x="129933" y="14681"/>
                  </a:lnTo>
                  <a:lnTo>
                    <a:pt x="130810" y="13690"/>
                  </a:lnTo>
                  <a:lnTo>
                    <a:pt x="130860" y="13525"/>
                  </a:lnTo>
                  <a:lnTo>
                    <a:pt x="130898" y="13360"/>
                  </a:lnTo>
                  <a:lnTo>
                    <a:pt x="130898" y="13208"/>
                  </a:lnTo>
                  <a:lnTo>
                    <a:pt x="130911" y="13004"/>
                  </a:lnTo>
                  <a:close/>
                </a:path>
                <a:path w="281939" h="132079">
                  <a:moveTo>
                    <a:pt x="205524" y="117652"/>
                  </a:moveTo>
                  <a:lnTo>
                    <a:pt x="205041" y="88773"/>
                  </a:lnTo>
                  <a:lnTo>
                    <a:pt x="205054" y="88607"/>
                  </a:lnTo>
                  <a:lnTo>
                    <a:pt x="205054" y="88442"/>
                  </a:lnTo>
                  <a:lnTo>
                    <a:pt x="205041" y="88265"/>
                  </a:lnTo>
                  <a:lnTo>
                    <a:pt x="205016" y="88138"/>
                  </a:lnTo>
                  <a:lnTo>
                    <a:pt x="204990" y="87947"/>
                  </a:lnTo>
                  <a:lnTo>
                    <a:pt x="204939" y="87782"/>
                  </a:lnTo>
                  <a:lnTo>
                    <a:pt x="204863" y="87655"/>
                  </a:lnTo>
                  <a:lnTo>
                    <a:pt x="204774" y="87490"/>
                  </a:lnTo>
                  <a:lnTo>
                    <a:pt x="204571" y="87223"/>
                  </a:lnTo>
                  <a:lnTo>
                    <a:pt x="204317" y="87020"/>
                  </a:lnTo>
                  <a:lnTo>
                    <a:pt x="204165" y="86931"/>
                  </a:lnTo>
                  <a:lnTo>
                    <a:pt x="204000" y="86880"/>
                  </a:lnTo>
                  <a:lnTo>
                    <a:pt x="203835" y="86817"/>
                  </a:lnTo>
                  <a:lnTo>
                    <a:pt x="203644" y="86753"/>
                  </a:lnTo>
                  <a:lnTo>
                    <a:pt x="203441" y="86728"/>
                  </a:lnTo>
                  <a:lnTo>
                    <a:pt x="203263" y="86728"/>
                  </a:lnTo>
                  <a:lnTo>
                    <a:pt x="201968" y="86817"/>
                  </a:lnTo>
                  <a:lnTo>
                    <a:pt x="201968" y="116700"/>
                  </a:lnTo>
                  <a:lnTo>
                    <a:pt x="184365" y="127050"/>
                  </a:lnTo>
                  <a:lnTo>
                    <a:pt x="184099" y="126479"/>
                  </a:lnTo>
                  <a:lnTo>
                    <a:pt x="183934" y="126225"/>
                  </a:lnTo>
                  <a:lnTo>
                    <a:pt x="183794" y="125971"/>
                  </a:lnTo>
                  <a:lnTo>
                    <a:pt x="183476" y="125488"/>
                  </a:lnTo>
                  <a:lnTo>
                    <a:pt x="183108" y="124993"/>
                  </a:lnTo>
                  <a:lnTo>
                    <a:pt x="182918" y="124777"/>
                  </a:lnTo>
                  <a:lnTo>
                    <a:pt x="182753" y="124536"/>
                  </a:lnTo>
                  <a:lnTo>
                    <a:pt x="182524" y="124320"/>
                  </a:lnTo>
                  <a:lnTo>
                    <a:pt x="182118" y="123863"/>
                  </a:lnTo>
                  <a:lnTo>
                    <a:pt x="181876" y="123647"/>
                  </a:lnTo>
                  <a:lnTo>
                    <a:pt x="181673" y="123431"/>
                  </a:lnTo>
                  <a:lnTo>
                    <a:pt x="181432" y="123202"/>
                  </a:lnTo>
                  <a:lnTo>
                    <a:pt x="181178" y="123012"/>
                  </a:lnTo>
                  <a:lnTo>
                    <a:pt x="184759" y="118503"/>
                  </a:lnTo>
                  <a:lnTo>
                    <a:pt x="184912" y="118338"/>
                  </a:lnTo>
                  <a:lnTo>
                    <a:pt x="185204" y="117792"/>
                  </a:lnTo>
                  <a:lnTo>
                    <a:pt x="185293" y="117182"/>
                  </a:lnTo>
                  <a:lnTo>
                    <a:pt x="185191" y="117449"/>
                  </a:lnTo>
                  <a:lnTo>
                    <a:pt x="185166" y="111010"/>
                  </a:lnTo>
                  <a:lnTo>
                    <a:pt x="198145" y="91859"/>
                  </a:lnTo>
                  <a:lnTo>
                    <a:pt x="198145" y="91351"/>
                  </a:lnTo>
                  <a:lnTo>
                    <a:pt x="198335" y="91160"/>
                  </a:lnTo>
                  <a:lnTo>
                    <a:pt x="198526" y="91059"/>
                  </a:lnTo>
                  <a:lnTo>
                    <a:pt x="198882" y="90919"/>
                  </a:lnTo>
                  <a:lnTo>
                    <a:pt x="199478" y="90754"/>
                  </a:lnTo>
                  <a:lnTo>
                    <a:pt x="199644" y="90690"/>
                  </a:lnTo>
                  <a:lnTo>
                    <a:pt x="201460" y="90385"/>
                  </a:lnTo>
                  <a:lnTo>
                    <a:pt x="201968" y="116700"/>
                  </a:lnTo>
                  <a:lnTo>
                    <a:pt x="201968" y="86817"/>
                  </a:lnTo>
                  <a:lnTo>
                    <a:pt x="201358" y="86855"/>
                  </a:lnTo>
                  <a:lnTo>
                    <a:pt x="200075" y="87020"/>
                  </a:lnTo>
                  <a:lnTo>
                    <a:pt x="199085" y="87198"/>
                  </a:lnTo>
                  <a:lnTo>
                    <a:pt x="198843" y="87274"/>
                  </a:lnTo>
                  <a:lnTo>
                    <a:pt x="198602" y="87312"/>
                  </a:lnTo>
                  <a:lnTo>
                    <a:pt x="196405" y="88226"/>
                  </a:lnTo>
                  <a:lnTo>
                    <a:pt x="196202" y="88341"/>
                  </a:lnTo>
                  <a:lnTo>
                    <a:pt x="195618" y="88811"/>
                  </a:lnTo>
                  <a:lnTo>
                    <a:pt x="195465" y="88963"/>
                  </a:lnTo>
                  <a:lnTo>
                    <a:pt x="195262" y="89204"/>
                  </a:lnTo>
                  <a:lnTo>
                    <a:pt x="195186" y="89357"/>
                  </a:lnTo>
                  <a:lnTo>
                    <a:pt x="195021" y="89662"/>
                  </a:lnTo>
                  <a:lnTo>
                    <a:pt x="194792" y="90233"/>
                  </a:lnTo>
                  <a:lnTo>
                    <a:pt x="194729" y="91922"/>
                  </a:lnTo>
                  <a:lnTo>
                    <a:pt x="194589" y="93408"/>
                  </a:lnTo>
                  <a:lnTo>
                    <a:pt x="182880" y="108064"/>
                  </a:lnTo>
                  <a:lnTo>
                    <a:pt x="182664" y="108165"/>
                  </a:lnTo>
                  <a:lnTo>
                    <a:pt x="182422" y="108267"/>
                  </a:lnTo>
                  <a:lnTo>
                    <a:pt x="182295" y="108369"/>
                  </a:lnTo>
                  <a:lnTo>
                    <a:pt x="182168" y="108458"/>
                  </a:lnTo>
                  <a:lnTo>
                    <a:pt x="182054" y="108585"/>
                  </a:lnTo>
                  <a:lnTo>
                    <a:pt x="181851" y="108864"/>
                  </a:lnTo>
                  <a:lnTo>
                    <a:pt x="181762" y="109004"/>
                  </a:lnTo>
                  <a:lnTo>
                    <a:pt x="181724" y="109156"/>
                  </a:lnTo>
                  <a:lnTo>
                    <a:pt x="181673" y="109321"/>
                  </a:lnTo>
                  <a:lnTo>
                    <a:pt x="181648" y="109474"/>
                  </a:lnTo>
                  <a:lnTo>
                    <a:pt x="181635" y="109639"/>
                  </a:lnTo>
                  <a:lnTo>
                    <a:pt x="181635" y="109804"/>
                  </a:lnTo>
                  <a:lnTo>
                    <a:pt x="181749" y="116624"/>
                  </a:lnTo>
                  <a:lnTo>
                    <a:pt x="177380" y="121983"/>
                  </a:lnTo>
                  <a:lnTo>
                    <a:pt x="177266" y="122110"/>
                  </a:lnTo>
                  <a:lnTo>
                    <a:pt x="177165" y="122237"/>
                  </a:lnTo>
                  <a:lnTo>
                    <a:pt x="177076" y="122377"/>
                  </a:lnTo>
                  <a:lnTo>
                    <a:pt x="176999" y="122542"/>
                  </a:lnTo>
                  <a:lnTo>
                    <a:pt x="176898" y="122834"/>
                  </a:lnTo>
                  <a:lnTo>
                    <a:pt x="176860" y="122999"/>
                  </a:lnTo>
                  <a:lnTo>
                    <a:pt x="176834" y="123151"/>
                  </a:lnTo>
                  <a:lnTo>
                    <a:pt x="176834" y="123329"/>
                  </a:lnTo>
                  <a:lnTo>
                    <a:pt x="176847" y="123494"/>
                  </a:lnTo>
                  <a:lnTo>
                    <a:pt x="177457" y="124561"/>
                  </a:lnTo>
                  <a:lnTo>
                    <a:pt x="177596" y="124701"/>
                  </a:lnTo>
                  <a:lnTo>
                    <a:pt x="177850" y="124853"/>
                  </a:lnTo>
                  <a:lnTo>
                    <a:pt x="178282" y="125183"/>
                  </a:lnTo>
                  <a:lnTo>
                    <a:pt x="178498" y="125323"/>
                  </a:lnTo>
                  <a:lnTo>
                    <a:pt x="178689" y="125514"/>
                  </a:lnTo>
                  <a:lnTo>
                    <a:pt x="179082" y="125831"/>
                  </a:lnTo>
                  <a:lnTo>
                    <a:pt x="179247" y="126009"/>
                  </a:lnTo>
                  <a:lnTo>
                    <a:pt x="179616" y="126326"/>
                  </a:lnTo>
                  <a:lnTo>
                    <a:pt x="179743" y="126504"/>
                  </a:lnTo>
                  <a:lnTo>
                    <a:pt x="179920" y="126669"/>
                  </a:lnTo>
                  <a:lnTo>
                    <a:pt x="180581" y="127495"/>
                  </a:lnTo>
                  <a:lnTo>
                    <a:pt x="180682" y="127673"/>
                  </a:lnTo>
                  <a:lnTo>
                    <a:pt x="180898" y="127990"/>
                  </a:lnTo>
                  <a:lnTo>
                    <a:pt x="181140" y="128473"/>
                  </a:lnTo>
                  <a:lnTo>
                    <a:pt x="181381" y="129095"/>
                  </a:lnTo>
                  <a:lnTo>
                    <a:pt x="181508" y="129578"/>
                  </a:lnTo>
                  <a:lnTo>
                    <a:pt x="181521" y="129755"/>
                  </a:lnTo>
                  <a:lnTo>
                    <a:pt x="181559" y="129984"/>
                  </a:lnTo>
                  <a:lnTo>
                    <a:pt x="181597" y="130136"/>
                  </a:lnTo>
                  <a:lnTo>
                    <a:pt x="181648" y="130314"/>
                  </a:lnTo>
                  <a:lnTo>
                    <a:pt x="182270" y="131140"/>
                  </a:lnTo>
                  <a:lnTo>
                    <a:pt x="182410" y="131241"/>
                  </a:lnTo>
                  <a:lnTo>
                    <a:pt x="182549" y="131305"/>
                  </a:lnTo>
                  <a:lnTo>
                    <a:pt x="182791" y="131406"/>
                  </a:lnTo>
                  <a:lnTo>
                    <a:pt x="182943" y="131445"/>
                  </a:lnTo>
                  <a:lnTo>
                    <a:pt x="183108" y="131470"/>
                  </a:lnTo>
                  <a:lnTo>
                    <a:pt x="183286" y="131483"/>
                  </a:lnTo>
                  <a:lnTo>
                    <a:pt x="183451" y="131470"/>
                  </a:lnTo>
                  <a:lnTo>
                    <a:pt x="183642" y="131432"/>
                  </a:lnTo>
                  <a:lnTo>
                    <a:pt x="183781" y="131394"/>
                  </a:lnTo>
                  <a:lnTo>
                    <a:pt x="183997" y="131330"/>
                  </a:lnTo>
                  <a:lnTo>
                    <a:pt x="184150" y="131241"/>
                  </a:lnTo>
                  <a:lnTo>
                    <a:pt x="184302" y="131165"/>
                  </a:lnTo>
                  <a:lnTo>
                    <a:pt x="184429" y="131089"/>
                  </a:lnTo>
                  <a:lnTo>
                    <a:pt x="204635" y="119176"/>
                  </a:lnTo>
                  <a:lnTo>
                    <a:pt x="204825" y="119075"/>
                  </a:lnTo>
                  <a:lnTo>
                    <a:pt x="205117" y="118833"/>
                  </a:lnTo>
                  <a:lnTo>
                    <a:pt x="205333" y="118529"/>
                  </a:lnTo>
                  <a:lnTo>
                    <a:pt x="205473" y="118211"/>
                  </a:lnTo>
                  <a:lnTo>
                    <a:pt x="205473" y="117741"/>
                  </a:lnTo>
                  <a:close/>
                </a:path>
                <a:path w="281939" h="132079">
                  <a:moveTo>
                    <a:pt x="230530" y="56959"/>
                  </a:moveTo>
                  <a:lnTo>
                    <a:pt x="228803" y="54749"/>
                  </a:lnTo>
                  <a:lnTo>
                    <a:pt x="228625" y="54749"/>
                  </a:lnTo>
                  <a:lnTo>
                    <a:pt x="227228" y="55740"/>
                  </a:lnTo>
                  <a:lnTo>
                    <a:pt x="227063" y="56057"/>
                  </a:lnTo>
                  <a:lnTo>
                    <a:pt x="226796" y="56870"/>
                  </a:lnTo>
                  <a:lnTo>
                    <a:pt x="226796" y="57048"/>
                  </a:lnTo>
                  <a:lnTo>
                    <a:pt x="227063" y="57848"/>
                  </a:lnTo>
                  <a:lnTo>
                    <a:pt x="227139" y="57988"/>
                  </a:lnTo>
                  <a:lnTo>
                    <a:pt x="228092" y="58635"/>
                  </a:lnTo>
                  <a:lnTo>
                    <a:pt x="228257" y="58699"/>
                  </a:lnTo>
                  <a:lnTo>
                    <a:pt x="228409" y="58712"/>
                  </a:lnTo>
                  <a:lnTo>
                    <a:pt x="228587" y="58737"/>
                  </a:lnTo>
                  <a:lnTo>
                    <a:pt x="228752" y="58737"/>
                  </a:lnTo>
                  <a:lnTo>
                    <a:pt x="229958" y="58102"/>
                  </a:lnTo>
                  <a:lnTo>
                    <a:pt x="230085" y="57950"/>
                  </a:lnTo>
                  <a:lnTo>
                    <a:pt x="230187" y="57759"/>
                  </a:lnTo>
                  <a:lnTo>
                    <a:pt x="230251" y="57607"/>
                  </a:lnTo>
                  <a:lnTo>
                    <a:pt x="230352" y="57429"/>
                  </a:lnTo>
                  <a:lnTo>
                    <a:pt x="230530" y="56959"/>
                  </a:lnTo>
                  <a:close/>
                </a:path>
                <a:path w="281939" h="132079">
                  <a:moveTo>
                    <a:pt x="280657" y="128498"/>
                  </a:moveTo>
                  <a:lnTo>
                    <a:pt x="280377" y="127596"/>
                  </a:lnTo>
                  <a:lnTo>
                    <a:pt x="279654" y="125120"/>
                  </a:lnTo>
                  <a:lnTo>
                    <a:pt x="279438" y="125183"/>
                  </a:lnTo>
                  <a:lnTo>
                    <a:pt x="278815" y="125374"/>
                  </a:lnTo>
                  <a:lnTo>
                    <a:pt x="278599" y="125425"/>
                  </a:lnTo>
                  <a:lnTo>
                    <a:pt x="278422" y="125488"/>
                  </a:lnTo>
                  <a:lnTo>
                    <a:pt x="278206" y="125526"/>
                  </a:lnTo>
                  <a:lnTo>
                    <a:pt x="278015" y="125615"/>
                  </a:lnTo>
                  <a:lnTo>
                    <a:pt x="277812" y="125679"/>
                  </a:lnTo>
                  <a:lnTo>
                    <a:pt x="277622" y="125755"/>
                  </a:lnTo>
                  <a:lnTo>
                    <a:pt x="277469" y="125831"/>
                  </a:lnTo>
                  <a:lnTo>
                    <a:pt x="277342" y="125920"/>
                  </a:lnTo>
                  <a:lnTo>
                    <a:pt x="277177" y="126072"/>
                  </a:lnTo>
                  <a:lnTo>
                    <a:pt x="277037" y="126212"/>
                  </a:lnTo>
                  <a:lnTo>
                    <a:pt x="276961" y="126352"/>
                  </a:lnTo>
                  <a:lnTo>
                    <a:pt x="276872" y="126479"/>
                  </a:lnTo>
                  <a:lnTo>
                    <a:pt x="276821" y="126619"/>
                  </a:lnTo>
                  <a:lnTo>
                    <a:pt x="276745" y="126809"/>
                  </a:lnTo>
                  <a:lnTo>
                    <a:pt x="276720" y="126936"/>
                  </a:lnTo>
                  <a:lnTo>
                    <a:pt x="276694" y="127114"/>
                  </a:lnTo>
                  <a:lnTo>
                    <a:pt x="276682" y="127279"/>
                  </a:lnTo>
                  <a:lnTo>
                    <a:pt x="276707" y="127457"/>
                  </a:lnTo>
                  <a:lnTo>
                    <a:pt x="276720" y="127609"/>
                  </a:lnTo>
                  <a:lnTo>
                    <a:pt x="276872" y="128092"/>
                  </a:lnTo>
                  <a:lnTo>
                    <a:pt x="276961" y="128231"/>
                  </a:lnTo>
                  <a:lnTo>
                    <a:pt x="277025" y="128358"/>
                  </a:lnTo>
                  <a:lnTo>
                    <a:pt x="277253" y="128625"/>
                  </a:lnTo>
                  <a:lnTo>
                    <a:pt x="277418" y="128765"/>
                  </a:lnTo>
                  <a:lnTo>
                    <a:pt x="277583" y="128866"/>
                  </a:lnTo>
                  <a:lnTo>
                    <a:pt x="277812" y="128993"/>
                  </a:lnTo>
                  <a:lnTo>
                    <a:pt x="277952" y="129019"/>
                  </a:lnTo>
                  <a:lnTo>
                    <a:pt x="278117" y="129057"/>
                  </a:lnTo>
                  <a:lnTo>
                    <a:pt x="278307" y="129082"/>
                  </a:lnTo>
                  <a:lnTo>
                    <a:pt x="278511" y="129082"/>
                  </a:lnTo>
                  <a:lnTo>
                    <a:pt x="278726" y="129057"/>
                  </a:lnTo>
                  <a:lnTo>
                    <a:pt x="278942" y="129006"/>
                  </a:lnTo>
                  <a:lnTo>
                    <a:pt x="279146" y="128955"/>
                  </a:lnTo>
                  <a:lnTo>
                    <a:pt x="279603" y="128828"/>
                  </a:lnTo>
                  <a:lnTo>
                    <a:pt x="279819" y="128752"/>
                  </a:lnTo>
                  <a:lnTo>
                    <a:pt x="280022" y="128701"/>
                  </a:lnTo>
                  <a:lnTo>
                    <a:pt x="280238" y="128625"/>
                  </a:lnTo>
                  <a:lnTo>
                    <a:pt x="280657" y="128498"/>
                  </a:lnTo>
                  <a:close/>
                </a:path>
                <a:path w="281939" h="132079">
                  <a:moveTo>
                    <a:pt x="281914" y="126619"/>
                  </a:moveTo>
                  <a:lnTo>
                    <a:pt x="280441" y="125031"/>
                  </a:lnTo>
                  <a:lnTo>
                    <a:pt x="280060" y="125031"/>
                  </a:lnTo>
                  <a:lnTo>
                    <a:pt x="279654" y="125120"/>
                  </a:lnTo>
                  <a:lnTo>
                    <a:pt x="280670" y="128485"/>
                  </a:lnTo>
                  <a:lnTo>
                    <a:pt x="281914" y="127114"/>
                  </a:lnTo>
                  <a:lnTo>
                    <a:pt x="281914" y="1266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446538" y="7680477"/>
              <a:ext cx="306070" cy="186690"/>
            </a:xfrm>
            <a:custGeom>
              <a:avLst/>
              <a:gdLst/>
              <a:ahLst/>
              <a:cxnLst/>
              <a:rect l="l" t="t" r="r" b="b"/>
              <a:pathLst>
                <a:path w="306070" h="186690">
                  <a:moveTo>
                    <a:pt x="3759" y="2070"/>
                  </a:moveTo>
                  <a:lnTo>
                    <a:pt x="1993" y="0"/>
                  </a:lnTo>
                  <a:lnTo>
                    <a:pt x="1816" y="25"/>
                  </a:lnTo>
                  <a:lnTo>
                    <a:pt x="1663" y="25"/>
                  </a:lnTo>
                  <a:lnTo>
                    <a:pt x="368" y="1155"/>
                  </a:lnTo>
                  <a:lnTo>
                    <a:pt x="266" y="1308"/>
                  </a:lnTo>
                  <a:lnTo>
                    <a:pt x="190" y="1473"/>
                  </a:lnTo>
                  <a:lnTo>
                    <a:pt x="50" y="1841"/>
                  </a:lnTo>
                  <a:lnTo>
                    <a:pt x="12" y="2044"/>
                  </a:lnTo>
                  <a:lnTo>
                    <a:pt x="0" y="2235"/>
                  </a:lnTo>
                  <a:lnTo>
                    <a:pt x="25" y="2578"/>
                  </a:lnTo>
                  <a:lnTo>
                    <a:pt x="774" y="3657"/>
                  </a:lnTo>
                  <a:lnTo>
                    <a:pt x="901" y="3759"/>
                  </a:lnTo>
                  <a:lnTo>
                    <a:pt x="1219" y="3886"/>
                  </a:lnTo>
                  <a:lnTo>
                    <a:pt x="1358" y="3924"/>
                  </a:lnTo>
                  <a:lnTo>
                    <a:pt x="1701" y="4000"/>
                  </a:lnTo>
                  <a:lnTo>
                    <a:pt x="2032" y="4000"/>
                  </a:lnTo>
                  <a:lnTo>
                    <a:pt x="2235" y="3962"/>
                  </a:lnTo>
                  <a:lnTo>
                    <a:pt x="2514" y="3886"/>
                  </a:lnTo>
                  <a:lnTo>
                    <a:pt x="2705" y="3771"/>
                  </a:lnTo>
                  <a:lnTo>
                    <a:pt x="2857" y="3670"/>
                  </a:lnTo>
                  <a:lnTo>
                    <a:pt x="3098" y="3467"/>
                  </a:lnTo>
                  <a:lnTo>
                    <a:pt x="3213" y="3327"/>
                  </a:lnTo>
                  <a:lnTo>
                    <a:pt x="3327" y="3162"/>
                  </a:lnTo>
                  <a:lnTo>
                    <a:pt x="3429" y="2959"/>
                  </a:lnTo>
                  <a:lnTo>
                    <a:pt x="3454" y="2819"/>
                  </a:lnTo>
                  <a:lnTo>
                    <a:pt x="3556" y="2603"/>
                  </a:lnTo>
                  <a:lnTo>
                    <a:pt x="3644" y="2476"/>
                  </a:lnTo>
                  <a:lnTo>
                    <a:pt x="3759" y="2070"/>
                  </a:lnTo>
                  <a:close/>
                </a:path>
                <a:path w="306070" h="186690">
                  <a:moveTo>
                    <a:pt x="33515" y="75095"/>
                  </a:moveTo>
                  <a:lnTo>
                    <a:pt x="31673" y="73329"/>
                  </a:lnTo>
                  <a:lnTo>
                    <a:pt x="31483" y="73317"/>
                  </a:lnTo>
                  <a:lnTo>
                    <a:pt x="31267" y="73291"/>
                  </a:lnTo>
                  <a:lnTo>
                    <a:pt x="31038" y="73253"/>
                  </a:lnTo>
                  <a:lnTo>
                    <a:pt x="30835" y="73228"/>
                  </a:lnTo>
                  <a:lnTo>
                    <a:pt x="30607" y="73215"/>
                  </a:lnTo>
                  <a:lnTo>
                    <a:pt x="30365" y="73164"/>
                  </a:lnTo>
                  <a:lnTo>
                    <a:pt x="30111" y="73152"/>
                  </a:lnTo>
                  <a:lnTo>
                    <a:pt x="29895" y="73126"/>
                  </a:lnTo>
                  <a:lnTo>
                    <a:pt x="29692" y="73126"/>
                  </a:lnTo>
                  <a:lnTo>
                    <a:pt x="28194" y="74536"/>
                  </a:lnTo>
                  <a:lnTo>
                    <a:pt x="28206" y="75349"/>
                  </a:lnTo>
                  <a:lnTo>
                    <a:pt x="29730" y="76631"/>
                  </a:lnTo>
                  <a:lnTo>
                    <a:pt x="29908" y="76682"/>
                  </a:lnTo>
                  <a:lnTo>
                    <a:pt x="31038" y="76822"/>
                  </a:lnTo>
                  <a:lnTo>
                    <a:pt x="31318" y="76860"/>
                  </a:lnTo>
                  <a:lnTo>
                    <a:pt x="31572" y="76885"/>
                  </a:lnTo>
                  <a:lnTo>
                    <a:pt x="31800" y="76898"/>
                  </a:lnTo>
                  <a:lnTo>
                    <a:pt x="32004" y="76885"/>
                  </a:lnTo>
                  <a:lnTo>
                    <a:pt x="32181" y="76835"/>
                  </a:lnTo>
                  <a:lnTo>
                    <a:pt x="32372" y="76796"/>
                  </a:lnTo>
                  <a:lnTo>
                    <a:pt x="33502" y="75272"/>
                  </a:lnTo>
                  <a:lnTo>
                    <a:pt x="33515" y="75095"/>
                  </a:lnTo>
                  <a:close/>
                </a:path>
                <a:path w="306070" h="186690">
                  <a:moveTo>
                    <a:pt x="50279" y="74549"/>
                  </a:moveTo>
                  <a:lnTo>
                    <a:pt x="49936" y="73482"/>
                  </a:lnTo>
                  <a:lnTo>
                    <a:pt x="49834" y="73355"/>
                  </a:lnTo>
                  <a:lnTo>
                    <a:pt x="49733" y="73228"/>
                  </a:lnTo>
                  <a:lnTo>
                    <a:pt x="49606" y="73126"/>
                  </a:lnTo>
                  <a:lnTo>
                    <a:pt x="49466" y="73025"/>
                  </a:lnTo>
                  <a:lnTo>
                    <a:pt x="49161" y="72859"/>
                  </a:lnTo>
                  <a:lnTo>
                    <a:pt x="48996" y="72834"/>
                  </a:lnTo>
                  <a:lnTo>
                    <a:pt x="48818" y="72796"/>
                  </a:lnTo>
                  <a:lnTo>
                    <a:pt x="48628" y="72771"/>
                  </a:lnTo>
                  <a:lnTo>
                    <a:pt x="48425" y="72771"/>
                  </a:lnTo>
                  <a:lnTo>
                    <a:pt x="48209" y="72821"/>
                  </a:lnTo>
                  <a:lnTo>
                    <a:pt x="48069" y="72821"/>
                  </a:lnTo>
                  <a:lnTo>
                    <a:pt x="47942" y="72847"/>
                  </a:lnTo>
                  <a:lnTo>
                    <a:pt x="47688" y="72885"/>
                  </a:lnTo>
                  <a:lnTo>
                    <a:pt x="47561" y="72910"/>
                  </a:lnTo>
                  <a:lnTo>
                    <a:pt x="47434" y="72923"/>
                  </a:lnTo>
                  <a:lnTo>
                    <a:pt x="47104" y="72986"/>
                  </a:lnTo>
                  <a:lnTo>
                    <a:pt x="46977" y="73025"/>
                  </a:lnTo>
                  <a:lnTo>
                    <a:pt x="46850" y="73050"/>
                  </a:lnTo>
                  <a:lnTo>
                    <a:pt x="46545" y="73113"/>
                  </a:lnTo>
                  <a:lnTo>
                    <a:pt x="46316" y="73152"/>
                  </a:lnTo>
                  <a:lnTo>
                    <a:pt x="46355" y="73456"/>
                  </a:lnTo>
                  <a:lnTo>
                    <a:pt x="46316" y="73152"/>
                  </a:lnTo>
                  <a:lnTo>
                    <a:pt x="45923" y="73228"/>
                  </a:lnTo>
                  <a:lnTo>
                    <a:pt x="45427" y="73482"/>
                  </a:lnTo>
                  <a:lnTo>
                    <a:pt x="45097" y="73863"/>
                  </a:lnTo>
                  <a:lnTo>
                    <a:pt x="44932" y="74155"/>
                  </a:lnTo>
                  <a:lnTo>
                    <a:pt x="44843" y="75298"/>
                  </a:lnTo>
                  <a:lnTo>
                    <a:pt x="44945" y="75603"/>
                  </a:lnTo>
                  <a:lnTo>
                    <a:pt x="46367" y="76657"/>
                  </a:lnTo>
                  <a:lnTo>
                    <a:pt x="46799" y="76631"/>
                  </a:lnTo>
                  <a:lnTo>
                    <a:pt x="46926" y="76631"/>
                  </a:lnTo>
                  <a:lnTo>
                    <a:pt x="47498" y="76542"/>
                  </a:lnTo>
                  <a:lnTo>
                    <a:pt x="47739" y="76492"/>
                  </a:lnTo>
                  <a:lnTo>
                    <a:pt x="47866" y="76466"/>
                  </a:lnTo>
                  <a:lnTo>
                    <a:pt x="48120" y="76428"/>
                  </a:lnTo>
                  <a:lnTo>
                    <a:pt x="48374" y="76390"/>
                  </a:lnTo>
                  <a:lnTo>
                    <a:pt x="48590" y="76327"/>
                  </a:lnTo>
                  <a:lnTo>
                    <a:pt x="48818" y="76288"/>
                  </a:lnTo>
                  <a:lnTo>
                    <a:pt x="49212" y="76161"/>
                  </a:lnTo>
                  <a:lnTo>
                    <a:pt x="49860" y="75704"/>
                  </a:lnTo>
                  <a:lnTo>
                    <a:pt x="49987" y="75526"/>
                  </a:lnTo>
                  <a:lnTo>
                    <a:pt x="50088" y="75374"/>
                  </a:lnTo>
                  <a:lnTo>
                    <a:pt x="50165" y="75209"/>
                  </a:lnTo>
                  <a:lnTo>
                    <a:pt x="50215" y="75044"/>
                  </a:lnTo>
                  <a:lnTo>
                    <a:pt x="50266" y="74739"/>
                  </a:lnTo>
                  <a:lnTo>
                    <a:pt x="50279" y="74574"/>
                  </a:lnTo>
                  <a:close/>
                </a:path>
                <a:path w="306070" h="186690">
                  <a:moveTo>
                    <a:pt x="56921" y="72948"/>
                  </a:moveTo>
                  <a:lnTo>
                    <a:pt x="56908" y="72796"/>
                  </a:lnTo>
                  <a:lnTo>
                    <a:pt x="56883" y="72644"/>
                  </a:lnTo>
                  <a:lnTo>
                    <a:pt x="56845" y="72466"/>
                  </a:lnTo>
                  <a:lnTo>
                    <a:pt x="56781" y="72313"/>
                  </a:lnTo>
                  <a:lnTo>
                    <a:pt x="56730" y="72161"/>
                  </a:lnTo>
                  <a:lnTo>
                    <a:pt x="56629" y="71996"/>
                  </a:lnTo>
                  <a:lnTo>
                    <a:pt x="56553" y="71869"/>
                  </a:lnTo>
                  <a:lnTo>
                    <a:pt x="56426" y="71742"/>
                  </a:lnTo>
                  <a:lnTo>
                    <a:pt x="56210" y="71526"/>
                  </a:lnTo>
                  <a:lnTo>
                    <a:pt x="56070" y="71424"/>
                  </a:lnTo>
                  <a:lnTo>
                    <a:pt x="55930" y="71335"/>
                  </a:lnTo>
                  <a:lnTo>
                    <a:pt x="55778" y="71272"/>
                  </a:lnTo>
                  <a:lnTo>
                    <a:pt x="55600" y="71247"/>
                  </a:lnTo>
                  <a:lnTo>
                    <a:pt x="55435" y="71208"/>
                  </a:lnTo>
                  <a:lnTo>
                    <a:pt x="55245" y="71183"/>
                  </a:lnTo>
                  <a:lnTo>
                    <a:pt x="55041" y="71208"/>
                  </a:lnTo>
                  <a:lnTo>
                    <a:pt x="54851" y="71234"/>
                  </a:lnTo>
                  <a:lnTo>
                    <a:pt x="54648" y="71272"/>
                  </a:lnTo>
                  <a:lnTo>
                    <a:pt x="54444" y="71335"/>
                  </a:lnTo>
                  <a:lnTo>
                    <a:pt x="54076" y="71450"/>
                  </a:lnTo>
                  <a:lnTo>
                    <a:pt x="53797" y="71526"/>
                  </a:lnTo>
                  <a:lnTo>
                    <a:pt x="53619" y="71602"/>
                  </a:lnTo>
                  <a:lnTo>
                    <a:pt x="53428" y="71640"/>
                  </a:lnTo>
                  <a:lnTo>
                    <a:pt x="53035" y="71767"/>
                  </a:lnTo>
                  <a:lnTo>
                    <a:pt x="51777" y="72923"/>
                  </a:lnTo>
                  <a:lnTo>
                    <a:pt x="51777" y="73901"/>
                  </a:lnTo>
                  <a:lnTo>
                    <a:pt x="53327" y="75234"/>
                  </a:lnTo>
                  <a:lnTo>
                    <a:pt x="53530" y="75234"/>
                  </a:lnTo>
                  <a:lnTo>
                    <a:pt x="53924" y="75171"/>
                  </a:lnTo>
                  <a:lnTo>
                    <a:pt x="54711" y="74955"/>
                  </a:lnTo>
                  <a:lnTo>
                    <a:pt x="54952" y="74879"/>
                  </a:lnTo>
                  <a:lnTo>
                    <a:pt x="55257" y="74803"/>
                  </a:lnTo>
                  <a:lnTo>
                    <a:pt x="55448" y="74739"/>
                  </a:lnTo>
                  <a:lnTo>
                    <a:pt x="55676" y="74650"/>
                  </a:lnTo>
                  <a:lnTo>
                    <a:pt x="55841" y="74599"/>
                  </a:lnTo>
                  <a:lnTo>
                    <a:pt x="56045" y="74498"/>
                  </a:lnTo>
                  <a:lnTo>
                    <a:pt x="56210" y="74422"/>
                  </a:lnTo>
                  <a:lnTo>
                    <a:pt x="56349" y="74307"/>
                  </a:lnTo>
                  <a:lnTo>
                    <a:pt x="56476" y="74180"/>
                  </a:lnTo>
                  <a:lnTo>
                    <a:pt x="56680" y="73901"/>
                  </a:lnTo>
                  <a:lnTo>
                    <a:pt x="56769" y="73761"/>
                  </a:lnTo>
                  <a:lnTo>
                    <a:pt x="56832" y="73609"/>
                  </a:lnTo>
                  <a:lnTo>
                    <a:pt x="56883" y="73444"/>
                  </a:lnTo>
                  <a:lnTo>
                    <a:pt x="56896" y="73291"/>
                  </a:lnTo>
                  <a:lnTo>
                    <a:pt x="56921" y="73126"/>
                  </a:lnTo>
                  <a:lnTo>
                    <a:pt x="56921" y="72948"/>
                  </a:lnTo>
                  <a:close/>
                </a:path>
                <a:path w="306070" h="186690">
                  <a:moveTo>
                    <a:pt x="80822" y="124460"/>
                  </a:moveTo>
                  <a:lnTo>
                    <a:pt x="80784" y="124282"/>
                  </a:lnTo>
                  <a:lnTo>
                    <a:pt x="80772" y="124129"/>
                  </a:lnTo>
                  <a:lnTo>
                    <a:pt x="80733" y="123863"/>
                  </a:lnTo>
                  <a:lnTo>
                    <a:pt x="80695" y="123621"/>
                  </a:lnTo>
                  <a:lnTo>
                    <a:pt x="80645" y="123418"/>
                  </a:lnTo>
                  <a:lnTo>
                    <a:pt x="80581" y="123228"/>
                  </a:lnTo>
                  <a:lnTo>
                    <a:pt x="80492" y="123063"/>
                  </a:lnTo>
                  <a:lnTo>
                    <a:pt x="80391" y="122923"/>
                  </a:lnTo>
                  <a:lnTo>
                    <a:pt x="80289" y="122770"/>
                  </a:lnTo>
                  <a:lnTo>
                    <a:pt x="80162" y="122656"/>
                  </a:lnTo>
                  <a:lnTo>
                    <a:pt x="79895" y="122478"/>
                  </a:lnTo>
                  <a:lnTo>
                    <a:pt x="79743" y="122402"/>
                  </a:lnTo>
                  <a:lnTo>
                    <a:pt x="79590" y="122339"/>
                  </a:lnTo>
                  <a:lnTo>
                    <a:pt x="79413" y="122275"/>
                  </a:lnTo>
                  <a:lnTo>
                    <a:pt x="79260" y="122275"/>
                  </a:lnTo>
                  <a:lnTo>
                    <a:pt x="79108" y="122237"/>
                  </a:lnTo>
                  <a:lnTo>
                    <a:pt x="78930" y="122237"/>
                  </a:lnTo>
                  <a:lnTo>
                    <a:pt x="78765" y="122262"/>
                  </a:lnTo>
                  <a:lnTo>
                    <a:pt x="78600" y="122275"/>
                  </a:lnTo>
                  <a:lnTo>
                    <a:pt x="78282" y="122377"/>
                  </a:lnTo>
                  <a:lnTo>
                    <a:pt x="78130" y="122440"/>
                  </a:lnTo>
                  <a:lnTo>
                    <a:pt x="77851" y="122618"/>
                  </a:lnTo>
                  <a:lnTo>
                    <a:pt x="77406" y="123113"/>
                  </a:lnTo>
                  <a:lnTo>
                    <a:pt x="77317" y="123266"/>
                  </a:lnTo>
                  <a:lnTo>
                    <a:pt x="77279" y="123393"/>
                  </a:lnTo>
                  <a:lnTo>
                    <a:pt x="77216" y="123621"/>
                  </a:lnTo>
                  <a:lnTo>
                    <a:pt x="77190" y="123825"/>
                  </a:lnTo>
                  <a:lnTo>
                    <a:pt x="77190" y="124015"/>
                  </a:lnTo>
                  <a:lnTo>
                    <a:pt x="77203" y="124218"/>
                  </a:lnTo>
                  <a:lnTo>
                    <a:pt x="77216" y="124383"/>
                  </a:lnTo>
                  <a:lnTo>
                    <a:pt x="77241" y="124523"/>
                  </a:lnTo>
                  <a:lnTo>
                    <a:pt x="77254" y="124650"/>
                  </a:lnTo>
                  <a:lnTo>
                    <a:pt x="77292" y="124917"/>
                  </a:lnTo>
                  <a:lnTo>
                    <a:pt x="78790" y="126466"/>
                  </a:lnTo>
                  <a:lnTo>
                    <a:pt x="79121" y="126466"/>
                  </a:lnTo>
                  <a:lnTo>
                    <a:pt x="80721" y="125336"/>
                  </a:lnTo>
                  <a:lnTo>
                    <a:pt x="80822" y="124460"/>
                  </a:lnTo>
                  <a:close/>
                </a:path>
                <a:path w="306070" h="186690">
                  <a:moveTo>
                    <a:pt x="81826" y="129565"/>
                  </a:moveTo>
                  <a:lnTo>
                    <a:pt x="81724" y="129070"/>
                  </a:lnTo>
                  <a:lnTo>
                    <a:pt x="81648" y="128854"/>
                  </a:lnTo>
                  <a:lnTo>
                    <a:pt x="81483" y="128485"/>
                  </a:lnTo>
                  <a:lnTo>
                    <a:pt x="81241" y="128219"/>
                  </a:lnTo>
                  <a:lnTo>
                    <a:pt x="81140" y="128092"/>
                  </a:lnTo>
                  <a:lnTo>
                    <a:pt x="80048" y="127723"/>
                  </a:lnTo>
                  <a:lnTo>
                    <a:pt x="79883" y="127736"/>
                  </a:lnTo>
                  <a:lnTo>
                    <a:pt x="79552" y="127787"/>
                  </a:lnTo>
                  <a:lnTo>
                    <a:pt x="79235" y="127889"/>
                  </a:lnTo>
                  <a:lnTo>
                    <a:pt x="79095" y="127952"/>
                  </a:lnTo>
                  <a:lnTo>
                    <a:pt x="78955" y="128054"/>
                  </a:lnTo>
                  <a:lnTo>
                    <a:pt x="78803" y="128155"/>
                  </a:lnTo>
                  <a:lnTo>
                    <a:pt x="78206" y="129349"/>
                  </a:lnTo>
                  <a:lnTo>
                    <a:pt x="78206" y="129514"/>
                  </a:lnTo>
                  <a:lnTo>
                    <a:pt x="78219" y="129717"/>
                  </a:lnTo>
                  <a:lnTo>
                    <a:pt x="78270" y="129946"/>
                  </a:lnTo>
                  <a:lnTo>
                    <a:pt x="78308" y="130136"/>
                  </a:lnTo>
                  <a:lnTo>
                    <a:pt x="78359" y="130365"/>
                  </a:lnTo>
                  <a:lnTo>
                    <a:pt x="78498" y="130733"/>
                  </a:lnTo>
                  <a:lnTo>
                    <a:pt x="78689" y="131038"/>
                  </a:lnTo>
                  <a:lnTo>
                    <a:pt x="78943" y="131292"/>
                  </a:lnTo>
                  <a:lnTo>
                    <a:pt x="79375" y="131533"/>
                  </a:lnTo>
                  <a:lnTo>
                    <a:pt x="80022" y="131648"/>
                  </a:lnTo>
                  <a:lnTo>
                    <a:pt x="80187" y="131648"/>
                  </a:lnTo>
                  <a:lnTo>
                    <a:pt x="80352" y="131597"/>
                  </a:lnTo>
                  <a:lnTo>
                    <a:pt x="80695" y="131559"/>
                  </a:lnTo>
                  <a:lnTo>
                    <a:pt x="81826" y="129578"/>
                  </a:lnTo>
                  <a:lnTo>
                    <a:pt x="80162" y="129844"/>
                  </a:lnTo>
                  <a:lnTo>
                    <a:pt x="81737" y="129578"/>
                  </a:lnTo>
                  <a:close/>
                </a:path>
                <a:path w="306070" h="186690">
                  <a:moveTo>
                    <a:pt x="191236" y="153797"/>
                  </a:moveTo>
                  <a:lnTo>
                    <a:pt x="191211" y="153593"/>
                  </a:lnTo>
                  <a:lnTo>
                    <a:pt x="191198" y="153454"/>
                  </a:lnTo>
                  <a:lnTo>
                    <a:pt x="191185" y="153327"/>
                  </a:lnTo>
                  <a:lnTo>
                    <a:pt x="191173" y="153136"/>
                  </a:lnTo>
                  <a:lnTo>
                    <a:pt x="191071" y="152730"/>
                  </a:lnTo>
                  <a:lnTo>
                    <a:pt x="190995" y="152539"/>
                  </a:lnTo>
                  <a:lnTo>
                    <a:pt x="190906" y="152387"/>
                  </a:lnTo>
                  <a:lnTo>
                    <a:pt x="190804" y="152234"/>
                  </a:lnTo>
                  <a:lnTo>
                    <a:pt x="190703" y="152107"/>
                  </a:lnTo>
                  <a:lnTo>
                    <a:pt x="190576" y="151993"/>
                  </a:lnTo>
                  <a:lnTo>
                    <a:pt x="190436" y="151866"/>
                  </a:lnTo>
                  <a:lnTo>
                    <a:pt x="190296" y="151803"/>
                  </a:lnTo>
                  <a:lnTo>
                    <a:pt x="190157" y="151726"/>
                  </a:lnTo>
                  <a:lnTo>
                    <a:pt x="189992" y="151676"/>
                  </a:lnTo>
                  <a:lnTo>
                    <a:pt x="189826" y="151612"/>
                  </a:lnTo>
                  <a:lnTo>
                    <a:pt x="189687" y="151612"/>
                  </a:lnTo>
                  <a:lnTo>
                    <a:pt x="189509" y="151574"/>
                  </a:lnTo>
                  <a:lnTo>
                    <a:pt x="189331" y="151574"/>
                  </a:lnTo>
                  <a:lnTo>
                    <a:pt x="189179" y="151599"/>
                  </a:lnTo>
                  <a:lnTo>
                    <a:pt x="189014" y="151612"/>
                  </a:lnTo>
                  <a:lnTo>
                    <a:pt x="188861" y="151676"/>
                  </a:lnTo>
                  <a:lnTo>
                    <a:pt x="188683" y="151701"/>
                  </a:lnTo>
                  <a:lnTo>
                    <a:pt x="188544" y="151790"/>
                  </a:lnTo>
                  <a:lnTo>
                    <a:pt x="188391" y="151866"/>
                  </a:lnTo>
                  <a:lnTo>
                    <a:pt x="188239" y="151968"/>
                  </a:lnTo>
                  <a:lnTo>
                    <a:pt x="187655" y="152920"/>
                  </a:lnTo>
                  <a:lnTo>
                    <a:pt x="187604" y="153162"/>
                  </a:lnTo>
                  <a:lnTo>
                    <a:pt x="187604" y="153352"/>
                  </a:lnTo>
                  <a:lnTo>
                    <a:pt x="187629" y="153593"/>
                  </a:lnTo>
                  <a:lnTo>
                    <a:pt x="187693" y="154127"/>
                  </a:lnTo>
                  <a:lnTo>
                    <a:pt x="187794" y="154647"/>
                  </a:lnTo>
                  <a:lnTo>
                    <a:pt x="189179" y="155778"/>
                  </a:lnTo>
                  <a:lnTo>
                    <a:pt x="189687" y="155778"/>
                  </a:lnTo>
                  <a:lnTo>
                    <a:pt x="191147" y="154647"/>
                  </a:lnTo>
                  <a:lnTo>
                    <a:pt x="191236" y="153797"/>
                  </a:lnTo>
                  <a:close/>
                </a:path>
                <a:path w="306070" h="186690">
                  <a:moveTo>
                    <a:pt x="192214" y="158838"/>
                  </a:moveTo>
                  <a:lnTo>
                    <a:pt x="192112" y="158508"/>
                  </a:lnTo>
                  <a:lnTo>
                    <a:pt x="192087" y="158292"/>
                  </a:lnTo>
                  <a:lnTo>
                    <a:pt x="192024" y="158089"/>
                  </a:lnTo>
                  <a:lnTo>
                    <a:pt x="191947" y="157924"/>
                  </a:lnTo>
                  <a:lnTo>
                    <a:pt x="191858" y="157759"/>
                  </a:lnTo>
                  <a:lnTo>
                    <a:pt x="191757" y="157619"/>
                  </a:lnTo>
                  <a:lnTo>
                    <a:pt x="191630" y="157492"/>
                  </a:lnTo>
                  <a:lnTo>
                    <a:pt x="191363" y="157289"/>
                  </a:lnTo>
                  <a:lnTo>
                    <a:pt x="191223" y="157187"/>
                  </a:lnTo>
                  <a:lnTo>
                    <a:pt x="191071" y="157124"/>
                  </a:lnTo>
                  <a:lnTo>
                    <a:pt x="190715" y="157022"/>
                  </a:lnTo>
                  <a:lnTo>
                    <a:pt x="190550" y="156997"/>
                  </a:lnTo>
                  <a:lnTo>
                    <a:pt x="190411" y="156997"/>
                  </a:lnTo>
                  <a:lnTo>
                    <a:pt x="190207" y="156997"/>
                  </a:lnTo>
                  <a:lnTo>
                    <a:pt x="190080" y="157048"/>
                  </a:lnTo>
                  <a:lnTo>
                    <a:pt x="189903" y="157060"/>
                  </a:lnTo>
                  <a:lnTo>
                    <a:pt x="189712" y="157124"/>
                  </a:lnTo>
                  <a:lnTo>
                    <a:pt x="189560" y="157187"/>
                  </a:lnTo>
                  <a:lnTo>
                    <a:pt x="189433" y="157264"/>
                  </a:lnTo>
                  <a:lnTo>
                    <a:pt x="189293" y="157353"/>
                  </a:lnTo>
                  <a:lnTo>
                    <a:pt x="189141" y="157467"/>
                  </a:lnTo>
                  <a:lnTo>
                    <a:pt x="188988" y="157619"/>
                  </a:lnTo>
                  <a:lnTo>
                    <a:pt x="188836" y="157810"/>
                  </a:lnTo>
                  <a:lnTo>
                    <a:pt x="188747" y="157962"/>
                  </a:lnTo>
                  <a:lnTo>
                    <a:pt x="188658" y="158153"/>
                  </a:lnTo>
                  <a:lnTo>
                    <a:pt x="188620" y="158343"/>
                  </a:lnTo>
                  <a:lnTo>
                    <a:pt x="188595" y="158496"/>
                  </a:lnTo>
                  <a:lnTo>
                    <a:pt x="188569" y="158711"/>
                  </a:lnTo>
                  <a:lnTo>
                    <a:pt x="188582" y="158915"/>
                  </a:lnTo>
                  <a:lnTo>
                    <a:pt x="188607" y="159131"/>
                  </a:lnTo>
                  <a:lnTo>
                    <a:pt x="188683" y="159435"/>
                  </a:lnTo>
                  <a:lnTo>
                    <a:pt x="190233" y="160921"/>
                  </a:lnTo>
                  <a:lnTo>
                    <a:pt x="190576" y="160921"/>
                  </a:lnTo>
                  <a:lnTo>
                    <a:pt x="192138" y="159804"/>
                  </a:lnTo>
                  <a:lnTo>
                    <a:pt x="192214" y="158838"/>
                  </a:lnTo>
                  <a:close/>
                </a:path>
                <a:path w="306070" h="186690">
                  <a:moveTo>
                    <a:pt x="245935" y="40703"/>
                  </a:moveTo>
                  <a:lnTo>
                    <a:pt x="245618" y="39776"/>
                  </a:lnTo>
                  <a:lnTo>
                    <a:pt x="245516" y="39624"/>
                  </a:lnTo>
                  <a:lnTo>
                    <a:pt x="245389" y="39509"/>
                  </a:lnTo>
                  <a:lnTo>
                    <a:pt x="245275" y="39382"/>
                  </a:lnTo>
                  <a:lnTo>
                    <a:pt x="245148" y="39281"/>
                  </a:lnTo>
                  <a:lnTo>
                    <a:pt x="244995" y="39192"/>
                  </a:lnTo>
                  <a:lnTo>
                    <a:pt x="244843" y="39128"/>
                  </a:lnTo>
                  <a:lnTo>
                    <a:pt x="244487" y="39027"/>
                  </a:lnTo>
                  <a:lnTo>
                    <a:pt x="244297" y="39014"/>
                  </a:lnTo>
                  <a:lnTo>
                    <a:pt x="244094" y="39014"/>
                  </a:lnTo>
                  <a:lnTo>
                    <a:pt x="243865" y="39052"/>
                  </a:lnTo>
                  <a:lnTo>
                    <a:pt x="243662" y="39077"/>
                  </a:lnTo>
                  <a:lnTo>
                    <a:pt x="243459" y="39116"/>
                  </a:lnTo>
                  <a:lnTo>
                    <a:pt x="239229" y="39776"/>
                  </a:lnTo>
                  <a:lnTo>
                    <a:pt x="228079" y="50139"/>
                  </a:lnTo>
                  <a:lnTo>
                    <a:pt x="228155" y="50800"/>
                  </a:lnTo>
                  <a:lnTo>
                    <a:pt x="228193" y="51066"/>
                  </a:lnTo>
                  <a:lnTo>
                    <a:pt x="228206" y="51295"/>
                  </a:lnTo>
                  <a:lnTo>
                    <a:pt x="228231" y="51536"/>
                  </a:lnTo>
                  <a:lnTo>
                    <a:pt x="228257" y="51993"/>
                  </a:lnTo>
                  <a:lnTo>
                    <a:pt x="228257" y="52882"/>
                  </a:lnTo>
                  <a:lnTo>
                    <a:pt x="228231" y="53086"/>
                  </a:lnTo>
                  <a:lnTo>
                    <a:pt x="228231" y="53301"/>
                  </a:lnTo>
                  <a:lnTo>
                    <a:pt x="228180" y="53721"/>
                  </a:lnTo>
                  <a:lnTo>
                    <a:pt x="228168" y="53936"/>
                  </a:lnTo>
                  <a:lnTo>
                    <a:pt x="228130" y="54102"/>
                  </a:lnTo>
                  <a:lnTo>
                    <a:pt x="228092" y="54267"/>
                  </a:lnTo>
                  <a:lnTo>
                    <a:pt x="228079" y="54432"/>
                  </a:lnTo>
                  <a:lnTo>
                    <a:pt x="228079" y="54762"/>
                  </a:lnTo>
                  <a:lnTo>
                    <a:pt x="228117" y="54952"/>
                  </a:lnTo>
                  <a:lnTo>
                    <a:pt x="228155" y="55092"/>
                  </a:lnTo>
                  <a:lnTo>
                    <a:pt x="228193" y="55257"/>
                  </a:lnTo>
                  <a:lnTo>
                    <a:pt x="228841" y="103085"/>
                  </a:lnTo>
                  <a:lnTo>
                    <a:pt x="228828" y="103212"/>
                  </a:lnTo>
                  <a:lnTo>
                    <a:pt x="228828" y="103543"/>
                  </a:lnTo>
                  <a:lnTo>
                    <a:pt x="230581" y="105206"/>
                  </a:lnTo>
                  <a:lnTo>
                    <a:pt x="230759" y="105194"/>
                  </a:lnTo>
                  <a:lnTo>
                    <a:pt x="230949" y="105168"/>
                  </a:lnTo>
                  <a:lnTo>
                    <a:pt x="231114" y="105117"/>
                  </a:lnTo>
                  <a:lnTo>
                    <a:pt x="231267" y="105067"/>
                  </a:lnTo>
                  <a:lnTo>
                    <a:pt x="231419" y="105003"/>
                  </a:lnTo>
                  <a:lnTo>
                    <a:pt x="231559" y="104914"/>
                  </a:lnTo>
                  <a:lnTo>
                    <a:pt x="231698" y="104838"/>
                  </a:lnTo>
                  <a:lnTo>
                    <a:pt x="232143" y="104571"/>
                  </a:lnTo>
                  <a:lnTo>
                    <a:pt x="232333" y="104444"/>
                  </a:lnTo>
                  <a:lnTo>
                    <a:pt x="232740" y="104025"/>
                  </a:lnTo>
                  <a:lnTo>
                    <a:pt x="232968" y="103568"/>
                  </a:lnTo>
                  <a:lnTo>
                    <a:pt x="232968" y="103111"/>
                  </a:lnTo>
                  <a:lnTo>
                    <a:pt x="232346" y="52489"/>
                  </a:lnTo>
                  <a:lnTo>
                    <a:pt x="232346" y="52285"/>
                  </a:lnTo>
                  <a:lnTo>
                    <a:pt x="232359" y="51955"/>
                  </a:lnTo>
                  <a:lnTo>
                    <a:pt x="244640" y="42519"/>
                  </a:lnTo>
                  <a:lnTo>
                    <a:pt x="244830" y="42456"/>
                  </a:lnTo>
                  <a:lnTo>
                    <a:pt x="245783" y="41554"/>
                  </a:lnTo>
                  <a:lnTo>
                    <a:pt x="245833" y="41402"/>
                  </a:lnTo>
                  <a:lnTo>
                    <a:pt x="245872" y="41262"/>
                  </a:lnTo>
                  <a:lnTo>
                    <a:pt x="245922" y="41033"/>
                  </a:lnTo>
                  <a:lnTo>
                    <a:pt x="245935" y="40855"/>
                  </a:lnTo>
                  <a:lnTo>
                    <a:pt x="245935" y="40703"/>
                  </a:lnTo>
                  <a:close/>
                </a:path>
                <a:path w="306070" h="186690">
                  <a:moveTo>
                    <a:pt x="304647" y="179197"/>
                  </a:moveTo>
                  <a:lnTo>
                    <a:pt x="304622" y="179057"/>
                  </a:lnTo>
                  <a:lnTo>
                    <a:pt x="304609" y="178892"/>
                  </a:lnTo>
                  <a:lnTo>
                    <a:pt x="304584" y="178752"/>
                  </a:lnTo>
                  <a:lnTo>
                    <a:pt x="302945" y="176999"/>
                  </a:lnTo>
                  <a:lnTo>
                    <a:pt x="302768" y="176999"/>
                  </a:lnTo>
                  <a:lnTo>
                    <a:pt x="301701" y="177368"/>
                  </a:lnTo>
                  <a:lnTo>
                    <a:pt x="301548" y="177469"/>
                  </a:lnTo>
                  <a:lnTo>
                    <a:pt x="301040" y="178562"/>
                  </a:lnTo>
                  <a:lnTo>
                    <a:pt x="301040" y="178752"/>
                  </a:lnTo>
                  <a:lnTo>
                    <a:pt x="301053" y="178981"/>
                  </a:lnTo>
                  <a:lnTo>
                    <a:pt x="301066" y="179197"/>
                  </a:lnTo>
                  <a:lnTo>
                    <a:pt x="301104" y="179451"/>
                  </a:lnTo>
                  <a:lnTo>
                    <a:pt x="302806" y="181203"/>
                  </a:lnTo>
                  <a:lnTo>
                    <a:pt x="303301" y="181165"/>
                  </a:lnTo>
                  <a:lnTo>
                    <a:pt x="303618" y="181063"/>
                  </a:lnTo>
                  <a:lnTo>
                    <a:pt x="304177" y="180708"/>
                  </a:lnTo>
                  <a:lnTo>
                    <a:pt x="304482" y="180301"/>
                  </a:lnTo>
                  <a:lnTo>
                    <a:pt x="304609" y="179971"/>
                  </a:lnTo>
                  <a:lnTo>
                    <a:pt x="304647" y="179197"/>
                  </a:lnTo>
                  <a:close/>
                </a:path>
                <a:path w="306070" h="186690">
                  <a:moveTo>
                    <a:pt x="305549" y="184150"/>
                  </a:moveTo>
                  <a:lnTo>
                    <a:pt x="305523" y="183959"/>
                  </a:lnTo>
                  <a:lnTo>
                    <a:pt x="305460" y="183781"/>
                  </a:lnTo>
                  <a:lnTo>
                    <a:pt x="305396" y="183553"/>
                  </a:lnTo>
                  <a:lnTo>
                    <a:pt x="304749" y="182702"/>
                  </a:lnTo>
                  <a:lnTo>
                    <a:pt x="304609" y="182600"/>
                  </a:lnTo>
                  <a:lnTo>
                    <a:pt x="304469" y="182524"/>
                  </a:lnTo>
                  <a:lnTo>
                    <a:pt x="304152" y="182448"/>
                  </a:lnTo>
                  <a:lnTo>
                    <a:pt x="303822" y="182397"/>
                  </a:lnTo>
                  <a:lnTo>
                    <a:pt x="303657" y="182397"/>
                  </a:lnTo>
                  <a:lnTo>
                    <a:pt x="302729" y="182727"/>
                  </a:lnTo>
                  <a:lnTo>
                    <a:pt x="302590" y="182803"/>
                  </a:lnTo>
                  <a:lnTo>
                    <a:pt x="301942" y="184175"/>
                  </a:lnTo>
                  <a:lnTo>
                    <a:pt x="301967" y="184378"/>
                  </a:lnTo>
                  <a:lnTo>
                    <a:pt x="302006" y="184581"/>
                  </a:lnTo>
                  <a:lnTo>
                    <a:pt x="302044" y="184734"/>
                  </a:lnTo>
                  <a:lnTo>
                    <a:pt x="302094" y="184912"/>
                  </a:lnTo>
                  <a:lnTo>
                    <a:pt x="302209" y="185267"/>
                  </a:lnTo>
                  <a:lnTo>
                    <a:pt x="303707" y="186296"/>
                  </a:lnTo>
                  <a:lnTo>
                    <a:pt x="303872" y="186296"/>
                  </a:lnTo>
                  <a:lnTo>
                    <a:pt x="304355" y="186220"/>
                  </a:lnTo>
                  <a:lnTo>
                    <a:pt x="304952" y="185902"/>
                  </a:lnTo>
                  <a:lnTo>
                    <a:pt x="305320" y="185483"/>
                  </a:lnTo>
                  <a:lnTo>
                    <a:pt x="305460" y="185267"/>
                  </a:lnTo>
                  <a:lnTo>
                    <a:pt x="305549" y="1841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457282" y="7805179"/>
              <a:ext cx="43180" cy="101600"/>
            </a:xfrm>
            <a:custGeom>
              <a:avLst/>
              <a:gdLst/>
              <a:ahLst/>
              <a:cxnLst/>
              <a:rect l="l" t="t" r="r" b="b"/>
              <a:pathLst>
                <a:path w="43179" h="101600">
                  <a:moveTo>
                    <a:pt x="11690" y="0"/>
                  </a:moveTo>
                  <a:lnTo>
                    <a:pt x="5400" y="3186"/>
                  </a:lnTo>
                  <a:lnTo>
                    <a:pt x="1296" y="9336"/>
                  </a:lnTo>
                  <a:lnTo>
                    <a:pt x="0" y="17880"/>
                  </a:lnTo>
                  <a:lnTo>
                    <a:pt x="2324" y="89407"/>
                  </a:lnTo>
                  <a:lnTo>
                    <a:pt x="42773" y="100989"/>
                  </a:lnTo>
                  <a:lnTo>
                    <a:pt x="41877" y="70255"/>
                  </a:lnTo>
                  <a:lnTo>
                    <a:pt x="31153" y="70255"/>
                  </a:lnTo>
                  <a:lnTo>
                    <a:pt x="17297" y="66318"/>
                  </a:lnTo>
                  <a:lnTo>
                    <a:pt x="11480" y="58393"/>
                  </a:lnTo>
                  <a:lnTo>
                    <a:pt x="10363" y="24903"/>
                  </a:lnTo>
                  <a:lnTo>
                    <a:pt x="15798" y="20065"/>
                  </a:lnTo>
                  <a:lnTo>
                    <a:pt x="38881" y="20065"/>
                  </a:lnTo>
                  <a:lnTo>
                    <a:pt x="38799" y="19649"/>
                  </a:lnTo>
                  <a:lnTo>
                    <a:pt x="34193" y="11081"/>
                  </a:lnTo>
                  <a:lnTo>
                    <a:pt x="27546" y="4334"/>
                  </a:lnTo>
                  <a:lnTo>
                    <a:pt x="19545" y="342"/>
                  </a:lnTo>
                  <a:lnTo>
                    <a:pt x="11690" y="0"/>
                  </a:lnTo>
                  <a:close/>
                </a:path>
                <a:path w="43179" h="101600">
                  <a:moveTo>
                    <a:pt x="38881" y="20065"/>
                  </a:moveTo>
                  <a:lnTo>
                    <a:pt x="15798" y="20065"/>
                  </a:lnTo>
                  <a:lnTo>
                    <a:pt x="29718" y="23913"/>
                  </a:lnTo>
                  <a:lnTo>
                    <a:pt x="35560" y="31888"/>
                  </a:lnTo>
                  <a:lnTo>
                    <a:pt x="36588" y="65493"/>
                  </a:lnTo>
                  <a:lnTo>
                    <a:pt x="31153" y="70255"/>
                  </a:lnTo>
                  <a:lnTo>
                    <a:pt x="41877" y="70255"/>
                  </a:lnTo>
                  <a:lnTo>
                    <a:pt x="40678" y="29107"/>
                  </a:lnTo>
                  <a:lnTo>
                    <a:pt x="38881" y="20065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453536" y="7783271"/>
              <a:ext cx="69215" cy="129539"/>
            </a:xfrm>
            <a:custGeom>
              <a:avLst/>
              <a:gdLst/>
              <a:ahLst/>
              <a:cxnLst/>
              <a:rect l="l" t="t" r="r" b="b"/>
              <a:pathLst>
                <a:path w="69214" h="129540">
                  <a:moveTo>
                    <a:pt x="0" y="0"/>
                  </a:moveTo>
                  <a:lnTo>
                    <a:pt x="3428" y="110553"/>
                  </a:lnTo>
                  <a:lnTo>
                    <a:pt x="6070" y="111315"/>
                  </a:lnTo>
                  <a:lnTo>
                    <a:pt x="3746" y="39789"/>
                  </a:lnTo>
                  <a:lnTo>
                    <a:pt x="5043" y="31244"/>
                  </a:lnTo>
                  <a:lnTo>
                    <a:pt x="9147" y="25095"/>
                  </a:lnTo>
                  <a:lnTo>
                    <a:pt x="15437" y="21908"/>
                  </a:lnTo>
                  <a:lnTo>
                    <a:pt x="23291" y="22250"/>
                  </a:lnTo>
                  <a:lnTo>
                    <a:pt x="46520" y="122897"/>
                  </a:lnTo>
                  <a:lnTo>
                    <a:pt x="69189" y="129374"/>
                  </a:lnTo>
                  <a:lnTo>
                    <a:pt x="66954" y="42748"/>
                  </a:lnTo>
                  <a:lnTo>
                    <a:pt x="57411" y="41845"/>
                  </a:lnTo>
                  <a:lnTo>
                    <a:pt x="50322" y="34410"/>
                  </a:lnTo>
                  <a:lnTo>
                    <a:pt x="45792" y="23613"/>
                  </a:lnTo>
                  <a:lnTo>
                    <a:pt x="43929" y="12623"/>
                  </a:lnTo>
                  <a:lnTo>
                    <a:pt x="37083" y="13754"/>
                  </a:lnTo>
                  <a:lnTo>
                    <a:pt x="33337" y="13779"/>
                  </a:lnTo>
                  <a:lnTo>
                    <a:pt x="20493" y="12762"/>
                  </a:lnTo>
                  <a:lnTo>
                    <a:pt x="9939" y="9832"/>
                  </a:lnTo>
                  <a:lnTo>
                    <a:pt x="2749" y="5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451771" y="7781518"/>
              <a:ext cx="73025" cy="132080"/>
            </a:xfrm>
            <a:custGeom>
              <a:avLst/>
              <a:gdLst/>
              <a:ahLst/>
              <a:cxnLst/>
              <a:rect l="l" t="t" r="r" b="b"/>
              <a:pathLst>
                <a:path w="73025" h="132079">
                  <a:moveTo>
                    <a:pt x="72732" y="131648"/>
                  </a:moveTo>
                  <a:lnTo>
                    <a:pt x="70485" y="44450"/>
                  </a:lnTo>
                  <a:lnTo>
                    <a:pt x="68846" y="42748"/>
                  </a:lnTo>
                  <a:lnTo>
                    <a:pt x="68440" y="42760"/>
                  </a:lnTo>
                  <a:lnTo>
                    <a:pt x="68186" y="42824"/>
                  </a:lnTo>
                  <a:lnTo>
                    <a:pt x="68059" y="42862"/>
                  </a:lnTo>
                  <a:lnTo>
                    <a:pt x="67030" y="43129"/>
                  </a:lnTo>
                  <a:lnTo>
                    <a:pt x="65938" y="43319"/>
                  </a:lnTo>
                  <a:lnTo>
                    <a:pt x="64871" y="43357"/>
                  </a:lnTo>
                  <a:lnTo>
                    <a:pt x="63830" y="43319"/>
                  </a:lnTo>
                  <a:lnTo>
                    <a:pt x="47434" y="14287"/>
                  </a:lnTo>
                  <a:lnTo>
                    <a:pt x="47371" y="13855"/>
                  </a:lnTo>
                  <a:lnTo>
                    <a:pt x="46062" y="12649"/>
                  </a:lnTo>
                  <a:lnTo>
                    <a:pt x="45935" y="12623"/>
                  </a:lnTo>
                  <a:lnTo>
                    <a:pt x="45440" y="12623"/>
                  </a:lnTo>
                  <a:lnTo>
                    <a:pt x="45313" y="12661"/>
                  </a:lnTo>
                  <a:lnTo>
                    <a:pt x="45123" y="12700"/>
                  </a:lnTo>
                  <a:lnTo>
                    <a:pt x="43802" y="12954"/>
                  </a:lnTo>
                  <a:lnTo>
                    <a:pt x="43192" y="13055"/>
                  </a:lnTo>
                  <a:lnTo>
                    <a:pt x="42875" y="13081"/>
                  </a:lnTo>
                  <a:lnTo>
                    <a:pt x="42570" y="13144"/>
                  </a:lnTo>
                  <a:lnTo>
                    <a:pt x="41948" y="13220"/>
                  </a:lnTo>
                  <a:lnTo>
                    <a:pt x="39700" y="13525"/>
                  </a:lnTo>
                  <a:lnTo>
                    <a:pt x="39052" y="13563"/>
                  </a:lnTo>
                  <a:lnTo>
                    <a:pt x="37757" y="13677"/>
                  </a:lnTo>
                  <a:lnTo>
                    <a:pt x="35102" y="13754"/>
                  </a:lnTo>
                  <a:lnTo>
                    <a:pt x="33426" y="13754"/>
                  </a:lnTo>
                  <a:lnTo>
                    <a:pt x="3517" y="1714"/>
                  </a:lnTo>
                  <a:lnTo>
                    <a:pt x="3390" y="1041"/>
                  </a:lnTo>
                  <a:lnTo>
                    <a:pt x="1892" y="0"/>
                  </a:lnTo>
                  <a:lnTo>
                    <a:pt x="1384" y="50"/>
                  </a:lnTo>
                  <a:lnTo>
                    <a:pt x="0" y="1816"/>
                  </a:lnTo>
                  <a:lnTo>
                    <a:pt x="3429" y="111785"/>
                  </a:lnTo>
                  <a:lnTo>
                    <a:pt x="6057" y="112547"/>
                  </a:lnTo>
                  <a:lnTo>
                    <a:pt x="9626" y="113576"/>
                  </a:lnTo>
                  <a:lnTo>
                    <a:pt x="7251" y="41490"/>
                  </a:lnTo>
                  <a:lnTo>
                    <a:pt x="7251" y="40386"/>
                  </a:lnTo>
                  <a:lnTo>
                    <a:pt x="20015" y="25107"/>
                  </a:lnTo>
                  <a:lnTo>
                    <a:pt x="21793" y="25171"/>
                  </a:lnTo>
                  <a:lnTo>
                    <a:pt x="46507" y="124129"/>
                  </a:lnTo>
                  <a:lnTo>
                    <a:pt x="50063" y="125145"/>
                  </a:lnTo>
                  <a:lnTo>
                    <a:pt x="47942" y="52717"/>
                  </a:lnTo>
                  <a:lnTo>
                    <a:pt x="25514" y="22288"/>
                  </a:lnTo>
                  <a:lnTo>
                    <a:pt x="24371" y="22034"/>
                  </a:lnTo>
                  <a:lnTo>
                    <a:pt x="23253" y="21818"/>
                  </a:lnTo>
                  <a:lnTo>
                    <a:pt x="22136" y="21678"/>
                  </a:lnTo>
                  <a:lnTo>
                    <a:pt x="21031" y="21590"/>
                  </a:lnTo>
                  <a:lnTo>
                    <a:pt x="19964" y="21577"/>
                  </a:lnTo>
                  <a:lnTo>
                    <a:pt x="18897" y="21628"/>
                  </a:lnTo>
                  <a:lnTo>
                    <a:pt x="4508" y="34429"/>
                  </a:lnTo>
                  <a:lnTo>
                    <a:pt x="3733" y="8890"/>
                  </a:lnTo>
                  <a:lnTo>
                    <a:pt x="33388" y="17297"/>
                  </a:lnTo>
                  <a:lnTo>
                    <a:pt x="34886" y="17297"/>
                  </a:lnTo>
                  <a:lnTo>
                    <a:pt x="35102" y="17297"/>
                  </a:lnTo>
                  <a:lnTo>
                    <a:pt x="36906" y="17259"/>
                  </a:lnTo>
                  <a:lnTo>
                    <a:pt x="39014" y="17132"/>
                  </a:lnTo>
                  <a:lnTo>
                    <a:pt x="40728" y="16929"/>
                  </a:lnTo>
                  <a:lnTo>
                    <a:pt x="41084" y="16916"/>
                  </a:lnTo>
                  <a:lnTo>
                    <a:pt x="43103" y="16637"/>
                  </a:lnTo>
                  <a:lnTo>
                    <a:pt x="44081" y="16459"/>
                  </a:lnTo>
                  <a:lnTo>
                    <a:pt x="44323" y="18554"/>
                  </a:lnTo>
                  <a:lnTo>
                    <a:pt x="64871" y="46901"/>
                  </a:lnTo>
                  <a:lnTo>
                    <a:pt x="66294" y="46799"/>
                  </a:lnTo>
                  <a:lnTo>
                    <a:pt x="67030" y="46697"/>
                  </a:lnTo>
                  <a:lnTo>
                    <a:pt x="69189" y="130632"/>
                  </a:lnTo>
                  <a:lnTo>
                    <a:pt x="72732" y="1316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467646" y="7825244"/>
              <a:ext cx="26670" cy="50800"/>
            </a:xfrm>
            <a:custGeom>
              <a:avLst/>
              <a:gdLst/>
              <a:ahLst/>
              <a:cxnLst/>
              <a:rect l="l" t="t" r="r" b="b"/>
              <a:pathLst>
                <a:path w="26670" h="50800">
                  <a:moveTo>
                    <a:pt x="5435" y="0"/>
                  </a:moveTo>
                  <a:lnTo>
                    <a:pt x="0" y="4838"/>
                  </a:lnTo>
                  <a:lnTo>
                    <a:pt x="1117" y="38328"/>
                  </a:lnTo>
                  <a:lnTo>
                    <a:pt x="6934" y="46253"/>
                  </a:lnTo>
                  <a:lnTo>
                    <a:pt x="20789" y="50190"/>
                  </a:lnTo>
                  <a:lnTo>
                    <a:pt x="26225" y="45427"/>
                  </a:lnTo>
                  <a:lnTo>
                    <a:pt x="25196" y="11823"/>
                  </a:lnTo>
                  <a:lnTo>
                    <a:pt x="19354" y="3848"/>
                  </a:lnTo>
                  <a:lnTo>
                    <a:pt x="12395" y="1917"/>
                  </a:lnTo>
                  <a:lnTo>
                    <a:pt x="543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466147" y="7824977"/>
              <a:ext cx="29845" cy="50800"/>
            </a:xfrm>
            <a:custGeom>
              <a:avLst/>
              <a:gdLst/>
              <a:ahLst/>
              <a:cxnLst/>
              <a:rect l="l" t="t" r="r" b="b"/>
              <a:pathLst>
                <a:path w="29845" h="50800">
                  <a:moveTo>
                    <a:pt x="29248" y="38557"/>
                  </a:moveTo>
                  <a:lnTo>
                    <a:pt x="29222" y="37782"/>
                  </a:lnTo>
                  <a:lnTo>
                    <a:pt x="29222" y="37553"/>
                  </a:lnTo>
                  <a:lnTo>
                    <a:pt x="28676" y="19939"/>
                  </a:lnTo>
                  <a:lnTo>
                    <a:pt x="28575" y="18288"/>
                  </a:lnTo>
                  <a:lnTo>
                    <a:pt x="25704" y="9918"/>
                  </a:lnTo>
                  <a:lnTo>
                    <a:pt x="25704" y="37871"/>
                  </a:lnTo>
                  <a:lnTo>
                    <a:pt x="25692" y="39141"/>
                  </a:lnTo>
                  <a:lnTo>
                    <a:pt x="18465" y="47155"/>
                  </a:lnTo>
                  <a:lnTo>
                    <a:pt x="17449" y="47091"/>
                  </a:lnTo>
                  <a:lnTo>
                    <a:pt x="3530" y="13144"/>
                  </a:lnTo>
                  <a:lnTo>
                    <a:pt x="3530" y="12928"/>
                  </a:lnTo>
                  <a:lnTo>
                    <a:pt x="10782" y="3530"/>
                  </a:lnTo>
                  <a:lnTo>
                    <a:pt x="11277" y="3530"/>
                  </a:lnTo>
                  <a:lnTo>
                    <a:pt x="25704" y="37871"/>
                  </a:lnTo>
                  <a:lnTo>
                    <a:pt x="25704" y="9918"/>
                  </a:lnTo>
                  <a:lnTo>
                    <a:pt x="14338" y="508"/>
                  </a:lnTo>
                  <a:lnTo>
                    <a:pt x="14135" y="444"/>
                  </a:lnTo>
                  <a:lnTo>
                    <a:pt x="13614" y="304"/>
                  </a:lnTo>
                  <a:lnTo>
                    <a:pt x="12890" y="165"/>
                  </a:lnTo>
                  <a:lnTo>
                    <a:pt x="11430" y="0"/>
                  </a:lnTo>
                  <a:lnTo>
                    <a:pt x="10731" y="0"/>
                  </a:lnTo>
                  <a:lnTo>
                    <a:pt x="0" y="12230"/>
                  </a:lnTo>
                  <a:lnTo>
                    <a:pt x="12" y="13042"/>
                  </a:lnTo>
                  <a:lnTo>
                    <a:pt x="13423" y="49695"/>
                  </a:lnTo>
                  <a:lnTo>
                    <a:pt x="15087" y="50228"/>
                  </a:lnTo>
                  <a:lnTo>
                    <a:pt x="15608" y="50368"/>
                  </a:lnTo>
                  <a:lnTo>
                    <a:pt x="16344" y="50507"/>
                  </a:lnTo>
                  <a:lnTo>
                    <a:pt x="17780" y="50660"/>
                  </a:lnTo>
                  <a:lnTo>
                    <a:pt x="18491" y="50685"/>
                  </a:lnTo>
                  <a:lnTo>
                    <a:pt x="19862" y="50584"/>
                  </a:lnTo>
                  <a:lnTo>
                    <a:pt x="29222" y="39357"/>
                  </a:lnTo>
                  <a:lnTo>
                    <a:pt x="29248" y="385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453434" y="7774978"/>
              <a:ext cx="66040" cy="22225"/>
            </a:xfrm>
            <a:custGeom>
              <a:avLst/>
              <a:gdLst/>
              <a:ahLst/>
              <a:cxnLst/>
              <a:rect l="l" t="t" r="r" b="b"/>
              <a:pathLst>
                <a:path w="66039" h="22225">
                  <a:moveTo>
                    <a:pt x="6324" y="0"/>
                  </a:moveTo>
                  <a:lnTo>
                    <a:pt x="2362" y="2336"/>
                  </a:lnTo>
                  <a:lnTo>
                    <a:pt x="0" y="5207"/>
                  </a:lnTo>
                  <a:lnTo>
                    <a:pt x="101" y="8293"/>
                  </a:lnTo>
                  <a:lnTo>
                    <a:pt x="2851" y="13725"/>
                  </a:lnTo>
                  <a:lnTo>
                    <a:pt x="10040" y="18126"/>
                  </a:lnTo>
                  <a:lnTo>
                    <a:pt x="20595" y="21055"/>
                  </a:lnTo>
                  <a:lnTo>
                    <a:pt x="33439" y="22072"/>
                  </a:lnTo>
                  <a:lnTo>
                    <a:pt x="37185" y="22047"/>
                  </a:lnTo>
                  <a:lnTo>
                    <a:pt x="40690" y="21590"/>
                  </a:lnTo>
                  <a:lnTo>
                    <a:pt x="44030" y="20916"/>
                  </a:lnTo>
                  <a:lnTo>
                    <a:pt x="43980" y="20129"/>
                  </a:lnTo>
                  <a:lnTo>
                    <a:pt x="65786" y="7239"/>
                  </a:lnTo>
                  <a:lnTo>
                    <a:pt x="65455" y="4851"/>
                  </a:lnTo>
                  <a:lnTo>
                    <a:pt x="63766" y="2667"/>
                  </a:lnTo>
                  <a:lnTo>
                    <a:pt x="61023" y="749"/>
                  </a:lnTo>
                  <a:lnTo>
                    <a:pt x="59359" y="2768"/>
                  </a:lnTo>
                  <a:lnTo>
                    <a:pt x="59436" y="5410"/>
                  </a:lnTo>
                  <a:lnTo>
                    <a:pt x="57447" y="8951"/>
                  </a:lnTo>
                  <a:lnTo>
                    <a:pt x="51877" y="12661"/>
                  </a:lnTo>
                  <a:lnTo>
                    <a:pt x="43553" y="15600"/>
                  </a:lnTo>
                  <a:lnTo>
                    <a:pt x="33299" y="16827"/>
                  </a:lnTo>
                  <a:lnTo>
                    <a:pt x="22970" y="16027"/>
                  </a:lnTo>
                  <a:lnTo>
                    <a:pt x="14484" y="13679"/>
                  </a:lnTo>
                  <a:lnTo>
                    <a:pt x="8703" y="10142"/>
                  </a:lnTo>
                  <a:lnTo>
                    <a:pt x="6489" y="5778"/>
                  </a:lnTo>
                  <a:lnTo>
                    <a:pt x="63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448443" y="7660258"/>
              <a:ext cx="73025" cy="139065"/>
            </a:xfrm>
            <a:custGeom>
              <a:avLst/>
              <a:gdLst/>
              <a:ahLst/>
              <a:cxnLst/>
              <a:rect l="l" t="t" r="r" b="b"/>
              <a:pathLst>
                <a:path w="73025" h="139065">
                  <a:moveTo>
                    <a:pt x="70154" y="22517"/>
                  </a:moveTo>
                  <a:lnTo>
                    <a:pt x="70104" y="22225"/>
                  </a:lnTo>
                  <a:lnTo>
                    <a:pt x="69951" y="15786"/>
                  </a:lnTo>
                  <a:lnTo>
                    <a:pt x="69900" y="15379"/>
                  </a:lnTo>
                  <a:lnTo>
                    <a:pt x="69684" y="13957"/>
                  </a:lnTo>
                  <a:lnTo>
                    <a:pt x="66573" y="9017"/>
                  </a:lnTo>
                  <a:lnTo>
                    <a:pt x="66573" y="21691"/>
                  </a:lnTo>
                  <a:lnTo>
                    <a:pt x="66205" y="21894"/>
                  </a:lnTo>
                  <a:lnTo>
                    <a:pt x="65976" y="21996"/>
                  </a:lnTo>
                  <a:lnTo>
                    <a:pt x="65544" y="22186"/>
                  </a:lnTo>
                  <a:lnTo>
                    <a:pt x="65239" y="22301"/>
                  </a:lnTo>
                  <a:lnTo>
                    <a:pt x="65074" y="22339"/>
                  </a:lnTo>
                  <a:lnTo>
                    <a:pt x="64909" y="22402"/>
                  </a:lnTo>
                  <a:lnTo>
                    <a:pt x="64554" y="22491"/>
                  </a:lnTo>
                  <a:lnTo>
                    <a:pt x="64363" y="22555"/>
                  </a:lnTo>
                  <a:lnTo>
                    <a:pt x="63982" y="22631"/>
                  </a:lnTo>
                  <a:lnTo>
                    <a:pt x="63779" y="22694"/>
                  </a:lnTo>
                  <a:lnTo>
                    <a:pt x="63563" y="22733"/>
                  </a:lnTo>
                  <a:lnTo>
                    <a:pt x="63360" y="22783"/>
                  </a:lnTo>
                  <a:lnTo>
                    <a:pt x="62915" y="22860"/>
                  </a:lnTo>
                  <a:lnTo>
                    <a:pt x="62661" y="22885"/>
                  </a:lnTo>
                  <a:lnTo>
                    <a:pt x="62395" y="22936"/>
                  </a:lnTo>
                  <a:lnTo>
                    <a:pt x="62179" y="22961"/>
                  </a:lnTo>
                  <a:lnTo>
                    <a:pt x="61468" y="23025"/>
                  </a:lnTo>
                  <a:lnTo>
                    <a:pt x="60134" y="23253"/>
                  </a:lnTo>
                  <a:lnTo>
                    <a:pt x="52324" y="27584"/>
                  </a:lnTo>
                  <a:lnTo>
                    <a:pt x="52044" y="27889"/>
                  </a:lnTo>
                  <a:lnTo>
                    <a:pt x="50203" y="31572"/>
                  </a:lnTo>
                  <a:lnTo>
                    <a:pt x="50165" y="31711"/>
                  </a:lnTo>
                  <a:lnTo>
                    <a:pt x="50050" y="32143"/>
                  </a:lnTo>
                  <a:lnTo>
                    <a:pt x="49949" y="32613"/>
                  </a:lnTo>
                  <a:lnTo>
                    <a:pt x="49911" y="32816"/>
                  </a:lnTo>
                  <a:lnTo>
                    <a:pt x="49872" y="33045"/>
                  </a:lnTo>
                  <a:lnTo>
                    <a:pt x="49809" y="33502"/>
                  </a:lnTo>
                  <a:lnTo>
                    <a:pt x="49758" y="34188"/>
                  </a:lnTo>
                  <a:lnTo>
                    <a:pt x="49758" y="35293"/>
                  </a:lnTo>
                  <a:lnTo>
                    <a:pt x="49771" y="35725"/>
                  </a:lnTo>
                  <a:lnTo>
                    <a:pt x="49809" y="36182"/>
                  </a:lnTo>
                  <a:lnTo>
                    <a:pt x="49860" y="36576"/>
                  </a:lnTo>
                  <a:lnTo>
                    <a:pt x="49885" y="36728"/>
                  </a:lnTo>
                  <a:lnTo>
                    <a:pt x="50012" y="37477"/>
                  </a:lnTo>
                  <a:lnTo>
                    <a:pt x="50088" y="37858"/>
                  </a:lnTo>
                  <a:lnTo>
                    <a:pt x="50215" y="38354"/>
                  </a:lnTo>
                  <a:lnTo>
                    <a:pt x="50266" y="38544"/>
                  </a:lnTo>
                  <a:lnTo>
                    <a:pt x="51727" y="91808"/>
                  </a:lnTo>
                  <a:lnTo>
                    <a:pt x="51130" y="91986"/>
                  </a:lnTo>
                  <a:lnTo>
                    <a:pt x="47866" y="92735"/>
                  </a:lnTo>
                  <a:lnTo>
                    <a:pt x="46558" y="92989"/>
                  </a:lnTo>
                  <a:lnTo>
                    <a:pt x="46304" y="93040"/>
                  </a:lnTo>
                  <a:lnTo>
                    <a:pt x="46164" y="93040"/>
                  </a:lnTo>
                  <a:lnTo>
                    <a:pt x="46037" y="93065"/>
                  </a:lnTo>
                  <a:lnTo>
                    <a:pt x="45542" y="93141"/>
                  </a:lnTo>
                  <a:lnTo>
                    <a:pt x="45326" y="93179"/>
                  </a:lnTo>
                  <a:lnTo>
                    <a:pt x="45199" y="93205"/>
                  </a:lnTo>
                  <a:lnTo>
                    <a:pt x="45072" y="93243"/>
                  </a:lnTo>
                  <a:lnTo>
                    <a:pt x="44945" y="93268"/>
                  </a:lnTo>
                  <a:lnTo>
                    <a:pt x="44640" y="93332"/>
                  </a:lnTo>
                  <a:lnTo>
                    <a:pt x="44411" y="93370"/>
                  </a:lnTo>
                  <a:lnTo>
                    <a:pt x="42672" y="93586"/>
                  </a:lnTo>
                  <a:lnTo>
                    <a:pt x="39090" y="93865"/>
                  </a:lnTo>
                  <a:lnTo>
                    <a:pt x="38163" y="93903"/>
                  </a:lnTo>
                  <a:lnTo>
                    <a:pt x="37706" y="93903"/>
                  </a:lnTo>
                  <a:lnTo>
                    <a:pt x="37477" y="93929"/>
                  </a:lnTo>
                  <a:lnTo>
                    <a:pt x="37261" y="93929"/>
                  </a:lnTo>
                  <a:lnTo>
                    <a:pt x="36309" y="93929"/>
                  </a:lnTo>
                  <a:lnTo>
                    <a:pt x="35852" y="93903"/>
                  </a:lnTo>
                  <a:lnTo>
                    <a:pt x="35394" y="93903"/>
                  </a:lnTo>
                  <a:lnTo>
                    <a:pt x="32651" y="93776"/>
                  </a:lnTo>
                  <a:lnTo>
                    <a:pt x="32219" y="93738"/>
                  </a:lnTo>
                  <a:lnTo>
                    <a:pt x="31750" y="93726"/>
                  </a:lnTo>
                  <a:lnTo>
                    <a:pt x="31305" y="93675"/>
                  </a:lnTo>
                  <a:lnTo>
                    <a:pt x="30861" y="93662"/>
                  </a:lnTo>
                  <a:lnTo>
                    <a:pt x="30226" y="93611"/>
                  </a:lnTo>
                  <a:lnTo>
                    <a:pt x="29984" y="93586"/>
                  </a:lnTo>
                  <a:lnTo>
                    <a:pt x="29781" y="93548"/>
                  </a:lnTo>
                  <a:lnTo>
                    <a:pt x="29578" y="93535"/>
                  </a:lnTo>
                  <a:lnTo>
                    <a:pt x="29362" y="93510"/>
                  </a:lnTo>
                  <a:lnTo>
                    <a:pt x="29146" y="93472"/>
                  </a:lnTo>
                  <a:lnTo>
                    <a:pt x="28930" y="93446"/>
                  </a:lnTo>
                  <a:lnTo>
                    <a:pt x="28702" y="93433"/>
                  </a:lnTo>
                  <a:lnTo>
                    <a:pt x="28460" y="93383"/>
                  </a:lnTo>
                  <a:lnTo>
                    <a:pt x="28206" y="93370"/>
                  </a:lnTo>
                  <a:lnTo>
                    <a:pt x="24688" y="92875"/>
                  </a:lnTo>
                  <a:lnTo>
                    <a:pt x="23177" y="92583"/>
                  </a:lnTo>
                  <a:lnTo>
                    <a:pt x="22987" y="92532"/>
                  </a:lnTo>
                  <a:lnTo>
                    <a:pt x="22415" y="92417"/>
                  </a:lnTo>
                  <a:lnTo>
                    <a:pt x="22225" y="92354"/>
                  </a:lnTo>
                  <a:lnTo>
                    <a:pt x="21628" y="92240"/>
                  </a:lnTo>
                  <a:lnTo>
                    <a:pt x="20688" y="91998"/>
                  </a:lnTo>
                  <a:lnTo>
                    <a:pt x="20396" y="91948"/>
                  </a:lnTo>
                  <a:lnTo>
                    <a:pt x="19202" y="91592"/>
                  </a:lnTo>
                  <a:lnTo>
                    <a:pt x="18897" y="91541"/>
                  </a:lnTo>
                  <a:lnTo>
                    <a:pt x="18046" y="91287"/>
                  </a:lnTo>
                  <a:lnTo>
                    <a:pt x="17119" y="90982"/>
                  </a:lnTo>
                  <a:lnTo>
                    <a:pt x="16954" y="90932"/>
                  </a:lnTo>
                  <a:lnTo>
                    <a:pt x="16560" y="90766"/>
                  </a:lnTo>
                  <a:lnTo>
                    <a:pt x="16433" y="90754"/>
                  </a:lnTo>
                  <a:lnTo>
                    <a:pt x="16230" y="90665"/>
                  </a:lnTo>
                  <a:lnTo>
                    <a:pt x="16040" y="90589"/>
                  </a:lnTo>
                  <a:lnTo>
                    <a:pt x="15087" y="90258"/>
                  </a:lnTo>
                  <a:lnTo>
                    <a:pt x="14782" y="90106"/>
                  </a:lnTo>
                  <a:lnTo>
                    <a:pt x="13881" y="89763"/>
                  </a:lnTo>
                  <a:lnTo>
                    <a:pt x="12750" y="89242"/>
                  </a:lnTo>
                  <a:lnTo>
                    <a:pt x="6705" y="84670"/>
                  </a:lnTo>
                  <a:lnTo>
                    <a:pt x="6553" y="84480"/>
                  </a:lnTo>
                  <a:lnTo>
                    <a:pt x="5562" y="81762"/>
                  </a:lnTo>
                  <a:lnTo>
                    <a:pt x="5562" y="81534"/>
                  </a:lnTo>
                  <a:lnTo>
                    <a:pt x="3530" y="16370"/>
                  </a:lnTo>
                  <a:lnTo>
                    <a:pt x="3530" y="16141"/>
                  </a:lnTo>
                  <a:lnTo>
                    <a:pt x="16687" y="6159"/>
                  </a:lnTo>
                  <a:lnTo>
                    <a:pt x="17081" y="6108"/>
                  </a:lnTo>
                  <a:lnTo>
                    <a:pt x="17475" y="6019"/>
                  </a:lnTo>
                  <a:lnTo>
                    <a:pt x="17894" y="5969"/>
                  </a:lnTo>
                  <a:lnTo>
                    <a:pt x="18313" y="5892"/>
                  </a:lnTo>
                  <a:lnTo>
                    <a:pt x="18719" y="5791"/>
                  </a:lnTo>
                  <a:lnTo>
                    <a:pt x="19138" y="5715"/>
                  </a:lnTo>
                  <a:lnTo>
                    <a:pt x="19989" y="5511"/>
                  </a:lnTo>
                  <a:lnTo>
                    <a:pt x="20205" y="5473"/>
                  </a:lnTo>
                  <a:lnTo>
                    <a:pt x="21069" y="5232"/>
                  </a:lnTo>
                  <a:lnTo>
                    <a:pt x="21272" y="5156"/>
                  </a:lnTo>
                  <a:lnTo>
                    <a:pt x="22352" y="4838"/>
                  </a:lnTo>
                  <a:lnTo>
                    <a:pt x="25158" y="4229"/>
                  </a:lnTo>
                  <a:lnTo>
                    <a:pt x="25488" y="4165"/>
                  </a:lnTo>
                  <a:lnTo>
                    <a:pt x="26898" y="4000"/>
                  </a:lnTo>
                  <a:lnTo>
                    <a:pt x="27241" y="3937"/>
                  </a:lnTo>
                  <a:lnTo>
                    <a:pt x="29400" y="3746"/>
                  </a:lnTo>
                  <a:lnTo>
                    <a:pt x="29756" y="3733"/>
                  </a:lnTo>
                  <a:lnTo>
                    <a:pt x="30111" y="3683"/>
                  </a:lnTo>
                  <a:lnTo>
                    <a:pt x="31953" y="3581"/>
                  </a:lnTo>
                  <a:lnTo>
                    <a:pt x="33820" y="3530"/>
                  </a:lnTo>
                  <a:lnTo>
                    <a:pt x="34378" y="3530"/>
                  </a:lnTo>
                  <a:lnTo>
                    <a:pt x="34594" y="3530"/>
                  </a:lnTo>
                  <a:lnTo>
                    <a:pt x="66433" y="15875"/>
                  </a:lnTo>
                  <a:lnTo>
                    <a:pt x="66433" y="16078"/>
                  </a:lnTo>
                  <a:lnTo>
                    <a:pt x="66573" y="21691"/>
                  </a:lnTo>
                  <a:lnTo>
                    <a:pt x="66573" y="9017"/>
                  </a:lnTo>
                  <a:lnTo>
                    <a:pt x="34582" y="50"/>
                  </a:lnTo>
                  <a:lnTo>
                    <a:pt x="33794" y="12"/>
                  </a:lnTo>
                  <a:lnTo>
                    <a:pt x="32994" y="12"/>
                  </a:lnTo>
                  <a:lnTo>
                    <a:pt x="30645" y="139"/>
                  </a:lnTo>
                  <a:lnTo>
                    <a:pt x="30251" y="139"/>
                  </a:lnTo>
                  <a:lnTo>
                    <a:pt x="26492" y="469"/>
                  </a:lnTo>
                  <a:lnTo>
                    <a:pt x="25400" y="635"/>
                  </a:lnTo>
                  <a:lnTo>
                    <a:pt x="24295" y="762"/>
                  </a:lnTo>
                  <a:lnTo>
                    <a:pt x="23609" y="889"/>
                  </a:lnTo>
                  <a:lnTo>
                    <a:pt x="23241" y="927"/>
                  </a:lnTo>
                  <a:lnTo>
                    <a:pt x="22529" y="1054"/>
                  </a:lnTo>
                  <a:lnTo>
                    <a:pt x="22212" y="1155"/>
                  </a:lnTo>
                  <a:lnTo>
                    <a:pt x="21958" y="1231"/>
                  </a:lnTo>
                  <a:lnTo>
                    <a:pt x="21831" y="1257"/>
                  </a:lnTo>
                  <a:lnTo>
                    <a:pt x="21640" y="1346"/>
                  </a:lnTo>
                  <a:lnTo>
                    <a:pt x="21437" y="1422"/>
                  </a:lnTo>
                  <a:lnTo>
                    <a:pt x="21259" y="1460"/>
                  </a:lnTo>
                  <a:lnTo>
                    <a:pt x="21069" y="1549"/>
                  </a:lnTo>
                  <a:lnTo>
                    <a:pt x="20472" y="1727"/>
                  </a:lnTo>
                  <a:lnTo>
                    <a:pt x="20294" y="1790"/>
                  </a:lnTo>
                  <a:lnTo>
                    <a:pt x="20091" y="1816"/>
                  </a:lnTo>
                  <a:lnTo>
                    <a:pt x="19723" y="1943"/>
                  </a:lnTo>
                  <a:lnTo>
                    <a:pt x="19329" y="2019"/>
                  </a:lnTo>
                  <a:lnTo>
                    <a:pt x="19138" y="2082"/>
                  </a:lnTo>
                  <a:lnTo>
                    <a:pt x="18376" y="2286"/>
                  </a:lnTo>
                  <a:lnTo>
                    <a:pt x="17995" y="2349"/>
                  </a:lnTo>
                  <a:lnTo>
                    <a:pt x="17614" y="2438"/>
                  </a:lnTo>
                  <a:lnTo>
                    <a:pt x="16383" y="2654"/>
                  </a:lnTo>
                  <a:lnTo>
                    <a:pt x="16179" y="2679"/>
                  </a:lnTo>
                  <a:lnTo>
                    <a:pt x="15976" y="2717"/>
                  </a:lnTo>
                  <a:lnTo>
                    <a:pt x="14998" y="2844"/>
                  </a:lnTo>
                  <a:lnTo>
                    <a:pt x="14859" y="2870"/>
                  </a:lnTo>
                  <a:lnTo>
                    <a:pt x="14414" y="3009"/>
                  </a:lnTo>
                  <a:lnTo>
                    <a:pt x="0" y="15684"/>
                  </a:lnTo>
                  <a:lnTo>
                    <a:pt x="0" y="16243"/>
                  </a:lnTo>
                  <a:lnTo>
                    <a:pt x="2044" y="81711"/>
                  </a:lnTo>
                  <a:lnTo>
                    <a:pt x="2044" y="81838"/>
                  </a:lnTo>
                  <a:lnTo>
                    <a:pt x="5765" y="88836"/>
                  </a:lnTo>
                  <a:lnTo>
                    <a:pt x="6057" y="89115"/>
                  </a:lnTo>
                  <a:lnTo>
                    <a:pt x="10617" y="92087"/>
                  </a:lnTo>
                  <a:lnTo>
                    <a:pt x="10922" y="92278"/>
                  </a:lnTo>
                  <a:lnTo>
                    <a:pt x="11849" y="92684"/>
                  </a:lnTo>
                  <a:lnTo>
                    <a:pt x="12217" y="92875"/>
                  </a:lnTo>
                  <a:lnTo>
                    <a:pt x="13893" y="93573"/>
                  </a:lnTo>
                  <a:lnTo>
                    <a:pt x="14478" y="93776"/>
                  </a:lnTo>
                  <a:lnTo>
                    <a:pt x="14808" y="93929"/>
                  </a:lnTo>
                  <a:lnTo>
                    <a:pt x="15684" y="94221"/>
                  </a:lnTo>
                  <a:lnTo>
                    <a:pt x="16383" y="94462"/>
                  </a:lnTo>
                  <a:lnTo>
                    <a:pt x="18986" y="95211"/>
                  </a:lnTo>
                  <a:lnTo>
                    <a:pt x="20840" y="95669"/>
                  </a:lnTo>
                  <a:lnTo>
                    <a:pt x="21069" y="95707"/>
                  </a:lnTo>
                  <a:lnTo>
                    <a:pt x="21234" y="95758"/>
                  </a:lnTo>
                  <a:lnTo>
                    <a:pt x="21437" y="95808"/>
                  </a:lnTo>
                  <a:lnTo>
                    <a:pt x="21856" y="95885"/>
                  </a:lnTo>
                  <a:lnTo>
                    <a:pt x="22059" y="95948"/>
                  </a:lnTo>
                  <a:lnTo>
                    <a:pt x="22555" y="96050"/>
                  </a:lnTo>
                  <a:lnTo>
                    <a:pt x="24117" y="96342"/>
                  </a:lnTo>
                  <a:lnTo>
                    <a:pt x="27825" y="96862"/>
                  </a:lnTo>
                  <a:lnTo>
                    <a:pt x="28003" y="96901"/>
                  </a:lnTo>
                  <a:lnTo>
                    <a:pt x="28232" y="96913"/>
                  </a:lnTo>
                  <a:lnTo>
                    <a:pt x="28460" y="96939"/>
                  </a:lnTo>
                  <a:lnTo>
                    <a:pt x="28676" y="96977"/>
                  </a:lnTo>
                  <a:lnTo>
                    <a:pt x="28930" y="97002"/>
                  </a:lnTo>
                  <a:lnTo>
                    <a:pt x="30594" y="97155"/>
                  </a:lnTo>
                  <a:lnTo>
                    <a:pt x="31064" y="97218"/>
                  </a:lnTo>
                  <a:lnTo>
                    <a:pt x="32931" y="97332"/>
                  </a:lnTo>
                  <a:lnTo>
                    <a:pt x="34836" y="97409"/>
                  </a:lnTo>
                  <a:lnTo>
                    <a:pt x="35318" y="97409"/>
                  </a:lnTo>
                  <a:lnTo>
                    <a:pt x="35814" y="97434"/>
                  </a:lnTo>
                  <a:lnTo>
                    <a:pt x="37261" y="97434"/>
                  </a:lnTo>
                  <a:lnTo>
                    <a:pt x="37769" y="97434"/>
                  </a:lnTo>
                  <a:lnTo>
                    <a:pt x="38252" y="97409"/>
                  </a:lnTo>
                  <a:lnTo>
                    <a:pt x="39243" y="97396"/>
                  </a:lnTo>
                  <a:lnTo>
                    <a:pt x="39725" y="97345"/>
                  </a:lnTo>
                  <a:lnTo>
                    <a:pt x="43053" y="97104"/>
                  </a:lnTo>
                  <a:lnTo>
                    <a:pt x="44907" y="96850"/>
                  </a:lnTo>
                  <a:lnTo>
                    <a:pt x="45173" y="96812"/>
                  </a:lnTo>
                  <a:lnTo>
                    <a:pt x="45326" y="96799"/>
                  </a:lnTo>
                  <a:lnTo>
                    <a:pt x="45453" y="96774"/>
                  </a:lnTo>
                  <a:lnTo>
                    <a:pt x="45593" y="96761"/>
                  </a:lnTo>
                  <a:lnTo>
                    <a:pt x="45834" y="96710"/>
                  </a:lnTo>
                  <a:lnTo>
                    <a:pt x="46088" y="96659"/>
                  </a:lnTo>
                  <a:lnTo>
                    <a:pt x="46215" y="96647"/>
                  </a:lnTo>
                  <a:lnTo>
                    <a:pt x="46342" y="96621"/>
                  </a:lnTo>
                  <a:lnTo>
                    <a:pt x="46469" y="96608"/>
                  </a:lnTo>
                  <a:lnTo>
                    <a:pt x="46685" y="96545"/>
                  </a:lnTo>
                  <a:lnTo>
                    <a:pt x="46913" y="96507"/>
                  </a:lnTo>
                  <a:lnTo>
                    <a:pt x="47561" y="96354"/>
                  </a:lnTo>
                  <a:lnTo>
                    <a:pt x="47891" y="96316"/>
                  </a:lnTo>
                  <a:lnTo>
                    <a:pt x="51409" y="95554"/>
                  </a:lnTo>
                  <a:lnTo>
                    <a:pt x="52044" y="95389"/>
                  </a:lnTo>
                  <a:lnTo>
                    <a:pt x="53543" y="94957"/>
                  </a:lnTo>
                  <a:lnTo>
                    <a:pt x="53721" y="94881"/>
                  </a:lnTo>
                  <a:lnTo>
                    <a:pt x="53886" y="94856"/>
                  </a:lnTo>
                  <a:lnTo>
                    <a:pt x="54038" y="94780"/>
                  </a:lnTo>
                  <a:lnTo>
                    <a:pt x="54279" y="94716"/>
                  </a:lnTo>
                  <a:lnTo>
                    <a:pt x="55321" y="93370"/>
                  </a:lnTo>
                  <a:lnTo>
                    <a:pt x="55321" y="93040"/>
                  </a:lnTo>
                  <a:lnTo>
                    <a:pt x="55308" y="92875"/>
                  </a:lnTo>
                  <a:lnTo>
                    <a:pt x="55270" y="92684"/>
                  </a:lnTo>
                  <a:lnTo>
                    <a:pt x="53987" y="45834"/>
                  </a:lnTo>
                  <a:lnTo>
                    <a:pt x="54229" y="46202"/>
                  </a:lnTo>
                  <a:lnTo>
                    <a:pt x="55410" y="47726"/>
                  </a:lnTo>
                  <a:lnTo>
                    <a:pt x="56261" y="48755"/>
                  </a:lnTo>
                  <a:lnTo>
                    <a:pt x="56451" y="48920"/>
                  </a:lnTo>
                  <a:lnTo>
                    <a:pt x="56603" y="49123"/>
                  </a:lnTo>
                  <a:lnTo>
                    <a:pt x="57645" y="50241"/>
                  </a:lnTo>
                  <a:lnTo>
                    <a:pt x="57937" y="50533"/>
                  </a:lnTo>
                  <a:lnTo>
                    <a:pt x="58039" y="50660"/>
                  </a:lnTo>
                  <a:lnTo>
                    <a:pt x="58153" y="50800"/>
                  </a:lnTo>
                  <a:lnTo>
                    <a:pt x="58318" y="50965"/>
                  </a:lnTo>
                  <a:lnTo>
                    <a:pt x="58483" y="51104"/>
                  </a:lnTo>
                  <a:lnTo>
                    <a:pt x="58699" y="51333"/>
                  </a:lnTo>
                  <a:lnTo>
                    <a:pt x="58839" y="51473"/>
                  </a:lnTo>
                  <a:lnTo>
                    <a:pt x="58991" y="51600"/>
                  </a:lnTo>
                  <a:lnTo>
                    <a:pt x="59423" y="52057"/>
                  </a:lnTo>
                  <a:lnTo>
                    <a:pt x="59740" y="52324"/>
                  </a:lnTo>
                  <a:lnTo>
                    <a:pt x="59994" y="52590"/>
                  </a:lnTo>
                  <a:lnTo>
                    <a:pt x="60147" y="52717"/>
                  </a:lnTo>
                  <a:lnTo>
                    <a:pt x="60274" y="52844"/>
                  </a:lnTo>
                  <a:lnTo>
                    <a:pt x="60528" y="53086"/>
                  </a:lnTo>
                  <a:lnTo>
                    <a:pt x="60667" y="53174"/>
                  </a:lnTo>
                  <a:lnTo>
                    <a:pt x="63119" y="50660"/>
                  </a:lnTo>
                  <a:lnTo>
                    <a:pt x="62915" y="50444"/>
                  </a:lnTo>
                  <a:lnTo>
                    <a:pt x="62788" y="50368"/>
                  </a:lnTo>
                  <a:lnTo>
                    <a:pt x="62661" y="50215"/>
                  </a:lnTo>
                  <a:lnTo>
                    <a:pt x="62407" y="49999"/>
                  </a:lnTo>
                  <a:lnTo>
                    <a:pt x="62014" y="49618"/>
                  </a:lnTo>
                  <a:lnTo>
                    <a:pt x="61874" y="49504"/>
                  </a:lnTo>
                  <a:lnTo>
                    <a:pt x="61607" y="49225"/>
                  </a:lnTo>
                  <a:lnTo>
                    <a:pt x="61455" y="49085"/>
                  </a:lnTo>
                  <a:lnTo>
                    <a:pt x="61328" y="48945"/>
                  </a:lnTo>
                  <a:lnTo>
                    <a:pt x="61201" y="48856"/>
                  </a:lnTo>
                  <a:lnTo>
                    <a:pt x="61036" y="48679"/>
                  </a:lnTo>
                  <a:lnTo>
                    <a:pt x="60896" y="48552"/>
                  </a:lnTo>
                  <a:lnTo>
                    <a:pt x="60782" y="48387"/>
                  </a:lnTo>
                  <a:lnTo>
                    <a:pt x="60528" y="48158"/>
                  </a:lnTo>
                  <a:lnTo>
                    <a:pt x="59855" y="47459"/>
                  </a:lnTo>
                  <a:lnTo>
                    <a:pt x="59563" y="47129"/>
                  </a:lnTo>
                  <a:lnTo>
                    <a:pt x="59232" y="46786"/>
                  </a:lnTo>
                  <a:lnTo>
                    <a:pt x="59093" y="46596"/>
                  </a:lnTo>
                  <a:lnTo>
                    <a:pt x="58928" y="46431"/>
                  </a:lnTo>
                  <a:lnTo>
                    <a:pt x="58458" y="45872"/>
                  </a:lnTo>
                  <a:lnTo>
                    <a:pt x="58293" y="45707"/>
                  </a:lnTo>
                  <a:lnTo>
                    <a:pt x="58000" y="45300"/>
                  </a:lnTo>
                  <a:lnTo>
                    <a:pt x="57835" y="45123"/>
                  </a:lnTo>
                  <a:lnTo>
                    <a:pt x="57378" y="44526"/>
                  </a:lnTo>
                  <a:lnTo>
                    <a:pt x="57238" y="44310"/>
                  </a:lnTo>
                  <a:lnTo>
                    <a:pt x="56642" y="43497"/>
                  </a:lnTo>
                  <a:lnTo>
                    <a:pt x="56362" y="43065"/>
                  </a:lnTo>
                  <a:lnTo>
                    <a:pt x="56210" y="42875"/>
                  </a:lnTo>
                  <a:lnTo>
                    <a:pt x="55816" y="42227"/>
                  </a:lnTo>
                  <a:lnTo>
                    <a:pt x="55714" y="42100"/>
                  </a:lnTo>
                  <a:lnTo>
                    <a:pt x="55638" y="41935"/>
                  </a:lnTo>
                  <a:lnTo>
                    <a:pt x="55562" y="41808"/>
                  </a:lnTo>
                  <a:lnTo>
                    <a:pt x="55499" y="41681"/>
                  </a:lnTo>
                  <a:lnTo>
                    <a:pt x="55397" y="41478"/>
                  </a:lnTo>
                  <a:lnTo>
                    <a:pt x="55283" y="41313"/>
                  </a:lnTo>
                  <a:lnTo>
                    <a:pt x="55194" y="41186"/>
                  </a:lnTo>
                  <a:lnTo>
                    <a:pt x="54483" y="39789"/>
                  </a:lnTo>
                  <a:lnTo>
                    <a:pt x="53936" y="38455"/>
                  </a:lnTo>
                  <a:lnTo>
                    <a:pt x="53784" y="38011"/>
                  </a:lnTo>
                  <a:lnTo>
                    <a:pt x="53771" y="37858"/>
                  </a:lnTo>
                  <a:lnTo>
                    <a:pt x="53721" y="37680"/>
                  </a:lnTo>
                  <a:lnTo>
                    <a:pt x="53390" y="36283"/>
                  </a:lnTo>
                  <a:lnTo>
                    <a:pt x="53492" y="32854"/>
                  </a:lnTo>
                  <a:lnTo>
                    <a:pt x="53555" y="32639"/>
                  </a:lnTo>
                  <a:lnTo>
                    <a:pt x="53987" y="31445"/>
                  </a:lnTo>
                  <a:lnTo>
                    <a:pt x="54229" y="30988"/>
                  </a:lnTo>
                  <a:lnTo>
                    <a:pt x="54381" y="30759"/>
                  </a:lnTo>
                  <a:lnTo>
                    <a:pt x="54660" y="30276"/>
                  </a:lnTo>
                  <a:lnTo>
                    <a:pt x="58077" y="27584"/>
                  </a:lnTo>
                  <a:lnTo>
                    <a:pt x="58470" y="27393"/>
                  </a:lnTo>
                  <a:lnTo>
                    <a:pt x="59334" y="27089"/>
                  </a:lnTo>
                  <a:lnTo>
                    <a:pt x="60286" y="26822"/>
                  </a:lnTo>
                  <a:lnTo>
                    <a:pt x="61366" y="26606"/>
                  </a:lnTo>
                  <a:lnTo>
                    <a:pt x="62560" y="26454"/>
                  </a:lnTo>
                  <a:lnTo>
                    <a:pt x="62865" y="26403"/>
                  </a:lnTo>
                  <a:lnTo>
                    <a:pt x="63144" y="26390"/>
                  </a:lnTo>
                  <a:lnTo>
                    <a:pt x="63423" y="26327"/>
                  </a:lnTo>
                  <a:lnTo>
                    <a:pt x="63969" y="26250"/>
                  </a:lnTo>
                  <a:lnTo>
                    <a:pt x="64744" y="26098"/>
                  </a:lnTo>
                  <a:lnTo>
                    <a:pt x="65493" y="25908"/>
                  </a:lnTo>
                  <a:lnTo>
                    <a:pt x="66179" y="25692"/>
                  </a:lnTo>
                  <a:lnTo>
                    <a:pt x="66408" y="25603"/>
                  </a:lnTo>
                  <a:lnTo>
                    <a:pt x="66840" y="25463"/>
                  </a:lnTo>
                  <a:lnTo>
                    <a:pt x="67043" y="25374"/>
                  </a:lnTo>
                  <a:lnTo>
                    <a:pt x="67233" y="25273"/>
                  </a:lnTo>
                  <a:lnTo>
                    <a:pt x="67640" y="25107"/>
                  </a:lnTo>
                  <a:lnTo>
                    <a:pt x="68199" y="24815"/>
                  </a:lnTo>
                  <a:lnTo>
                    <a:pt x="68719" y="24511"/>
                  </a:lnTo>
                  <a:lnTo>
                    <a:pt x="69011" y="24282"/>
                  </a:lnTo>
                  <a:lnTo>
                    <a:pt x="69342" y="24066"/>
                  </a:lnTo>
                  <a:lnTo>
                    <a:pt x="69608" y="23876"/>
                  </a:lnTo>
                  <a:lnTo>
                    <a:pt x="69723" y="23749"/>
                  </a:lnTo>
                  <a:lnTo>
                    <a:pt x="69811" y="23609"/>
                  </a:lnTo>
                  <a:lnTo>
                    <a:pt x="69913" y="23482"/>
                  </a:lnTo>
                  <a:lnTo>
                    <a:pt x="69977" y="23329"/>
                  </a:lnTo>
                  <a:lnTo>
                    <a:pt x="70053" y="23177"/>
                  </a:lnTo>
                  <a:lnTo>
                    <a:pt x="70104" y="23012"/>
                  </a:lnTo>
                  <a:lnTo>
                    <a:pt x="70142" y="22834"/>
                  </a:lnTo>
                  <a:lnTo>
                    <a:pt x="70154" y="22682"/>
                  </a:lnTo>
                  <a:lnTo>
                    <a:pt x="70154" y="22517"/>
                  </a:lnTo>
                  <a:close/>
                </a:path>
                <a:path w="73025" h="139065">
                  <a:moveTo>
                    <a:pt x="72517" y="122339"/>
                  </a:moveTo>
                  <a:lnTo>
                    <a:pt x="72466" y="121805"/>
                  </a:lnTo>
                  <a:lnTo>
                    <a:pt x="72440" y="121361"/>
                  </a:lnTo>
                  <a:lnTo>
                    <a:pt x="68732" y="115379"/>
                  </a:lnTo>
                  <a:lnTo>
                    <a:pt x="68732" y="121107"/>
                  </a:lnTo>
                  <a:lnTo>
                    <a:pt x="65087" y="123266"/>
                  </a:lnTo>
                  <a:lnTo>
                    <a:pt x="66167" y="120116"/>
                  </a:lnTo>
                  <a:lnTo>
                    <a:pt x="66128" y="118110"/>
                  </a:lnTo>
                  <a:lnTo>
                    <a:pt x="66294" y="117906"/>
                  </a:lnTo>
                  <a:lnTo>
                    <a:pt x="67017" y="118579"/>
                  </a:lnTo>
                  <a:lnTo>
                    <a:pt x="67335" y="118935"/>
                  </a:lnTo>
                  <a:lnTo>
                    <a:pt x="67487" y="119075"/>
                  </a:lnTo>
                  <a:lnTo>
                    <a:pt x="68732" y="121107"/>
                  </a:lnTo>
                  <a:lnTo>
                    <a:pt x="68732" y="115379"/>
                  </a:lnTo>
                  <a:lnTo>
                    <a:pt x="66116" y="113690"/>
                  </a:lnTo>
                  <a:lnTo>
                    <a:pt x="65608" y="113703"/>
                  </a:lnTo>
                  <a:lnTo>
                    <a:pt x="65303" y="113817"/>
                  </a:lnTo>
                  <a:lnTo>
                    <a:pt x="64973" y="114020"/>
                  </a:lnTo>
                  <a:lnTo>
                    <a:pt x="64655" y="114312"/>
                  </a:lnTo>
                  <a:lnTo>
                    <a:pt x="62992" y="116395"/>
                  </a:lnTo>
                  <a:lnTo>
                    <a:pt x="62674" y="116916"/>
                  </a:lnTo>
                  <a:lnTo>
                    <a:pt x="62649" y="117386"/>
                  </a:lnTo>
                  <a:lnTo>
                    <a:pt x="62636" y="117538"/>
                  </a:lnTo>
                  <a:lnTo>
                    <a:pt x="62661" y="120167"/>
                  </a:lnTo>
                  <a:lnTo>
                    <a:pt x="62611" y="120459"/>
                  </a:lnTo>
                  <a:lnTo>
                    <a:pt x="51460" y="127673"/>
                  </a:lnTo>
                  <a:lnTo>
                    <a:pt x="51460" y="131330"/>
                  </a:lnTo>
                  <a:lnTo>
                    <a:pt x="48196" y="133261"/>
                  </a:lnTo>
                  <a:lnTo>
                    <a:pt x="47955" y="133362"/>
                  </a:lnTo>
                  <a:lnTo>
                    <a:pt x="47688" y="133565"/>
                  </a:lnTo>
                  <a:lnTo>
                    <a:pt x="47396" y="133959"/>
                  </a:lnTo>
                  <a:lnTo>
                    <a:pt x="47307" y="134188"/>
                  </a:lnTo>
                  <a:lnTo>
                    <a:pt x="47129" y="134213"/>
                  </a:lnTo>
                  <a:lnTo>
                    <a:pt x="46520" y="134315"/>
                  </a:lnTo>
                  <a:lnTo>
                    <a:pt x="46202" y="134340"/>
                  </a:lnTo>
                  <a:lnTo>
                    <a:pt x="45796" y="134416"/>
                  </a:lnTo>
                  <a:lnTo>
                    <a:pt x="43027" y="134785"/>
                  </a:lnTo>
                  <a:lnTo>
                    <a:pt x="41402" y="134899"/>
                  </a:lnTo>
                  <a:lnTo>
                    <a:pt x="41084" y="134937"/>
                  </a:lnTo>
                  <a:lnTo>
                    <a:pt x="39090" y="135013"/>
                  </a:lnTo>
                  <a:lnTo>
                    <a:pt x="38430" y="135013"/>
                  </a:lnTo>
                  <a:lnTo>
                    <a:pt x="6845" y="122974"/>
                  </a:lnTo>
                  <a:lnTo>
                    <a:pt x="6870" y="122351"/>
                  </a:lnTo>
                  <a:lnTo>
                    <a:pt x="9626" y="118046"/>
                  </a:lnTo>
                  <a:lnTo>
                    <a:pt x="9715" y="120535"/>
                  </a:lnTo>
                  <a:lnTo>
                    <a:pt x="36906" y="133311"/>
                  </a:lnTo>
                  <a:lnTo>
                    <a:pt x="38061" y="133311"/>
                  </a:lnTo>
                  <a:lnTo>
                    <a:pt x="38290" y="133311"/>
                  </a:lnTo>
                  <a:lnTo>
                    <a:pt x="51460" y="131330"/>
                  </a:lnTo>
                  <a:lnTo>
                    <a:pt x="51460" y="127673"/>
                  </a:lnTo>
                  <a:lnTo>
                    <a:pt x="49237" y="128333"/>
                  </a:lnTo>
                  <a:lnTo>
                    <a:pt x="46990" y="128866"/>
                  </a:lnTo>
                  <a:lnTo>
                    <a:pt x="43383" y="129463"/>
                  </a:lnTo>
                  <a:lnTo>
                    <a:pt x="40868" y="129692"/>
                  </a:lnTo>
                  <a:lnTo>
                    <a:pt x="38265" y="129794"/>
                  </a:lnTo>
                  <a:lnTo>
                    <a:pt x="38112" y="129794"/>
                  </a:lnTo>
                  <a:lnTo>
                    <a:pt x="13233" y="120446"/>
                  </a:lnTo>
                  <a:lnTo>
                    <a:pt x="13068" y="114668"/>
                  </a:lnTo>
                  <a:lnTo>
                    <a:pt x="12204" y="113182"/>
                  </a:lnTo>
                  <a:lnTo>
                    <a:pt x="11760" y="112991"/>
                  </a:lnTo>
                  <a:lnTo>
                    <a:pt x="11430" y="112953"/>
                  </a:lnTo>
                  <a:lnTo>
                    <a:pt x="11099" y="112953"/>
                  </a:lnTo>
                  <a:lnTo>
                    <a:pt x="10617" y="113080"/>
                  </a:lnTo>
                  <a:lnTo>
                    <a:pt x="10414" y="113182"/>
                  </a:lnTo>
                  <a:lnTo>
                    <a:pt x="10274" y="113245"/>
                  </a:lnTo>
                  <a:lnTo>
                    <a:pt x="10007" y="113423"/>
                  </a:lnTo>
                  <a:lnTo>
                    <a:pt x="9626" y="113690"/>
                  </a:lnTo>
                  <a:lnTo>
                    <a:pt x="3594" y="120865"/>
                  </a:lnTo>
                  <a:lnTo>
                    <a:pt x="3492" y="121208"/>
                  </a:lnTo>
                  <a:lnTo>
                    <a:pt x="3340" y="122313"/>
                  </a:lnTo>
                  <a:lnTo>
                    <a:pt x="3327" y="123075"/>
                  </a:lnTo>
                  <a:lnTo>
                    <a:pt x="3340" y="123291"/>
                  </a:lnTo>
                  <a:lnTo>
                    <a:pt x="3416" y="124002"/>
                  </a:lnTo>
                  <a:lnTo>
                    <a:pt x="36715" y="138557"/>
                  </a:lnTo>
                  <a:lnTo>
                    <a:pt x="38430" y="138506"/>
                  </a:lnTo>
                  <a:lnTo>
                    <a:pt x="40944" y="138480"/>
                  </a:lnTo>
                  <a:lnTo>
                    <a:pt x="43383" y="138277"/>
                  </a:lnTo>
                  <a:lnTo>
                    <a:pt x="44056" y="138188"/>
                  </a:lnTo>
                  <a:lnTo>
                    <a:pt x="44411" y="138176"/>
                  </a:lnTo>
                  <a:lnTo>
                    <a:pt x="46431" y="137896"/>
                  </a:lnTo>
                  <a:lnTo>
                    <a:pt x="49364" y="137363"/>
                  </a:lnTo>
                  <a:lnTo>
                    <a:pt x="50380" y="136042"/>
                  </a:lnTo>
                  <a:lnTo>
                    <a:pt x="49364" y="137363"/>
                  </a:lnTo>
                  <a:lnTo>
                    <a:pt x="49568" y="137325"/>
                  </a:lnTo>
                  <a:lnTo>
                    <a:pt x="49923" y="137160"/>
                  </a:lnTo>
                  <a:lnTo>
                    <a:pt x="50215" y="136969"/>
                  </a:lnTo>
                  <a:lnTo>
                    <a:pt x="50558" y="136563"/>
                  </a:lnTo>
                  <a:lnTo>
                    <a:pt x="50736" y="136105"/>
                  </a:lnTo>
                  <a:lnTo>
                    <a:pt x="50749" y="135826"/>
                  </a:lnTo>
                  <a:lnTo>
                    <a:pt x="71666" y="123469"/>
                  </a:lnTo>
                  <a:lnTo>
                    <a:pt x="71996" y="123228"/>
                  </a:lnTo>
                  <a:lnTo>
                    <a:pt x="72136" y="123101"/>
                  </a:lnTo>
                  <a:lnTo>
                    <a:pt x="72351" y="122796"/>
                  </a:lnTo>
                  <a:lnTo>
                    <a:pt x="72428" y="122656"/>
                  </a:lnTo>
                  <a:lnTo>
                    <a:pt x="72517" y="1223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420770" y="7635062"/>
              <a:ext cx="126364" cy="79375"/>
            </a:xfrm>
            <a:custGeom>
              <a:avLst/>
              <a:gdLst/>
              <a:ahLst/>
              <a:cxnLst/>
              <a:rect l="l" t="t" r="r" b="b"/>
              <a:pathLst>
                <a:path w="126364" h="79375">
                  <a:moveTo>
                    <a:pt x="60452" y="16954"/>
                  </a:moveTo>
                  <a:lnTo>
                    <a:pt x="56946" y="7226"/>
                  </a:lnTo>
                  <a:lnTo>
                    <a:pt x="56946" y="17653"/>
                  </a:lnTo>
                  <a:lnTo>
                    <a:pt x="56883" y="18681"/>
                  </a:lnTo>
                  <a:lnTo>
                    <a:pt x="53619" y="24345"/>
                  </a:lnTo>
                  <a:lnTo>
                    <a:pt x="53428" y="24511"/>
                  </a:lnTo>
                  <a:lnTo>
                    <a:pt x="53200" y="24676"/>
                  </a:lnTo>
                  <a:lnTo>
                    <a:pt x="52006" y="25400"/>
                  </a:lnTo>
                  <a:lnTo>
                    <a:pt x="51752" y="25501"/>
                  </a:lnTo>
                  <a:lnTo>
                    <a:pt x="51485" y="25654"/>
                  </a:lnTo>
                  <a:lnTo>
                    <a:pt x="50977" y="25895"/>
                  </a:lnTo>
                  <a:lnTo>
                    <a:pt x="50152" y="26225"/>
                  </a:lnTo>
                  <a:lnTo>
                    <a:pt x="49885" y="26352"/>
                  </a:lnTo>
                  <a:lnTo>
                    <a:pt x="49504" y="26454"/>
                  </a:lnTo>
                  <a:lnTo>
                    <a:pt x="49314" y="26543"/>
                  </a:lnTo>
                  <a:lnTo>
                    <a:pt x="49110" y="26619"/>
                  </a:lnTo>
                  <a:lnTo>
                    <a:pt x="48933" y="26657"/>
                  </a:lnTo>
                  <a:lnTo>
                    <a:pt x="48742" y="26746"/>
                  </a:lnTo>
                  <a:lnTo>
                    <a:pt x="48145" y="26924"/>
                  </a:lnTo>
                  <a:lnTo>
                    <a:pt x="47967" y="26987"/>
                  </a:lnTo>
                  <a:lnTo>
                    <a:pt x="47764" y="27012"/>
                  </a:lnTo>
                  <a:lnTo>
                    <a:pt x="47396" y="27139"/>
                  </a:lnTo>
                  <a:lnTo>
                    <a:pt x="47002" y="27216"/>
                  </a:lnTo>
                  <a:lnTo>
                    <a:pt x="46812" y="27279"/>
                  </a:lnTo>
                  <a:lnTo>
                    <a:pt x="46050" y="27482"/>
                  </a:lnTo>
                  <a:lnTo>
                    <a:pt x="45669" y="27546"/>
                  </a:lnTo>
                  <a:lnTo>
                    <a:pt x="45288" y="27635"/>
                  </a:lnTo>
                  <a:lnTo>
                    <a:pt x="44056" y="27851"/>
                  </a:lnTo>
                  <a:lnTo>
                    <a:pt x="43853" y="27876"/>
                  </a:lnTo>
                  <a:lnTo>
                    <a:pt x="43649" y="27914"/>
                  </a:lnTo>
                  <a:lnTo>
                    <a:pt x="43091" y="27990"/>
                  </a:lnTo>
                  <a:lnTo>
                    <a:pt x="42659" y="28016"/>
                  </a:lnTo>
                  <a:lnTo>
                    <a:pt x="42456" y="28067"/>
                  </a:lnTo>
                  <a:lnTo>
                    <a:pt x="42240" y="28079"/>
                  </a:lnTo>
                  <a:lnTo>
                    <a:pt x="42087" y="28130"/>
                  </a:lnTo>
                  <a:lnTo>
                    <a:pt x="26733" y="37439"/>
                  </a:lnTo>
                  <a:lnTo>
                    <a:pt x="26809" y="38633"/>
                  </a:lnTo>
                  <a:lnTo>
                    <a:pt x="26974" y="39916"/>
                  </a:lnTo>
                  <a:lnTo>
                    <a:pt x="27038" y="40411"/>
                  </a:lnTo>
                  <a:lnTo>
                    <a:pt x="27051" y="40652"/>
                  </a:lnTo>
                  <a:lnTo>
                    <a:pt x="27076" y="40881"/>
                  </a:lnTo>
                  <a:lnTo>
                    <a:pt x="27101" y="41579"/>
                  </a:lnTo>
                  <a:lnTo>
                    <a:pt x="27101" y="42037"/>
                  </a:lnTo>
                  <a:lnTo>
                    <a:pt x="27089" y="42240"/>
                  </a:lnTo>
                  <a:lnTo>
                    <a:pt x="27089" y="42456"/>
                  </a:lnTo>
                  <a:lnTo>
                    <a:pt x="27076" y="42659"/>
                  </a:lnTo>
                  <a:lnTo>
                    <a:pt x="27051" y="42862"/>
                  </a:lnTo>
                  <a:lnTo>
                    <a:pt x="27038" y="43294"/>
                  </a:lnTo>
                  <a:lnTo>
                    <a:pt x="27000" y="43484"/>
                  </a:lnTo>
                  <a:lnTo>
                    <a:pt x="26974" y="43713"/>
                  </a:lnTo>
                  <a:lnTo>
                    <a:pt x="26809" y="44513"/>
                  </a:lnTo>
                  <a:lnTo>
                    <a:pt x="26771" y="44742"/>
                  </a:lnTo>
                  <a:lnTo>
                    <a:pt x="26644" y="45097"/>
                  </a:lnTo>
                  <a:lnTo>
                    <a:pt x="26543" y="45478"/>
                  </a:lnTo>
                  <a:lnTo>
                    <a:pt x="26441" y="45834"/>
                  </a:lnTo>
                  <a:lnTo>
                    <a:pt x="26339" y="45999"/>
                  </a:lnTo>
                  <a:lnTo>
                    <a:pt x="26263" y="46202"/>
                  </a:lnTo>
                  <a:lnTo>
                    <a:pt x="26174" y="46342"/>
                  </a:lnTo>
                  <a:lnTo>
                    <a:pt x="26085" y="46545"/>
                  </a:lnTo>
                  <a:lnTo>
                    <a:pt x="25984" y="46824"/>
                  </a:lnTo>
                  <a:lnTo>
                    <a:pt x="25361" y="47980"/>
                  </a:lnTo>
                  <a:lnTo>
                    <a:pt x="24904" y="48628"/>
                  </a:lnTo>
                  <a:lnTo>
                    <a:pt x="24739" y="48806"/>
                  </a:lnTo>
                  <a:lnTo>
                    <a:pt x="10845" y="53276"/>
                  </a:lnTo>
                  <a:lnTo>
                    <a:pt x="6464" y="53238"/>
                  </a:lnTo>
                  <a:lnTo>
                    <a:pt x="3556" y="53086"/>
                  </a:lnTo>
                  <a:lnTo>
                    <a:pt x="3797" y="44729"/>
                  </a:lnTo>
                  <a:lnTo>
                    <a:pt x="4025" y="44742"/>
                  </a:lnTo>
                  <a:lnTo>
                    <a:pt x="7556" y="44856"/>
                  </a:lnTo>
                  <a:lnTo>
                    <a:pt x="18326" y="43395"/>
                  </a:lnTo>
                  <a:lnTo>
                    <a:pt x="18491" y="43294"/>
                  </a:lnTo>
                  <a:lnTo>
                    <a:pt x="18694" y="43065"/>
                  </a:lnTo>
                  <a:lnTo>
                    <a:pt x="18935" y="42837"/>
                  </a:lnTo>
                  <a:lnTo>
                    <a:pt x="19100" y="42532"/>
                  </a:lnTo>
                  <a:lnTo>
                    <a:pt x="19202" y="41744"/>
                  </a:lnTo>
                  <a:lnTo>
                    <a:pt x="19126" y="41922"/>
                  </a:lnTo>
                  <a:lnTo>
                    <a:pt x="19164" y="41338"/>
                  </a:lnTo>
                  <a:lnTo>
                    <a:pt x="19189" y="41186"/>
                  </a:lnTo>
                  <a:lnTo>
                    <a:pt x="19050" y="39916"/>
                  </a:lnTo>
                  <a:lnTo>
                    <a:pt x="18859" y="37693"/>
                  </a:lnTo>
                  <a:lnTo>
                    <a:pt x="18859" y="37477"/>
                  </a:lnTo>
                  <a:lnTo>
                    <a:pt x="36131" y="20497"/>
                  </a:lnTo>
                  <a:lnTo>
                    <a:pt x="37134" y="20294"/>
                  </a:lnTo>
                  <a:lnTo>
                    <a:pt x="41122" y="19697"/>
                  </a:lnTo>
                  <a:lnTo>
                    <a:pt x="42494" y="19507"/>
                  </a:lnTo>
                  <a:lnTo>
                    <a:pt x="42760" y="19481"/>
                  </a:lnTo>
                  <a:lnTo>
                    <a:pt x="43014" y="19443"/>
                  </a:lnTo>
                  <a:lnTo>
                    <a:pt x="43256" y="19380"/>
                  </a:lnTo>
                  <a:lnTo>
                    <a:pt x="43738" y="19304"/>
                  </a:lnTo>
                  <a:lnTo>
                    <a:pt x="44170" y="19215"/>
                  </a:lnTo>
                  <a:lnTo>
                    <a:pt x="44373" y="19202"/>
                  </a:lnTo>
                  <a:lnTo>
                    <a:pt x="44767" y="19113"/>
                  </a:lnTo>
                  <a:lnTo>
                    <a:pt x="44983" y="19050"/>
                  </a:lnTo>
                  <a:lnTo>
                    <a:pt x="45491" y="18948"/>
                  </a:lnTo>
                  <a:lnTo>
                    <a:pt x="46101" y="18783"/>
                  </a:lnTo>
                  <a:lnTo>
                    <a:pt x="46380" y="18681"/>
                  </a:lnTo>
                  <a:lnTo>
                    <a:pt x="46634" y="18605"/>
                  </a:lnTo>
                  <a:lnTo>
                    <a:pt x="47091" y="18427"/>
                  </a:lnTo>
                  <a:lnTo>
                    <a:pt x="47282" y="18364"/>
                  </a:lnTo>
                  <a:lnTo>
                    <a:pt x="47472" y="18288"/>
                  </a:lnTo>
                  <a:lnTo>
                    <a:pt x="47625" y="18211"/>
                  </a:lnTo>
                  <a:lnTo>
                    <a:pt x="48044" y="17957"/>
                  </a:lnTo>
                  <a:lnTo>
                    <a:pt x="48171" y="17856"/>
                  </a:lnTo>
                  <a:lnTo>
                    <a:pt x="48463" y="17462"/>
                  </a:lnTo>
                  <a:lnTo>
                    <a:pt x="48564" y="17195"/>
                  </a:lnTo>
                  <a:lnTo>
                    <a:pt x="48539" y="16002"/>
                  </a:lnTo>
                  <a:lnTo>
                    <a:pt x="48450" y="16205"/>
                  </a:lnTo>
                  <a:lnTo>
                    <a:pt x="48526" y="15976"/>
                  </a:lnTo>
                  <a:lnTo>
                    <a:pt x="44843" y="9779"/>
                  </a:lnTo>
                  <a:lnTo>
                    <a:pt x="44500" y="9258"/>
                  </a:lnTo>
                  <a:lnTo>
                    <a:pt x="50761" y="4343"/>
                  </a:lnTo>
                  <a:lnTo>
                    <a:pt x="52235" y="6400"/>
                  </a:lnTo>
                  <a:lnTo>
                    <a:pt x="54470" y="9931"/>
                  </a:lnTo>
                  <a:lnTo>
                    <a:pt x="56946" y="17653"/>
                  </a:lnTo>
                  <a:lnTo>
                    <a:pt x="56946" y="7226"/>
                  </a:lnTo>
                  <a:lnTo>
                    <a:pt x="55981" y="5664"/>
                  </a:lnTo>
                  <a:lnTo>
                    <a:pt x="53428" y="1981"/>
                  </a:lnTo>
                  <a:lnTo>
                    <a:pt x="52666" y="965"/>
                  </a:lnTo>
                  <a:lnTo>
                    <a:pt x="52539" y="787"/>
                  </a:lnTo>
                  <a:lnTo>
                    <a:pt x="52425" y="596"/>
                  </a:lnTo>
                  <a:lnTo>
                    <a:pt x="52285" y="469"/>
                  </a:lnTo>
                  <a:lnTo>
                    <a:pt x="52158" y="368"/>
                  </a:lnTo>
                  <a:lnTo>
                    <a:pt x="51892" y="203"/>
                  </a:lnTo>
                  <a:lnTo>
                    <a:pt x="51739" y="127"/>
                  </a:lnTo>
                  <a:lnTo>
                    <a:pt x="51612" y="88"/>
                  </a:lnTo>
                  <a:lnTo>
                    <a:pt x="51422" y="25"/>
                  </a:lnTo>
                  <a:lnTo>
                    <a:pt x="51257" y="0"/>
                  </a:lnTo>
                  <a:lnTo>
                    <a:pt x="51079" y="0"/>
                  </a:lnTo>
                  <a:lnTo>
                    <a:pt x="50901" y="25"/>
                  </a:lnTo>
                  <a:lnTo>
                    <a:pt x="50749" y="63"/>
                  </a:lnTo>
                  <a:lnTo>
                    <a:pt x="50558" y="127"/>
                  </a:lnTo>
                  <a:lnTo>
                    <a:pt x="50380" y="203"/>
                  </a:lnTo>
                  <a:lnTo>
                    <a:pt x="50228" y="292"/>
                  </a:lnTo>
                  <a:lnTo>
                    <a:pt x="50101" y="393"/>
                  </a:lnTo>
                  <a:lnTo>
                    <a:pt x="49961" y="495"/>
                  </a:lnTo>
                  <a:lnTo>
                    <a:pt x="41033" y="7493"/>
                  </a:lnTo>
                  <a:lnTo>
                    <a:pt x="40906" y="7607"/>
                  </a:lnTo>
                  <a:lnTo>
                    <a:pt x="40690" y="7810"/>
                  </a:lnTo>
                  <a:lnTo>
                    <a:pt x="40576" y="7962"/>
                  </a:lnTo>
                  <a:lnTo>
                    <a:pt x="40474" y="8128"/>
                  </a:lnTo>
                  <a:lnTo>
                    <a:pt x="40398" y="8293"/>
                  </a:lnTo>
                  <a:lnTo>
                    <a:pt x="40335" y="8470"/>
                  </a:lnTo>
                  <a:lnTo>
                    <a:pt x="40309" y="8623"/>
                  </a:lnTo>
                  <a:lnTo>
                    <a:pt x="40284" y="8902"/>
                  </a:lnTo>
                  <a:lnTo>
                    <a:pt x="40297" y="9080"/>
                  </a:lnTo>
                  <a:lnTo>
                    <a:pt x="40309" y="9232"/>
                  </a:lnTo>
                  <a:lnTo>
                    <a:pt x="40373" y="9436"/>
                  </a:lnTo>
                  <a:lnTo>
                    <a:pt x="40436" y="9588"/>
                  </a:lnTo>
                  <a:lnTo>
                    <a:pt x="40538" y="9791"/>
                  </a:lnTo>
                  <a:lnTo>
                    <a:pt x="40690" y="10020"/>
                  </a:lnTo>
                  <a:lnTo>
                    <a:pt x="40957" y="10388"/>
                  </a:lnTo>
                  <a:lnTo>
                    <a:pt x="41617" y="11277"/>
                  </a:lnTo>
                  <a:lnTo>
                    <a:pt x="42316" y="12268"/>
                  </a:lnTo>
                  <a:lnTo>
                    <a:pt x="43357" y="13843"/>
                  </a:lnTo>
                  <a:lnTo>
                    <a:pt x="43497" y="14097"/>
                  </a:lnTo>
                  <a:lnTo>
                    <a:pt x="44005" y="14846"/>
                  </a:lnTo>
                  <a:lnTo>
                    <a:pt x="44411" y="15570"/>
                  </a:lnTo>
                  <a:lnTo>
                    <a:pt x="44196" y="15633"/>
                  </a:lnTo>
                  <a:lnTo>
                    <a:pt x="44043" y="15646"/>
                  </a:lnTo>
                  <a:lnTo>
                    <a:pt x="43700" y="15735"/>
                  </a:lnTo>
                  <a:lnTo>
                    <a:pt x="43510" y="15748"/>
                  </a:lnTo>
                  <a:lnTo>
                    <a:pt x="43319" y="15811"/>
                  </a:lnTo>
                  <a:lnTo>
                    <a:pt x="43129" y="15849"/>
                  </a:lnTo>
                  <a:lnTo>
                    <a:pt x="42468" y="15938"/>
                  </a:lnTo>
                  <a:lnTo>
                    <a:pt x="42252" y="15976"/>
                  </a:lnTo>
                  <a:lnTo>
                    <a:pt x="42011" y="16002"/>
                  </a:lnTo>
                  <a:lnTo>
                    <a:pt x="41795" y="16040"/>
                  </a:lnTo>
                  <a:lnTo>
                    <a:pt x="40843" y="16205"/>
                  </a:lnTo>
                  <a:lnTo>
                    <a:pt x="15341" y="37592"/>
                  </a:lnTo>
                  <a:lnTo>
                    <a:pt x="15468" y="39916"/>
                  </a:lnTo>
                  <a:lnTo>
                    <a:pt x="15582" y="40817"/>
                  </a:lnTo>
                  <a:lnTo>
                    <a:pt x="14528" y="41046"/>
                  </a:lnTo>
                  <a:lnTo>
                    <a:pt x="13042" y="41236"/>
                  </a:lnTo>
                  <a:lnTo>
                    <a:pt x="11010" y="41325"/>
                  </a:lnTo>
                  <a:lnTo>
                    <a:pt x="7620" y="41325"/>
                  </a:lnTo>
                  <a:lnTo>
                    <a:pt x="4203" y="41211"/>
                  </a:lnTo>
                  <a:lnTo>
                    <a:pt x="2349" y="41097"/>
                  </a:lnTo>
                  <a:lnTo>
                    <a:pt x="2222" y="41084"/>
                  </a:lnTo>
                  <a:lnTo>
                    <a:pt x="2006" y="41084"/>
                  </a:lnTo>
                  <a:lnTo>
                    <a:pt x="1828" y="41109"/>
                  </a:lnTo>
                  <a:lnTo>
                    <a:pt x="1447" y="41186"/>
                  </a:lnTo>
                  <a:lnTo>
                    <a:pt x="1282" y="41275"/>
                  </a:lnTo>
                  <a:lnTo>
                    <a:pt x="1143" y="41338"/>
                  </a:lnTo>
                  <a:lnTo>
                    <a:pt x="990" y="41440"/>
                  </a:lnTo>
                  <a:lnTo>
                    <a:pt x="812" y="41605"/>
                  </a:lnTo>
                  <a:lnTo>
                    <a:pt x="647" y="41808"/>
                  </a:lnTo>
                  <a:lnTo>
                    <a:pt x="571" y="41960"/>
                  </a:lnTo>
                  <a:lnTo>
                    <a:pt x="508" y="42100"/>
                  </a:lnTo>
                  <a:lnTo>
                    <a:pt x="431" y="42291"/>
                  </a:lnTo>
                  <a:lnTo>
                    <a:pt x="381" y="42570"/>
                  </a:lnTo>
                  <a:lnTo>
                    <a:pt x="355" y="42735"/>
                  </a:lnTo>
                  <a:lnTo>
                    <a:pt x="0" y="54597"/>
                  </a:lnTo>
                  <a:lnTo>
                    <a:pt x="0" y="54927"/>
                  </a:lnTo>
                  <a:lnTo>
                    <a:pt x="25" y="55130"/>
                  </a:lnTo>
                  <a:lnTo>
                    <a:pt x="63" y="55295"/>
                  </a:lnTo>
                  <a:lnTo>
                    <a:pt x="101" y="55435"/>
                  </a:lnTo>
                  <a:lnTo>
                    <a:pt x="190" y="55626"/>
                  </a:lnTo>
                  <a:lnTo>
                    <a:pt x="355" y="55867"/>
                  </a:lnTo>
                  <a:lnTo>
                    <a:pt x="469" y="55994"/>
                  </a:lnTo>
                  <a:lnTo>
                    <a:pt x="635" y="56146"/>
                  </a:lnTo>
                  <a:lnTo>
                    <a:pt x="889" y="56311"/>
                  </a:lnTo>
                  <a:lnTo>
                    <a:pt x="1054" y="56388"/>
                  </a:lnTo>
                  <a:lnTo>
                    <a:pt x="1231" y="56451"/>
                  </a:lnTo>
                  <a:lnTo>
                    <a:pt x="1435" y="56489"/>
                  </a:lnTo>
                  <a:lnTo>
                    <a:pt x="1651" y="56515"/>
                  </a:lnTo>
                  <a:lnTo>
                    <a:pt x="4470" y="56654"/>
                  </a:lnTo>
                  <a:lnTo>
                    <a:pt x="5397" y="56718"/>
                  </a:lnTo>
                  <a:lnTo>
                    <a:pt x="8191" y="56807"/>
                  </a:lnTo>
                  <a:lnTo>
                    <a:pt x="10909" y="56807"/>
                  </a:lnTo>
                  <a:lnTo>
                    <a:pt x="24968" y="53289"/>
                  </a:lnTo>
                  <a:lnTo>
                    <a:pt x="25692" y="52781"/>
                  </a:lnTo>
                  <a:lnTo>
                    <a:pt x="26352" y="52197"/>
                  </a:lnTo>
                  <a:lnTo>
                    <a:pt x="26847" y="51727"/>
                  </a:lnTo>
                  <a:lnTo>
                    <a:pt x="27203" y="51333"/>
                  </a:lnTo>
                  <a:lnTo>
                    <a:pt x="27393" y="51130"/>
                  </a:lnTo>
                  <a:lnTo>
                    <a:pt x="27533" y="50990"/>
                  </a:lnTo>
                  <a:lnTo>
                    <a:pt x="27622" y="50850"/>
                  </a:lnTo>
                  <a:lnTo>
                    <a:pt x="27876" y="50558"/>
                  </a:lnTo>
                  <a:lnTo>
                    <a:pt x="28105" y="50203"/>
                  </a:lnTo>
                  <a:lnTo>
                    <a:pt x="28219" y="50063"/>
                  </a:lnTo>
                  <a:lnTo>
                    <a:pt x="28321" y="49872"/>
                  </a:lnTo>
                  <a:lnTo>
                    <a:pt x="28448" y="49707"/>
                  </a:lnTo>
                  <a:lnTo>
                    <a:pt x="28536" y="49517"/>
                  </a:lnTo>
                  <a:lnTo>
                    <a:pt x="28663" y="49339"/>
                  </a:lnTo>
                  <a:lnTo>
                    <a:pt x="29006" y="48679"/>
                  </a:lnTo>
                  <a:lnTo>
                    <a:pt x="29171" y="48387"/>
                  </a:lnTo>
                  <a:lnTo>
                    <a:pt x="29324" y="48006"/>
                  </a:lnTo>
                  <a:lnTo>
                    <a:pt x="29489" y="47688"/>
                  </a:lnTo>
                  <a:lnTo>
                    <a:pt x="29641" y="47294"/>
                  </a:lnTo>
                  <a:lnTo>
                    <a:pt x="29806" y="46824"/>
                  </a:lnTo>
                  <a:lnTo>
                    <a:pt x="29959" y="46342"/>
                  </a:lnTo>
                  <a:lnTo>
                    <a:pt x="30048" y="46101"/>
                  </a:lnTo>
                  <a:lnTo>
                    <a:pt x="30124" y="45847"/>
                  </a:lnTo>
                  <a:lnTo>
                    <a:pt x="30264" y="45313"/>
                  </a:lnTo>
                  <a:lnTo>
                    <a:pt x="30302" y="45046"/>
                  </a:lnTo>
                  <a:lnTo>
                    <a:pt x="30365" y="44780"/>
                  </a:lnTo>
                  <a:lnTo>
                    <a:pt x="30416" y="44513"/>
                  </a:lnTo>
                  <a:lnTo>
                    <a:pt x="30454" y="44221"/>
                  </a:lnTo>
                  <a:lnTo>
                    <a:pt x="30505" y="43942"/>
                  </a:lnTo>
                  <a:lnTo>
                    <a:pt x="30518" y="43688"/>
                  </a:lnTo>
                  <a:lnTo>
                    <a:pt x="30607" y="42913"/>
                  </a:lnTo>
                  <a:lnTo>
                    <a:pt x="30632" y="42354"/>
                  </a:lnTo>
                  <a:lnTo>
                    <a:pt x="30645" y="41808"/>
                  </a:lnTo>
                  <a:lnTo>
                    <a:pt x="30632" y="41529"/>
                  </a:lnTo>
                  <a:lnTo>
                    <a:pt x="30632" y="41249"/>
                  </a:lnTo>
                  <a:lnTo>
                    <a:pt x="30607" y="40652"/>
                  </a:lnTo>
                  <a:lnTo>
                    <a:pt x="30505" y="39712"/>
                  </a:lnTo>
                  <a:lnTo>
                    <a:pt x="30454" y="39420"/>
                  </a:lnTo>
                  <a:lnTo>
                    <a:pt x="30416" y="39192"/>
                  </a:lnTo>
                  <a:lnTo>
                    <a:pt x="30314" y="38303"/>
                  </a:lnTo>
                  <a:lnTo>
                    <a:pt x="30264" y="36537"/>
                  </a:lnTo>
                  <a:lnTo>
                    <a:pt x="30353" y="35915"/>
                  </a:lnTo>
                  <a:lnTo>
                    <a:pt x="42621" y="31610"/>
                  </a:lnTo>
                  <a:lnTo>
                    <a:pt x="42760" y="31610"/>
                  </a:lnTo>
                  <a:lnTo>
                    <a:pt x="42964" y="31584"/>
                  </a:lnTo>
                  <a:lnTo>
                    <a:pt x="43192" y="31546"/>
                  </a:lnTo>
                  <a:lnTo>
                    <a:pt x="43535" y="31483"/>
                  </a:lnTo>
                  <a:lnTo>
                    <a:pt x="44361" y="31356"/>
                  </a:lnTo>
                  <a:lnTo>
                    <a:pt x="44754" y="31305"/>
                  </a:lnTo>
                  <a:lnTo>
                    <a:pt x="45148" y="31216"/>
                  </a:lnTo>
                  <a:lnTo>
                    <a:pt x="45567" y="31165"/>
                  </a:lnTo>
                  <a:lnTo>
                    <a:pt x="45986" y="31089"/>
                  </a:lnTo>
                  <a:lnTo>
                    <a:pt x="46393" y="30988"/>
                  </a:lnTo>
                  <a:lnTo>
                    <a:pt x="46812" y="30911"/>
                  </a:lnTo>
                  <a:lnTo>
                    <a:pt x="47663" y="30708"/>
                  </a:lnTo>
                  <a:lnTo>
                    <a:pt x="47879" y="30670"/>
                  </a:lnTo>
                  <a:lnTo>
                    <a:pt x="48742" y="30429"/>
                  </a:lnTo>
                  <a:lnTo>
                    <a:pt x="48945" y="30353"/>
                  </a:lnTo>
                  <a:lnTo>
                    <a:pt x="50025" y="30035"/>
                  </a:lnTo>
                  <a:lnTo>
                    <a:pt x="50266" y="29933"/>
                  </a:lnTo>
                  <a:lnTo>
                    <a:pt x="50901" y="29718"/>
                  </a:lnTo>
                  <a:lnTo>
                    <a:pt x="51104" y="29629"/>
                  </a:lnTo>
                  <a:lnTo>
                    <a:pt x="51308" y="29565"/>
                  </a:lnTo>
                  <a:lnTo>
                    <a:pt x="51435" y="29527"/>
                  </a:lnTo>
                  <a:lnTo>
                    <a:pt x="51752" y="29375"/>
                  </a:lnTo>
                  <a:lnTo>
                    <a:pt x="52082" y="29260"/>
                  </a:lnTo>
                  <a:lnTo>
                    <a:pt x="52387" y="29108"/>
                  </a:lnTo>
                  <a:lnTo>
                    <a:pt x="53035" y="28829"/>
                  </a:lnTo>
                  <a:lnTo>
                    <a:pt x="53670" y="28511"/>
                  </a:lnTo>
                  <a:lnTo>
                    <a:pt x="53987" y="28333"/>
                  </a:lnTo>
                  <a:lnTo>
                    <a:pt x="54279" y="28143"/>
                  </a:lnTo>
                  <a:lnTo>
                    <a:pt x="54597" y="27978"/>
                  </a:lnTo>
                  <a:lnTo>
                    <a:pt x="59778" y="21590"/>
                  </a:lnTo>
                  <a:lnTo>
                    <a:pt x="60109" y="20535"/>
                  </a:lnTo>
                  <a:lnTo>
                    <a:pt x="60274" y="19812"/>
                  </a:lnTo>
                  <a:lnTo>
                    <a:pt x="60439" y="18389"/>
                  </a:lnTo>
                  <a:lnTo>
                    <a:pt x="60452" y="16954"/>
                  </a:lnTo>
                  <a:close/>
                </a:path>
                <a:path w="126364" h="79375">
                  <a:moveTo>
                    <a:pt x="108839" y="39319"/>
                  </a:moveTo>
                  <a:close/>
                </a:path>
                <a:path w="126364" h="79375">
                  <a:moveTo>
                    <a:pt x="126301" y="27139"/>
                  </a:moveTo>
                  <a:lnTo>
                    <a:pt x="126276" y="26949"/>
                  </a:lnTo>
                  <a:lnTo>
                    <a:pt x="126225" y="26746"/>
                  </a:lnTo>
                  <a:lnTo>
                    <a:pt x="126174" y="26581"/>
                  </a:lnTo>
                  <a:lnTo>
                    <a:pt x="126098" y="26403"/>
                  </a:lnTo>
                  <a:lnTo>
                    <a:pt x="126022" y="26263"/>
                  </a:lnTo>
                  <a:lnTo>
                    <a:pt x="125831" y="26022"/>
                  </a:lnTo>
                  <a:lnTo>
                    <a:pt x="125704" y="25908"/>
                  </a:lnTo>
                  <a:lnTo>
                    <a:pt x="125564" y="25806"/>
                  </a:lnTo>
                  <a:lnTo>
                    <a:pt x="125412" y="25704"/>
                  </a:lnTo>
                  <a:lnTo>
                    <a:pt x="125247" y="25628"/>
                  </a:lnTo>
                  <a:lnTo>
                    <a:pt x="125069" y="25603"/>
                  </a:lnTo>
                  <a:lnTo>
                    <a:pt x="124942" y="25552"/>
                  </a:lnTo>
                  <a:lnTo>
                    <a:pt x="124714" y="25527"/>
                  </a:lnTo>
                  <a:lnTo>
                    <a:pt x="124447" y="25501"/>
                  </a:lnTo>
                  <a:lnTo>
                    <a:pt x="119164" y="25260"/>
                  </a:lnTo>
                  <a:lnTo>
                    <a:pt x="116776" y="25260"/>
                  </a:lnTo>
                  <a:lnTo>
                    <a:pt x="100799" y="30708"/>
                  </a:lnTo>
                  <a:lnTo>
                    <a:pt x="100685" y="30835"/>
                  </a:lnTo>
                  <a:lnTo>
                    <a:pt x="100253" y="31280"/>
                  </a:lnTo>
                  <a:lnTo>
                    <a:pt x="99644" y="32004"/>
                  </a:lnTo>
                  <a:lnTo>
                    <a:pt x="99060" y="32829"/>
                  </a:lnTo>
                  <a:lnTo>
                    <a:pt x="98666" y="33439"/>
                  </a:lnTo>
                  <a:lnTo>
                    <a:pt x="98120" y="34429"/>
                  </a:lnTo>
                  <a:lnTo>
                    <a:pt x="97980" y="34785"/>
                  </a:lnTo>
                  <a:lnTo>
                    <a:pt x="97790" y="35153"/>
                  </a:lnTo>
                  <a:lnTo>
                    <a:pt x="96456" y="41440"/>
                  </a:lnTo>
                  <a:lnTo>
                    <a:pt x="96456" y="42519"/>
                  </a:lnTo>
                  <a:lnTo>
                    <a:pt x="96405" y="43268"/>
                  </a:lnTo>
                  <a:lnTo>
                    <a:pt x="95199" y="46139"/>
                  </a:lnTo>
                  <a:lnTo>
                    <a:pt x="95072" y="46291"/>
                  </a:lnTo>
                  <a:lnTo>
                    <a:pt x="94907" y="46431"/>
                  </a:lnTo>
                  <a:lnTo>
                    <a:pt x="94754" y="46545"/>
                  </a:lnTo>
                  <a:lnTo>
                    <a:pt x="94551" y="46659"/>
                  </a:lnTo>
                  <a:lnTo>
                    <a:pt x="94348" y="46799"/>
                  </a:lnTo>
                  <a:lnTo>
                    <a:pt x="94145" y="46926"/>
                  </a:lnTo>
                  <a:lnTo>
                    <a:pt x="93878" y="47091"/>
                  </a:lnTo>
                  <a:lnTo>
                    <a:pt x="93649" y="47193"/>
                  </a:lnTo>
                  <a:lnTo>
                    <a:pt x="93218" y="47383"/>
                  </a:lnTo>
                  <a:lnTo>
                    <a:pt x="92913" y="47498"/>
                  </a:lnTo>
                  <a:lnTo>
                    <a:pt x="92748" y="47536"/>
                  </a:lnTo>
                  <a:lnTo>
                    <a:pt x="92405" y="47650"/>
                  </a:lnTo>
                  <a:lnTo>
                    <a:pt x="92227" y="47688"/>
                  </a:lnTo>
                  <a:lnTo>
                    <a:pt x="92036" y="47752"/>
                  </a:lnTo>
                  <a:lnTo>
                    <a:pt x="91655" y="47828"/>
                  </a:lnTo>
                  <a:lnTo>
                    <a:pt x="91452" y="47891"/>
                  </a:lnTo>
                  <a:lnTo>
                    <a:pt x="90589" y="48056"/>
                  </a:lnTo>
                  <a:lnTo>
                    <a:pt x="89852" y="48158"/>
                  </a:lnTo>
                  <a:lnTo>
                    <a:pt x="89636" y="48171"/>
                  </a:lnTo>
                  <a:lnTo>
                    <a:pt x="79997" y="52781"/>
                  </a:lnTo>
                  <a:lnTo>
                    <a:pt x="79717" y="53086"/>
                  </a:lnTo>
                  <a:lnTo>
                    <a:pt x="77851" y="56883"/>
                  </a:lnTo>
                  <a:lnTo>
                    <a:pt x="77800" y="57086"/>
                  </a:lnTo>
                  <a:lnTo>
                    <a:pt x="77774" y="57302"/>
                  </a:lnTo>
                  <a:lnTo>
                    <a:pt x="77774" y="57480"/>
                  </a:lnTo>
                  <a:lnTo>
                    <a:pt x="78232" y="58547"/>
                  </a:lnTo>
                  <a:lnTo>
                    <a:pt x="78346" y="58674"/>
                  </a:lnTo>
                  <a:lnTo>
                    <a:pt x="78473" y="58762"/>
                  </a:lnTo>
                  <a:lnTo>
                    <a:pt x="78600" y="58864"/>
                  </a:lnTo>
                  <a:lnTo>
                    <a:pt x="79057" y="59042"/>
                  </a:lnTo>
                  <a:lnTo>
                    <a:pt x="79222" y="59093"/>
                  </a:lnTo>
                  <a:lnTo>
                    <a:pt x="79387" y="59105"/>
                  </a:lnTo>
                  <a:lnTo>
                    <a:pt x="79552" y="59131"/>
                  </a:lnTo>
                  <a:lnTo>
                    <a:pt x="79717" y="59131"/>
                  </a:lnTo>
                  <a:lnTo>
                    <a:pt x="79870" y="59105"/>
                  </a:lnTo>
                  <a:lnTo>
                    <a:pt x="81076" y="58204"/>
                  </a:lnTo>
                  <a:lnTo>
                    <a:pt x="81153" y="58039"/>
                  </a:lnTo>
                  <a:lnTo>
                    <a:pt x="81229" y="57835"/>
                  </a:lnTo>
                  <a:lnTo>
                    <a:pt x="81559" y="56883"/>
                  </a:lnTo>
                  <a:lnTo>
                    <a:pt x="81661" y="56642"/>
                  </a:lnTo>
                  <a:lnTo>
                    <a:pt x="81902" y="56184"/>
                  </a:lnTo>
                  <a:lnTo>
                    <a:pt x="82054" y="55956"/>
                  </a:lnTo>
                  <a:lnTo>
                    <a:pt x="82334" y="55473"/>
                  </a:lnTo>
                  <a:lnTo>
                    <a:pt x="85750" y="52781"/>
                  </a:lnTo>
                  <a:lnTo>
                    <a:pt x="86144" y="52590"/>
                  </a:lnTo>
                  <a:lnTo>
                    <a:pt x="87007" y="52285"/>
                  </a:lnTo>
                  <a:lnTo>
                    <a:pt x="87960" y="52019"/>
                  </a:lnTo>
                  <a:lnTo>
                    <a:pt x="89039" y="51803"/>
                  </a:lnTo>
                  <a:lnTo>
                    <a:pt x="90233" y="51650"/>
                  </a:lnTo>
                  <a:lnTo>
                    <a:pt x="90538" y="51600"/>
                  </a:lnTo>
                  <a:lnTo>
                    <a:pt x="90817" y="51587"/>
                  </a:lnTo>
                  <a:lnTo>
                    <a:pt x="91097" y="51523"/>
                  </a:lnTo>
                  <a:lnTo>
                    <a:pt x="92176" y="51346"/>
                  </a:lnTo>
                  <a:lnTo>
                    <a:pt x="93167" y="51104"/>
                  </a:lnTo>
                  <a:lnTo>
                    <a:pt x="93853" y="50888"/>
                  </a:lnTo>
                  <a:lnTo>
                    <a:pt x="94081" y="50800"/>
                  </a:lnTo>
                  <a:lnTo>
                    <a:pt x="94513" y="50660"/>
                  </a:lnTo>
                  <a:lnTo>
                    <a:pt x="94907" y="50469"/>
                  </a:lnTo>
                  <a:lnTo>
                    <a:pt x="95313" y="50304"/>
                  </a:lnTo>
                  <a:lnTo>
                    <a:pt x="95872" y="50012"/>
                  </a:lnTo>
                  <a:lnTo>
                    <a:pt x="96393" y="49707"/>
                  </a:lnTo>
                  <a:lnTo>
                    <a:pt x="96850" y="49364"/>
                  </a:lnTo>
                  <a:lnTo>
                    <a:pt x="97015" y="49263"/>
                  </a:lnTo>
                  <a:lnTo>
                    <a:pt x="97142" y="49123"/>
                  </a:lnTo>
                  <a:lnTo>
                    <a:pt x="97650" y="48704"/>
                  </a:lnTo>
                  <a:lnTo>
                    <a:pt x="97878" y="48475"/>
                  </a:lnTo>
                  <a:lnTo>
                    <a:pt x="99974" y="42760"/>
                  </a:lnTo>
                  <a:lnTo>
                    <a:pt x="99999" y="42456"/>
                  </a:lnTo>
                  <a:lnTo>
                    <a:pt x="100012" y="41109"/>
                  </a:lnTo>
                  <a:lnTo>
                    <a:pt x="100076" y="40271"/>
                  </a:lnTo>
                  <a:lnTo>
                    <a:pt x="100164" y="39497"/>
                  </a:lnTo>
                  <a:lnTo>
                    <a:pt x="100253" y="39154"/>
                  </a:lnTo>
                  <a:lnTo>
                    <a:pt x="100304" y="38760"/>
                  </a:lnTo>
                  <a:lnTo>
                    <a:pt x="103200" y="33312"/>
                  </a:lnTo>
                  <a:lnTo>
                    <a:pt x="103339" y="33134"/>
                  </a:lnTo>
                  <a:lnTo>
                    <a:pt x="118364" y="28765"/>
                  </a:lnTo>
                  <a:lnTo>
                    <a:pt x="122148" y="28879"/>
                  </a:lnTo>
                  <a:lnTo>
                    <a:pt x="122694" y="28917"/>
                  </a:lnTo>
                  <a:lnTo>
                    <a:pt x="122313" y="37325"/>
                  </a:lnTo>
                  <a:lnTo>
                    <a:pt x="120484" y="37211"/>
                  </a:lnTo>
                  <a:lnTo>
                    <a:pt x="117830" y="37172"/>
                  </a:lnTo>
                  <a:lnTo>
                    <a:pt x="108966" y="39217"/>
                  </a:lnTo>
                  <a:lnTo>
                    <a:pt x="108826" y="39344"/>
                  </a:lnTo>
                  <a:lnTo>
                    <a:pt x="108661" y="39446"/>
                  </a:lnTo>
                  <a:lnTo>
                    <a:pt x="108597" y="39585"/>
                  </a:lnTo>
                  <a:lnTo>
                    <a:pt x="108470" y="39712"/>
                  </a:lnTo>
                  <a:lnTo>
                    <a:pt x="108153" y="40233"/>
                  </a:lnTo>
                  <a:lnTo>
                    <a:pt x="107911" y="41084"/>
                  </a:lnTo>
                  <a:lnTo>
                    <a:pt x="107848" y="42341"/>
                  </a:lnTo>
                  <a:lnTo>
                    <a:pt x="107746" y="45148"/>
                  </a:lnTo>
                  <a:lnTo>
                    <a:pt x="91668" y="59931"/>
                  </a:lnTo>
                  <a:lnTo>
                    <a:pt x="91490" y="59918"/>
                  </a:lnTo>
                  <a:lnTo>
                    <a:pt x="91274" y="59931"/>
                  </a:lnTo>
                  <a:lnTo>
                    <a:pt x="91071" y="59982"/>
                  </a:lnTo>
                  <a:lnTo>
                    <a:pt x="90817" y="60032"/>
                  </a:lnTo>
                  <a:lnTo>
                    <a:pt x="89827" y="60820"/>
                  </a:lnTo>
                  <a:lnTo>
                    <a:pt x="89738" y="60947"/>
                  </a:lnTo>
                  <a:lnTo>
                    <a:pt x="89636" y="61277"/>
                  </a:lnTo>
                  <a:lnTo>
                    <a:pt x="89585" y="61607"/>
                  </a:lnTo>
                  <a:lnTo>
                    <a:pt x="89585" y="61785"/>
                  </a:lnTo>
                  <a:lnTo>
                    <a:pt x="90119" y="63068"/>
                  </a:lnTo>
                  <a:lnTo>
                    <a:pt x="90335" y="63436"/>
                  </a:lnTo>
                  <a:lnTo>
                    <a:pt x="90462" y="63601"/>
                  </a:lnTo>
                  <a:lnTo>
                    <a:pt x="90690" y="63995"/>
                  </a:lnTo>
                  <a:lnTo>
                    <a:pt x="90830" y="64160"/>
                  </a:lnTo>
                  <a:lnTo>
                    <a:pt x="91109" y="64554"/>
                  </a:lnTo>
                  <a:lnTo>
                    <a:pt x="91249" y="64782"/>
                  </a:lnTo>
                  <a:lnTo>
                    <a:pt x="92278" y="66078"/>
                  </a:lnTo>
                  <a:lnTo>
                    <a:pt x="92875" y="66725"/>
                  </a:lnTo>
                  <a:lnTo>
                    <a:pt x="93091" y="66979"/>
                  </a:lnTo>
                  <a:lnTo>
                    <a:pt x="93319" y="67208"/>
                  </a:lnTo>
                  <a:lnTo>
                    <a:pt x="93776" y="67703"/>
                  </a:lnTo>
                  <a:lnTo>
                    <a:pt x="94437" y="68351"/>
                  </a:lnTo>
                  <a:lnTo>
                    <a:pt x="89433" y="74587"/>
                  </a:lnTo>
                  <a:lnTo>
                    <a:pt x="89281" y="74422"/>
                  </a:lnTo>
                  <a:lnTo>
                    <a:pt x="89128" y="74282"/>
                  </a:lnTo>
                  <a:lnTo>
                    <a:pt x="89001" y="74142"/>
                  </a:lnTo>
                  <a:lnTo>
                    <a:pt x="88849" y="74028"/>
                  </a:lnTo>
                  <a:lnTo>
                    <a:pt x="88709" y="73875"/>
                  </a:lnTo>
                  <a:lnTo>
                    <a:pt x="86220" y="76352"/>
                  </a:lnTo>
                  <a:lnTo>
                    <a:pt x="86512" y="76669"/>
                  </a:lnTo>
                  <a:lnTo>
                    <a:pt x="86664" y="76796"/>
                  </a:lnTo>
                  <a:lnTo>
                    <a:pt x="87096" y="77254"/>
                  </a:lnTo>
                  <a:lnTo>
                    <a:pt x="87414" y="77520"/>
                  </a:lnTo>
                  <a:lnTo>
                    <a:pt x="87668" y="77787"/>
                  </a:lnTo>
                  <a:lnTo>
                    <a:pt x="87820" y="77914"/>
                  </a:lnTo>
                  <a:lnTo>
                    <a:pt x="87947" y="78041"/>
                  </a:lnTo>
                  <a:lnTo>
                    <a:pt x="88201" y="78282"/>
                  </a:lnTo>
                  <a:lnTo>
                    <a:pt x="88341" y="78371"/>
                  </a:lnTo>
                  <a:lnTo>
                    <a:pt x="88480" y="78511"/>
                  </a:lnTo>
                  <a:lnTo>
                    <a:pt x="88607" y="78613"/>
                  </a:lnTo>
                  <a:lnTo>
                    <a:pt x="88785" y="78714"/>
                  </a:lnTo>
                  <a:lnTo>
                    <a:pt x="88950" y="78816"/>
                  </a:lnTo>
                  <a:lnTo>
                    <a:pt x="89128" y="78879"/>
                  </a:lnTo>
                  <a:lnTo>
                    <a:pt x="89408" y="78930"/>
                  </a:lnTo>
                  <a:lnTo>
                    <a:pt x="89573" y="78943"/>
                  </a:lnTo>
                  <a:lnTo>
                    <a:pt x="89738" y="78943"/>
                  </a:lnTo>
                  <a:lnTo>
                    <a:pt x="89903" y="78930"/>
                  </a:lnTo>
                  <a:lnTo>
                    <a:pt x="90131" y="78867"/>
                  </a:lnTo>
                  <a:lnTo>
                    <a:pt x="90284" y="78816"/>
                  </a:lnTo>
                  <a:lnTo>
                    <a:pt x="90551" y="78676"/>
                  </a:lnTo>
                  <a:lnTo>
                    <a:pt x="90703" y="78549"/>
                  </a:lnTo>
                  <a:lnTo>
                    <a:pt x="90830" y="78447"/>
                  </a:lnTo>
                  <a:lnTo>
                    <a:pt x="90982" y="78270"/>
                  </a:lnTo>
                  <a:lnTo>
                    <a:pt x="98145" y="69342"/>
                  </a:lnTo>
                  <a:lnTo>
                    <a:pt x="98272" y="69189"/>
                  </a:lnTo>
                  <a:lnTo>
                    <a:pt x="98361" y="69049"/>
                  </a:lnTo>
                  <a:lnTo>
                    <a:pt x="98450" y="68910"/>
                  </a:lnTo>
                  <a:lnTo>
                    <a:pt x="98513" y="68770"/>
                  </a:lnTo>
                  <a:lnTo>
                    <a:pt x="98564" y="68618"/>
                  </a:lnTo>
                  <a:lnTo>
                    <a:pt x="98602" y="68453"/>
                  </a:lnTo>
                  <a:lnTo>
                    <a:pt x="98628" y="68237"/>
                  </a:lnTo>
                  <a:lnTo>
                    <a:pt x="98615" y="67957"/>
                  </a:lnTo>
                  <a:lnTo>
                    <a:pt x="98590" y="67792"/>
                  </a:lnTo>
                  <a:lnTo>
                    <a:pt x="98552" y="67627"/>
                  </a:lnTo>
                  <a:lnTo>
                    <a:pt x="98488" y="67462"/>
                  </a:lnTo>
                  <a:lnTo>
                    <a:pt x="98399" y="67297"/>
                  </a:lnTo>
                  <a:lnTo>
                    <a:pt x="98285" y="67144"/>
                  </a:lnTo>
                  <a:lnTo>
                    <a:pt x="98158" y="66979"/>
                  </a:lnTo>
                  <a:lnTo>
                    <a:pt x="98031" y="66878"/>
                  </a:lnTo>
                  <a:lnTo>
                    <a:pt x="97828" y="66700"/>
                  </a:lnTo>
                  <a:lnTo>
                    <a:pt x="97472" y="66370"/>
                  </a:lnTo>
                  <a:lnTo>
                    <a:pt x="96977" y="65887"/>
                  </a:lnTo>
                  <a:lnTo>
                    <a:pt x="96735" y="65671"/>
                  </a:lnTo>
                  <a:lnTo>
                    <a:pt x="95491" y="64389"/>
                  </a:lnTo>
                  <a:lnTo>
                    <a:pt x="95313" y="64160"/>
                  </a:lnTo>
                  <a:lnTo>
                    <a:pt x="94945" y="63766"/>
                  </a:lnTo>
                  <a:lnTo>
                    <a:pt x="94805" y="63563"/>
                  </a:lnTo>
                  <a:lnTo>
                    <a:pt x="94361" y="63068"/>
                  </a:lnTo>
                  <a:lnTo>
                    <a:pt x="94919" y="62941"/>
                  </a:lnTo>
                  <a:lnTo>
                    <a:pt x="96989" y="62407"/>
                  </a:lnTo>
                  <a:lnTo>
                    <a:pt x="111366" y="42392"/>
                  </a:lnTo>
                  <a:lnTo>
                    <a:pt x="111353" y="41859"/>
                  </a:lnTo>
                  <a:lnTo>
                    <a:pt x="111493" y="41681"/>
                  </a:lnTo>
                  <a:lnTo>
                    <a:pt x="118884" y="40716"/>
                  </a:lnTo>
                  <a:lnTo>
                    <a:pt x="122542" y="40843"/>
                  </a:lnTo>
                  <a:lnTo>
                    <a:pt x="123875" y="40944"/>
                  </a:lnTo>
                  <a:lnTo>
                    <a:pt x="124079" y="40944"/>
                  </a:lnTo>
                  <a:lnTo>
                    <a:pt x="124294" y="40932"/>
                  </a:lnTo>
                  <a:lnTo>
                    <a:pt x="124421" y="40906"/>
                  </a:lnTo>
                  <a:lnTo>
                    <a:pt x="124663" y="40843"/>
                  </a:lnTo>
                  <a:lnTo>
                    <a:pt x="124815" y="40779"/>
                  </a:lnTo>
                  <a:lnTo>
                    <a:pt x="124968" y="40690"/>
                  </a:lnTo>
                  <a:lnTo>
                    <a:pt x="125107" y="40589"/>
                  </a:lnTo>
                  <a:lnTo>
                    <a:pt x="125234" y="40487"/>
                  </a:lnTo>
                  <a:lnTo>
                    <a:pt x="125374" y="40335"/>
                  </a:lnTo>
                  <a:lnTo>
                    <a:pt x="125501" y="40182"/>
                  </a:lnTo>
                  <a:lnTo>
                    <a:pt x="125552" y="40043"/>
                  </a:lnTo>
                  <a:lnTo>
                    <a:pt x="125653" y="39852"/>
                  </a:lnTo>
                  <a:lnTo>
                    <a:pt x="125704" y="39687"/>
                  </a:lnTo>
                  <a:lnTo>
                    <a:pt x="125742" y="39458"/>
                  </a:lnTo>
                  <a:lnTo>
                    <a:pt x="125755" y="39293"/>
                  </a:lnTo>
                  <a:lnTo>
                    <a:pt x="125755" y="38989"/>
                  </a:lnTo>
                  <a:lnTo>
                    <a:pt x="126288" y="27419"/>
                  </a:lnTo>
                  <a:lnTo>
                    <a:pt x="126301" y="272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420770" y="7672235"/>
              <a:ext cx="127000" cy="121920"/>
            </a:xfrm>
            <a:custGeom>
              <a:avLst/>
              <a:gdLst/>
              <a:ahLst/>
              <a:cxnLst/>
              <a:rect l="l" t="t" r="r" b="b"/>
              <a:pathLst>
                <a:path w="127000" h="121920">
                  <a:moveTo>
                    <a:pt x="32740" y="71551"/>
                  </a:moveTo>
                  <a:lnTo>
                    <a:pt x="32664" y="70053"/>
                  </a:lnTo>
                  <a:lnTo>
                    <a:pt x="32537" y="69024"/>
                  </a:lnTo>
                  <a:lnTo>
                    <a:pt x="30607" y="6477"/>
                  </a:lnTo>
                  <a:lnTo>
                    <a:pt x="28968" y="4749"/>
                  </a:lnTo>
                  <a:lnTo>
                    <a:pt x="28790" y="4775"/>
                  </a:lnTo>
                  <a:lnTo>
                    <a:pt x="28638" y="4762"/>
                  </a:lnTo>
                  <a:lnTo>
                    <a:pt x="28473" y="4787"/>
                  </a:lnTo>
                  <a:lnTo>
                    <a:pt x="28346" y="4826"/>
                  </a:lnTo>
                  <a:lnTo>
                    <a:pt x="28143" y="4864"/>
                  </a:lnTo>
                  <a:lnTo>
                    <a:pt x="28003" y="4927"/>
                  </a:lnTo>
                  <a:lnTo>
                    <a:pt x="27863" y="4991"/>
                  </a:lnTo>
                  <a:lnTo>
                    <a:pt x="27686" y="5092"/>
                  </a:lnTo>
                  <a:lnTo>
                    <a:pt x="27533" y="5194"/>
                  </a:lnTo>
                  <a:lnTo>
                    <a:pt x="26962" y="6553"/>
                  </a:lnTo>
                  <a:lnTo>
                    <a:pt x="26809" y="7340"/>
                  </a:lnTo>
                  <a:lnTo>
                    <a:pt x="26771" y="7569"/>
                  </a:lnTo>
                  <a:lnTo>
                    <a:pt x="26644" y="7924"/>
                  </a:lnTo>
                  <a:lnTo>
                    <a:pt x="26543" y="8305"/>
                  </a:lnTo>
                  <a:lnTo>
                    <a:pt x="26441" y="8661"/>
                  </a:lnTo>
                  <a:lnTo>
                    <a:pt x="26339" y="8826"/>
                  </a:lnTo>
                  <a:lnTo>
                    <a:pt x="26212" y="9169"/>
                  </a:lnTo>
                  <a:lnTo>
                    <a:pt x="26136" y="9334"/>
                  </a:lnTo>
                  <a:lnTo>
                    <a:pt x="26060" y="9525"/>
                  </a:lnTo>
                  <a:lnTo>
                    <a:pt x="25984" y="9918"/>
                  </a:lnTo>
                  <a:lnTo>
                    <a:pt x="25971" y="10083"/>
                  </a:lnTo>
                  <a:lnTo>
                    <a:pt x="25996" y="10452"/>
                  </a:lnTo>
                  <a:lnTo>
                    <a:pt x="26885" y="11569"/>
                  </a:lnTo>
                  <a:lnTo>
                    <a:pt x="27178" y="11709"/>
                  </a:lnTo>
                  <a:lnTo>
                    <a:pt x="29032" y="69354"/>
                  </a:lnTo>
                  <a:lnTo>
                    <a:pt x="29057" y="69545"/>
                  </a:lnTo>
                  <a:lnTo>
                    <a:pt x="29146" y="70383"/>
                  </a:lnTo>
                  <a:lnTo>
                    <a:pt x="29210" y="71564"/>
                  </a:lnTo>
                  <a:lnTo>
                    <a:pt x="29197" y="72301"/>
                  </a:lnTo>
                  <a:lnTo>
                    <a:pt x="29171" y="72631"/>
                  </a:lnTo>
                  <a:lnTo>
                    <a:pt x="29121" y="72974"/>
                  </a:lnTo>
                  <a:lnTo>
                    <a:pt x="29095" y="73317"/>
                  </a:lnTo>
                  <a:lnTo>
                    <a:pt x="28917" y="74218"/>
                  </a:lnTo>
                  <a:lnTo>
                    <a:pt x="28765" y="74803"/>
                  </a:lnTo>
                  <a:lnTo>
                    <a:pt x="28600" y="75311"/>
                  </a:lnTo>
                  <a:lnTo>
                    <a:pt x="28486" y="75577"/>
                  </a:lnTo>
                  <a:lnTo>
                    <a:pt x="28397" y="75844"/>
                  </a:lnTo>
                  <a:lnTo>
                    <a:pt x="28079" y="76530"/>
                  </a:lnTo>
                  <a:lnTo>
                    <a:pt x="27965" y="76733"/>
                  </a:lnTo>
                  <a:lnTo>
                    <a:pt x="27825" y="76923"/>
                  </a:lnTo>
                  <a:lnTo>
                    <a:pt x="27597" y="77343"/>
                  </a:lnTo>
                  <a:lnTo>
                    <a:pt x="27203" y="77889"/>
                  </a:lnTo>
                  <a:lnTo>
                    <a:pt x="27089" y="78016"/>
                  </a:lnTo>
                  <a:lnTo>
                    <a:pt x="26974" y="78181"/>
                  </a:lnTo>
                  <a:lnTo>
                    <a:pt x="9550" y="82740"/>
                  </a:lnTo>
                  <a:lnTo>
                    <a:pt x="5664" y="82562"/>
                  </a:lnTo>
                  <a:lnTo>
                    <a:pt x="3517" y="17500"/>
                  </a:lnTo>
                  <a:lnTo>
                    <a:pt x="3492" y="17310"/>
                  </a:lnTo>
                  <a:lnTo>
                    <a:pt x="1866" y="15811"/>
                  </a:lnTo>
                  <a:lnTo>
                    <a:pt x="1689" y="15811"/>
                  </a:lnTo>
                  <a:lnTo>
                    <a:pt x="1447" y="15836"/>
                  </a:lnTo>
                  <a:lnTo>
                    <a:pt x="1092" y="15913"/>
                  </a:lnTo>
                  <a:lnTo>
                    <a:pt x="914" y="15976"/>
                  </a:lnTo>
                  <a:lnTo>
                    <a:pt x="660" y="16167"/>
                  </a:lnTo>
                  <a:lnTo>
                    <a:pt x="508" y="16268"/>
                  </a:lnTo>
                  <a:lnTo>
                    <a:pt x="393" y="16408"/>
                  </a:lnTo>
                  <a:lnTo>
                    <a:pt x="292" y="16535"/>
                  </a:lnTo>
                  <a:lnTo>
                    <a:pt x="190" y="16700"/>
                  </a:lnTo>
                  <a:lnTo>
                    <a:pt x="114" y="16852"/>
                  </a:lnTo>
                  <a:lnTo>
                    <a:pt x="63" y="17030"/>
                  </a:lnTo>
                  <a:lnTo>
                    <a:pt x="25" y="17208"/>
                  </a:lnTo>
                  <a:lnTo>
                    <a:pt x="0" y="17360"/>
                  </a:lnTo>
                  <a:lnTo>
                    <a:pt x="0" y="17843"/>
                  </a:lnTo>
                  <a:lnTo>
                    <a:pt x="2209" y="84277"/>
                  </a:lnTo>
                  <a:lnTo>
                    <a:pt x="2209" y="84442"/>
                  </a:lnTo>
                  <a:lnTo>
                    <a:pt x="2235" y="84632"/>
                  </a:lnTo>
                  <a:lnTo>
                    <a:pt x="2273" y="84785"/>
                  </a:lnTo>
                  <a:lnTo>
                    <a:pt x="2324" y="84924"/>
                  </a:lnTo>
                  <a:lnTo>
                    <a:pt x="2679" y="85471"/>
                  </a:lnTo>
                  <a:lnTo>
                    <a:pt x="2794" y="85598"/>
                  </a:lnTo>
                  <a:lnTo>
                    <a:pt x="2946" y="85725"/>
                  </a:lnTo>
                  <a:lnTo>
                    <a:pt x="3098" y="85801"/>
                  </a:lnTo>
                  <a:lnTo>
                    <a:pt x="3454" y="85928"/>
                  </a:lnTo>
                  <a:lnTo>
                    <a:pt x="3606" y="85966"/>
                  </a:lnTo>
                  <a:lnTo>
                    <a:pt x="3860" y="85991"/>
                  </a:lnTo>
                  <a:lnTo>
                    <a:pt x="11277" y="86296"/>
                  </a:lnTo>
                  <a:lnTo>
                    <a:pt x="14846" y="86220"/>
                  </a:lnTo>
                  <a:lnTo>
                    <a:pt x="19075" y="85775"/>
                  </a:lnTo>
                  <a:lnTo>
                    <a:pt x="29451" y="80657"/>
                  </a:lnTo>
                  <a:lnTo>
                    <a:pt x="31889" y="76530"/>
                  </a:lnTo>
                  <a:lnTo>
                    <a:pt x="32029" y="76174"/>
                  </a:lnTo>
                  <a:lnTo>
                    <a:pt x="32346" y="75044"/>
                  </a:lnTo>
                  <a:lnTo>
                    <a:pt x="32524" y="74218"/>
                  </a:lnTo>
                  <a:lnTo>
                    <a:pt x="32689" y="72923"/>
                  </a:lnTo>
                  <a:lnTo>
                    <a:pt x="32740" y="71551"/>
                  </a:lnTo>
                  <a:close/>
                </a:path>
                <a:path w="127000" h="121920">
                  <a:moveTo>
                    <a:pt x="126568" y="35852"/>
                  </a:moveTo>
                  <a:lnTo>
                    <a:pt x="126555" y="35661"/>
                  </a:lnTo>
                  <a:lnTo>
                    <a:pt x="125755" y="2120"/>
                  </a:lnTo>
                  <a:lnTo>
                    <a:pt x="125755" y="1981"/>
                  </a:lnTo>
                  <a:lnTo>
                    <a:pt x="125755" y="1816"/>
                  </a:lnTo>
                  <a:lnTo>
                    <a:pt x="125730" y="1651"/>
                  </a:lnTo>
                  <a:lnTo>
                    <a:pt x="125691" y="1485"/>
                  </a:lnTo>
                  <a:lnTo>
                    <a:pt x="125641" y="1333"/>
                  </a:lnTo>
                  <a:lnTo>
                    <a:pt x="125564" y="1181"/>
                  </a:lnTo>
                  <a:lnTo>
                    <a:pt x="125514" y="1028"/>
                  </a:lnTo>
                  <a:lnTo>
                    <a:pt x="125298" y="787"/>
                  </a:lnTo>
                  <a:lnTo>
                    <a:pt x="125171" y="660"/>
                  </a:lnTo>
                  <a:lnTo>
                    <a:pt x="125044" y="558"/>
                  </a:lnTo>
                  <a:lnTo>
                    <a:pt x="124879" y="457"/>
                  </a:lnTo>
                  <a:lnTo>
                    <a:pt x="124714" y="393"/>
                  </a:lnTo>
                  <a:lnTo>
                    <a:pt x="124523" y="330"/>
                  </a:lnTo>
                  <a:lnTo>
                    <a:pt x="124294" y="266"/>
                  </a:lnTo>
                  <a:lnTo>
                    <a:pt x="124117" y="241"/>
                  </a:lnTo>
                  <a:lnTo>
                    <a:pt x="123964" y="241"/>
                  </a:lnTo>
                  <a:lnTo>
                    <a:pt x="122999" y="190"/>
                  </a:lnTo>
                  <a:lnTo>
                    <a:pt x="122999" y="34290"/>
                  </a:lnTo>
                  <a:lnTo>
                    <a:pt x="122821" y="34290"/>
                  </a:lnTo>
                  <a:lnTo>
                    <a:pt x="122288" y="34290"/>
                  </a:lnTo>
                  <a:lnTo>
                    <a:pt x="121729" y="34315"/>
                  </a:lnTo>
                  <a:lnTo>
                    <a:pt x="120497" y="34315"/>
                  </a:lnTo>
                  <a:lnTo>
                    <a:pt x="119837" y="34290"/>
                  </a:lnTo>
                  <a:lnTo>
                    <a:pt x="119164" y="34290"/>
                  </a:lnTo>
                  <a:lnTo>
                    <a:pt x="116903" y="34226"/>
                  </a:lnTo>
                  <a:lnTo>
                    <a:pt x="116065" y="34163"/>
                  </a:lnTo>
                  <a:lnTo>
                    <a:pt x="115214" y="34124"/>
                  </a:lnTo>
                  <a:lnTo>
                    <a:pt x="114427" y="34074"/>
                  </a:lnTo>
                  <a:lnTo>
                    <a:pt x="114261" y="34061"/>
                  </a:lnTo>
                  <a:lnTo>
                    <a:pt x="114096" y="34061"/>
                  </a:lnTo>
                  <a:lnTo>
                    <a:pt x="113931" y="34074"/>
                  </a:lnTo>
                  <a:lnTo>
                    <a:pt x="113614" y="34163"/>
                  </a:lnTo>
                  <a:lnTo>
                    <a:pt x="113372" y="34239"/>
                  </a:lnTo>
                  <a:lnTo>
                    <a:pt x="113233" y="34315"/>
                  </a:lnTo>
                  <a:lnTo>
                    <a:pt x="113093" y="34417"/>
                  </a:lnTo>
                  <a:lnTo>
                    <a:pt x="113017" y="71335"/>
                  </a:lnTo>
                  <a:lnTo>
                    <a:pt x="113017" y="34480"/>
                  </a:lnTo>
                  <a:lnTo>
                    <a:pt x="112979" y="71374"/>
                  </a:lnTo>
                  <a:lnTo>
                    <a:pt x="112979" y="34518"/>
                  </a:lnTo>
                  <a:lnTo>
                    <a:pt x="112852" y="34658"/>
                  </a:lnTo>
                  <a:lnTo>
                    <a:pt x="112712" y="34848"/>
                  </a:lnTo>
                  <a:lnTo>
                    <a:pt x="112623" y="35013"/>
                  </a:lnTo>
                  <a:lnTo>
                    <a:pt x="112560" y="35166"/>
                  </a:lnTo>
                  <a:lnTo>
                    <a:pt x="112496" y="35344"/>
                  </a:lnTo>
                  <a:lnTo>
                    <a:pt x="112458" y="35547"/>
                  </a:lnTo>
                  <a:lnTo>
                    <a:pt x="112445" y="35712"/>
                  </a:lnTo>
                  <a:lnTo>
                    <a:pt x="111988" y="47586"/>
                  </a:lnTo>
                  <a:lnTo>
                    <a:pt x="112471" y="67678"/>
                  </a:lnTo>
                  <a:lnTo>
                    <a:pt x="112090" y="67818"/>
                  </a:lnTo>
                  <a:lnTo>
                    <a:pt x="111861" y="67894"/>
                  </a:lnTo>
                  <a:lnTo>
                    <a:pt x="111620" y="68008"/>
                  </a:lnTo>
                  <a:lnTo>
                    <a:pt x="111429" y="68110"/>
                  </a:lnTo>
                  <a:lnTo>
                    <a:pt x="111252" y="68262"/>
                  </a:lnTo>
                  <a:lnTo>
                    <a:pt x="111125" y="68338"/>
                  </a:lnTo>
                  <a:lnTo>
                    <a:pt x="110921" y="68453"/>
                  </a:lnTo>
                  <a:lnTo>
                    <a:pt x="110629" y="68694"/>
                  </a:lnTo>
                  <a:lnTo>
                    <a:pt x="110502" y="68846"/>
                  </a:lnTo>
                  <a:lnTo>
                    <a:pt x="110363" y="68961"/>
                  </a:lnTo>
                  <a:lnTo>
                    <a:pt x="110121" y="69253"/>
                  </a:lnTo>
                  <a:lnTo>
                    <a:pt x="110032" y="69430"/>
                  </a:lnTo>
                  <a:lnTo>
                    <a:pt x="109804" y="69761"/>
                  </a:lnTo>
                  <a:lnTo>
                    <a:pt x="109728" y="70091"/>
                  </a:lnTo>
                  <a:lnTo>
                    <a:pt x="109588" y="70535"/>
                  </a:lnTo>
                  <a:lnTo>
                    <a:pt x="109499" y="71970"/>
                  </a:lnTo>
                  <a:lnTo>
                    <a:pt x="109486" y="73494"/>
                  </a:lnTo>
                  <a:lnTo>
                    <a:pt x="109359" y="74942"/>
                  </a:lnTo>
                  <a:lnTo>
                    <a:pt x="100037" y="87414"/>
                  </a:lnTo>
                  <a:lnTo>
                    <a:pt x="98602" y="31280"/>
                  </a:lnTo>
                  <a:lnTo>
                    <a:pt x="98602" y="31153"/>
                  </a:lnTo>
                  <a:lnTo>
                    <a:pt x="98628" y="30949"/>
                  </a:lnTo>
                  <a:lnTo>
                    <a:pt x="98615" y="30784"/>
                  </a:lnTo>
                  <a:lnTo>
                    <a:pt x="98590" y="30619"/>
                  </a:lnTo>
                  <a:lnTo>
                    <a:pt x="98552" y="30454"/>
                  </a:lnTo>
                  <a:lnTo>
                    <a:pt x="98488" y="30314"/>
                  </a:lnTo>
                  <a:lnTo>
                    <a:pt x="98399" y="30124"/>
                  </a:lnTo>
                  <a:lnTo>
                    <a:pt x="98247" y="29895"/>
                  </a:lnTo>
                  <a:lnTo>
                    <a:pt x="98018" y="29629"/>
                  </a:lnTo>
                  <a:lnTo>
                    <a:pt x="97891" y="29527"/>
                  </a:lnTo>
                  <a:lnTo>
                    <a:pt x="97764" y="29476"/>
                  </a:lnTo>
                  <a:lnTo>
                    <a:pt x="97472" y="29197"/>
                  </a:lnTo>
                  <a:lnTo>
                    <a:pt x="96977" y="28714"/>
                  </a:lnTo>
                  <a:lnTo>
                    <a:pt x="96774" y="28536"/>
                  </a:lnTo>
                  <a:lnTo>
                    <a:pt x="96774" y="96837"/>
                  </a:lnTo>
                  <a:lnTo>
                    <a:pt x="93662" y="100698"/>
                  </a:lnTo>
                  <a:lnTo>
                    <a:pt x="93027" y="77012"/>
                  </a:lnTo>
                  <a:lnTo>
                    <a:pt x="93052" y="76847"/>
                  </a:lnTo>
                  <a:lnTo>
                    <a:pt x="93065" y="76669"/>
                  </a:lnTo>
                  <a:lnTo>
                    <a:pt x="93052" y="76504"/>
                  </a:lnTo>
                  <a:lnTo>
                    <a:pt x="92976" y="76212"/>
                  </a:lnTo>
                  <a:lnTo>
                    <a:pt x="92925" y="76034"/>
                  </a:lnTo>
                  <a:lnTo>
                    <a:pt x="92862" y="75844"/>
                  </a:lnTo>
                  <a:lnTo>
                    <a:pt x="92760" y="75717"/>
                  </a:lnTo>
                  <a:lnTo>
                    <a:pt x="92671" y="75577"/>
                  </a:lnTo>
                  <a:lnTo>
                    <a:pt x="92570" y="75438"/>
                  </a:lnTo>
                  <a:lnTo>
                    <a:pt x="92443" y="75311"/>
                  </a:lnTo>
                  <a:lnTo>
                    <a:pt x="92316" y="75222"/>
                  </a:lnTo>
                  <a:lnTo>
                    <a:pt x="91389" y="40589"/>
                  </a:lnTo>
                  <a:lnTo>
                    <a:pt x="95199" y="35839"/>
                  </a:lnTo>
                  <a:lnTo>
                    <a:pt x="96596" y="89992"/>
                  </a:lnTo>
                  <a:lnTo>
                    <a:pt x="96774" y="96837"/>
                  </a:lnTo>
                  <a:lnTo>
                    <a:pt x="96774" y="28536"/>
                  </a:lnTo>
                  <a:lnTo>
                    <a:pt x="95491" y="27216"/>
                  </a:lnTo>
                  <a:lnTo>
                    <a:pt x="95313" y="26987"/>
                  </a:lnTo>
                  <a:lnTo>
                    <a:pt x="94945" y="26593"/>
                  </a:lnTo>
                  <a:lnTo>
                    <a:pt x="94805" y="26390"/>
                  </a:lnTo>
                  <a:lnTo>
                    <a:pt x="94361" y="25882"/>
                  </a:lnTo>
                  <a:lnTo>
                    <a:pt x="96989" y="25234"/>
                  </a:lnTo>
                  <a:lnTo>
                    <a:pt x="97993" y="24904"/>
                  </a:lnTo>
                  <a:lnTo>
                    <a:pt x="111379" y="6273"/>
                  </a:lnTo>
                  <a:lnTo>
                    <a:pt x="111366" y="5194"/>
                  </a:lnTo>
                  <a:lnTo>
                    <a:pt x="111353" y="4686"/>
                  </a:lnTo>
                  <a:lnTo>
                    <a:pt x="111493" y="4508"/>
                  </a:lnTo>
                  <a:lnTo>
                    <a:pt x="118884" y="3543"/>
                  </a:lnTo>
                  <a:lnTo>
                    <a:pt x="122275" y="3670"/>
                  </a:lnTo>
                  <a:lnTo>
                    <a:pt x="122999" y="34290"/>
                  </a:lnTo>
                  <a:lnTo>
                    <a:pt x="122999" y="190"/>
                  </a:lnTo>
                  <a:lnTo>
                    <a:pt x="120484" y="38"/>
                  </a:lnTo>
                  <a:lnTo>
                    <a:pt x="117830" y="0"/>
                  </a:lnTo>
                  <a:lnTo>
                    <a:pt x="115595" y="88"/>
                  </a:lnTo>
                  <a:lnTo>
                    <a:pt x="109004" y="2006"/>
                  </a:lnTo>
                  <a:lnTo>
                    <a:pt x="108839" y="2146"/>
                  </a:lnTo>
                  <a:lnTo>
                    <a:pt x="108661" y="2273"/>
                  </a:lnTo>
                  <a:lnTo>
                    <a:pt x="108597" y="2413"/>
                  </a:lnTo>
                  <a:lnTo>
                    <a:pt x="108470" y="2540"/>
                  </a:lnTo>
                  <a:lnTo>
                    <a:pt x="108153" y="3060"/>
                  </a:lnTo>
                  <a:lnTo>
                    <a:pt x="108026" y="3467"/>
                  </a:lnTo>
                  <a:lnTo>
                    <a:pt x="107962" y="5283"/>
                  </a:lnTo>
                  <a:lnTo>
                    <a:pt x="91668" y="22758"/>
                  </a:lnTo>
                  <a:lnTo>
                    <a:pt x="91490" y="22745"/>
                  </a:lnTo>
                  <a:lnTo>
                    <a:pt x="91274" y="22758"/>
                  </a:lnTo>
                  <a:lnTo>
                    <a:pt x="91071" y="22809"/>
                  </a:lnTo>
                  <a:lnTo>
                    <a:pt x="90817" y="22860"/>
                  </a:lnTo>
                  <a:lnTo>
                    <a:pt x="89827" y="23647"/>
                  </a:lnTo>
                  <a:lnTo>
                    <a:pt x="89738" y="23774"/>
                  </a:lnTo>
                  <a:lnTo>
                    <a:pt x="89636" y="24104"/>
                  </a:lnTo>
                  <a:lnTo>
                    <a:pt x="89585" y="24434"/>
                  </a:lnTo>
                  <a:lnTo>
                    <a:pt x="89585" y="24612"/>
                  </a:lnTo>
                  <a:lnTo>
                    <a:pt x="90119" y="25895"/>
                  </a:lnTo>
                  <a:lnTo>
                    <a:pt x="90335" y="26263"/>
                  </a:lnTo>
                  <a:lnTo>
                    <a:pt x="90462" y="26428"/>
                  </a:lnTo>
                  <a:lnTo>
                    <a:pt x="90690" y="26822"/>
                  </a:lnTo>
                  <a:lnTo>
                    <a:pt x="90830" y="26987"/>
                  </a:lnTo>
                  <a:lnTo>
                    <a:pt x="91109" y="27381"/>
                  </a:lnTo>
                  <a:lnTo>
                    <a:pt x="91249" y="27609"/>
                  </a:lnTo>
                  <a:lnTo>
                    <a:pt x="92278" y="28905"/>
                  </a:lnTo>
                  <a:lnTo>
                    <a:pt x="92875" y="29552"/>
                  </a:lnTo>
                  <a:lnTo>
                    <a:pt x="93091" y="29806"/>
                  </a:lnTo>
                  <a:lnTo>
                    <a:pt x="93319" y="30035"/>
                  </a:lnTo>
                  <a:lnTo>
                    <a:pt x="93776" y="30530"/>
                  </a:lnTo>
                  <a:lnTo>
                    <a:pt x="94437" y="31191"/>
                  </a:lnTo>
                  <a:lnTo>
                    <a:pt x="88252" y="38900"/>
                  </a:lnTo>
                  <a:lnTo>
                    <a:pt x="88011" y="39230"/>
                  </a:lnTo>
                  <a:lnTo>
                    <a:pt x="87972" y="39700"/>
                  </a:lnTo>
                  <a:lnTo>
                    <a:pt x="87960" y="40030"/>
                  </a:lnTo>
                  <a:lnTo>
                    <a:pt x="88836" y="76695"/>
                  </a:lnTo>
                  <a:lnTo>
                    <a:pt x="88811" y="76835"/>
                  </a:lnTo>
                  <a:lnTo>
                    <a:pt x="88798" y="76987"/>
                  </a:lnTo>
                  <a:lnTo>
                    <a:pt x="88849" y="77330"/>
                  </a:lnTo>
                  <a:lnTo>
                    <a:pt x="88887" y="77482"/>
                  </a:lnTo>
                  <a:lnTo>
                    <a:pt x="89001" y="77838"/>
                  </a:lnTo>
                  <a:lnTo>
                    <a:pt x="89192" y="78130"/>
                  </a:lnTo>
                  <a:lnTo>
                    <a:pt x="89293" y="78257"/>
                  </a:lnTo>
                  <a:lnTo>
                    <a:pt x="89420" y="78384"/>
                  </a:lnTo>
                  <a:lnTo>
                    <a:pt x="89547" y="78473"/>
                  </a:lnTo>
                  <a:lnTo>
                    <a:pt x="90271" y="105562"/>
                  </a:lnTo>
                  <a:lnTo>
                    <a:pt x="90335" y="108178"/>
                  </a:lnTo>
                  <a:lnTo>
                    <a:pt x="65938" y="117817"/>
                  </a:lnTo>
                  <a:lnTo>
                    <a:pt x="65735" y="117817"/>
                  </a:lnTo>
                  <a:lnTo>
                    <a:pt x="65532" y="117868"/>
                  </a:lnTo>
                  <a:lnTo>
                    <a:pt x="64643" y="118376"/>
                  </a:lnTo>
                  <a:lnTo>
                    <a:pt x="64541" y="118503"/>
                  </a:lnTo>
                  <a:lnTo>
                    <a:pt x="64185" y="119570"/>
                  </a:lnTo>
                  <a:lnTo>
                    <a:pt x="64211" y="119900"/>
                  </a:lnTo>
                  <a:lnTo>
                    <a:pt x="65735" y="121335"/>
                  </a:lnTo>
                  <a:lnTo>
                    <a:pt x="65963" y="121335"/>
                  </a:lnTo>
                  <a:lnTo>
                    <a:pt x="93827" y="108369"/>
                  </a:lnTo>
                  <a:lnTo>
                    <a:pt x="93840" y="108127"/>
                  </a:lnTo>
                  <a:lnTo>
                    <a:pt x="93840" y="107886"/>
                  </a:lnTo>
                  <a:lnTo>
                    <a:pt x="93789" y="106146"/>
                  </a:lnTo>
                  <a:lnTo>
                    <a:pt x="95034" y="104584"/>
                  </a:lnTo>
                  <a:lnTo>
                    <a:pt x="99923" y="98526"/>
                  </a:lnTo>
                  <a:lnTo>
                    <a:pt x="100063" y="98361"/>
                  </a:lnTo>
                  <a:lnTo>
                    <a:pt x="100291" y="97828"/>
                  </a:lnTo>
                  <a:lnTo>
                    <a:pt x="100291" y="97459"/>
                  </a:lnTo>
                  <a:lnTo>
                    <a:pt x="100152" y="91173"/>
                  </a:lnTo>
                  <a:lnTo>
                    <a:pt x="100520" y="91033"/>
                  </a:lnTo>
                  <a:lnTo>
                    <a:pt x="113004" y="73494"/>
                  </a:lnTo>
                  <a:lnTo>
                    <a:pt x="112966" y="71920"/>
                  </a:lnTo>
                  <a:lnTo>
                    <a:pt x="113055" y="71437"/>
                  </a:lnTo>
                  <a:lnTo>
                    <a:pt x="113080" y="71285"/>
                  </a:lnTo>
                  <a:lnTo>
                    <a:pt x="113207" y="71234"/>
                  </a:lnTo>
                  <a:lnTo>
                    <a:pt x="113423" y="71107"/>
                  </a:lnTo>
                  <a:lnTo>
                    <a:pt x="113855" y="70942"/>
                  </a:lnTo>
                  <a:lnTo>
                    <a:pt x="114134" y="70840"/>
                  </a:lnTo>
                  <a:lnTo>
                    <a:pt x="114300" y="70789"/>
                  </a:lnTo>
                  <a:lnTo>
                    <a:pt x="114642" y="70713"/>
                  </a:lnTo>
                  <a:lnTo>
                    <a:pt x="114795" y="70675"/>
                  </a:lnTo>
                  <a:lnTo>
                    <a:pt x="114935" y="70612"/>
                  </a:lnTo>
                  <a:lnTo>
                    <a:pt x="115100" y="70548"/>
                  </a:lnTo>
                  <a:lnTo>
                    <a:pt x="115239" y="70485"/>
                  </a:lnTo>
                  <a:lnTo>
                    <a:pt x="115392" y="70396"/>
                  </a:lnTo>
                  <a:lnTo>
                    <a:pt x="115620" y="70180"/>
                  </a:lnTo>
                  <a:lnTo>
                    <a:pt x="115722" y="70040"/>
                  </a:lnTo>
                  <a:lnTo>
                    <a:pt x="115811" y="69900"/>
                  </a:lnTo>
                  <a:lnTo>
                    <a:pt x="115887" y="69748"/>
                  </a:lnTo>
                  <a:lnTo>
                    <a:pt x="115951" y="69583"/>
                  </a:lnTo>
                  <a:lnTo>
                    <a:pt x="115989" y="69443"/>
                  </a:lnTo>
                  <a:lnTo>
                    <a:pt x="116014" y="69265"/>
                  </a:lnTo>
                  <a:lnTo>
                    <a:pt x="116027" y="69100"/>
                  </a:lnTo>
                  <a:lnTo>
                    <a:pt x="116027" y="68948"/>
                  </a:lnTo>
                  <a:lnTo>
                    <a:pt x="116014" y="68770"/>
                  </a:lnTo>
                  <a:lnTo>
                    <a:pt x="115493" y="47713"/>
                  </a:lnTo>
                  <a:lnTo>
                    <a:pt x="115900" y="37693"/>
                  </a:lnTo>
                  <a:lnTo>
                    <a:pt x="117551" y="37769"/>
                  </a:lnTo>
                  <a:lnTo>
                    <a:pt x="120472" y="37846"/>
                  </a:lnTo>
                  <a:lnTo>
                    <a:pt x="122897" y="37833"/>
                  </a:lnTo>
                  <a:lnTo>
                    <a:pt x="123952" y="37795"/>
                  </a:lnTo>
                  <a:lnTo>
                    <a:pt x="124460" y="37744"/>
                  </a:lnTo>
                  <a:lnTo>
                    <a:pt x="124929" y="37731"/>
                  </a:lnTo>
                  <a:lnTo>
                    <a:pt x="125133" y="37706"/>
                  </a:lnTo>
                  <a:lnTo>
                    <a:pt x="125514" y="37592"/>
                  </a:lnTo>
                  <a:lnTo>
                    <a:pt x="125641" y="37528"/>
                  </a:lnTo>
                  <a:lnTo>
                    <a:pt x="125844" y="37439"/>
                  </a:lnTo>
                  <a:lnTo>
                    <a:pt x="125971" y="37338"/>
                  </a:lnTo>
                  <a:lnTo>
                    <a:pt x="126098" y="37198"/>
                  </a:lnTo>
                  <a:lnTo>
                    <a:pt x="126199" y="37071"/>
                  </a:lnTo>
                  <a:lnTo>
                    <a:pt x="126301" y="36931"/>
                  </a:lnTo>
                  <a:lnTo>
                    <a:pt x="126377" y="36804"/>
                  </a:lnTo>
                  <a:lnTo>
                    <a:pt x="126453" y="36652"/>
                  </a:lnTo>
                  <a:lnTo>
                    <a:pt x="126504" y="36499"/>
                  </a:lnTo>
                  <a:lnTo>
                    <a:pt x="126542" y="36347"/>
                  </a:lnTo>
                  <a:lnTo>
                    <a:pt x="126568" y="36004"/>
                  </a:lnTo>
                  <a:lnTo>
                    <a:pt x="126568" y="358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457206" y="7696771"/>
              <a:ext cx="57150" cy="97155"/>
            </a:xfrm>
            <a:custGeom>
              <a:avLst/>
              <a:gdLst/>
              <a:ahLst/>
              <a:cxnLst/>
              <a:rect l="l" t="t" r="r" b="b"/>
              <a:pathLst>
                <a:path w="57150" h="97154">
                  <a:moveTo>
                    <a:pt x="56743" y="81762"/>
                  </a:moveTo>
                  <a:lnTo>
                    <a:pt x="56730" y="81572"/>
                  </a:lnTo>
                  <a:lnTo>
                    <a:pt x="56705" y="81419"/>
                  </a:lnTo>
                  <a:lnTo>
                    <a:pt x="55918" y="52451"/>
                  </a:lnTo>
                  <a:lnTo>
                    <a:pt x="54940" y="15748"/>
                  </a:lnTo>
                  <a:lnTo>
                    <a:pt x="54991" y="15417"/>
                  </a:lnTo>
                  <a:lnTo>
                    <a:pt x="54940" y="15074"/>
                  </a:lnTo>
                  <a:lnTo>
                    <a:pt x="54889" y="14922"/>
                  </a:lnTo>
                  <a:lnTo>
                    <a:pt x="54825" y="14757"/>
                  </a:lnTo>
                  <a:lnTo>
                    <a:pt x="54737" y="14592"/>
                  </a:lnTo>
                  <a:lnTo>
                    <a:pt x="54648" y="14452"/>
                  </a:lnTo>
                  <a:lnTo>
                    <a:pt x="54495" y="14224"/>
                  </a:lnTo>
                  <a:lnTo>
                    <a:pt x="54356" y="14097"/>
                  </a:lnTo>
                  <a:lnTo>
                    <a:pt x="54229" y="13995"/>
                  </a:lnTo>
                  <a:lnTo>
                    <a:pt x="54025" y="13855"/>
                  </a:lnTo>
                  <a:lnTo>
                    <a:pt x="53898" y="13703"/>
                  </a:lnTo>
                  <a:lnTo>
                    <a:pt x="53644" y="13487"/>
                  </a:lnTo>
                  <a:lnTo>
                    <a:pt x="53251" y="13106"/>
                  </a:lnTo>
                  <a:lnTo>
                    <a:pt x="53111" y="12992"/>
                  </a:lnTo>
                  <a:lnTo>
                    <a:pt x="53060" y="77584"/>
                  </a:lnTo>
                  <a:lnTo>
                    <a:pt x="51828" y="76238"/>
                  </a:lnTo>
                  <a:lnTo>
                    <a:pt x="46304" y="65125"/>
                  </a:lnTo>
                  <a:lnTo>
                    <a:pt x="46355" y="63906"/>
                  </a:lnTo>
                  <a:lnTo>
                    <a:pt x="46545" y="62941"/>
                  </a:lnTo>
                  <a:lnTo>
                    <a:pt x="46609" y="62776"/>
                  </a:lnTo>
                  <a:lnTo>
                    <a:pt x="46647" y="62585"/>
                  </a:lnTo>
                  <a:lnTo>
                    <a:pt x="46672" y="62382"/>
                  </a:lnTo>
                  <a:lnTo>
                    <a:pt x="46685" y="62077"/>
                  </a:lnTo>
                  <a:lnTo>
                    <a:pt x="46659" y="61950"/>
                  </a:lnTo>
                  <a:lnTo>
                    <a:pt x="46520" y="56984"/>
                  </a:lnTo>
                  <a:lnTo>
                    <a:pt x="46558" y="56857"/>
                  </a:lnTo>
                  <a:lnTo>
                    <a:pt x="46558" y="56527"/>
                  </a:lnTo>
                  <a:lnTo>
                    <a:pt x="46545" y="56362"/>
                  </a:lnTo>
                  <a:lnTo>
                    <a:pt x="46507" y="56197"/>
                  </a:lnTo>
                  <a:lnTo>
                    <a:pt x="45237" y="9347"/>
                  </a:lnTo>
                  <a:lnTo>
                    <a:pt x="45631" y="9918"/>
                  </a:lnTo>
                  <a:lnTo>
                    <a:pt x="47498" y="12242"/>
                  </a:lnTo>
                  <a:lnTo>
                    <a:pt x="47688" y="12407"/>
                  </a:lnTo>
                  <a:lnTo>
                    <a:pt x="47840" y="12611"/>
                  </a:lnTo>
                  <a:lnTo>
                    <a:pt x="49212" y="14058"/>
                  </a:lnTo>
                  <a:lnTo>
                    <a:pt x="49390" y="14287"/>
                  </a:lnTo>
                  <a:lnTo>
                    <a:pt x="49631" y="14490"/>
                  </a:lnTo>
                  <a:lnTo>
                    <a:pt x="49784" y="14681"/>
                  </a:lnTo>
                  <a:lnTo>
                    <a:pt x="49936" y="14820"/>
                  </a:lnTo>
                  <a:lnTo>
                    <a:pt x="50076" y="14960"/>
                  </a:lnTo>
                  <a:lnTo>
                    <a:pt x="50228" y="15087"/>
                  </a:lnTo>
                  <a:lnTo>
                    <a:pt x="50660" y="15544"/>
                  </a:lnTo>
                  <a:lnTo>
                    <a:pt x="50977" y="15811"/>
                  </a:lnTo>
                  <a:lnTo>
                    <a:pt x="51231" y="16078"/>
                  </a:lnTo>
                  <a:lnTo>
                    <a:pt x="51384" y="16205"/>
                  </a:lnTo>
                  <a:lnTo>
                    <a:pt x="52412" y="52527"/>
                  </a:lnTo>
                  <a:lnTo>
                    <a:pt x="53060" y="77584"/>
                  </a:lnTo>
                  <a:lnTo>
                    <a:pt x="53060" y="12941"/>
                  </a:lnTo>
                  <a:lnTo>
                    <a:pt x="52844" y="12712"/>
                  </a:lnTo>
                  <a:lnTo>
                    <a:pt x="52692" y="12573"/>
                  </a:lnTo>
                  <a:lnTo>
                    <a:pt x="52565" y="12433"/>
                  </a:lnTo>
                  <a:lnTo>
                    <a:pt x="52438" y="12357"/>
                  </a:lnTo>
                  <a:lnTo>
                    <a:pt x="52273" y="12166"/>
                  </a:lnTo>
                  <a:lnTo>
                    <a:pt x="52108" y="12014"/>
                  </a:lnTo>
                  <a:lnTo>
                    <a:pt x="52019" y="11874"/>
                  </a:lnTo>
                  <a:lnTo>
                    <a:pt x="51765" y="11645"/>
                  </a:lnTo>
                  <a:lnTo>
                    <a:pt x="51600" y="11480"/>
                  </a:lnTo>
                  <a:lnTo>
                    <a:pt x="50469" y="10274"/>
                  </a:lnTo>
                  <a:lnTo>
                    <a:pt x="50330" y="10083"/>
                  </a:lnTo>
                  <a:lnTo>
                    <a:pt x="50165" y="9918"/>
                  </a:lnTo>
                  <a:lnTo>
                    <a:pt x="49695" y="9359"/>
                  </a:lnTo>
                  <a:lnTo>
                    <a:pt x="49530" y="9194"/>
                  </a:lnTo>
                  <a:lnTo>
                    <a:pt x="49212" y="8763"/>
                  </a:lnTo>
                  <a:lnTo>
                    <a:pt x="49072" y="8610"/>
                  </a:lnTo>
                  <a:lnTo>
                    <a:pt x="47853" y="6946"/>
                  </a:lnTo>
                  <a:lnTo>
                    <a:pt x="46926" y="5511"/>
                  </a:lnTo>
                  <a:lnTo>
                    <a:pt x="46634" y="4965"/>
                  </a:lnTo>
                  <a:lnTo>
                    <a:pt x="46520" y="4838"/>
                  </a:lnTo>
                  <a:lnTo>
                    <a:pt x="46164" y="4140"/>
                  </a:lnTo>
                  <a:lnTo>
                    <a:pt x="46062" y="3924"/>
                  </a:lnTo>
                  <a:lnTo>
                    <a:pt x="45821" y="3479"/>
                  </a:lnTo>
                  <a:lnTo>
                    <a:pt x="45720" y="3276"/>
                  </a:lnTo>
                  <a:lnTo>
                    <a:pt x="45631" y="3035"/>
                  </a:lnTo>
                  <a:lnTo>
                    <a:pt x="45516" y="2794"/>
                  </a:lnTo>
                  <a:lnTo>
                    <a:pt x="45339" y="2374"/>
                  </a:lnTo>
                  <a:lnTo>
                    <a:pt x="45262" y="2159"/>
                  </a:lnTo>
                  <a:lnTo>
                    <a:pt x="45173" y="1943"/>
                  </a:lnTo>
                  <a:lnTo>
                    <a:pt x="45110" y="1701"/>
                  </a:lnTo>
                  <a:lnTo>
                    <a:pt x="45034" y="1498"/>
                  </a:lnTo>
                  <a:lnTo>
                    <a:pt x="45008" y="1371"/>
                  </a:lnTo>
                  <a:lnTo>
                    <a:pt x="44958" y="1168"/>
                  </a:lnTo>
                  <a:lnTo>
                    <a:pt x="44881" y="990"/>
                  </a:lnTo>
                  <a:lnTo>
                    <a:pt x="44805" y="850"/>
                  </a:lnTo>
                  <a:lnTo>
                    <a:pt x="44615" y="596"/>
                  </a:lnTo>
                  <a:lnTo>
                    <a:pt x="44488" y="457"/>
                  </a:lnTo>
                  <a:lnTo>
                    <a:pt x="44361" y="355"/>
                  </a:lnTo>
                  <a:lnTo>
                    <a:pt x="44221" y="254"/>
                  </a:lnTo>
                  <a:lnTo>
                    <a:pt x="44081" y="177"/>
                  </a:lnTo>
                  <a:lnTo>
                    <a:pt x="43929" y="114"/>
                  </a:lnTo>
                  <a:lnTo>
                    <a:pt x="43776" y="63"/>
                  </a:lnTo>
                  <a:lnTo>
                    <a:pt x="43599" y="12"/>
                  </a:lnTo>
                  <a:lnTo>
                    <a:pt x="43446" y="0"/>
                  </a:lnTo>
                  <a:lnTo>
                    <a:pt x="43281" y="0"/>
                  </a:lnTo>
                  <a:lnTo>
                    <a:pt x="43116" y="12"/>
                  </a:lnTo>
                  <a:lnTo>
                    <a:pt x="42951" y="38"/>
                  </a:lnTo>
                  <a:lnTo>
                    <a:pt x="42786" y="76"/>
                  </a:lnTo>
                  <a:lnTo>
                    <a:pt x="42621" y="114"/>
                  </a:lnTo>
                  <a:lnTo>
                    <a:pt x="42329" y="254"/>
                  </a:lnTo>
                  <a:lnTo>
                    <a:pt x="42202" y="355"/>
                  </a:lnTo>
                  <a:lnTo>
                    <a:pt x="42062" y="457"/>
                  </a:lnTo>
                  <a:lnTo>
                    <a:pt x="41846" y="698"/>
                  </a:lnTo>
                  <a:lnTo>
                    <a:pt x="41744" y="825"/>
                  </a:lnTo>
                  <a:lnTo>
                    <a:pt x="41490" y="1663"/>
                  </a:lnTo>
                  <a:lnTo>
                    <a:pt x="41503" y="1841"/>
                  </a:lnTo>
                  <a:lnTo>
                    <a:pt x="42951" y="55308"/>
                  </a:lnTo>
                  <a:lnTo>
                    <a:pt x="42354" y="55473"/>
                  </a:lnTo>
                  <a:lnTo>
                    <a:pt x="42164" y="55524"/>
                  </a:lnTo>
                  <a:lnTo>
                    <a:pt x="41490" y="55676"/>
                  </a:lnTo>
                  <a:lnTo>
                    <a:pt x="41198" y="55765"/>
                  </a:lnTo>
                  <a:lnTo>
                    <a:pt x="39103" y="56222"/>
                  </a:lnTo>
                  <a:lnTo>
                    <a:pt x="38468" y="56337"/>
                  </a:lnTo>
                  <a:lnTo>
                    <a:pt x="37541" y="56527"/>
                  </a:lnTo>
                  <a:lnTo>
                    <a:pt x="37401" y="56527"/>
                  </a:lnTo>
                  <a:lnTo>
                    <a:pt x="35877" y="56819"/>
                  </a:lnTo>
                  <a:lnTo>
                    <a:pt x="35636" y="56857"/>
                  </a:lnTo>
                  <a:lnTo>
                    <a:pt x="35496" y="56883"/>
                  </a:lnTo>
                  <a:lnTo>
                    <a:pt x="35217" y="56921"/>
                  </a:lnTo>
                  <a:lnTo>
                    <a:pt x="34785" y="56959"/>
                  </a:lnTo>
                  <a:lnTo>
                    <a:pt x="33909" y="57073"/>
                  </a:lnTo>
                  <a:lnTo>
                    <a:pt x="31686" y="57264"/>
                  </a:lnTo>
                  <a:lnTo>
                    <a:pt x="30327" y="57353"/>
                  </a:lnTo>
                  <a:lnTo>
                    <a:pt x="29400" y="57391"/>
                  </a:lnTo>
                  <a:lnTo>
                    <a:pt x="28943" y="57391"/>
                  </a:lnTo>
                  <a:lnTo>
                    <a:pt x="28498" y="57416"/>
                  </a:lnTo>
                  <a:lnTo>
                    <a:pt x="28270" y="57416"/>
                  </a:lnTo>
                  <a:lnTo>
                    <a:pt x="27546" y="57416"/>
                  </a:lnTo>
                  <a:lnTo>
                    <a:pt x="23888" y="57264"/>
                  </a:lnTo>
                  <a:lnTo>
                    <a:pt x="23456" y="57226"/>
                  </a:lnTo>
                  <a:lnTo>
                    <a:pt x="22987" y="57213"/>
                  </a:lnTo>
                  <a:lnTo>
                    <a:pt x="22542" y="57162"/>
                  </a:lnTo>
                  <a:lnTo>
                    <a:pt x="22098" y="57150"/>
                  </a:lnTo>
                  <a:lnTo>
                    <a:pt x="21221" y="57073"/>
                  </a:lnTo>
                  <a:lnTo>
                    <a:pt x="19939" y="56921"/>
                  </a:lnTo>
                  <a:lnTo>
                    <a:pt x="19697" y="56870"/>
                  </a:lnTo>
                  <a:lnTo>
                    <a:pt x="19443" y="56870"/>
                  </a:lnTo>
                  <a:lnTo>
                    <a:pt x="19227" y="56832"/>
                  </a:lnTo>
                  <a:lnTo>
                    <a:pt x="18783" y="56756"/>
                  </a:lnTo>
                  <a:lnTo>
                    <a:pt x="17500" y="56591"/>
                  </a:lnTo>
                  <a:lnTo>
                    <a:pt x="16865" y="56502"/>
                  </a:lnTo>
                  <a:lnTo>
                    <a:pt x="16548" y="56438"/>
                  </a:lnTo>
                  <a:lnTo>
                    <a:pt x="15925" y="56362"/>
                  </a:lnTo>
                  <a:lnTo>
                    <a:pt x="14401" y="56083"/>
                  </a:lnTo>
                  <a:lnTo>
                    <a:pt x="14224" y="56019"/>
                  </a:lnTo>
                  <a:lnTo>
                    <a:pt x="13652" y="55905"/>
                  </a:lnTo>
                  <a:lnTo>
                    <a:pt x="13449" y="55841"/>
                  </a:lnTo>
                  <a:lnTo>
                    <a:pt x="12877" y="55727"/>
                  </a:lnTo>
                  <a:lnTo>
                    <a:pt x="12649" y="55676"/>
                  </a:lnTo>
                  <a:lnTo>
                    <a:pt x="12255" y="55562"/>
                  </a:lnTo>
                  <a:lnTo>
                    <a:pt x="11925" y="55486"/>
                  </a:lnTo>
                  <a:lnTo>
                    <a:pt x="11633" y="55435"/>
                  </a:lnTo>
                  <a:lnTo>
                    <a:pt x="10744" y="55181"/>
                  </a:lnTo>
                  <a:lnTo>
                    <a:pt x="10439" y="55079"/>
                  </a:lnTo>
                  <a:lnTo>
                    <a:pt x="10134" y="55029"/>
                  </a:lnTo>
                  <a:lnTo>
                    <a:pt x="9283" y="54775"/>
                  </a:lnTo>
                  <a:lnTo>
                    <a:pt x="8445" y="54483"/>
                  </a:lnTo>
                  <a:lnTo>
                    <a:pt x="8140" y="54406"/>
                  </a:lnTo>
                  <a:lnTo>
                    <a:pt x="7797" y="54254"/>
                  </a:lnTo>
                  <a:lnTo>
                    <a:pt x="7670" y="54241"/>
                  </a:lnTo>
                  <a:lnTo>
                    <a:pt x="7467" y="54152"/>
                  </a:lnTo>
                  <a:lnTo>
                    <a:pt x="7264" y="54089"/>
                  </a:lnTo>
                  <a:lnTo>
                    <a:pt x="7124" y="54051"/>
                  </a:lnTo>
                  <a:lnTo>
                    <a:pt x="6324" y="53746"/>
                  </a:lnTo>
                  <a:lnTo>
                    <a:pt x="6019" y="53594"/>
                  </a:lnTo>
                  <a:lnTo>
                    <a:pt x="5118" y="53251"/>
                  </a:lnTo>
                  <a:lnTo>
                    <a:pt x="3987" y="52730"/>
                  </a:lnTo>
                  <a:lnTo>
                    <a:pt x="3022" y="52247"/>
                  </a:lnTo>
                  <a:lnTo>
                    <a:pt x="2895" y="52031"/>
                  </a:lnTo>
                  <a:lnTo>
                    <a:pt x="2590" y="51803"/>
                  </a:lnTo>
                  <a:lnTo>
                    <a:pt x="2501" y="51930"/>
                  </a:lnTo>
                  <a:lnTo>
                    <a:pt x="2311" y="51866"/>
                  </a:lnTo>
                  <a:lnTo>
                    <a:pt x="2133" y="51803"/>
                  </a:lnTo>
                  <a:lnTo>
                    <a:pt x="1803" y="51777"/>
                  </a:lnTo>
                  <a:lnTo>
                    <a:pt x="1587" y="51803"/>
                  </a:lnTo>
                  <a:lnTo>
                    <a:pt x="1308" y="51854"/>
                  </a:lnTo>
                  <a:lnTo>
                    <a:pt x="1168" y="51904"/>
                  </a:lnTo>
                  <a:lnTo>
                    <a:pt x="952" y="51993"/>
                  </a:lnTo>
                  <a:lnTo>
                    <a:pt x="800" y="52070"/>
                  </a:lnTo>
                  <a:lnTo>
                    <a:pt x="203" y="52755"/>
                  </a:lnTo>
                  <a:lnTo>
                    <a:pt x="127" y="52895"/>
                  </a:lnTo>
                  <a:lnTo>
                    <a:pt x="38" y="53225"/>
                  </a:lnTo>
                  <a:lnTo>
                    <a:pt x="12" y="53390"/>
                  </a:lnTo>
                  <a:lnTo>
                    <a:pt x="0" y="53555"/>
                  </a:lnTo>
                  <a:lnTo>
                    <a:pt x="12" y="53746"/>
                  </a:lnTo>
                  <a:lnTo>
                    <a:pt x="774" y="78244"/>
                  </a:lnTo>
                  <a:lnTo>
                    <a:pt x="952" y="84023"/>
                  </a:lnTo>
                  <a:lnTo>
                    <a:pt x="965" y="84239"/>
                  </a:lnTo>
                  <a:lnTo>
                    <a:pt x="1028" y="84810"/>
                  </a:lnTo>
                  <a:lnTo>
                    <a:pt x="28143" y="96799"/>
                  </a:lnTo>
                  <a:lnTo>
                    <a:pt x="29527" y="96799"/>
                  </a:lnTo>
                  <a:lnTo>
                    <a:pt x="29743" y="96799"/>
                  </a:lnTo>
                  <a:lnTo>
                    <a:pt x="31280" y="95211"/>
                  </a:lnTo>
                  <a:lnTo>
                    <a:pt x="31280" y="94869"/>
                  </a:lnTo>
                  <a:lnTo>
                    <a:pt x="31229" y="94538"/>
                  </a:lnTo>
                  <a:lnTo>
                    <a:pt x="31115" y="94234"/>
                  </a:lnTo>
                  <a:lnTo>
                    <a:pt x="31026" y="94107"/>
                  </a:lnTo>
                  <a:lnTo>
                    <a:pt x="30937" y="93967"/>
                  </a:lnTo>
                  <a:lnTo>
                    <a:pt x="29921" y="93332"/>
                  </a:lnTo>
                  <a:lnTo>
                    <a:pt x="29730" y="93281"/>
                  </a:lnTo>
                  <a:lnTo>
                    <a:pt x="29502" y="93281"/>
                  </a:lnTo>
                  <a:lnTo>
                    <a:pt x="26860" y="93243"/>
                  </a:lnTo>
                  <a:lnTo>
                    <a:pt x="4470" y="84010"/>
                  </a:lnTo>
                  <a:lnTo>
                    <a:pt x="4305" y="78155"/>
                  </a:lnTo>
                  <a:lnTo>
                    <a:pt x="3632" y="56438"/>
                  </a:lnTo>
                  <a:lnTo>
                    <a:pt x="5029" y="57023"/>
                  </a:lnTo>
                  <a:lnTo>
                    <a:pt x="5715" y="57264"/>
                  </a:lnTo>
                  <a:lnTo>
                    <a:pt x="5842" y="57327"/>
                  </a:lnTo>
                  <a:lnTo>
                    <a:pt x="6045" y="57416"/>
                  </a:lnTo>
                  <a:lnTo>
                    <a:pt x="6921" y="57708"/>
                  </a:lnTo>
                  <a:lnTo>
                    <a:pt x="7315" y="57823"/>
                  </a:lnTo>
                  <a:lnTo>
                    <a:pt x="7620" y="57950"/>
                  </a:lnTo>
                  <a:lnTo>
                    <a:pt x="7924" y="58026"/>
                  </a:lnTo>
                  <a:lnTo>
                    <a:pt x="8229" y="58127"/>
                  </a:lnTo>
                  <a:lnTo>
                    <a:pt x="9182" y="58407"/>
                  </a:lnTo>
                  <a:lnTo>
                    <a:pt x="9486" y="58508"/>
                  </a:lnTo>
                  <a:lnTo>
                    <a:pt x="11099" y="58915"/>
                  </a:lnTo>
                  <a:lnTo>
                    <a:pt x="11404" y="59004"/>
                  </a:lnTo>
                  <a:lnTo>
                    <a:pt x="12077" y="59156"/>
                  </a:lnTo>
                  <a:lnTo>
                    <a:pt x="12280" y="59194"/>
                  </a:lnTo>
                  <a:lnTo>
                    <a:pt x="12687" y="59296"/>
                  </a:lnTo>
                  <a:lnTo>
                    <a:pt x="13093" y="59372"/>
                  </a:lnTo>
                  <a:lnTo>
                    <a:pt x="13296" y="59436"/>
                  </a:lnTo>
                  <a:lnTo>
                    <a:pt x="13716" y="59512"/>
                  </a:lnTo>
                  <a:lnTo>
                    <a:pt x="14363" y="59639"/>
                  </a:lnTo>
                  <a:lnTo>
                    <a:pt x="14681" y="59715"/>
                  </a:lnTo>
                  <a:lnTo>
                    <a:pt x="15354" y="59829"/>
                  </a:lnTo>
                  <a:lnTo>
                    <a:pt x="15671" y="59867"/>
                  </a:lnTo>
                  <a:lnTo>
                    <a:pt x="16332" y="59994"/>
                  </a:lnTo>
                  <a:lnTo>
                    <a:pt x="16662" y="60032"/>
                  </a:lnTo>
                  <a:lnTo>
                    <a:pt x="17005" y="60096"/>
                  </a:lnTo>
                  <a:lnTo>
                    <a:pt x="18034" y="60210"/>
                  </a:lnTo>
                  <a:lnTo>
                    <a:pt x="19050" y="60337"/>
                  </a:lnTo>
                  <a:lnTo>
                    <a:pt x="19240" y="60388"/>
                  </a:lnTo>
                  <a:lnTo>
                    <a:pt x="20904" y="60591"/>
                  </a:lnTo>
                  <a:lnTo>
                    <a:pt x="21348" y="60629"/>
                  </a:lnTo>
                  <a:lnTo>
                    <a:pt x="21831" y="60642"/>
                  </a:lnTo>
                  <a:lnTo>
                    <a:pt x="22301" y="60706"/>
                  </a:lnTo>
                  <a:lnTo>
                    <a:pt x="26073" y="60896"/>
                  </a:lnTo>
                  <a:lnTo>
                    <a:pt x="27051" y="60921"/>
                  </a:lnTo>
                  <a:lnTo>
                    <a:pt x="28498" y="60921"/>
                  </a:lnTo>
                  <a:lnTo>
                    <a:pt x="29006" y="60921"/>
                  </a:lnTo>
                  <a:lnTo>
                    <a:pt x="29489" y="60896"/>
                  </a:lnTo>
                  <a:lnTo>
                    <a:pt x="30480" y="60883"/>
                  </a:lnTo>
                  <a:lnTo>
                    <a:pt x="30962" y="60833"/>
                  </a:lnTo>
                  <a:lnTo>
                    <a:pt x="31432" y="60820"/>
                  </a:lnTo>
                  <a:lnTo>
                    <a:pt x="34290" y="60591"/>
                  </a:lnTo>
                  <a:lnTo>
                    <a:pt x="36144" y="60337"/>
                  </a:lnTo>
                  <a:lnTo>
                    <a:pt x="36830" y="60248"/>
                  </a:lnTo>
                  <a:lnTo>
                    <a:pt x="37693" y="60096"/>
                  </a:lnTo>
                  <a:lnTo>
                    <a:pt x="38125" y="60007"/>
                  </a:lnTo>
                  <a:lnTo>
                    <a:pt x="38468" y="59931"/>
                  </a:lnTo>
                  <a:lnTo>
                    <a:pt x="38798" y="59842"/>
                  </a:lnTo>
                  <a:lnTo>
                    <a:pt x="39128" y="59804"/>
                  </a:lnTo>
                  <a:lnTo>
                    <a:pt x="39458" y="59728"/>
                  </a:lnTo>
                  <a:lnTo>
                    <a:pt x="40411" y="59550"/>
                  </a:lnTo>
                  <a:lnTo>
                    <a:pt x="42646" y="59042"/>
                  </a:lnTo>
                  <a:lnTo>
                    <a:pt x="43040" y="58940"/>
                  </a:lnTo>
                  <a:lnTo>
                    <a:pt x="43129" y="62064"/>
                  </a:lnTo>
                  <a:lnTo>
                    <a:pt x="43002" y="62611"/>
                  </a:lnTo>
                  <a:lnTo>
                    <a:pt x="42875" y="63474"/>
                  </a:lnTo>
                  <a:lnTo>
                    <a:pt x="42799" y="64376"/>
                  </a:lnTo>
                  <a:lnTo>
                    <a:pt x="42786" y="65227"/>
                  </a:lnTo>
                  <a:lnTo>
                    <a:pt x="42837" y="66078"/>
                  </a:lnTo>
                  <a:lnTo>
                    <a:pt x="53492" y="82854"/>
                  </a:lnTo>
                  <a:lnTo>
                    <a:pt x="53644" y="83019"/>
                  </a:lnTo>
                  <a:lnTo>
                    <a:pt x="53759" y="83146"/>
                  </a:lnTo>
                  <a:lnTo>
                    <a:pt x="53898" y="83248"/>
                  </a:lnTo>
                  <a:lnTo>
                    <a:pt x="54190" y="83413"/>
                  </a:lnTo>
                  <a:lnTo>
                    <a:pt x="54470" y="83527"/>
                  </a:lnTo>
                  <a:lnTo>
                    <a:pt x="54813" y="83578"/>
                  </a:lnTo>
                  <a:lnTo>
                    <a:pt x="55143" y="83578"/>
                  </a:lnTo>
                  <a:lnTo>
                    <a:pt x="55308" y="83553"/>
                  </a:lnTo>
                  <a:lnTo>
                    <a:pt x="55473" y="83515"/>
                  </a:lnTo>
                  <a:lnTo>
                    <a:pt x="55626" y="83451"/>
                  </a:lnTo>
                  <a:lnTo>
                    <a:pt x="55778" y="83362"/>
                  </a:lnTo>
                  <a:lnTo>
                    <a:pt x="56057" y="83210"/>
                  </a:lnTo>
                  <a:lnTo>
                    <a:pt x="56184" y="83083"/>
                  </a:lnTo>
                  <a:lnTo>
                    <a:pt x="56400" y="82829"/>
                  </a:lnTo>
                  <a:lnTo>
                    <a:pt x="56489" y="82689"/>
                  </a:lnTo>
                  <a:lnTo>
                    <a:pt x="56553" y="82550"/>
                  </a:lnTo>
                  <a:lnTo>
                    <a:pt x="56616" y="82397"/>
                  </a:lnTo>
                  <a:lnTo>
                    <a:pt x="56680" y="82232"/>
                  </a:lnTo>
                  <a:lnTo>
                    <a:pt x="56718" y="82067"/>
                  </a:lnTo>
                  <a:lnTo>
                    <a:pt x="56743" y="817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562159" y="7756182"/>
              <a:ext cx="3810" cy="22225"/>
            </a:xfrm>
            <a:custGeom>
              <a:avLst/>
              <a:gdLst/>
              <a:ahLst/>
              <a:cxnLst/>
              <a:rect l="l" t="t" r="r" b="b"/>
              <a:pathLst>
                <a:path w="3810" h="22225">
                  <a:moveTo>
                    <a:pt x="1104" y="0"/>
                  </a:moveTo>
                  <a:lnTo>
                    <a:pt x="457" y="381"/>
                  </a:lnTo>
                  <a:lnTo>
                    <a:pt x="787" y="15087"/>
                  </a:lnTo>
                  <a:lnTo>
                    <a:pt x="1168" y="17995"/>
                  </a:lnTo>
                  <a:lnTo>
                    <a:pt x="736" y="20243"/>
                  </a:lnTo>
                  <a:lnTo>
                    <a:pt x="0" y="22021"/>
                  </a:lnTo>
                  <a:lnTo>
                    <a:pt x="3390" y="20027"/>
                  </a:lnTo>
                  <a:lnTo>
                    <a:pt x="2260" y="18643"/>
                  </a:lnTo>
                  <a:lnTo>
                    <a:pt x="1498" y="17170"/>
                  </a:lnTo>
                  <a:lnTo>
                    <a:pt x="1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495700" y="7754416"/>
              <a:ext cx="95885" cy="79375"/>
            </a:xfrm>
            <a:custGeom>
              <a:avLst/>
              <a:gdLst/>
              <a:ahLst/>
              <a:cxnLst/>
              <a:rect l="l" t="t" r="r" b="b"/>
              <a:pathLst>
                <a:path w="95885" h="79375">
                  <a:moveTo>
                    <a:pt x="28155" y="51015"/>
                  </a:moveTo>
                  <a:close/>
                </a:path>
                <a:path w="95885" h="79375">
                  <a:moveTo>
                    <a:pt x="29210" y="56337"/>
                  </a:moveTo>
                  <a:lnTo>
                    <a:pt x="29146" y="56197"/>
                  </a:lnTo>
                  <a:lnTo>
                    <a:pt x="29184" y="56337"/>
                  </a:lnTo>
                  <a:close/>
                </a:path>
                <a:path w="95885" h="79375">
                  <a:moveTo>
                    <a:pt x="76860" y="49974"/>
                  </a:moveTo>
                  <a:lnTo>
                    <a:pt x="76327" y="26377"/>
                  </a:lnTo>
                  <a:lnTo>
                    <a:pt x="76441" y="26060"/>
                  </a:lnTo>
                  <a:lnTo>
                    <a:pt x="76352" y="24968"/>
                  </a:lnTo>
                  <a:lnTo>
                    <a:pt x="76301" y="24828"/>
                  </a:lnTo>
                  <a:lnTo>
                    <a:pt x="75920" y="24307"/>
                  </a:lnTo>
                  <a:lnTo>
                    <a:pt x="75958" y="24498"/>
                  </a:lnTo>
                  <a:lnTo>
                    <a:pt x="75869" y="24371"/>
                  </a:lnTo>
                  <a:lnTo>
                    <a:pt x="75628" y="24091"/>
                  </a:lnTo>
                  <a:lnTo>
                    <a:pt x="75730" y="24282"/>
                  </a:lnTo>
                  <a:lnTo>
                    <a:pt x="75603" y="24155"/>
                  </a:lnTo>
                  <a:lnTo>
                    <a:pt x="75463" y="24079"/>
                  </a:lnTo>
                  <a:lnTo>
                    <a:pt x="75323" y="24015"/>
                  </a:lnTo>
                  <a:lnTo>
                    <a:pt x="75196" y="23952"/>
                  </a:lnTo>
                  <a:lnTo>
                    <a:pt x="74777" y="23698"/>
                  </a:lnTo>
                  <a:lnTo>
                    <a:pt x="74599" y="23583"/>
                  </a:lnTo>
                  <a:lnTo>
                    <a:pt x="74434" y="23495"/>
                  </a:lnTo>
                  <a:lnTo>
                    <a:pt x="74129" y="23253"/>
                  </a:lnTo>
                  <a:lnTo>
                    <a:pt x="73977" y="23190"/>
                  </a:lnTo>
                  <a:lnTo>
                    <a:pt x="73837" y="23063"/>
                  </a:lnTo>
                  <a:lnTo>
                    <a:pt x="73545" y="22860"/>
                  </a:lnTo>
                  <a:lnTo>
                    <a:pt x="73393" y="22733"/>
                  </a:lnTo>
                  <a:lnTo>
                    <a:pt x="73304" y="49123"/>
                  </a:lnTo>
                  <a:lnTo>
                    <a:pt x="73037" y="49288"/>
                  </a:lnTo>
                  <a:lnTo>
                    <a:pt x="72669" y="49555"/>
                  </a:lnTo>
                  <a:lnTo>
                    <a:pt x="72301" y="49784"/>
                  </a:lnTo>
                  <a:lnTo>
                    <a:pt x="71640" y="50304"/>
                  </a:lnTo>
                  <a:lnTo>
                    <a:pt x="71310" y="50584"/>
                  </a:lnTo>
                  <a:lnTo>
                    <a:pt x="70980" y="50838"/>
                  </a:lnTo>
                  <a:lnTo>
                    <a:pt x="70370" y="51396"/>
                  </a:lnTo>
                  <a:lnTo>
                    <a:pt x="69811" y="51968"/>
                  </a:lnTo>
                  <a:lnTo>
                    <a:pt x="69557" y="52273"/>
                  </a:lnTo>
                  <a:lnTo>
                    <a:pt x="69291" y="52552"/>
                  </a:lnTo>
                  <a:lnTo>
                    <a:pt x="68592" y="53479"/>
                  </a:lnTo>
                  <a:lnTo>
                    <a:pt x="68389" y="53797"/>
                  </a:lnTo>
                  <a:lnTo>
                    <a:pt x="68199" y="54140"/>
                  </a:lnTo>
                  <a:lnTo>
                    <a:pt x="68046" y="54457"/>
                  </a:lnTo>
                  <a:lnTo>
                    <a:pt x="67856" y="54787"/>
                  </a:lnTo>
                  <a:lnTo>
                    <a:pt x="67068" y="58140"/>
                  </a:lnTo>
                  <a:lnTo>
                    <a:pt x="67068" y="58381"/>
                  </a:lnTo>
                  <a:lnTo>
                    <a:pt x="67221" y="65684"/>
                  </a:lnTo>
                  <a:lnTo>
                    <a:pt x="48768" y="75476"/>
                  </a:lnTo>
                  <a:lnTo>
                    <a:pt x="47421" y="75387"/>
                  </a:lnTo>
                  <a:lnTo>
                    <a:pt x="36042" y="64909"/>
                  </a:lnTo>
                  <a:lnTo>
                    <a:pt x="35344" y="63474"/>
                  </a:lnTo>
                  <a:lnTo>
                    <a:pt x="34264" y="60794"/>
                  </a:lnTo>
                  <a:lnTo>
                    <a:pt x="33413" y="58318"/>
                  </a:lnTo>
                  <a:lnTo>
                    <a:pt x="33045" y="57073"/>
                  </a:lnTo>
                  <a:lnTo>
                    <a:pt x="32639" y="55613"/>
                  </a:lnTo>
                  <a:lnTo>
                    <a:pt x="32562" y="55130"/>
                  </a:lnTo>
                  <a:lnTo>
                    <a:pt x="32080" y="53098"/>
                  </a:lnTo>
                  <a:lnTo>
                    <a:pt x="31635" y="50520"/>
                  </a:lnTo>
                  <a:lnTo>
                    <a:pt x="31572" y="49872"/>
                  </a:lnTo>
                  <a:lnTo>
                    <a:pt x="31470" y="49136"/>
                  </a:lnTo>
                  <a:lnTo>
                    <a:pt x="31343" y="48183"/>
                  </a:lnTo>
                  <a:lnTo>
                    <a:pt x="31242" y="46621"/>
                  </a:lnTo>
                  <a:lnTo>
                    <a:pt x="53619" y="33401"/>
                  </a:lnTo>
                  <a:lnTo>
                    <a:pt x="54584" y="33299"/>
                  </a:lnTo>
                  <a:lnTo>
                    <a:pt x="56388" y="33007"/>
                  </a:lnTo>
                  <a:lnTo>
                    <a:pt x="65646" y="28371"/>
                  </a:lnTo>
                  <a:lnTo>
                    <a:pt x="65862" y="28155"/>
                  </a:lnTo>
                  <a:lnTo>
                    <a:pt x="66471" y="27355"/>
                  </a:lnTo>
                  <a:lnTo>
                    <a:pt x="67335" y="26035"/>
                  </a:lnTo>
                  <a:lnTo>
                    <a:pt x="67614" y="25463"/>
                  </a:lnTo>
                  <a:lnTo>
                    <a:pt x="67805" y="25044"/>
                  </a:lnTo>
                  <a:lnTo>
                    <a:pt x="69494" y="24041"/>
                  </a:lnTo>
                  <a:lnTo>
                    <a:pt x="69977" y="24485"/>
                  </a:lnTo>
                  <a:lnTo>
                    <a:pt x="70129" y="24612"/>
                  </a:lnTo>
                  <a:lnTo>
                    <a:pt x="70269" y="24752"/>
                  </a:lnTo>
                  <a:lnTo>
                    <a:pt x="70446" y="24879"/>
                  </a:lnTo>
                  <a:lnTo>
                    <a:pt x="70612" y="25044"/>
                  </a:lnTo>
                  <a:lnTo>
                    <a:pt x="70916" y="25311"/>
                  </a:lnTo>
                  <a:lnTo>
                    <a:pt x="71094" y="25412"/>
                  </a:lnTo>
                  <a:lnTo>
                    <a:pt x="71259" y="25565"/>
                  </a:lnTo>
                  <a:lnTo>
                    <a:pt x="71437" y="25679"/>
                  </a:lnTo>
                  <a:lnTo>
                    <a:pt x="71793" y="25958"/>
                  </a:lnTo>
                  <a:lnTo>
                    <a:pt x="72161" y="26200"/>
                  </a:lnTo>
                  <a:lnTo>
                    <a:pt x="72529" y="26454"/>
                  </a:lnTo>
                  <a:lnTo>
                    <a:pt x="72732" y="26568"/>
                  </a:lnTo>
                  <a:lnTo>
                    <a:pt x="73304" y="49123"/>
                  </a:lnTo>
                  <a:lnTo>
                    <a:pt x="73304" y="22669"/>
                  </a:lnTo>
                  <a:lnTo>
                    <a:pt x="72847" y="22326"/>
                  </a:lnTo>
                  <a:lnTo>
                    <a:pt x="72732" y="22199"/>
                  </a:lnTo>
                  <a:lnTo>
                    <a:pt x="72605" y="22110"/>
                  </a:lnTo>
                  <a:lnTo>
                    <a:pt x="72351" y="21894"/>
                  </a:lnTo>
                  <a:lnTo>
                    <a:pt x="72250" y="21767"/>
                  </a:lnTo>
                  <a:lnTo>
                    <a:pt x="72009" y="21551"/>
                  </a:lnTo>
                  <a:lnTo>
                    <a:pt x="71805" y="21348"/>
                  </a:lnTo>
                  <a:lnTo>
                    <a:pt x="71361" y="20878"/>
                  </a:lnTo>
                  <a:lnTo>
                    <a:pt x="71221" y="20675"/>
                  </a:lnTo>
                  <a:lnTo>
                    <a:pt x="71081" y="20523"/>
                  </a:lnTo>
                  <a:lnTo>
                    <a:pt x="70967" y="20320"/>
                  </a:lnTo>
                  <a:lnTo>
                    <a:pt x="70777" y="20078"/>
                  </a:lnTo>
                  <a:lnTo>
                    <a:pt x="70421" y="19545"/>
                  </a:lnTo>
                  <a:lnTo>
                    <a:pt x="70167" y="19113"/>
                  </a:lnTo>
                  <a:lnTo>
                    <a:pt x="69875" y="18402"/>
                  </a:lnTo>
                  <a:lnTo>
                    <a:pt x="69761" y="17932"/>
                  </a:lnTo>
                  <a:lnTo>
                    <a:pt x="69672" y="17373"/>
                  </a:lnTo>
                  <a:lnTo>
                    <a:pt x="68465" y="241"/>
                  </a:lnTo>
                  <a:lnTo>
                    <a:pt x="68186" y="101"/>
                  </a:lnTo>
                  <a:lnTo>
                    <a:pt x="67703" y="12"/>
                  </a:lnTo>
                  <a:lnTo>
                    <a:pt x="67538" y="0"/>
                  </a:lnTo>
                  <a:lnTo>
                    <a:pt x="66903" y="114"/>
                  </a:lnTo>
                  <a:lnTo>
                    <a:pt x="66687" y="241"/>
                  </a:lnTo>
                  <a:lnTo>
                    <a:pt x="66535" y="330"/>
                  </a:lnTo>
                  <a:lnTo>
                    <a:pt x="66014" y="609"/>
                  </a:lnTo>
                  <a:lnTo>
                    <a:pt x="65849" y="762"/>
                  </a:lnTo>
                  <a:lnTo>
                    <a:pt x="65684" y="876"/>
                  </a:lnTo>
                  <a:lnTo>
                    <a:pt x="65430" y="1155"/>
                  </a:lnTo>
                  <a:lnTo>
                    <a:pt x="65201" y="1600"/>
                  </a:lnTo>
                  <a:lnTo>
                    <a:pt x="65201" y="2095"/>
                  </a:lnTo>
                  <a:lnTo>
                    <a:pt x="65493" y="17081"/>
                  </a:lnTo>
                  <a:lnTo>
                    <a:pt x="65519" y="20485"/>
                  </a:lnTo>
                  <a:lnTo>
                    <a:pt x="65290" y="21729"/>
                  </a:lnTo>
                  <a:lnTo>
                    <a:pt x="65024" y="22606"/>
                  </a:lnTo>
                  <a:lnTo>
                    <a:pt x="64922" y="22821"/>
                  </a:lnTo>
                  <a:lnTo>
                    <a:pt x="64744" y="23253"/>
                  </a:lnTo>
                  <a:lnTo>
                    <a:pt x="64147" y="24511"/>
                  </a:lnTo>
                  <a:lnTo>
                    <a:pt x="63525" y="25463"/>
                  </a:lnTo>
                  <a:lnTo>
                    <a:pt x="63296" y="25704"/>
                  </a:lnTo>
                  <a:lnTo>
                    <a:pt x="63195" y="25844"/>
                  </a:lnTo>
                  <a:lnTo>
                    <a:pt x="63004" y="26060"/>
                  </a:lnTo>
                  <a:lnTo>
                    <a:pt x="62077" y="26898"/>
                  </a:lnTo>
                  <a:lnTo>
                    <a:pt x="61048" y="27622"/>
                  </a:lnTo>
                  <a:lnTo>
                    <a:pt x="60490" y="27965"/>
                  </a:lnTo>
                  <a:lnTo>
                    <a:pt x="60185" y="28092"/>
                  </a:lnTo>
                  <a:lnTo>
                    <a:pt x="59880" y="28257"/>
                  </a:lnTo>
                  <a:lnTo>
                    <a:pt x="59258" y="28524"/>
                  </a:lnTo>
                  <a:lnTo>
                    <a:pt x="58597" y="28778"/>
                  </a:lnTo>
                  <a:lnTo>
                    <a:pt x="57569" y="29108"/>
                  </a:lnTo>
                  <a:lnTo>
                    <a:pt x="57200" y="29184"/>
                  </a:lnTo>
                  <a:lnTo>
                    <a:pt x="56095" y="29476"/>
                  </a:lnTo>
                  <a:lnTo>
                    <a:pt x="55714" y="29552"/>
                  </a:lnTo>
                  <a:lnTo>
                    <a:pt x="54114" y="29806"/>
                  </a:lnTo>
                  <a:lnTo>
                    <a:pt x="53073" y="29933"/>
                  </a:lnTo>
                  <a:lnTo>
                    <a:pt x="52882" y="29933"/>
                  </a:lnTo>
                  <a:lnTo>
                    <a:pt x="52692" y="29946"/>
                  </a:lnTo>
                  <a:lnTo>
                    <a:pt x="51447" y="30073"/>
                  </a:lnTo>
                  <a:lnTo>
                    <a:pt x="49618" y="30162"/>
                  </a:lnTo>
                  <a:lnTo>
                    <a:pt x="46164" y="30162"/>
                  </a:lnTo>
                  <a:lnTo>
                    <a:pt x="46164" y="33705"/>
                  </a:lnTo>
                  <a:lnTo>
                    <a:pt x="29070" y="43802"/>
                  </a:lnTo>
                  <a:lnTo>
                    <a:pt x="6654" y="39801"/>
                  </a:lnTo>
                  <a:lnTo>
                    <a:pt x="24409" y="29311"/>
                  </a:lnTo>
                  <a:lnTo>
                    <a:pt x="38404" y="21056"/>
                  </a:lnTo>
                  <a:lnTo>
                    <a:pt x="38671" y="31762"/>
                  </a:lnTo>
                  <a:lnTo>
                    <a:pt x="38671" y="31902"/>
                  </a:lnTo>
                  <a:lnTo>
                    <a:pt x="38684" y="32029"/>
                  </a:lnTo>
                  <a:lnTo>
                    <a:pt x="38709" y="32156"/>
                  </a:lnTo>
                  <a:lnTo>
                    <a:pt x="38773" y="32346"/>
                  </a:lnTo>
                  <a:lnTo>
                    <a:pt x="38912" y="32677"/>
                  </a:lnTo>
                  <a:lnTo>
                    <a:pt x="39014" y="32816"/>
                  </a:lnTo>
                  <a:lnTo>
                    <a:pt x="39154" y="32981"/>
                  </a:lnTo>
                  <a:lnTo>
                    <a:pt x="39268" y="33108"/>
                  </a:lnTo>
                  <a:lnTo>
                    <a:pt x="39420" y="33185"/>
                  </a:lnTo>
                  <a:lnTo>
                    <a:pt x="39560" y="33286"/>
                  </a:lnTo>
                  <a:lnTo>
                    <a:pt x="39738" y="33350"/>
                  </a:lnTo>
                  <a:lnTo>
                    <a:pt x="39890" y="33401"/>
                  </a:lnTo>
                  <a:lnTo>
                    <a:pt x="40119" y="33451"/>
                  </a:lnTo>
                  <a:lnTo>
                    <a:pt x="40246" y="33477"/>
                  </a:lnTo>
                  <a:lnTo>
                    <a:pt x="43688" y="33655"/>
                  </a:lnTo>
                  <a:lnTo>
                    <a:pt x="44919" y="33680"/>
                  </a:lnTo>
                  <a:lnTo>
                    <a:pt x="45313" y="33705"/>
                  </a:lnTo>
                  <a:lnTo>
                    <a:pt x="46164" y="33705"/>
                  </a:lnTo>
                  <a:lnTo>
                    <a:pt x="46164" y="30162"/>
                  </a:lnTo>
                  <a:lnTo>
                    <a:pt x="44615" y="30162"/>
                  </a:lnTo>
                  <a:lnTo>
                    <a:pt x="42138" y="30048"/>
                  </a:lnTo>
                  <a:lnTo>
                    <a:pt x="41008" y="16484"/>
                  </a:lnTo>
                  <a:lnTo>
                    <a:pt x="40855" y="16383"/>
                  </a:lnTo>
                  <a:lnTo>
                    <a:pt x="40386" y="16256"/>
                  </a:lnTo>
                  <a:lnTo>
                    <a:pt x="40055" y="16243"/>
                  </a:lnTo>
                  <a:lnTo>
                    <a:pt x="39560" y="16319"/>
                  </a:lnTo>
                  <a:lnTo>
                    <a:pt x="39370" y="16383"/>
                  </a:lnTo>
                  <a:lnTo>
                    <a:pt x="38976" y="16586"/>
                  </a:lnTo>
                  <a:lnTo>
                    <a:pt x="22618" y="26276"/>
                  </a:lnTo>
                  <a:lnTo>
                    <a:pt x="825" y="39166"/>
                  </a:lnTo>
                  <a:lnTo>
                    <a:pt x="635" y="39268"/>
                  </a:lnTo>
                  <a:lnTo>
                    <a:pt x="469" y="39408"/>
                  </a:lnTo>
                  <a:lnTo>
                    <a:pt x="228" y="39687"/>
                  </a:lnTo>
                  <a:lnTo>
                    <a:pt x="63" y="39992"/>
                  </a:lnTo>
                  <a:lnTo>
                    <a:pt x="0" y="41122"/>
                  </a:lnTo>
                  <a:lnTo>
                    <a:pt x="127" y="41440"/>
                  </a:lnTo>
                  <a:lnTo>
                    <a:pt x="1320" y="42430"/>
                  </a:lnTo>
                  <a:lnTo>
                    <a:pt x="1511" y="42468"/>
                  </a:lnTo>
                  <a:lnTo>
                    <a:pt x="27736" y="47167"/>
                  </a:lnTo>
                  <a:lnTo>
                    <a:pt x="27774" y="47637"/>
                  </a:lnTo>
                  <a:lnTo>
                    <a:pt x="27901" y="49136"/>
                  </a:lnTo>
                  <a:lnTo>
                    <a:pt x="28041" y="50279"/>
                  </a:lnTo>
                  <a:lnTo>
                    <a:pt x="28155" y="51015"/>
                  </a:lnTo>
                  <a:lnTo>
                    <a:pt x="28486" y="53098"/>
                  </a:lnTo>
                  <a:lnTo>
                    <a:pt x="28702" y="54089"/>
                  </a:lnTo>
                  <a:lnTo>
                    <a:pt x="28752" y="54419"/>
                  </a:lnTo>
                  <a:lnTo>
                    <a:pt x="29108" y="56007"/>
                  </a:lnTo>
                  <a:lnTo>
                    <a:pt x="29210" y="56337"/>
                  </a:lnTo>
                  <a:lnTo>
                    <a:pt x="29298" y="56705"/>
                  </a:lnTo>
                  <a:lnTo>
                    <a:pt x="29552" y="57683"/>
                  </a:lnTo>
                  <a:lnTo>
                    <a:pt x="30149" y="59702"/>
                  </a:lnTo>
                  <a:lnTo>
                    <a:pt x="30378" y="60337"/>
                  </a:lnTo>
                  <a:lnTo>
                    <a:pt x="30594" y="61023"/>
                  </a:lnTo>
                  <a:lnTo>
                    <a:pt x="31191" y="62674"/>
                  </a:lnTo>
                  <a:lnTo>
                    <a:pt x="48844" y="78981"/>
                  </a:lnTo>
                  <a:lnTo>
                    <a:pt x="49771" y="78943"/>
                  </a:lnTo>
                  <a:lnTo>
                    <a:pt x="57391" y="76149"/>
                  </a:lnTo>
                  <a:lnTo>
                    <a:pt x="70764" y="66941"/>
                  </a:lnTo>
                  <a:lnTo>
                    <a:pt x="70764" y="66598"/>
                  </a:lnTo>
                  <a:lnTo>
                    <a:pt x="70599" y="58318"/>
                  </a:lnTo>
                  <a:lnTo>
                    <a:pt x="70624" y="57708"/>
                  </a:lnTo>
                  <a:lnTo>
                    <a:pt x="70739" y="57099"/>
                  </a:lnTo>
                  <a:lnTo>
                    <a:pt x="70866" y="56692"/>
                  </a:lnTo>
                  <a:lnTo>
                    <a:pt x="71056" y="56299"/>
                  </a:lnTo>
                  <a:lnTo>
                    <a:pt x="71145" y="56070"/>
                  </a:lnTo>
                  <a:lnTo>
                    <a:pt x="75793" y="51727"/>
                  </a:lnTo>
                  <a:lnTo>
                    <a:pt x="75984" y="51612"/>
                  </a:lnTo>
                  <a:lnTo>
                    <a:pt x="76174" y="51498"/>
                  </a:lnTo>
                  <a:lnTo>
                    <a:pt x="76428" y="51269"/>
                  </a:lnTo>
                  <a:lnTo>
                    <a:pt x="76517" y="51142"/>
                  </a:lnTo>
                  <a:lnTo>
                    <a:pt x="76619" y="50977"/>
                  </a:lnTo>
                  <a:lnTo>
                    <a:pt x="76733" y="50774"/>
                  </a:lnTo>
                  <a:lnTo>
                    <a:pt x="76835" y="50469"/>
                  </a:lnTo>
                  <a:lnTo>
                    <a:pt x="76860" y="50304"/>
                  </a:lnTo>
                  <a:lnTo>
                    <a:pt x="76860" y="49974"/>
                  </a:lnTo>
                  <a:close/>
                </a:path>
                <a:path w="95885" h="79375">
                  <a:moveTo>
                    <a:pt x="82067" y="28321"/>
                  </a:moveTo>
                  <a:lnTo>
                    <a:pt x="80746" y="26377"/>
                  </a:lnTo>
                  <a:lnTo>
                    <a:pt x="80391" y="26263"/>
                  </a:lnTo>
                  <a:lnTo>
                    <a:pt x="80200" y="26174"/>
                  </a:lnTo>
                  <a:lnTo>
                    <a:pt x="79997" y="26111"/>
                  </a:lnTo>
                  <a:lnTo>
                    <a:pt x="79603" y="26009"/>
                  </a:lnTo>
                  <a:lnTo>
                    <a:pt x="79400" y="25996"/>
                  </a:lnTo>
                  <a:lnTo>
                    <a:pt x="79057" y="26009"/>
                  </a:lnTo>
                  <a:lnTo>
                    <a:pt x="77711" y="28460"/>
                  </a:lnTo>
                  <a:lnTo>
                    <a:pt x="77876" y="28752"/>
                  </a:lnTo>
                  <a:lnTo>
                    <a:pt x="78105" y="29019"/>
                  </a:lnTo>
                  <a:lnTo>
                    <a:pt x="78397" y="29248"/>
                  </a:lnTo>
                  <a:lnTo>
                    <a:pt x="78765" y="29438"/>
                  </a:lnTo>
                  <a:lnTo>
                    <a:pt x="78968" y="29514"/>
                  </a:lnTo>
                  <a:lnTo>
                    <a:pt x="79286" y="29629"/>
                  </a:lnTo>
                  <a:lnTo>
                    <a:pt x="79540" y="29679"/>
                  </a:lnTo>
                  <a:lnTo>
                    <a:pt x="79743" y="29768"/>
                  </a:lnTo>
                  <a:lnTo>
                    <a:pt x="80162" y="29870"/>
                  </a:lnTo>
                  <a:lnTo>
                    <a:pt x="80543" y="29870"/>
                  </a:lnTo>
                  <a:lnTo>
                    <a:pt x="81927" y="28816"/>
                  </a:lnTo>
                  <a:lnTo>
                    <a:pt x="82067" y="28321"/>
                  </a:lnTo>
                  <a:close/>
                </a:path>
                <a:path w="95885" h="79375">
                  <a:moveTo>
                    <a:pt x="88480" y="30137"/>
                  </a:moveTo>
                  <a:lnTo>
                    <a:pt x="88468" y="29337"/>
                  </a:lnTo>
                  <a:lnTo>
                    <a:pt x="88277" y="28854"/>
                  </a:lnTo>
                  <a:lnTo>
                    <a:pt x="88087" y="28587"/>
                  </a:lnTo>
                  <a:lnTo>
                    <a:pt x="87820" y="28359"/>
                  </a:lnTo>
                  <a:lnTo>
                    <a:pt x="87642" y="28282"/>
                  </a:lnTo>
                  <a:lnTo>
                    <a:pt x="87490" y="28181"/>
                  </a:lnTo>
                  <a:lnTo>
                    <a:pt x="87096" y="28054"/>
                  </a:lnTo>
                  <a:lnTo>
                    <a:pt x="86512" y="27965"/>
                  </a:lnTo>
                  <a:lnTo>
                    <a:pt x="85509" y="27724"/>
                  </a:lnTo>
                  <a:lnTo>
                    <a:pt x="85305" y="27686"/>
                  </a:lnTo>
                  <a:lnTo>
                    <a:pt x="84721" y="27698"/>
                  </a:lnTo>
                  <a:lnTo>
                    <a:pt x="84404" y="27800"/>
                  </a:lnTo>
                  <a:lnTo>
                    <a:pt x="83400" y="29883"/>
                  </a:lnTo>
                  <a:lnTo>
                    <a:pt x="83578" y="30340"/>
                  </a:lnTo>
                  <a:lnTo>
                    <a:pt x="85356" y="31292"/>
                  </a:lnTo>
                  <a:lnTo>
                    <a:pt x="85547" y="31356"/>
                  </a:lnTo>
                  <a:lnTo>
                    <a:pt x="86398" y="31534"/>
                  </a:lnTo>
                  <a:lnTo>
                    <a:pt x="86601" y="31572"/>
                  </a:lnTo>
                  <a:lnTo>
                    <a:pt x="86995" y="31572"/>
                  </a:lnTo>
                  <a:lnTo>
                    <a:pt x="88226" y="30759"/>
                  </a:lnTo>
                  <a:lnTo>
                    <a:pt x="88328" y="30632"/>
                  </a:lnTo>
                  <a:lnTo>
                    <a:pt x="88480" y="30137"/>
                  </a:lnTo>
                  <a:close/>
                </a:path>
                <a:path w="95885" h="79375">
                  <a:moveTo>
                    <a:pt x="95402" y="31318"/>
                  </a:moveTo>
                  <a:lnTo>
                    <a:pt x="93433" y="29044"/>
                  </a:lnTo>
                  <a:lnTo>
                    <a:pt x="92989" y="28956"/>
                  </a:lnTo>
                  <a:lnTo>
                    <a:pt x="92748" y="28943"/>
                  </a:lnTo>
                  <a:lnTo>
                    <a:pt x="92265" y="28854"/>
                  </a:lnTo>
                  <a:lnTo>
                    <a:pt x="92024" y="28841"/>
                  </a:lnTo>
                  <a:lnTo>
                    <a:pt x="90131" y="30048"/>
                  </a:lnTo>
                  <a:lnTo>
                    <a:pt x="90131" y="31191"/>
                  </a:lnTo>
                  <a:lnTo>
                    <a:pt x="91605" y="32321"/>
                  </a:lnTo>
                  <a:lnTo>
                    <a:pt x="92773" y="32512"/>
                  </a:lnTo>
                  <a:lnTo>
                    <a:pt x="93535" y="32588"/>
                  </a:lnTo>
                  <a:lnTo>
                    <a:pt x="93967" y="32588"/>
                  </a:lnTo>
                  <a:lnTo>
                    <a:pt x="94335" y="32512"/>
                  </a:lnTo>
                  <a:lnTo>
                    <a:pt x="94907" y="32156"/>
                  </a:lnTo>
                  <a:lnTo>
                    <a:pt x="95034" y="32029"/>
                  </a:lnTo>
                  <a:lnTo>
                    <a:pt x="95288" y="31623"/>
                  </a:lnTo>
                  <a:lnTo>
                    <a:pt x="95402" y="313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604806" y="7784642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4">
                  <a:moveTo>
                    <a:pt x="1295" y="0"/>
                  </a:moveTo>
                  <a:lnTo>
                    <a:pt x="634" y="114"/>
                  </a:lnTo>
                  <a:lnTo>
                    <a:pt x="0" y="279"/>
                  </a:lnTo>
                  <a:lnTo>
                    <a:pt x="647" y="114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602431" y="7782877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4" h="4445">
                  <a:moveTo>
                    <a:pt x="5422" y="2120"/>
                  </a:moveTo>
                  <a:lnTo>
                    <a:pt x="3797" y="0"/>
                  </a:lnTo>
                  <a:lnTo>
                    <a:pt x="3594" y="0"/>
                  </a:lnTo>
                  <a:lnTo>
                    <a:pt x="3378" y="38"/>
                  </a:lnTo>
                  <a:lnTo>
                    <a:pt x="2590" y="152"/>
                  </a:lnTo>
                  <a:lnTo>
                    <a:pt x="1447" y="393"/>
                  </a:lnTo>
                  <a:lnTo>
                    <a:pt x="1231" y="419"/>
                  </a:lnTo>
                  <a:lnTo>
                    <a:pt x="863" y="558"/>
                  </a:lnTo>
                  <a:lnTo>
                    <a:pt x="546" y="749"/>
                  </a:lnTo>
                  <a:lnTo>
                    <a:pt x="304" y="977"/>
                  </a:lnTo>
                  <a:lnTo>
                    <a:pt x="127" y="1244"/>
                  </a:lnTo>
                  <a:lnTo>
                    <a:pt x="0" y="2705"/>
                  </a:lnTo>
                  <a:lnTo>
                    <a:pt x="139" y="2997"/>
                  </a:lnTo>
                  <a:lnTo>
                    <a:pt x="1524" y="3886"/>
                  </a:lnTo>
                  <a:lnTo>
                    <a:pt x="1930" y="3860"/>
                  </a:lnTo>
                  <a:lnTo>
                    <a:pt x="3035" y="3708"/>
                  </a:lnTo>
                  <a:lnTo>
                    <a:pt x="3759" y="3568"/>
                  </a:lnTo>
                  <a:lnTo>
                    <a:pt x="5270" y="2603"/>
                  </a:lnTo>
                  <a:lnTo>
                    <a:pt x="5422" y="21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610990" y="7783068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4">
                  <a:moveTo>
                    <a:pt x="0" y="520"/>
                  </a:moveTo>
                  <a:lnTo>
                    <a:pt x="1168" y="203"/>
                  </a:lnTo>
                  <a:lnTo>
                    <a:pt x="1765" y="0"/>
                  </a:lnTo>
                  <a:lnTo>
                    <a:pt x="1181" y="203"/>
                  </a:lnTo>
                  <a:lnTo>
                    <a:pt x="0" y="5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495637" y="7781315"/>
              <a:ext cx="119380" cy="47625"/>
            </a:xfrm>
            <a:custGeom>
              <a:avLst/>
              <a:gdLst/>
              <a:ahLst/>
              <a:cxnLst/>
              <a:rect l="l" t="t" r="r" b="b"/>
              <a:pathLst>
                <a:path w="119379" h="47625">
                  <a:moveTo>
                    <a:pt x="36652" y="38862"/>
                  </a:moveTo>
                  <a:lnTo>
                    <a:pt x="36055" y="37769"/>
                  </a:lnTo>
                  <a:lnTo>
                    <a:pt x="35407" y="36576"/>
                  </a:lnTo>
                  <a:lnTo>
                    <a:pt x="34328" y="33896"/>
                  </a:lnTo>
                  <a:lnTo>
                    <a:pt x="33477" y="31419"/>
                  </a:lnTo>
                  <a:lnTo>
                    <a:pt x="32702" y="28752"/>
                  </a:lnTo>
                  <a:lnTo>
                    <a:pt x="32626" y="28232"/>
                  </a:lnTo>
                  <a:lnTo>
                    <a:pt x="32550" y="28016"/>
                  </a:lnTo>
                  <a:lnTo>
                    <a:pt x="32423" y="27495"/>
                  </a:lnTo>
                  <a:lnTo>
                    <a:pt x="32423" y="38531"/>
                  </a:lnTo>
                  <a:lnTo>
                    <a:pt x="28384" y="41135"/>
                  </a:lnTo>
                  <a:lnTo>
                    <a:pt x="28206" y="41249"/>
                  </a:lnTo>
                  <a:lnTo>
                    <a:pt x="28067" y="41325"/>
                  </a:lnTo>
                  <a:lnTo>
                    <a:pt x="27940" y="41376"/>
                  </a:lnTo>
                  <a:lnTo>
                    <a:pt x="27686" y="41541"/>
                  </a:lnTo>
                  <a:lnTo>
                    <a:pt x="27457" y="41668"/>
                  </a:lnTo>
                  <a:lnTo>
                    <a:pt x="27216" y="41808"/>
                  </a:lnTo>
                  <a:lnTo>
                    <a:pt x="26949" y="41935"/>
                  </a:lnTo>
                  <a:lnTo>
                    <a:pt x="26720" y="42075"/>
                  </a:lnTo>
                  <a:lnTo>
                    <a:pt x="26466" y="42176"/>
                  </a:lnTo>
                  <a:lnTo>
                    <a:pt x="26238" y="42303"/>
                  </a:lnTo>
                  <a:lnTo>
                    <a:pt x="25984" y="42392"/>
                  </a:lnTo>
                  <a:lnTo>
                    <a:pt x="25273" y="42697"/>
                  </a:lnTo>
                  <a:lnTo>
                    <a:pt x="25031" y="42773"/>
                  </a:lnTo>
                  <a:lnTo>
                    <a:pt x="24790" y="42875"/>
                  </a:lnTo>
                  <a:lnTo>
                    <a:pt x="24574" y="42951"/>
                  </a:lnTo>
                  <a:lnTo>
                    <a:pt x="24320" y="43014"/>
                  </a:lnTo>
                  <a:lnTo>
                    <a:pt x="23164" y="43332"/>
                  </a:lnTo>
                  <a:lnTo>
                    <a:pt x="22072" y="43522"/>
                  </a:lnTo>
                  <a:lnTo>
                    <a:pt x="21005" y="43561"/>
                  </a:lnTo>
                  <a:lnTo>
                    <a:pt x="19964" y="43522"/>
                  </a:lnTo>
                  <a:lnTo>
                    <a:pt x="18986" y="43357"/>
                  </a:lnTo>
                  <a:lnTo>
                    <a:pt x="3683" y="15951"/>
                  </a:lnTo>
                  <a:lnTo>
                    <a:pt x="27787" y="20256"/>
                  </a:lnTo>
                  <a:lnTo>
                    <a:pt x="27800" y="20497"/>
                  </a:lnTo>
                  <a:lnTo>
                    <a:pt x="27876" y="21336"/>
                  </a:lnTo>
                  <a:lnTo>
                    <a:pt x="27914" y="21640"/>
                  </a:lnTo>
                  <a:lnTo>
                    <a:pt x="27965" y="22237"/>
                  </a:lnTo>
                  <a:lnTo>
                    <a:pt x="28117" y="23406"/>
                  </a:lnTo>
                  <a:lnTo>
                    <a:pt x="28194" y="24079"/>
                  </a:lnTo>
                  <a:lnTo>
                    <a:pt x="28549" y="26200"/>
                  </a:lnTo>
                  <a:lnTo>
                    <a:pt x="28765" y="27190"/>
                  </a:lnTo>
                  <a:lnTo>
                    <a:pt x="28816" y="27520"/>
                  </a:lnTo>
                  <a:lnTo>
                    <a:pt x="29108" y="28841"/>
                  </a:lnTo>
                  <a:lnTo>
                    <a:pt x="29171" y="29108"/>
                  </a:lnTo>
                  <a:lnTo>
                    <a:pt x="29210" y="29298"/>
                  </a:lnTo>
                  <a:lnTo>
                    <a:pt x="29273" y="29438"/>
                  </a:lnTo>
                  <a:lnTo>
                    <a:pt x="29616" y="30784"/>
                  </a:lnTo>
                  <a:lnTo>
                    <a:pt x="30213" y="32804"/>
                  </a:lnTo>
                  <a:lnTo>
                    <a:pt x="30657" y="34124"/>
                  </a:lnTo>
                  <a:lnTo>
                    <a:pt x="31254" y="35775"/>
                  </a:lnTo>
                  <a:lnTo>
                    <a:pt x="32423" y="38531"/>
                  </a:lnTo>
                  <a:lnTo>
                    <a:pt x="32423" y="27495"/>
                  </a:lnTo>
                  <a:lnTo>
                    <a:pt x="32143" y="26200"/>
                  </a:lnTo>
                  <a:lnTo>
                    <a:pt x="31699" y="23634"/>
                  </a:lnTo>
                  <a:lnTo>
                    <a:pt x="31623" y="22974"/>
                  </a:lnTo>
                  <a:lnTo>
                    <a:pt x="31597" y="22682"/>
                  </a:lnTo>
                  <a:lnTo>
                    <a:pt x="31546" y="22390"/>
                  </a:lnTo>
                  <a:lnTo>
                    <a:pt x="31521" y="22123"/>
                  </a:lnTo>
                  <a:lnTo>
                    <a:pt x="31407" y="21285"/>
                  </a:lnTo>
                  <a:lnTo>
                    <a:pt x="31381" y="20739"/>
                  </a:lnTo>
                  <a:lnTo>
                    <a:pt x="31343" y="20497"/>
                  </a:lnTo>
                  <a:lnTo>
                    <a:pt x="31318" y="20205"/>
                  </a:lnTo>
                  <a:lnTo>
                    <a:pt x="31292" y="19697"/>
                  </a:lnTo>
                  <a:lnTo>
                    <a:pt x="31267" y="19456"/>
                  </a:lnTo>
                  <a:lnTo>
                    <a:pt x="31242" y="18948"/>
                  </a:lnTo>
                  <a:lnTo>
                    <a:pt x="31242" y="18707"/>
                  </a:lnTo>
                  <a:lnTo>
                    <a:pt x="31242" y="18567"/>
                  </a:lnTo>
                  <a:lnTo>
                    <a:pt x="31191" y="18288"/>
                  </a:lnTo>
                  <a:lnTo>
                    <a:pt x="31140" y="18110"/>
                  </a:lnTo>
                  <a:lnTo>
                    <a:pt x="31000" y="17792"/>
                  </a:lnTo>
                  <a:lnTo>
                    <a:pt x="30886" y="17627"/>
                  </a:lnTo>
                  <a:lnTo>
                    <a:pt x="30772" y="17500"/>
                  </a:lnTo>
                  <a:lnTo>
                    <a:pt x="30645" y="17399"/>
                  </a:lnTo>
                  <a:lnTo>
                    <a:pt x="30391" y="17195"/>
                  </a:lnTo>
                  <a:lnTo>
                    <a:pt x="30187" y="17119"/>
                  </a:lnTo>
                  <a:lnTo>
                    <a:pt x="29997" y="17056"/>
                  </a:lnTo>
                  <a:lnTo>
                    <a:pt x="29756" y="16992"/>
                  </a:lnTo>
                  <a:lnTo>
                    <a:pt x="29591" y="16979"/>
                  </a:lnTo>
                  <a:lnTo>
                    <a:pt x="2387" y="12128"/>
                  </a:lnTo>
                  <a:lnTo>
                    <a:pt x="2184" y="12077"/>
                  </a:lnTo>
                  <a:lnTo>
                    <a:pt x="2019" y="12039"/>
                  </a:lnTo>
                  <a:lnTo>
                    <a:pt x="1879" y="12014"/>
                  </a:lnTo>
                  <a:lnTo>
                    <a:pt x="1701" y="12014"/>
                  </a:lnTo>
                  <a:lnTo>
                    <a:pt x="1524" y="12039"/>
                  </a:lnTo>
                  <a:lnTo>
                    <a:pt x="1219" y="12103"/>
                  </a:lnTo>
                  <a:lnTo>
                    <a:pt x="977" y="12179"/>
                  </a:lnTo>
                  <a:lnTo>
                    <a:pt x="825" y="12255"/>
                  </a:lnTo>
                  <a:lnTo>
                    <a:pt x="685" y="12357"/>
                  </a:lnTo>
                  <a:lnTo>
                    <a:pt x="558" y="12471"/>
                  </a:lnTo>
                  <a:lnTo>
                    <a:pt x="381" y="12636"/>
                  </a:lnTo>
                  <a:lnTo>
                    <a:pt x="203" y="12903"/>
                  </a:lnTo>
                  <a:lnTo>
                    <a:pt x="139" y="13093"/>
                  </a:lnTo>
                  <a:lnTo>
                    <a:pt x="76" y="13258"/>
                  </a:lnTo>
                  <a:lnTo>
                    <a:pt x="38" y="13462"/>
                  </a:lnTo>
                  <a:lnTo>
                    <a:pt x="0" y="13652"/>
                  </a:lnTo>
                  <a:lnTo>
                    <a:pt x="0" y="13804"/>
                  </a:lnTo>
                  <a:lnTo>
                    <a:pt x="0" y="13957"/>
                  </a:lnTo>
                  <a:lnTo>
                    <a:pt x="25" y="14097"/>
                  </a:lnTo>
                  <a:lnTo>
                    <a:pt x="38" y="14325"/>
                  </a:lnTo>
                  <a:lnTo>
                    <a:pt x="38" y="14478"/>
                  </a:lnTo>
                  <a:lnTo>
                    <a:pt x="63" y="14655"/>
                  </a:lnTo>
                  <a:lnTo>
                    <a:pt x="139" y="15976"/>
                  </a:lnTo>
                  <a:lnTo>
                    <a:pt x="457" y="18757"/>
                  </a:lnTo>
                  <a:lnTo>
                    <a:pt x="21005" y="47104"/>
                  </a:lnTo>
                  <a:lnTo>
                    <a:pt x="22428" y="47002"/>
                  </a:lnTo>
                  <a:lnTo>
                    <a:pt x="23901" y="46786"/>
                  </a:lnTo>
                  <a:lnTo>
                    <a:pt x="25374" y="46367"/>
                  </a:lnTo>
                  <a:lnTo>
                    <a:pt x="26238" y="46088"/>
                  </a:lnTo>
                  <a:lnTo>
                    <a:pt x="26822" y="45897"/>
                  </a:lnTo>
                  <a:lnTo>
                    <a:pt x="27978" y="45377"/>
                  </a:lnTo>
                  <a:lnTo>
                    <a:pt x="28562" y="45097"/>
                  </a:lnTo>
                  <a:lnTo>
                    <a:pt x="28867" y="44919"/>
                  </a:lnTo>
                  <a:lnTo>
                    <a:pt x="29019" y="44856"/>
                  </a:lnTo>
                  <a:lnTo>
                    <a:pt x="29311" y="44653"/>
                  </a:lnTo>
                  <a:lnTo>
                    <a:pt x="29641" y="44500"/>
                  </a:lnTo>
                  <a:lnTo>
                    <a:pt x="30086" y="44208"/>
                  </a:lnTo>
                  <a:lnTo>
                    <a:pt x="34899" y="41122"/>
                  </a:lnTo>
                  <a:lnTo>
                    <a:pt x="35128" y="41071"/>
                  </a:lnTo>
                  <a:lnTo>
                    <a:pt x="36182" y="40386"/>
                  </a:lnTo>
                  <a:lnTo>
                    <a:pt x="36309" y="40259"/>
                  </a:lnTo>
                  <a:lnTo>
                    <a:pt x="36474" y="39941"/>
                  </a:lnTo>
                  <a:lnTo>
                    <a:pt x="36550" y="39776"/>
                  </a:lnTo>
                  <a:lnTo>
                    <a:pt x="36652" y="39420"/>
                  </a:lnTo>
                  <a:lnTo>
                    <a:pt x="36652" y="38862"/>
                  </a:lnTo>
                  <a:close/>
                </a:path>
                <a:path w="119379" h="47625">
                  <a:moveTo>
                    <a:pt x="118808" y="1257"/>
                  </a:moveTo>
                  <a:lnTo>
                    <a:pt x="117208" y="0"/>
                  </a:lnTo>
                  <a:lnTo>
                    <a:pt x="117005" y="0"/>
                  </a:lnTo>
                  <a:lnTo>
                    <a:pt x="116598" y="88"/>
                  </a:lnTo>
                  <a:lnTo>
                    <a:pt x="115951" y="266"/>
                  </a:lnTo>
                  <a:lnTo>
                    <a:pt x="115735" y="355"/>
                  </a:lnTo>
                  <a:lnTo>
                    <a:pt x="115531" y="393"/>
                  </a:lnTo>
                  <a:lnTo>
                    <a:pt x="115239" y="495"/>
                  </a:lnTo>
                  <a:lnTo>
                    <a:pt x="115112" y="533"/>
                  </a:lnTo>
                  <a:lnTo>
                    <a:pt x="114896" y="584"/>
                  </a:lnTo>
                  <a:lnTo>
                    <a:pt x="114503" y="723"/>
                  </a:lnTo>
                  <a:lnTo>
                    <a:pt x="114185" y="927"/>
                  </a:lnTo>
                  <a:lnTo>
                    <a:pt x="113944" y="1155"/>
                  </a:lnTo>
                  <a:lnTo>
                    <a:pt x="113753" y="1447"/>
                  </a:lnTo>
                  <a:lnTo>
                    <a:pt x="113639" y="2743"/>
                  </a:lnTo>
                  <a:lnTo>
                    <a:pt x="113753" y="3048"/>
                  </a:lnTo>
                  <a:lnTo>
                    <a:pt x="113931" y="3340"/>
                  </a:lnTo>
                  <a:lnTo>
                    <a:pt x="114261" y="3708"/>
                  </a:lnTo>
                  <a:lnTo>
                    <a:pt x="114681" y="3962"/>
                  </a:lnTo>
                  <a:lnTo>
                    <a:pt x="115036" y="4064"/>
                  </a:lnTo>
                  <a:lnTo>
                    <a:pt x="115404" y="4064"/>
                  </a:lnTo>
                  <a:lnTo>
                    <a:pt x="115811" y="4000"/>
                  </a:lnTo>
                  <a:lnTo>
                    <a:pt x="116281" y="3835"/>
                  </a:lnTo>
                  <a:lnTo>
                    <a:pt x="116967" y="3670"/>
                  </a:lnTo>
                  <a:lnTo>
                    <a:pt x="117195" y="3581"/>
                  </a:lnTo>
                  <a:lnTo>
                    <a:pt x="117627" y="3467"/>
                  </a:lnTo>
                  <a:lnTo>
                    <a:pt x="118160" y="3213"/>
                  </a:lnTo>
                  <a:lnTo>
                    <a:pt x="118440" y="2971"/>
                  </a:lnTo>
                  <a:lnTo>
                    <a:pt x="118656" y="2692"/>
                  </a:lnTo>
                  <a:lnTo>
                    <a:pt x="118795" y="2387"/>
                  </a:lnTo>
                  <a:lnTo>
                    <a:pt x="118808" y="12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567912" y="7834514"/>
              <a:ext cx="41910" cy="103505"/>
            </a:xfrm>
            <a:custGeom>
              <a:avLst/>
              <a:gdLst/>
              <a:ahLst/>
              <a:cxnLst/>
              <a:rect l="l" t="t" r="r" b="b"/>
              <a:pathLst>
                <a:path w="41910" h="103504">
                  <a:moveTo>
                    <a:pt x="11780" y="0"/>
                  </a:moveTo>
                  <a:lnTo>
                    <a:pt x="5492" y="3164"/>
                  </a:lnTo>
                  <a:lnTo>
                    <a:pt x="1358" y="9275"/>
                  </a:lnTo>
                  <a:lnTo>
                    <a:pt x="0" y="17768"/>
                  </a:lnTo>
                  <a:lnTo>
                    <a:pt x="1739" y="91618"/>
                  </a:lnTo>
                  <a:lnTo>
                    <a:pt x="41871" y="103099"/>
                  </a:lnTo>
                  <a:lnTo>
                    <a:pt x="41193" y="69800"/>
                  </a:lnTo>
                  <a:lnTo>
                    <a:pt x="30505" y="69800"/>
                  </a:lnTo>
                  <a:lnTo>
                    <a:pt x="16763" y="65913"/>
                  </a:lnTo>
                  <a:lnTo>
                    <a:pt x="11061" y="58027"/>
                  </a:lnTo>
                  <a:lnTo>
                    <a:pt x="10236" y="24753"/>
                  </a:lnTo>
                  <a:lnTo>
                    <a:pt x="15671" y="19927"/>
                  </a:lnTo>
                  <a:lnTo>
                    <a:pt x="38647" y="19927"/>
                  </a:lnTo>
                  <a:lnTo>
                    <a:pt x="38569" y="19519"/>
                  </a:lnTo>
                  <a:lnTo>
                    <a:pt x="34064" y="11007"/>
                  </a:lnTo>
                  <a:lnTo>
                    <a:pt x="27516" y="4306"/>
                  </a:lnTo>
                  <a:lnTo>
                    <a:pt x="19596" y="343"/>
                  </a:lnTo>
                  <a:lnTo>
                    <a:pt x="11780" y="0"/>
                  </a:lnTo>
                  <a:close/>
                </a:path>
                <a:path w="41910" h="103504">
                  <a:moveTo>
                    <a:pt x="38647" y="19927"/>
                  </a:moveTo>
                  <a:lnTo>
                    <a:pt x="15671" y="19927"/>
                  </a:lnTo>
                  <a:lnTo>
                    <a:pt x="29489" y="23762"/>
                  </a:lnTo>
                  <a:lnTo>
                    <a:pt x="35242" y="31687"/>
                  </a:lnTo>
                  <a:lnTo>
                    <a:pt x="35966" y="65075"/>
                  </a:lnTo>
                  <a:lnTo>
                    <a:pt x="30505" y="69800"/>
                  </a:lnTo>
                  <a:lnTo>
                    <a:pt x="41193" y="69800"/>
                  </a:lnTo>
                  <a:lnTo>
                    <a:pt x="40360" y="28918"/>
                  </a:lnTo>
                  <a:lnTo>
                    <a:pt x="38647" y="1992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562769" y="7810995"/>
              <a:ext cx="71755" cy="133985"/>
            </a:xfrm>
            <a:custGeom>
              <a:avLst/>
              <a:gdLst/>
              <a:ahLst/>
              <a:cxnLst/>
              <a:rect l="l" t="t" r="r" b="b"/>
              <a:pathLst>
                <a:path w="71754" h="133984">
                  <a:moveTo>
                    <a:pt x="71272" y="133565"/>
                  </a:moveTo>
                  <a:lnTo>
                    <a:pt x="69748" y="44399"/>
                  </a:lnTo>
                  <a:lnTo>
                    <a:pt x="69761" y="44170"/>
                  </a:lnTo>
                  <a:lnTo>
                    <a:pt x="69735" y="44030"/>
                  </a:lnTo>
                  <a:lnTo>
                    <a:pt x="69710" y="43865"/>
                  </a:lnTo>
                  <a:lnTo>
                    <a:pt x="69672" y="43700"/>
                  </a:lnTo>
                  <a:lnTo>
                    <a:pt x="69138" y="42862"/>
                  </a:lnTo>
                  <a:lnTo>
                    <a:pt x="68910" y="42684"/>
                  </a:lnTo>
                  <a:lnTo>
                    <a:pt x="68592" y="42519"/>
                  </a:lnTo>
                  <a:lnTo>
                    <a:pt x="68237" y="42443"/>
                  </a:lnTo>
                  <a:lnTo>
                    <a:pt x="67957" y="42443"/>
                  </a:lnTo>
                  <a:lnTo>
                    <a:pt x="67805" y="42456"/>
                  </a:lnTo>
                  <a:lnTo>
                    <a:pt x="67665" y="42481"/>
                  </a:lnTo>
                  <a:lnTo>
                    <a:pt x="67475" y="42519"/>
                  </a:lnTo>
                  <a:lnTo>
                    <a:pt x="67310" y="42595"/>
                  </a:lnTo>
                  <a:lnTo>
                    <a:pt x="66306" y="42849"/>
                  </a:lnTo>
                  <a:lnTo>
                    <a:pt x="65201" y="43014"/>
                  </a:lnTo>
                  <a:lnTo>
                    <a:pt x="64135" y="43078"/>
                  </a:lnTo>
                  <a:lnTo>
                    <a:pt x="63131" y="43014"/>
                  </a:lnTo>
                  <a:lnTo>
                    <a:pt x="47104" y="14287"/>
                  </a:lnTo>
                  <a:lnTo>
                    <a:pt x="47091" y="14135"/>
                  </a:lnTo>
                  <a:lnTo>
                    <a:pt x="47053" y="13804"/>
                  </a:lnTo>
                  <a:lnTo>
                    <a:pt x="47002" y="13639"/>
                  </a:lnTo>
                  <a:lnTo>
                    <a:pt x="46926" y="13449"/>
                  </a:lnTo>
                  <a:lnTo>
                    <a:pt x="46774" y="13233"/>
                  </a:lnTo>
                  <a:lnTo>
                    <a:pt x="46659" y="13081"/>
                  </a:lnTo>
                  <a:lnTo>
                    <a:pt x="46507" y="12915"/>
                  </a:lnTo>
                  <a:lnTo>
                    <a:pt x="46367" y="12814"/>
                  </a:lnTo>
                  <a:lnTo>
                    <a:pt x="46228" y="12738"/>
                  </a:lnTo>
                  <a:lnTo>
                    <a:pt x="45961" y="12598"/>
                  </a:lnTo>
                  <a:lnTo>
                    <a:pt x="45808" y="12560"/>
                  </a:lnTo>
                  <a:lnTo>
                    <a:pt x="45618" y="12522"/>
                  </a:lnTo>
                  <a:lnTo>
                    <a:pt x="45440" y="12522"/>
                  </a:lnTo>
                  <a:lnTo>
                    <a:pt x="45275" y="12522"/>
                  </a:lnTo>
                  <a:lnTo>
                    <a:pt x="45110" y="12547"/>
                  </a:lnTo>
                  <a:lnTo>
                    <a:pt x="42240" y="13055"/>
                  </a:lnTo>
                  <a:lnTo>
                    <a:pt x="40017" y="13347"/>
                  </a:lnTo>
                  <a:lnTo>
                    <a:pt x="38735" y="13474"/>
                  </a:lnTo>
                  <a:lnTo>
                    <a:pt x="38417" y="13487"/>
                  </a:lnTo>
                  <a:lnTo>
                    <a:pt x="38074" y="13538"/>
                  </a:lnTo>
                  <a:lnTo>
                    <a:pt x="36436" y="13639"/>
                  </a:lnTo>
                  <a:lnTo>
                    <a:pt x="35102" y="13677"/>
                  </a:lnTo>
                  <a:lnTo>
                    <a:pt x="34798" y="13677"/>
                  </a:lnTo>
                  <a:lnTo>
                    <a:pt x="3517" y="1536"/>
                  </a:lnTo>
                  <a:lnTo>
                    <a:pt x="3441" y="1143"/>
                  </a:lnTo>
                  <a:lnTo>
                    <a:pt x="3352" y="977"/>
                  </a:lnTo>
                  <a:lnTo>
                    <a:pt x="3276" y="812"/>
                  </a:lnTo>
                  <a:lnTo>
                    <a:pt x="3073" y="533"/>
                  </a:lnTo>
                  <a:lnTo>
                    <a:pt x="2679" y="241"/>
                  </a:lnTo>
                  <a:lnTo>
                    <a:pt x="2540" y="177"/>
                  </a:lnTo>
                  <a:lnTo>
                    <a:pt x="2222" y="50"/>
                  </a:lnTo>
                  <a:lnTo>
                    <a:pt x="2057" y="12"/>
                  </a:lnTo>
                  <a:lnTo>
                    <a:pt x="1905" y="12"/>
                  </a:lnTo>
                  <a:lnTo>
                    <a:pt x="1727" y="0"/>
                  </a:lnTo>
                  <a:lnTo>
                    <a:pt x="1562" y="12"/>
                  </a:lnTo>
                  <a:lnTo>
                    <a:pt x="1409" y="38"/>
                  </a:lnTo>
                  <a:lnTo>
                    <a:pt x="1231" y="76"/>
                  </a:lnTo>
                  <a:lnTo>
                    <a:pt x="1079" y="139"/>
                  </a:lnTo>
                  <a:lnTo>
                    <a:pt x="939" y="190"/>
                  </a:lnTo>
                  <a:lnTo>
                    <a:pt x="0" y="1587"/>
                  </a:lnTo>
                  <a:lnTo>
                    <a:pt x="0" y="1803"/>
                  </a:lnTo>
                  <a:lnTo>
                    <a:pt x="177" y="10096"/>
                  </a:lnTo>
                  <a:lnTo>
                    <a:pt x="2489" y="113855"/>
                  </a:lnTo>
                  <a:lnTo>
                    <a:pt x="5118" y="114617"/>
                  </a:lnTo>
                  <a:lnTo>
                    <a:pt x="8661" y="115633"/>
                  </a:lnTo>
                  <a:lnTo>
                    <a:pt x="6896" y="41262"/>
                  </a:lnTo>
                  <a:lnTo>
                    <a:pt x="6959" y="38874"/>
                  </a:lnTo>
                  <a:lnTo>
                    <a:pt x="7086" y="37680"/>
                  </a:lnTo>
                  <a:lnTo>
                    <a:pt x="19735" y="24980"/>
                  </a:lnTo>
                  <a:lnTo>
                    <a:pt x="20599" y="24980"/>
                  </a:lnTo>
                  <a:lnTo>
                    <a:pt x="21488" y="25044"/>
                  </a:lnTo>
                  <a:lnTo>
                    <a:pt x="22390" y="25158"/>
                  </a:lnTo>
                  <a:lnTo>
                    <a:pt x="23317" y="25323"/>
                  </a:lnTo>
                  <a:lnTo>
                    <a:pt x="24257" y="25577"/>
                  </a:lnTo>
                  <a:lnTo>
                    <a:pt x="24396" y="25603"/>
                  </a:lnTo>
                  <a:lnTo>
                    <a:pt x="45237" y="126098"/>
                  </a:lnTo>
                  <a:lnTo>
                    <a:pt x="48768" y="127114"/>
                  </a:lnTo>
                  <a:lnTo>
                    <a:pt x="47269" y="52400"/>
                  </a:lnTo>
                  <a:lnTo>
                    <a:pt x="47256" y="52209"/>
                  </a:lnTo>
                  <a:lnTo>
                    <a:pt x="47104" y="49860"/>
                  </a:lnTo>
                  <a:lnTo>
                    <a:pt x="25577" y="22301"/>
                  </a:lnTo>
                  <a:lnTo>
                    <a:pt x="25184" y="22174"/>
                  </a:lnTo>
                  <a:lnTo>
                    <a:pt x="24053" y="21882"/>
                  </a:lnTo>
                  <a:lnTo>
                    <a:pt x="22948" y="21691"/>
                  </a:lnTo>
                  <a:lnTo>
                    <a:pt x="21831" y="21551"/>
                  </a:lnTo>
                  <a:lnTo>
                    <a:pt x="20739" y="21450"/>
                  </a:lnTo>
                  <a:lnTo>
                    <a:pt x="19672" y="21450"/>
                  </a:lnTo>
                  <a:lnTo>
                    <a:pt x="4216" y="34074"/>
                  </a:lnTo>
                  <a:lnTo>
                    <a:pt x="3695" y="10020"/>
                  </a:lnTo>
                  <a:lnTo>
                    <a:pt x="3670" y="8826"/>
                  </a:lnTo>
                  <a:lnTo>
                    <a:pt x="4787" y="9779"/>
                  </a:lnTo>
                  <a:lnTo>
                    <a:pt x="6616" y="11010"/>
                  </a:lnTo>
                  <a:lnTo>
                    <a:pt x="34810" y="17208"/>
                  </a:lnTo>
                  <a:lnTo>
                    <a:pt x="36957" y="17145"/>
                  </a:lnTo>
                  <a:lnTo>
                    <a:pt x="37642" y="17106"/>
                  </a:lnTo>
                  <a:lnTo>
                    <a:pt x="38011" y="17056"/>
                  </a:lnTo>
                  <a:lnTo>
                    <a:pt x="39052" y="17005"/>
                  </a:lnTo>
                  <a:lnTo>
                    <a:pt x="39395" y="16941"/>
                  </a:lnTo>
                  <a:lnTo>
                    <a:pt x="40754" y="16814"/>
                  </a:lnTo>
                  <a:lnTo>
                    <a:pt x="41427" y="16725"/>
                  </a:lnTo>
                  <a:lnTo>
                    <a:pt x="41744" y="16662"/>
                  </a:lnTo>
                  <a:lnTo>
                    <a:pt x="42430" y="16586"/>
                  </a:lnTo>
                  <a:lnTo>
                    <a:pt x="43751" y="16370"/>
                  </a:lnTo>
                  <a:lnTo>
                    <a:pt x="64135" y="46609"/>
                  </a:lnTo>
                  <a:lnTo>
                    <a:pt x="65570" y="46520"/>
                  </a:lnTo>
                  <a:lnTo>
                    <a:pt x="66255" y="46418"/>
                  </a:lnTo>
                  <a:lnTo>
                    <a:pt x="67729" y="132549"/>
                  </a:lnTo>
                  <a:lnTo>
                    <a:pt x="71272" y="1335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578148" y="7854442"/>
              <a:ext cx="26034" cy="50165"/>
            </a:xfrm>
            <a:custGeom>
              <a:avLst/>
              <a:gdLst/>
              <a:ahLst/>
              <a:cxnLst/>
              <a:rect l="l" t="t" r="r" b="b"/>
              <a:pathLst>
                <a:path w="26035" h="50165">
                  <a:moveTo>
                    <a:pt x="5435" y="0"/>
                  </a:moveTo>
                  <a:lnTo>
                    <a:pt x="0" y="4825"/>
                  </a:lnTo>
                  <a:lnTo>
                    <a:pt x="825" y="38099"/>
                  </a:lnTo>
                  <a:lnTo>
                    <a:pt x="6527" y="45986"/>
                  </a:lnTo>
                  <a:lnTo>
                    <a:pt x="20269" y="49872"/>
                  </a:lnTo>
                  <a:lnTo>
                    <a:pt x="25730" y="45148"/>
                  </a:lnTo>
                  <a:lnTo>
                    <a:pt x="25006" y="11760"/>
                  </a:lnTo>
                  <a:lnTo>
                    <a:pt x="19253" y="3835"/>
                  </a:lnTo>
                  <a:lnTo>
                    <a:pt x="12344" y="1943"/>
                  </a:lnTo>
                  <a:lnTo>
                    <a:pt x="543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562769" y="7802714"/>
              <a:ext cx="69215" cy="102235"/>
            </a:xfrm>
            <a:custGeom>
              <a:avLst/>
              <a:gdLst/>
              <a:ahLst/>
              <a:cxnLst/>
              <a:rect l="l" t="t" r="r" b="b"/>
              <a:pathLst>
                <a:path w="69214" h="102234">
                  <a:moveTo>
                    <a:pt x="42697" y="89027"/>
                  </a:moveTo>
                  <a:lnTo>
                    <a:pt x="42684" y="88798"/>
                  </a:lnTo>
                  <a:lnTo>
                    <a:pt x="42291" y="71285"/>
                  </a:lnTo>
                  <a:lnTo>
                    <a:pt x="39166" y="60858"/>
                  </a:lnTo>
                  <a:lnTo>
                    <a:pt x="39166" y="89090"/>
                  </a:lnTo>
                  <a:lnTo>
                    <a:pt x="39166" y="89763"/>
                  </a:lnTo>
                  <a:lnTo>
                    <a:pt x="32346" y="98323"/>
                  </a:lnTo>
                  <a:lnTo>
                    <a:pt x="31381" y="98323"/>
                  </a:lnTo>
                  <a:lnTo>
                    <a:pt x="17348" y="64554"/>
                  </a:lnTo>
                  <a:lnTo>
                    <a:pt x="17348" y="64338"/>
                  </a:lnTo>
                  <a:lnTo>
                    <a:pt x="24638" y="54991"/>
                  </a:lnTo>
                  <a:lnTo>
                    <a:pt x="25133" y="55003"/>
                  </a:lnTo>
                  <a:lnTo>
                    <a:pt x="39166" y="89090"/>
                  </a:lnTo>
                  <a:lnTo>
                    <a:pt x="39166" y="60858"/>
                  </a:lnTo>
                  <a:lnTo>
                    <a:pt x="28194" y="51993"/>
                  </a:lnTo>
                  <a:lnTo>
                    <a:pt x="27965" y="51917"/>
                  </a:lnTo>
                  <a:lnTo>
                    <a:pt x="27457" y="51777"/>
                  </a:lnTo>
                  <a:lnTo>
                    <a:pt x="26720" y="51638"/>
                  </a:lnTo>
                  <a:lnTo>
                    <a:pt x="25996" y="51536"/>
                  </a:lnTo>
                  <a:lnTo>
                    <a:pt x="25285" y="51485"/>
                  </a:lnTo>
                  <a:lnTo>
                    <a:pt x="23888" y="51498"/>
                  </a:lnTo>
                  <a:lnTo>
                    <a:pt x="13830" y="64414"/>
                  </a:lnTo>
                  <a:lnTo>
                    <a:pt x="26860" y="100876"/>
                  </a:lnTo>
                  <a:lnTo>
                    <a:pt x="28498" y="101409"/>
                  </a:lnTo>
                  <a:lnTo>
                    <a:pt x="29032" y="101536"/>
                  </a:lnTo>
                  <a:lnTo>
                    <a:pt x="29768" y="101688"/>
                  </a:lnTo>
                  <a:lnTo>
                    <a:pt x="30492" y="101790"/>
                  </a:lnTo>
                  <a:lnTo>
                    <a:pt x="31889" y="101866"/>
                  </a:lnTo>
                  <a:lnTo>
                    <a:pt x="33261" y="101765"/>
                  </a:lnTo>
                  <a:lnTo>
                    <a:pt x="42697" y="89814"/>
                  </a:lnTo>
                  <a:lnTo>
                    <a:pt x="42684" y="89039"/>
                  </a:lnTo>
                  <a:close/>
                </a:path>
                <a:path w="69214" h="102234">
                  <a:moveTo>
                    <a:pt x="68884" y="9017"/>
                  </a:moveTo>
                  <a:lnTo>
                    <a:pt x="68872" y="8851"/>
                  </a:lnTo>
                  <a:lnTo>
                    <a:pt x="68834" y="8699"/>
                  </a:lnTo>
                  <a:lnTo>
                    <a:pt x="68821" y="8470"/>
                  </a:lnTo>
                  <a:lnTo>
                    <a:pt x="68643" y="7632"/>
                  </a:lnTo>
                  <a:lnTo>
                    <a:pt x="68554" y="7340"/>
                  </a:lnTo>
                  <a:lnTo>
                    <a:pt x="68453" y="7086"/>
                  </a:lnTo>
                  <a:lnTo>
                    <a:pt x="68364" y="6807"/>
                  </a:lnTo>
                  <a:lnTo>
                    <a:pt x="68148" y="6273"/>
                  </a:lnTo>
                  <a:lnTo>
                    <a:pt x="67894" y="5753"/>
                  </a:lnTo>
                  <a:lnTo>
                    <a:pt x="67729" y="5499"/>
                  </a:lnTo>
                  <a:lnTo>
                    <a:pt x="67589" y="5245"/>
                  </a:lnTo>
                  <a:lnTo>
                    <a:pt x="67271" y="4762"/>
                  </a:lnTo>
                  <a:lnTo>
                    <a:pt x="66903" y="4267"/>
                  </a:lnTo>
                  <a:lnTo>
                    <a:pt x="66713" y="4051"/>
                  </a:lnTo>
                  <a:lnTo>
                    <a:pt x="66548" y="3810"/>
                  </a:lnTo>
                  <a:lnTo>
                    <a:pt x="66319" y="3594"/>
                  </a:lnTo>
                  <a:lnTo>
                    <a:pt x="65913" y="3136"/>
                  </a:lnTo>
                  <a:lnTo>
                    <a:pt x="65671" y="2921"/>
                  </a:lnTo>
                  <a:lnTo>
                    <a:pt x="65468" y="2705"/>
                  </a:lnTo>
                  <a:lnTo>
                    <a:pt x="65227" y="2476"/>
                  </a:lnTo>
                  <a:lnTo>
                    <a:pt x="65074" y="2362"/>
                  </a:lnTo>
                  <a:lnTo>
                    <a:pt x="65074" y="8140"/>
                  </a:lnTo>
                  <a:lnTo>
                    <a:pt x="61442" y="10274"/>
                  </a:lnTo>
                  <a:lnTo>
                    <a:pt x="62534" y="7543"/>
                  </a:lnTo>
                  <a:lnTo>
                    <a:pt x="62547" y="7391"/>
                  </a:lnTo>
                  <a:lnTo>
                    <a:pt x="62572" y="7150"/>
                  </a:lnTo>
                  <a:lnTo>
                    <a:pt x="62534" y="5156"/>
                  </a:lnTo>
                  <a:lnTo>
                    <a:pt x="62687" y="4965"/>
                  </a:lnTo>
                  <a:lnTo>
                    <a:pt x="62877" y="5105"/>
                  </a:lnTo>
                  <a:lnTo>
                    <a:pt x="63042" y="5283"/>
                  </a:lnTo>
                  <a:lnTo>
                    <a:pt x="63411" y="5600"/>
                  </a:lnTo>
                  <a:lnTo>
                    <a:pt x="63538" y="5778"/>
                  </a:lnTo>
                  <a:lnTo>
                    <a:pt x="63715" y="5943"/>
                  </a:lnTo>
                  <a:lnTo>
                    <a:pt x="64376" y="6769"/>
                  </a:lnTo>
                  <a:lnTo>
                    <a:pt x="64477" y="6946"/>
                  </a:lnTo>
                  <a:lnTo>
                    <a:pt x="64693" y="7264"/>
                  </a:lnTo>
                  <a:lnTo>
                    <a:pt x="64935" y="7747"/>
                  </a:lnTo>
                  <a:lnTo>
                    <a:pt x="65074" y="8140"/>
                  </a:lnTo>
                  <a:lnTo>
                    <a:pt x="65074" y="2362"/>
                  </a:lnTo>
                  <a:lnTo>
                    <a:pt x="64731" y="2070"/>
                  </a:lnTo>
                  <a:lnTo>
                    <a:pt x="63690" y="1257"/>
                  </a:lnTo>
                  <a:lnTo>
                    <a:pt x="63525" y="1155"/>
                  </a:lnTo>
                  <a:lnTo>
                    <a:pt x="63385" y="1054"/>
                  </a:lnTo>
                  <a:lnTo>
                    <a:pt x="63233" y="952"/>
                  </a:lnTo>
                  <a:lnTo>
                    <a:pt x="63093" y="889"/>
                  </a:lnTo>
                  <a:lnTo>
                    <a:pt x="62941" y="838"/>
                  </a:lnTo>
                  <a:lnTo>
                    <a:pt x="62687" y="762"/>
                  </a:lnTo>
                  <a:lnTo>
                    <a:pt x="62522" y="736"/>
                  </a:lnTo>
                  <a:lnTo>
                    <a:pt x="62357" y="723"/>
                  </a:lnTo>
                  <a:lnTo>
                    <a:pt x="62179" y="736"/>
                  </a:lnTo>
                  <a:lnTo>
                    <a:pt x="62014" y="787"/>
                  </a:lnTo>
                  <a:lnTo>
                    <a:pt x="61861" y="825"/>
                  </a:lnTo>
                  <a:lnTo>
                    <a:pt x="61709" y="876"/>
                  </a:lnTo>
                  <a:lnTo>
                    <a:pt x="61556" y="952"/>
                  </a:lnTo>
                  <a:lnTo>
                    <a:pt x="61302" y="1130"/>
                  </a:lnTo>
                  <a:lnTo>
                    <a:pt x="61175" y="1257"/>
                  </a:lnTo>
                  <a:lnTo>
                    <a:pt x="61061" y="1384"/>
                  </a:lnTo>
                  <a:lnTo>
                    <a:pt x="60960" y="1511"/>
                  </a:lnTo>
                  <a:lnTo>
                    <a:pt x="59410" y="3441"/>
                  </a:lnTo>
                  <a:lnTo>
                    <a:pt x="59245" y="3632"/>
                  </a:lnTo>
                  <a:lnTo>
                    <a:pt x="59042" y="4127"/>
                  </a:lnTo>
                  <a:lnTo>
                    <a:pt x="59042" y="4432"/>
                  </a:lnTo>
                  <a:lnTo>
                    <a:pt x="59042" y="4559"/>
                  </a:lnTo>
                  <a:lnTo>
                    <a:pt x="59042" y="7188"/>
                  </a:lnTo>
                  <a:lnTo>
                    <a:pt x="59004" y="7467"/>
                  </a:lnTo>
                  <a:lnTo>
                    <a:pt x="58572" y="8280"/>
                  </a:lnTo>
                  <a:lnTo>
                    <a:pt x="47752" y="14668"/>
                  </a:lnTo>
                  <a:lnTo>
                    <a:pt x="47726" y="18326"/>
                  </a:lnTo>
                  <a:lnTo>
                    <a:pt x="44665" y="20129"/>
                  </a:lnTo>
                  <a:lnTo>
                    <a:pt x="44284" y="20307"/>
                  </a:lnTo>
                  <a:lnTo>
                    <a:pt x="44157" y="20408"/>
                  </a:lnTo>
                  <a:lnTo>
                    <a:pt x="43916" y="20624"/>
                  </a:lnTo>
                  <a:lnTo>
                    <a:pt x="43827" y="20764"/>
                  </a:lnTo>
                  <a:lnTo>
                    <a:pt x="43738" y="20929"/>
                  </a:lnTo>
                  <a:lnTo>
                    <a:pt x="43649" y="21069"/>
                  </a:lnTo>
                  <a:lnTo>
                    <a:pt x="42240" y="21336"/>
                  </a:lnTo>
                  <a:lnTo>
                    <a:pt x="40017" y="21628"/>
                  </a:lnTo>
                  <a:lnTo>
                    <a:pt x="38735" y="21755"/>
                  </a:lnTo>
                  <a:lnTo>
                    <a:pt x="38417" y="21767"/>
                  </a:lnTo>
                  <a:lnTo>
                    <a:pt x="38074" y="21818"/>
                  </a:lnTo>
                  <a:lnTo>
                    <a:pt x="36436" y="21920"/>
                  </a:lnTo>
                  <a:lnTo>
                    <a:pt x="35102" y="21958"/>
                  </a:lnTo>
                  <a:lnTo>
                    <a:pt x="34785" y="21958"/>
                  </a:lnTo>
                  <a:lnTo>
                    <a:pt x="3530" y="10020"/>
                  </a:lnTo>
                  <a:lnTo>
                    <a:pt x="3632" y="8966"/>
                  </a:lnTo>
                  <a:lnTo>
                    <a:pt x="3797" y="8394"/>
                  </a:lnTo>
                  <a:lnTo>
                    <a:pt x="6311" y="5118"/>
                  </a:lnTo>
                  <a:lnTo>
                    <a:pt x="6375" y="7569"/>
                  </a:lnTo>
                  <a:lnTo>
                    <a:pt x="6375" y="7759"/>
                  </a:lnTo>
                  <a:lnTo>
                    <a:pt x="34696" y="20281"/>
                  </a:lnTo>
                  <a:lnTo>
                    <a:pt x="37490" y="20180"/>
                  </a:lnTo>
                  <a:lnTo>
                    <a:pt x="40208" y="19926"/>
                  </a:lnTo>
                  <a:lnTo>
                    <a:pt x="44081" y="19278"/>
                  </a:lnTo>
                  <a:lnTo>
                    <a:pt x="46520" y="18694"/>
                  </a:lnTo>
                  <a:lnTo>
                    <a:pt x="47726" y="18326"/>
                  </a:lnTo>
                  <a:lnTo>
                    <a:pt x="47726" y="14681"/>
                  </a:lnTo>
                  <a:lnTo>
                    <a:pt x="44500" y="15570"/>
                  </a:lnTo>
                  <a:lnTo>
                    <a:pt x="41008" y="16256"/>
                  </a:lnTo>
                  <a:lnTo>
                    <a:pt x="38531" y="16560"/>
                  </a:lnTo>
                  <a:lnTo>
                    <a:pt x="35979" y="16738"/>
                  </a:lnTo>
                  <a:lnTo>
                    <a:pt x="34696" y="16802"/>
                  </a:lnTo>
                  <a:lnTo>
                    <a:pt x="30784" y="16662"/>
                  </a:lnTo>
                  <a:lnTo>
                    <a:pt x="9766" y="2171"/>
                  </a:lnTo>
                  <a:lnTo>
                    <a:pt x="9791" y="2006"/>
                  </a:lnTo>
                  <a:lnTo>
                    <a:pt x="9791" y="1676"/>
                  </a:lnTo>
                  <a:lnTo>
                    <a:pt x="9753" y="1549"/>
                  </a:lnTo>
                  <a:lnTo>
                    <a:pt x="9728" y="1358"/>
                  </a:lnTo>
                  <a:lnTo>
                    <a:pt x="9105" y="393"/>
                  </a:lnTo>
                  <a:lnTo>
                    <a:pt x="8775" y="190"/>
                  </a:lnTo>
                  <a:lnTo>
                    <a:pt x="8623" y="127"/>
                  </a:lnTo>
                  <a:lnTo>
                    <a:pt x="8369" y="38"/>
                  </a:lnTo>
                  <a:lnTo>
                    <a:pt x="8204" y="0"/>
                  </a:lnTo>
                  <a:lnTo>
                    <a:pt x="7861" y="0"/>
                  </a:lnTo>
                  <a:lnTo>
                    <a:pt x="7670" y="38"/>
                  </a:lnTo>
                  <a:lnTo>
                    <a:pt x="7505" y="101"/>
                  </a:lnTo>
                  <a:lnTo>
                    <a:pt x="7175" y="228"/>
                  </a:lnTo>
                  <a:lnTo>
                    <a:pt x="6896" y="381"/>
                  </a:lnTo>
                  <a:lnTo>
                    <a:pt x="6769" y="508"/>
                  </a:lnTo>
                  <a:lnTo>
                    <a:pt x="5969" y="990"/>
                  </a:lnTo>
                  <a:lnTo>
                    <a:pt x="5600" y="1257"/>
                  </a:lnTo>
                  <a:lnTo>
                    <a:pt x="5232" y="1485"/>
                  </a:lnTo>
                  <a:lnTo>
                    <a:pt x="977" y="6159"/>
                  </a:lnTo>
                  <a:lnTo>
                    <a:pt x="787" y="6489"/>
                  </a:lnTo>
                  <a:lnTo>
                    <a:pt x="495" y="7188"/>
                  </a:lnTo>
                  <a:lnTo>
                    <a:pt x="279" y="7874"/>
                  </a:lnTo>
                  <a:lnTo>
                    <a:pt x="114" y="8597"/>
                  </a:lnTo>
                  <a:lnTo>
                    <a:pt x="38" y="10083"/>
                  </a:lnTo>
                  <a:lnTo>
                    <a:pt x="25" y="10401"/>
                  </a:lnTo>
                  <a:lnTo>
                    <a:pt x="34798" y="25438"/>
                  </a:lnTo>
                  <a:lnTo>
                    <a:pt x="36957" y="25425"/>
                  </a:lnTo>
                  <a:lnTo>
                    <a:pt x="37642" y="25387"/>
                  </a:lnTo>
                  <a:lnTo>
                    <a:pt x="38011" y="25336"/>
                  </a:lnTo>
                  <a:lnTo>
                    <a:pt x="39052" y="25285"/>
                  </a:lnTo>
                  <a:lnTo>
                    <a:pt x="39395" y="25222"/>
                  </a:lnTo>
                  <a:lnTo>
                    <a:pt x="40754" y="25095"/>
                  </a:lnTo>
                  <a:lnTo>
                    <a:pt x="41427" y="25006"/>
                  </a:lnTo>
                  <a:lnTo>
                    <a:pt x="41744" y="24942"/>
                  </a:lnTo>
                  <a:lnTo>
                    <a:pt x="42430" y="24866"/>
                  </a:lnTo>
                  <a:lnTo>
                    <a:pt x="44399" y="24536"/>
                  </a:lnTo>
                  <a:lnTo>
                    <a:pt x="44729" y="24498"/>
                  </a:lnTo>
                  <a:lnTo>
                    <a:pt x="45364" y="24345"/>
                  </a:lnTo>
                  <a:lnTo>
                    <a:pt x="45681" y="24295"/>
                  </a:lnTo>
                  <a:lnTo>
                    <a:pt x="47091" y="22885"/>
                  </a:lnTo>
                  <a:lnTo>
                    <a:pt x="67754" y="10617"/>
                  </a:lnTo>
                  <a:lnTo>
                    <a:pt x="67945" y="10515"/>
                  </a:lnTo>
                  <a:lnTo>
                    <a:pt x="68097" y="10439"/>
                  </a:lnTo>
                  <a:lnTo>
                    <a:pt x="68224" y="10363"/>
                  </a:lnTo>
                  <a:lnTo>
                    <a:pt x="68465" y="10147"/>
                  </a:lnTo>
                  <a:lnTo>
                    <a:pt x="68567" y="10007"/>
                  </a:lnTo>
                  <a:lnTo>
                    <a:pt x="68656" y="9867"/>
                  </a:lnTo>
                  <a:lnTo>
                    <a:pt x="68732" y="9715"/>
                  </a:lnTo>
                  <a:lnTo>
                    <a:pt x="68795" y="9512"/>
                  </a:lnTo>
                  <a:lnTo>
                    <a:pt x="68834" y="9347"/>
                  </a:lnTo>
                  <a:lnTo>
                    <a:pt x="68872" y="9169"/>
                  </a:lnTo>
                  <a:lnTo>
                    <a:pt x="68884" y="90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619030" y="773954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4">
                  <a:moveTo>
                    <a:pt x="0" y="0"/>
                  </a:moveTo>
                  <a:lnTo>
                    <a:pt x="368" y="393"/>
                  </a:lnTo>
                  <a:lnTo>
                    <a:pt x="558" y="5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560419" y="7690497"/>
              <a:ext cx="83820" cy="97155"/>
            </a:xfrm>
            <a:custGeom>
              <a:avLst/>
              <a:gdLst/>
              <a:ahLst/>
              <a:cxnLst/>
              <a:rect l="l" t="t" r="r" b="b"/>
              <a:pathLst>
                <a:path w="83820" h="97154">
                  <a:moveTo>
                    <a:pt x="83642" y="15913"/>
                  </a:moveTo>
                  <a:lnTo>
                    <a:pt x="81927" y="13449"/>
                  </a:lnTo>
                  <a:lnTo>
                    <a:pt x="81407" y="13550"/>
                  </a:lnTo>
                  <a:lnTo>
                    <a:pt x="79717" y="17081"/>
                  </a:lnTo>
                  <a:lnTo>
                    <a:pt x="79679" y="18935"/>
                  </a:lnTo>
                  <a:lnTo>
                    <a:pt x="63563" y="34467"/>
                  </a:lnTo>
                  <a:lnTo>
                    <a:pt x="63334" y="34429"/>
                  </a:lnTo>
                  <a:lnTo>
                    <a:pt x="63131" y="34455"/>
                  </a:lnTo>
                  <a:lnTo>
                    <a:pt x="62915" y="34467"/>
                  </a:lnTo>
                  <a:lnTo>
                    <a:pt x="62699" y="34518"/>
                  </a:lnTo>
                  <a:lnTo>
                    <a:pt x="62471" y="34620"/>
                  </a:lnTo>
                  <a:lnTo>
                    <a:pt x="62280" y="34709"/>
                  </a:lnTo>
                  <a:lnTo>
                    <a:pt x="61366" y="36144"/>
                  </a:lnTo>
                  <a:lnTo>
                    <a:pt x="61366" y="36499"/>
                  </a:lnTo>
                  <a:lnTo>
                    <a:pt x="61404" y="36664"/>
                  </a:lnTo>
                  <a:lnTo>
                    <a:pt x="61556" y="37147"/>
                  </a:lnTo>
                  <a:lnTo>
                    <a:pt x="61645" y="37299"/>
                  </a:lnTo>
                  <a:lnTo>
                    <a:pt x="61747" y="37439"/>
                  </a:lnTo>
                  <a:lnTo>
                    <a:pt x="61849" y="37592"/>
                  </a:lnTo>
                  <a:lnTo>
                    <a:pt x="62026" y="37820"/>
                  </a:lnTo>
                  <a:lnTo>
                    <a:pt x="62141" y="37985"/>
                  </a:lnTo>
                  <a:lnTo>
                    <a:pt x="62242" y="38163"/>
                  </a:lnTo>
                  <a:lnTo>
                    <a:pt x="62598" y="38722"/>
                  </a:lnTo>
                  <a:lnTo>
                    <a:pt x="63042" y="39319"/>
                  </a:lnTo>
                  <a:lnTo>
                    <a:pt x="63169" y="39535"/>
                  </a:lnTo>
                  <a:lnTo>
                    <a:pt x="63334" y="39725"/>
                  </a:lnTo>
                  <a:lnTo>
                    <a:pt x="63665" y="40170"/>
                  </a:lnTo>
                  <a:lnTo>
                    <a:pt x="64223" y="40805"/>
                  </a:lnTo>
                  <a:lnTo>
                    <a:pt x="64414" y="41071"/>
                  </a:lnTo>
                  <a:lnTo>
                    <a:pt x="64630" y="41275"/>
                  </a:lnTo>
                  <a:lnTo>
                    <a:pt x="65049" y="41757"/>
                  </a:lnTo>
                  <a:lnTo>
                    <a:pt x="65278" y="41998"/>
                  </a:lnTo>
                  <a:lnTo>
                    <a:pt x="66014" y="42722"/>
                  </a:lnTo>
                  <a:lnTo>
                    <a:pt x="66154" y="42849"/>
                  </a:lnTo>
                  <a:lnTo>
                    <a:pt x="61112" y="49072"/>
                  </a:lnTo>
                  <a:lnTo>
                    <a:pt x="60693" y="48641"/>
                  </a:lnTo>
                  <a:lnTo>
                    <a:pt x="60566" y="48552"/>
                  </a:lnTo>
                  <a:lnTo>
                    <a:pt x="60426" y="48361"/>
                  </a:lnTo>
                  <a:lnTo>
                    <a:pt x="60210" y="48171"/>
                  </a:lnTo>
                  <a:lnTo>
                    <a:pt x="59893" y="47828"/>
                  </a:lnTo>
                  <a:lnTo>
                    <a:pt x="58953" y="46837"/>
                  </a:lnTo>
                  <a:lnTo>
                    <a:pt x="58648" y="46469"/>
                  </a:lnTo>
                  <a:lnTo>
                    <a:pt x="58483" y="46304"/>
                  </a:lnTo>
                  <a:lnTo>
                    <a:pt x="58191" y="45935"/>
                  </a:lnTo>
                  <a:lnTo>
                    <a:pt x="58026" y="45770"/>
                  </a:lnTo>
                  <a:lnTo>
                    <a:pt x="57721" y="45377"/>
                  </a:lnTo>
                  <a:lnTo>
                    <a:pt x="57556" y="45212"/>
                  </a:lnTo>
                  <a:lnTo>
                    <a:pt x="56794" y="44246"/>
                  </a:lnTo>
                  <a:lnTo>
                    <a:pt x="56667" y="44018"/>
                  </a:lnTo>
                  <a:lnTo>
                    <a:pt x="56362" y="43624"/>
                  </a:lnTo>
                  <a:lnTo>
                    <a:pt x="56235" y="43421"/>
                  </a:lnTo>
                  <a:lnTo>
                    <a:pt x="56083" y="43230"/>
                  </a:lnTo>
                  <a:lnTo>
                    <a:pt x="55549" y="42367"/>
                  </a:lnTo>
                  <a:lnTo>
                    <a:pt x="55257" y="41973"/>
                  </a:lnTo>
                  <a:lnTo>
                    <a:pt x="55168" y="41770"/>
                  </a:lnTo>
                  <a:lnTo>
                    <a:pt x="54787" y="41122"/>
                  </a:lnTo>
                  <a:lnTo>
                    <a:pt x="54190" y="39979"/>
                  </a:lnTo>
                  <a:lnTo>
                    <a:pt x="53606" y="38658"/>
                  </a:lnTo>
                  <a:lnTo>
                    <a:pt x="53543" y="38430"/>
                  </a:lnTo>
                  <a:lnTo>
                    <a:pt x="53454" y="38227"/>
                  </a:lnTo>
                  <a:lnTo>
                    <a:pt x="53276" y="37617"/>
                  </a:lnTo>
                  <a:lnTo>
                    <a:pt x="53225" y="37401"/>
                  </a:lnTo>
                  <a:lnTo>
                    <a:pt x="53174" y="37261"/>
                  </a:lnTo>
                  <a:lnTo>
                    <a:pt x="53124" y="37071"/>
                  </a:lnTo>
                  <a:lnTo>
                    <a:pt x="53086" y="36906"/>
                  </a:lnTo>
                  <a:lnTo>
                    <a:pt x="53035" y="36550"/>
                  </a:lnTo>
                  <a:lnTo>
                    <a:pt x="52997" y="36398"/>
                  </a:lnTo>
                  <a:lnTo>
                    <a:pt x="52984" y="36245"/>
                  </a:lnTo>
                  <a:lnTo>
                    <a:pt x="52920" y="35915"/>
                  </a:lnTo>
                  <a:lnTo>
                    <a:pt x="52832" y="34950"/>
                  </a:lnTo>
                  <a:lnTo>
                    <a:pt x="52832" y="34315"/>
                  </a:lnTo>
                  <a:lnTo>
                    <a:pt x="52895" y="33667"/>
                  </a:lnTo>
                  <a:lnTo>
                    <a:pt x="52920" y="33528"/>
                  </a:lnTo>
                  <a:lnTo>
                    <a:pt x="52933" y="33362"/>
                  </a:lnTo>
                  <a:lnTo>
                    <a:pt x="52959" y="33223"/>
                  </a:lnTo>
                  <a:lnTo>
                    <a:pt x="53073" y="32740"/>
                  </a:lnTo>
                  <a:lnTo>
                    <a:pt x="53098" y="32575"/>
                  </a:lnTo>
                  <a:lnTo>
                    <a:pt x="53136" y="32435"/>
                  </a:lnTo>
                  <a:lnTo>
                    <a:pt x="58483" y="27089"/>
                  </a:lnTo>
                  <a:lnTo>
                    <a:pt x="58928" y="26924"/>
                  </a:lnTo>
                  <a:lnTo>
                    <a:pt x="59397" y="26784"/>
                  </a:lnTo>
                  <a:lnTo>
                    <a:pt x="60960" y="26428"/>
                  </a:lnTo>
                  <a:lnTo>
                    <a:pt x="62115" y="26289"/>
                  </a:lnTo>
                  <a:lnTo>
                    <a:pt x="63004" y="26174"/>
                  </a:lnTo>
                  <a:lnTo>
                    <a:pt x="63271" y="26123"/>
                  </a:lnTo>
                  <a:lnTo>
                    <a:pt x="63550" y="26085"/>
                  </a:lnTo>
                  <a:lnTo>
                    <a:pt x="63804" y="26035"/>
                  </a:lnTo>
                  <a:lnTo>
                    <a:pt x="64084" y="25996"/>
                  </a:lnTo>
                  <a:lnTo>
                    <a:pt x="64325" y="25920"/>
                  </a:lnTo>
                  <a:lnTo>
                    <a:pt x="64592" y="25882"/>
                  </a:lnTo>
                  <a:lnTo>
                    <a:pt x="65062" y="25755"/>
                  </a:lnTo>
                  <a:lnTo>
                    <a:pt x="65278" y="25679"/>
                  </a:lnTo>
                  <a:lnTo>
                    <a:pt x="65532" y="25615"/>
                  </a:lnTo>
                  <a:lnTo>
                    <a:pt x="65760" y="25527"/>
                  </a:lnTo>
                  <a:lnTo>
                    <a:pt x="65976" y="25463"/>
                  </a:lnTo>
                  <a:lnTo>
                    <a:pt x="66179" y="25387"/>
                  </a:lnTo>
                  <a:lnTo>
                    <a:pt x="66408" y="25323"/>
                  </a:lnTo>
                  <a:lnTo>
                    <a:pt x="66814" y="25120"/>
                  </a:lnTo>
                  <a:lnTo>
                    <a:pt x="67017" y="25031"/>
                  </a:lnTo>
                  <a:lnTo>
                    <a:pt x="67208" y="24968"/>
                  </a:lnTo>
                  <a:lnTo>
                    <a:pt x="67767" y="24663"/>
                  </a:lnTo>
                  <a:lnTo>
                    <a:pt x="68097" y="24472"/>
                  </a:lnTo>
                  <a:lnTo>
                    <a:pt x="68592" y="24130"/>
                  </a:lnTo>
                  <a:lnTo>
                    <a:pt x="68757" y="24028"/>
                  </a:lnTo>
                  <a:lnTo>
                    <a:pt x="68910" y="23939"/>
                  </a:lnTo>
                  <a:lnTo>
                    <a:pt x="69049" y="23837"/>
                  </a:lnTo>
                  <a:lnTo>
                    <a:pt x="69545" y="23202"/>
                  </a:lnTo>
                  <a:lnTo>
                    <a:pt x="69621" y="23037"/>
                  </a:lnTo>
                  <a:lnTo>
                    <a:pt x="69672" y="22885"/>
                  </a:lnTo>
                  <a:lnTo>
                    <a:pt x="69723" y="22542"/>
                  </a:lnTo>
                  <a:lnTo>
                    <a:pt x="69723" y="22377"/>
                  </a:lnTo>
                  <a:lnTo>
                    <a:pt x="69684" y="22199"/>
                  </a:lnTo>
                  <a:lnTo>
                    <a:pt x="69583" y="15913"/>
                  </a:lnTo>
                  <a:lnTo>
                    <a:pt x="69583" y="15697"/>
                  </a:lnTo>
                  <a:lnTo>
                    <a:pt x="69570" y="15468"/>
                  </a:lnTo>
                  <a:lnTo>
                    <a:pt x="69545" y="15278"/>
                  </a:lnTo>
                  <a:lnTo>
                    <a:pt x="66154" y="8801"/>
                  </a:lnTo>
                  <a:lnTo>
                    <a:pt x="66154" y="21513"/>
                  </a:lnTo>
                  <a:lnTo>
                    <a:pt x="66027" y="21590"/>
                  </a:lnTo>
                  <a:lnTo>
                    <a:pt x="65405" y="21907"/>
                  </a:lnTo>
                  <a:lnTo>
                    <a:pt x="65252" y="21945"/>
                  </a:lnTo>
                  <a:lnTo>
                    <a:pt x="64973" y="22059"/>
                  </a:lnTo>
                  <a:lnTo>
                    <a:pt x="64795" y="22148"/>
                  </a:lnTo>
                  <a:lnTo>
                    <a:pt x="64643" y="22186"/>
                  </a:lnTo>
                  <a:lnTo>
                    <a:pt x="64312" y="22313"/>
                  </a:lnTo>
                  <a:lnTo>
                    <a:pt x="63741" y="22440"/>
                  </a:lnTo>
                  <a:lnTo>
                    <a:pt x="63550" y="22504"/>
                  </a:lnTo>
                  <a:lnTo>
                    <a:pt x="63347" y="22517"/>
                  </a:lnTo>
                  <a:lnTo>
                    <a:pt x="63144" y="22580"/>
                  </a:lnTo>
                  <a:lnTo>
                    <a:pt x="62941" y="22606"/>
                  </a:lnTo>
                  <a:lnTo>
                    <a:pt x="62699" y="22656"/>
                  </a:lnTo>
                  <a:lnTo>
                    <a:pt x="62014" y="22758"/>
                  </a:lnTo>
                  <a:lnTo>
                    <a:pt x="61760" y="22783"/>
                  </a:lnTo>
                  <a:lnTo>
                    <a:pt x="60375" y="22974"/>
                  </a:lnTo>
                  <a:lnTo>
                    <a:pt x="49822" y="31254"/>
                  </a:lnTo>
                  <a:lnTo>
                    <a:pt x="49758" y="31470"/>
                  </a:lnTo>
                  <a:lnTo>
                    <a:pt x="49618" y="31927"/>
                  </a:lnTo>
                  <a:lnTo>
                    <a:pt x="49517" y="32372"/>
                  </a:lnTo>
                  <a:lnTo>
                    <a:pt x="49491" y="32575"/>
                  </a:lnTo>
                  <a:lnTo>
                    <a:pt x="49364" y="33274"/>
                  </a:lnTo>
                  <a:lnTo>
                    <a:pt x="49352" y="33718"/>
                  </a:lnTo>
                  <a:lnTo>
                    <a:pt x="49314" y="34150"/>
                  </a:lnTo>
                  <a:lnTo>
                    <a:pt x="49314" y="35052"/>
                  </a:lnTo>
                  <a:lnTo>
                    <a:pt x="49809" y="38290"/>
                  </a:lnTo>
                  <a:lnTo>
                    <a:pt x="50774" y="91211"/>
                  </a:lnTo>
                  <a:lnTo>
                    <a:pt x="50330" y="91351"/>
                  </a:lnTo>
                  <a:lnTo>
                    <a:pt x="50114" y="91401"/>
                  </a:lnTo>
                  <a:lnTo>
                    <a:pt x="48120" y="91884"/>
                  </a:lnTo>
                  <a:lnTo>
                    <a:pt x="46926" y="92138"/>
                  </a:lnTo>
                  <a:lnTo>
                    <a:pt x="45593" y="92379"/>
                  </a:lnTo>
                  <a:lnTo>
                    <a:pt x="45389" y="92417"/>
                  </a:lnTo>
                  <a:lnTo>
                    <a:pt x="44602" y="92532"/>
                  </a:lnTo>
                  <a:lnTo>
                    <a:pt x="43459" y="92773"/>
                  </a:lnTo>
                  <a:lnTo>
                    <a:pt x="43014" y="92811"/>
                  </a:lnTo>
                  <a:lnTo>
                    <a:pt x="42164" y="92938"/>
                  </a:lnTo>
                  <a:lnTo>
                    <a:pt x="39497" y="93192"/>
                  </a:lnTo>
                  <a:lnTo>
                    <a:pt x="39052" y="93205"/>
                  </a:lnTo>
                  <a:lnTo>
                    <a:pt x="38608" y="93256"/>
                  </a:lnTo>
                  <a:lnTo>
                    <a:pt x="37249" y="93306"/>
                  </a:lnTo>
                  <a:lnTo>
                    <a:pt x="36563" y="93306"/>
                  </a:lnTo>
                  <a:lnTo>
                    <a:pt x="36347" y="93306"/>
                  </a:lnTo>
                  <a:lnTo>
                    <a:pt x="34505" y="93306"/>
                  </a:lnTo>
                  <a:lnTo>
                    <a:pt x="31788" y="93192"/>
                  </a:lnTo>
                  <a:lnTo>
                    <a:pt x="29146" y="92989"/>
                  </a:lnTo>
                  <a:lnTo>
                    <a:pt x="28714" y="92964"/>
                  </a:lnTo>
                  <a:lnTo>
                    <a:pt x="28486" y="92913"/>
                  </a:lnTo>
                  <a:lnTo>
                    <a:pt x="28270" y="92875"/>
                  </a:lnTo>
                  <a:lnTo>
                    <a:pt x="28028" y="92862"/>
                  </a:lnTo>
                  <a:lnTo>
                    <a:pt x="27787" y="92811"/>
                  </a:lnTo>
                  <a:lnTo>
                    <a:pt x="27546" y="92773"/>
                  </a:lnTo>
                  <a:lnTo>
                    <a:pt x="27305" y="92760"/>
                  </a:lnTo>
                  <a:lnTo>
                    <a:pt x="25704" y="92557"/>
                  </a:lnTo>
                  <a:lnTo>
                    <a:pt x="25387" y="92494"/>
                  </a:lnTo>
                  <a:lnTo>
                    <a:pt x="24765" y="92417"/>
                  </a:lnTo>
                  <a:lnTo>
                    <a:pt x="23253" y="92163"/>
                  </a:lnTo>
                  <a:lnTo>
                    <a:pt x="22948" y="92100"/>
                  </a:lnTo>
                  <a:lnTo>
                    <a:pt x="22669" y="92062"/>
                  </a:lnTo>
                  <a:lnTo>
                    <a:pt x="22377" y="91973"/>
                  </a:lnTo>
                  <a:lnTo>
                    <a:pt x="22174" y="91960"/>
                  </a:lnTo>
                  <a:lnTo>
                    <a:pt x="21793" y="91884"/>
                  </a:lnTo>
                  <a:lnTo>
                    <a:pt x="21577" y="91821"/>
                  </a:lnTo>
                  <a:lnTo>
                    <a:pt x="21031" y="91719"/>
                  </a:lnTo>
                  <a:lnTo>
                    <a:pt x="20789" y="91643"/>
                  </a:lnTo>
                  <a:lnTo>
                    <a:pt x="19888" y="91414"/>
                  </a:lnTo>
                  <a:lnTo>
                    <a:pt x="19278" y="91274"/>
                  </a:lnTo>
                  <a:lnTo>
                    <a:pt x="18999" y="91186"/>
                  </a:lnTo>
                  <a:lnTo>
                    <a:pt x="18402" y="91046"/>
                  </a:lnTo>
                  <a:lnTo>
                    <a:pt x="16357" y="90411"/>
                  </a:lnTo>
                  <a:lnTo>
                    <a:pt x="16167" y="90347"/>
                  </a:lnTo>
                  <a:lnTo>
                    <a:pt x="15671" y="90182"/>
                  </a:lnTo>
                  <a:lnTo>
                    <a:pt x="15481" y="90093"/>
                  </a:lnTo>
                  <a:lnTo>
                    <a:pt x="15278" y="90030"/>
                  </a:lnTo>
                  <a:lnTo>
                    <a:pt x="14338" y="89687"/>
                  </a:lnTo>
                  <a:lnTo>
                    <a:pt x="13741" y="89433"/>
                  </a:lnTo>
                  <a:lnTo>
                    <a:pt x="13436" y="89319"/>
                  </a:lnTo>
                  <a:lnTo>
                    <a:pt x="12852" y="89065"/>
                  </a:lnTo>
                  <a:lnTo>
                    <a:pt x="12306" y="88798"/>
                  </a:lnTo>
                  <a:lnTo>
                    <a:pt x="12014" y="88671"/>
                  </a:lnTo>
                  <a:lnTo>
                    <a:pt x="11239" y="88265"/>
                  </a:lnTo>
                  <a:lnTo>
                    <a:pt x="10972" y="88150"/>
                  </a:lnTo>
                  <a:lnTo>
                    <a:pt x="10731" y="88011"/>
                  </a:lnTo>
                  <a:lnTo>
                    <a:pt x="9715" y="87414"/>
                  </a:lnTo>
                  <a:lnTo>
                    <a:pt x="9410" y="87172"/>
                  </a:lnTo>
                  <a:lnTo>
                    <a:pt x="9258" y="87109"/>
                  </a:lnTo>
                  <a:lnTo>
                    <a:pt x="9118" y="86982"/>
                  </a:lnTo>
                  <a:lnTo>
                    <a:pt x="8128" y="86245"/>
                  </a:lnTo>
                  <a:lnTo>
                    <a:pt x="8013" y="86118"/>
                  </a:lnTo>
                  <a:lnTo>
                    <a:pt x="7632" y="85813"/>
                  </a:lnTo>
                  <a:lnTo>
                    <a:pt x="7429" y="85585"/>
                  </a:lnTo>
                  <a:lnTo>
                    <a:pt x="7086" y="85267"/>
                  </a:lnTo>
                  <a:lnTo>
                    <a:pt x="6591" y="84721"/>
                  </a:lnTo>
                  <a:lnTo>
                    <a:pt x="6502" y="84594"/>
                  </a:lnTo>
                  <a:lnTo>
                    <a:pt x="6311" y="84366"/>
                  </a:lnTo>
                  <a:lnTo>
                    <a:pt x="6248" y="84239"/>
                  </a:lnTo>
                  <a:lnTo>
                    <a:pt x="6057" y="83997"/>
                  </a:lnTo>
                  <a:lnTo>
                    <a:pt x="5842" y="83680"/>
                  </a:lnTo>
                  <a:lnTo>
                    <a:pt x="5702" y="83464"/>
                  </a:lnTo>
                  <a:lnTo>
                    <a:pt x="5511" y="83134"/>
                  </a:lnTo>
                  <a:lnTo>
                    <a:pt x="5422" y="82931"/>
                  </a:lnTo>
                  <a:lnTo>
                    <a:pt x="5308" y="82715"/>
                  </a:lnTo>
                  <a:lnTo>
                    <a:pt x="5245" y="82511"/>
                  </a:lnTo>
                  <a:lnTo>
                    <a:pt x="5156" y="82321"/>
                  </a:lnTo>
                  <a:lnTo>
                    <a:pt x="5054" y="82016"/>
                  </a:lnTo>
                  <a:lnTo>
                    <a:pt x="5041" y="81851"/>
                  </a:lnTo>
                  <a:lnTo>
                    <a:pt x="5003" y="81724"/>
                  </a:lnTo>
                  <a:lnTo>
                    <a:pt x="4991" y="81559"/>
                  </a:lnTo>
                  <a:lnTo>
                    <a:pt x="4965" y="81343"/>
                  </a:lnTo>
                  <a:lnTo>
                    <a:pt x="4953" y="81051"/>
                  </a:lnTo>
                  <a:lnTo>
                    <a:pt x="4610" y="65646"/>
                  </a:lnTo>
                  <a:lnTo>
                    <a:pt x="3505" y="16294"/>
                  </a:lnTo>
                  <a:lnTo>
                    <a:pt x="3517" y="16065"/>
                  </a:lnTo>
                  <a:lnTo>
                    <a:pt x="3543" y="15443"/>
                  </a:lnTo>
                  <a:lnTo>
                    <a:pt x="16878" y="6121"/>
                  </a:lnTo>
                  <a:lnTo>
                    <a:pt x="18300" y="5880"/>
                  </a:lnTo>
                  <a:lnTo>
                    <a:pt x="20828" y="5283"/>
                  </a:lnTo>
                  <a:lnTo>
                    <a:pt x="21920" y="4940"/>
                  </a:lnTo>
                  <a:lnTo>
                    <a:pt x="22352" y="4826"/>
                  </a:lnTo>
                  <a:lnTo>
                    <a:pt x="22567" y="4749"/>
                  </a:lnTo>
                  <a:lnTo>
                    <a:pt x="22771" y="4660"/>
                  </a:lnTo>
                  <a:lnTo>
                    <a:pt x="22987" y="4584"/>
                  </a:lnTo>
                  <a:lnTo>
                    <a:pt x="23215" y="4521"/>
                  </a:lnTo>
                  <a:lnTo>
                    <a:pt x="23634" y="4419"/>
                  </a:lnTo>
                  <a:lnTo>
                    <a:pt x="27927" y="3860"/>
                  </a:lnTo>
                  <a:lnTo>
                    <a:pt x="31165" y="3606"/>
                  </a:lnTo>
                  <a:lnTo>
                    <a:pt x="31902" y="3568"/>
                  </a:lnTo>
                  <a:lnTo>
                    <a:pt x="32651" y="3556"/>
                  </a:lnTo>
                  <a:lnTo>
                    <a:pt x="33769" y="3505"/>
                  </a:lnTo>
                  <a:lnTo>
                    <a:pt x="34531" y="3505"/>
                  </a:lnTo>
                  <a:lnTo>
                    <a:pt x="37833" y="3568"/>
                  </a:lnTo>
                  <a:lnTo>
                    <a:pt x="66154" y="21513"/>
                  </a:lnTo>
                  <a:lnTo>
                    <a:pt x="66154" y="8801"/>
                  </a:lnTo>
                  <a:lnTo>
                    <a:pt x="37960" y="38"/>
                  </a:lnTo>
                  <a:lnTo>
                    <a:pt x="34518" y="38"/>
                  </a:lnTo>
                  <a:lnTo>
                    <a:pt x="33337" y="0"/>
                  </a:lnTo>
                  <a:lnTo>
                    <a:pt x="30607" y="127"/>
                  </a:lnTo>
                  <a:lnTo>
                    <a:pt x="30213" y="127"/>
                  </a:lnTo>
                  <a:lnTo>
                    <a:pt x="26835" y="431"/>
                  </a:lnTo>
                  <a:lnTo>
                    <a:pt x="23939" y="812"/>
                  </a:lnTo>
                  <a:lnTo>
                    <a:pt x="22529" y="1054"/>
                  </a:lnTo>
                  <a:lnTo>
                    <a:pt x="22212" y="1143"/>
                  </a:lnTo>
                  <a:lnTo>
                    <a:pt x="22021" y="1181"/>
                  </a:lnTo>
                  <a:lnTo>
                    <a:pt x="21831" y="1270"/>
                  </a:lnTo>
                  <a:lnTo>
                    <a:pt x="21437" y="1384"/>
                  </a:lnTo>
                  <a:lnTo>
                    <a:pt x="21056" y="1524"/>
                  </a:lnTo>
                  <a:lnTo>
                    <a:pt x="20675" y="1625"/>
                  </a:lnTo>
                  <a:lnTo>
                    <a:pt x="20485" y="1714"/>
                  </a:lnTo>
                  <a:lnTo>
                    <a:pt x="20091" y="1803"/>
                  </a:lnTo>
                  <a:lnTo>
                    <a:pt x="19913" y="1866"/>
                  </a:lnTo>
                  <a:lnTo>
                    <a:pt x="18376" y="2260"/>
                  </a:lnTo>
                  <a:lnTo>
                    <a:pt x="16205" y="2667"/>
                  </a:lnTo>
                  <a:lnTo>
                    <a:pt x="16078" y="2679"/>
                  </a:lnTo>
                  <a:lnTo>
                    <a:pt x="15913" y="2705"/>
                  </a:lnTo>
                  <a:lnTo>
                    <a:pt x="15328" y="2794"/>
                  </a:lnTo>
                  <a:lnTo>
                    <a:pt x="15138" y="2806"/>
                  </a:lnTo>
                  <a:lnTo>
                    <a:pt x="14998" y="2832"/>
                  </a:lnTo>
                  <a:lnTo>
                    <a:pt x="14846" y="2870"/>
                  </a:lnTo>
                  <a:lnTo>
                    <a:pt x="14605" y="2933"/>
                  </a:lnTo>
                  <a:lnTo>
                    <a:pt x="14439" y="2997"/>
                  </a:lnTo>
                  <a:lnTo>
                    <a:pt x="0" y="15570"/>
                  </a:lnTo>
                  <a:lnTo>
                    <a:pt x="0" y="15938"/>
                  </a:lnTo>
                  <a:lnTo>
                    <a:pt x="0" y="16129"/>
                  </a:lnTo>
                  <a:lnTo>
                    <a:pt x="0" y="16357"/>
                  </a:lnTo>
                  <a:lnTo>
                    <a:pt x="1092" y="65722"/>
                  </a:lnTo>
                  <a:lnTo>
                    <a:pt x="1435" y="81343"/>
                  </a:lnTo>
                  <a:lnTo>
                    <a:pt x="1435" y="81546"/>
                  </a:lnTo>
                  <a:lnTo>
                    <a:pt x="1460" y="81915"/>
                  </a:lnTo>
                  <a:lnTo>
                    <a:pt x="1549" y="82511"/>
                  </a:lnTo>
                  <a:lnTo>
                    <a:pt x="1701" y="83070"/>
                  </a:lnTo>
                  <a:lnTo>
                    <a:pt x="1739" y="83248"/>
                  </a:lnTo>
                  <a:lnTo>
                    <a:pt x="1866" y="83604"/>
                  </a:lnTo>
                  <a:lnTo>
                    <a:pt x="1917" y="83781"/>
                  </a:lnTo>
                  <a:lnTo>
                    <a:pt x="1981" y="83947"/>
                  </a:lnTo>
                  <a:lnTo>
                    <a:pt x="2311" y="84632"/>
                  </a:lnTo>
                  <a:lnTo>
                    <a:pt x="2387" y="84823"/>
                  </a:lnTo>
                  <a:lnTo>
                    <a:pt x="2501" y="84975"/>
                  </a:lnTo>
                  <a:lnTo>
                    <a:pt x="2781" y="85471"/>
                  </a:lnTo>
                  <a:lnTo>
                    <a:pt x="3086" y="85915"/>
                  </a:lnTo>
                  <a:lnTo>
                    <a:pt x="3187" y="86093"/>
                  </a:lnTo>
                  <a:lnTo>
                    <a:pt x="3314" y="86220"/>
                  </a:lnTo>
                  <a:lnTo>
                    <a:pt x="3403" y="86360"/>
                  </a:lnTo>
                  <a:lnTo>
                    <a:pt x="3530" y="86525"/>
                  </a:lnTo>
                  <a:lnTo>
                    <a:pt x="3771" y="86829"/>
                  </a:lnTo>
                  <a:lnTo>
                    <a:pt x="3975" y="87109"/>
                  </a:lnTo>
                  <a:lnTo>
                    <a:pt x="5257" y="88404"/>
                  </a:lnTo>
                  <a:lnTo>
                    <a:pt x="5549" y="88671"/>
                  </a:lnTo>
                  <a:lnTo>
                    <a:pt x="5753" y="88823"/>
                  </a:lnTo>
                  <a:lnTo>
                    <a:pt x="6197" y="89230"/>
                  </a:lnTo>
                  <a:lnTo>
                    <a:pt x="6375" y="89331"/>
                  </a:lnTo>
                  <a:lnTo>
                    <a:pt x="6540" y="89484"/>
                  </a:lnTo>
                  <a:lnTo>
                    <a:pt x="7874" y="90411"/>
                  </a:lnTo>
                  <a:lnTo>
                    <a:pt x="9067" y="91109"/>
                  </a:lnTo>
                  <a:lnTo>
                    <a:pt x="9309" y="91249"/>
                  </a:lnTo>
                  <a:lnTo>
                    <a:pt x="9601" y="91401"/>
                  </a:lnTo>
                  <a:lnTo>
                    <a:pt x="9880" y="91567"/>
                  </a:lnTo>
                  <a:lnTo>
                    <a:pt x="10198" y="91706"/>
                  </a:lnTo>
                  <a:lnTo>
                    <a:pt x="10490" y="91871"/>
                  </a:lnTo>
                  <a:lnTo>
                    <a:pt x="10807" y="91973"/>
                  </a:lnTo>
                  <a:lnTo>
                    <a:pt x="11112" y="92163"/>
                  </a:lnTo>
                  <a:lnTo>
                    <a:pt x="11430" y="92278"/>
                  </a:lnTo>
                  <a:lnTo>
                    <a:pt x="12712" y="92837"/>
                  </a:lnTo>
                  <a:lnTo>
                    <a:pt x="13716" y="93205"/>
                  </a:lnTo>
                  <a:lnTo>
                    <a:pt x="14046" y="93357"/>
                  </a:lnTo>
                  <a:lnTo>
                    <a:pt x="14566" y="93548"/>
                  </a:lnTo>
                  <a:lnTo>
                    <a:pt x="14820" y="93599"/>
                  </a:lnTo>
                  <a:lnTo>
                    <a:pt x="15024" y="93687"/>
                  </a:lnTo>
                  <a:lnTo>
                    <a:pt x="15303" y="93764"/>
                  </a:lnTo>
                  <a:lnTo>
                    <a:pt x="15621" y="93891"/>
                  </a:lnTo>
                  <a:lnTo>
                    <a:pt x="15925" y="93967"/>
                  </a:lnTo>
                  <a:lnTo>
                    <a:pt x="16217" y="94081"/>
                  </a:lnTo>
                  <a:lnTo>
                    <a:pt x="17132" y="94348"/>
                  </a:lnTo>
                  <a:lnTo>
                    <a:pt x="17767" y="94500"/>
                  </a:lnTo>
                  <a:lnTo>
                    <a:pt x="18186" y="94640"/>
                  </a:lnTo>
                  <a:lnTo>
                    <a:pt x="18707" y="94754"/>
                  </a:lnTo>
                  <a:lnTo>
                    <a:pt x="19354" y="94945"/>
                  </a:lnTo>
                  <a:lnTo>
                    <a:pt x="20040" y="95097"/>
                  </a:lnTo>
                  <a:lnTo>
                    <a:pt x="20231" y="95135"/>
                  </a:lnTo>
                  <a:lnTo>
                    <a:pt x="20637" y="95211"/>
                  </a:lnTo>
                  <a:lnTo>
                    <a:pt x="20828" y="95275"/>
                  </a:lnTo>
                  <a:lnTo>
                    <a:pt x="21247" y="95351"/>
                  </a:lnTo>
                  <a:lnTo>
                    <a:pt x="21463" y="95415"/>
                  </a:lnTo>
                  <a:lnTo>
                    <a:pt x="21831" y="95491"/>
                  </a:lnTo>
                  <a:lnTo>
                    <a:pt x="22618" y="95631"/>
                  </a:lnTo>
                  <a:lnTo>
                    <a:pt x="23266" y="95732"/>
                  </a:lnTo>
                  <a:lnTo>
                    <a:pt x="23583" y="95808"/>
                  </a:lnTo>
                  <a:lnTo>
                    <a:pt x="23926" y="95846"/>
                  </a:lnTo>
                  <a:lnTo>
                    <a:pt x="24244" y="95910"/>
                  </a:lnTo>
                  <a:lnTo>
                    <a:pt x="24904" y="95986"/>
                  </a:lnTo>
                  <a:lnTo>
                    <a:pt x="25895" y="96139"/>
                  </a:lnTo>
                  <a:lnTo>
                    <a:pt x="26555" y="96227"/>
                  </a:lnTo>
                  <a:lnTo>
                    <a:pt x="26885" y="96240"/>
                  </a:lnTo>
                  <a:lnTo>
                    <a:pt x="27114" y="96278"/>
                  </a:lnTo>
                  <a:lnTo>
                    <a:pt x="27330" y="96304"/>
                  </a:lnTo>
                  <a:lnTo>
                    <a:pt x="27787" y="96380"/>
                  </a:lnTo>
                  <a:lnTo>
                    <a:pt x="28054" y="96431"/>
                  </a:lnTo>
                  <a:lnTo>
                    <a:pt x="28308" y="96443"/>
                  </a:lnTo>
                  <a:lnTo>
                    <a:pt x="28562" y="96469"/>
                  </a:lnTo>
                  <a:lnTo>
                    <a:pt x="28816" y="96507"/>
                  </a:lnTo>
                  <a:lnTo>
                    <a:pt x="30213" y="96634"/>
                  </a:lnTo>
                  <a:lnTo>
                    <a:pt x="30657" y="96647"/>
                  </a:lnTo>
                  <a:lnTo>
                    <a:pt x="31584" y="96723"/>
                  </a:lnTo>
                  <a:lnTo>
                    <a:pt x="33477" y="96799"/>
                  </a:lnTo>
                  <a:lnTo>
                    <a:pt x="33959" y="96799"/>
                  </a:lnTo>
                  <a:lnTo>
                    <a:pt x="34429" y="96824"/>
                  </a:lnTo>
                  <a:lnTo>
                    <a:pt x="36360" y="96837"/>
                  </a:lnTo>
                  <a:lnTo>
                    <a:pt x="43929" y="96240"/>
                  </a:lnTo>
                  <a:lnTo>
                    <a:pt x="44145" y="96227"/>
                  </a:lnTo>
                  <a:lnTo>
                    <a:pt x="45046" y="96088"/>
                  </a:lnTo>
                  <a:lnTo>
                    <a:pt x="45770" y="95948"/>
                  </a:lnTo>
                  <a:lnTo>
                    <a:pt x="46012" y="95885"/>
                  </a:lnTo>
                  <a:lnTo>
                    <a:pt x="47917" y="95542"/>
                  </a:lnTo>
                  <a:lnTo>
                    <a:pt x="48234" y="95453"/>
                  </a:lnTo>
                  <a:lnTo>
                    <a:pt x="48552" y="95415"/>
                  </a:lnTo>
                  <a:lnTo>
                    <a:pt x="49161" y="95250"/>
                  </a:lnTo>
                  <a:lnTo>
                    <a:pt x="49809" y="95135"/>
                  </a:lnTo>
                  <a:lnTo>
                    <a:pt x="51015" y="94805"/>
                  </a:lnTo>
                  <a:lnTo>
                    <a:pt x="51498" y="94653"/>
                  </a:lnTo>
                  <a:lnTo>
                    <a:pt x="52184" y="94488"/>
                  </a:lnTo>
                  <a:lnTo>
                    <a:pt x="52412" y="94399"/>
                  </a:lnTo>
                  <a:lnTo>
                    <a:pt x="52844" y="94284"/>
                  </a:lnTo>
                  <a:lnTo>
                    <a:pt x="53022" y="94246"/>
                  </a:lnTo>
                  <a:lnTo>
                    <a:pt x="53251" y="94145"/>
                  </a:lnTo>
                  <a:lnTo>
                    <a:pt x="53378" y="94081"/>
                  </a:lnTo>
                  <a:lnTo>
                    <a:pt x="53530" y="94005"/>
                  </a:lnTo>
                  <a:lnTo>
                    <a:pt x="53759" y="93853"/>
                  </a:lnTo>
                  <a:lnTo>
                    <a:pt x="53886" y="93726"/>
                  </a:lnTo>
                  <a:lnTo>
                    <a:pt x="54013" y="93586"/>
                  </a:lnTo>
                  <a:lnTo>
                    <a:pt x="54114" y="93459"/>
                  </a:lnTo>
                  <a:lnTo>
                    <a:pt x="54165" y="93306"/>
                  </a:lnTo>
                  <a:lnTo>
                    <a:pt x="54241" y="93154"/>
                  </a:lnTo>
                  <a:lnTo>
                    <a:pt x="54317" y="92837"/>
                  </a:lnTo>
                  <a:lnTo>
                    <a:pt x="54343" y="92659"/>
                  </a:lnTo>
                  <a:lnTo>
                    <a:pt x="54343" y="92494"/>
                  </a:lnTo>
                  <a:lnTo>
                    <a:pt x="54330" y="92341"/>
                  </a:lnTo>
                  <a:lnTo>
                    <a:pt x="54305" y="92176"/>
                  </a:lnTo>
                  <a:lnTo>
                    <a:pt x="53441" y="45593"/>
                  </a:lnTo>
                  <a:lnTo>
                    <a:pt x="54140" y="46558"/>
                  </a:lnTo>
                  <a:lnTo>
                    <a:pt x="55816" y="48615"/>
                  </a:lnTo>
                  <a:lnTo>
                    <a:pt x="57340" y="50266"/>
                  </a:lnTo>
                  <a:lnTo>
                    <a:pt x="57543" y="50482"/>
                  </a:lnTo>
                  <a:lnTo>
                    <a:pt x="57708" y="50660"/>
                  </a:lnTo>
                  <a:lnTo>
                    <a:pt x="57886" y="50838"/>
                  </a:lnTo>
                  <a:lnTo>
                    <a:pt x="58013" y="50965"/>
                  </a:lnTo>
                  <a:lnTo>
                    <a:pt x="58216" y="51168"/>
                  </a:lnTo>
                  <a:lnTo>
                    <a:pt x="58356" y="51295"/>
                  </a:lnTo>
                  <a:lnTo>
                    <a:pt x="58508" y="51460"/>
                  </a:lnTo>
                  <a:lnTo>
                    <a:pt x="58788" y="51714"/>
                  </a:lnTo>
                  <a:lnTo>
                    <a:pt x="58953" y="51879"/>
                  </a:lnTo>
                  <a:lnTo>
                    <a:pt x="59093" y="51993"/>
                  </a:lnTo>
                  <a:lnTo>
                    <a:pt x="59372" y="52247"/>
                  </a:lnTo>
                  <a:lnTo>
                    <a:pt x="59474" y="52374"/>
                  </a:lnTo>
                  <a:lnTo>
                    <a:pt x="59626" y="52489"/>
                  </a:lnTo>
                  <a:lnTo>
                    <a:pt x="59766" y="52628"/>
                  </a:lnTo>
                  <a:lnTo>
                    <a:pt x="59880" y="52755"/>
                  </a:lnTo>
                  <a:lnTo>
                    <a:pt x="60121" y="52946"/>
                  </a:lnTo>
                  <a:lnTo>
                    <a:pt x="60248" y="53047"/>
                  </a:lnTo>
                  <a:lnTo>
                    <a:pt x="60629" y="53289"/>
                  </a:lnTo>
                  <a:lnTo>
                    <a:pt x="60794" y="53340"/>
                  </a:lnTo>
                  <a:lnTo>
                    <a:pt x="60985" y="53390"/>
                  </a:lnTo>
                  <a:lnTo>
                    <a:pt x="61137" y="53416"/>
                  </a:lnTo>
                  <a:lnTo>
                    <a:pt x="61315" y="53416"/>
                  </a:lnTo>
                  <a:lnTo>
                    <a:pt x="61556" y="53403"/>
                  </a:lnTo>
                  <a:lnTo>
                    <a:pt x="62496" y="52920"/>
                  </a:lnTo>
                  <a:lnTo>
                    <a:pt x="62649" y="52755"/>
                  </a:lnTo>
                  <a:lnTo>
                    <a:pt x="62801" y="52552"/>
                  </a:lnTo>
                  <a:lnTo>
                    <a:pt x="69850" y="43853"/>
                  </a:lnTo>
                  <a:lnTo>
                    <a:pt x="69977" y="43726"/>
                  </a:lnTo>
                  <a:lnTo>
                    <a:pt x="70053" y="43586"/>
                  </a:lnTo>
                  <a:lnTo>
                    <a:pt x="70142" y="43446"/>
                  </a:lnTo>
                  <a:lnTo>
                    <a:pt x="70205" y="43281"/>
                  </a:lnTo>
                  <a:lnTo>
                    <a:pt x="70269" y="43154"/>
                  </a:lnTo>
                  <a:lnTo>
                    <a:pt x="70307" y="42964"/>
                  </a:lnTo>
                  <a:lnTo>
                    <a:pt x="70332" y="42799"/>
                  </a:lnTo>
                  <a:lnTo>
                    <a:pt x="70345" y="42659"/>
                  </a:lnTo>
                  <a:lnTo>
                    <a:pt x="70332" y="42519"/>
                  </a:lnTo>
                  <a:lnTo>
                    <a:pt x="70256" y="42164"/>
                  </a:lnTo>
                  <a:lnTo>
                    <a:pt x="70192" y="41998"/>
                  </a:lnTo>
                  <a:lnTo>
                    <a:pt x="70091" y="41833"/>
                  </a:lnTo>
                  <a:lnTo>
                    <a:pt x="70002" y="41668"/>
                  </a:lnTo>
                  <a:lnTo>
                    <a:pt x="69862" y="41516"/>
                  </a:lnTo>
                  <a:lnTo>
                    <a:pt x="69710" y="41363"/>
                  </a:lnTo>
                  <a:lnTo>
                    <a:pt x="69202" y="40881"/>
                  </a:lnTo>
                  <a:lnTo>
                    <a:pt x="68948" y="40665"/>
                  </a:lnTo>
                  <a:lnTo>
                    <a:pt x="68707" y="40424"/>
                  </a:lnTo>
                  <a:lnTo>
                    <a:pt x="68465" y="40208"/>
                  </a:lnTo>
                  <a:lnTo>
                    <a:pt x="68033" y="39751"/>
                  </a:lnTo>
                  <a:lnTo>
                    <a:pt x="67818" y="39547"/>
                  </a:lnTo>
                  <a:lnTo>
                    <a:pt x="67437" y="39128"/>
                  </a:lnTo>
                  <a:lnTo>
                    <a:pt x="67246" y="38938"/>
                  </a:lnTo>
                  <a:lnTo>
                    <a:pt x="66281" y="37757"/>
                  </a:lnTo>
                  <a:lnTo>
                    <a:pt x="66141" y="37630"/>
                  </a:lnTo>
                  <a:lnTo>
                    <a:pt x="66713" y="37528"/>
                  </a:lnTo>
                  <a:lnTo>
                    <a:pt x="68770" y="36969"/>
                  </a:lnTo>
                  <a:lnTo>
                    <a:pt x="83210" y="17068"/>
                  </a:lnTo>
                  <a:lnTo>
                    <a:pt x="83286" y="16560"/>
                  </a:lnTo>
                  <a:lnTo>
                    <a:pt x="83299" y="16421"/>
                  </a:lnTo>
                  <a:lnTo>
                    <a:pt x="83451" y="16256"/>
                  </a:lnTo>
                  <a:lnTo>
                    <a:pt x="83642" y="159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532759" y="7665478"/>
              <a:ext cx="126364" cy="123189"/>
            </a:xfrm>
            <a:custGeom>
              <a:avLst/>
              <a:gdLst/>
              <a:ahLst/>
              <a:cxnLst/>
              <a:rect l="l" t="t" r="r" b="b"/>
              <a:pathLst>
                <a:path w="126364" h="123190">
                  <a:moveTo>
                    <a:pt x="19240" y="41567"/>
                  </a:moveTo>
                  <a:lnTo>
                    <a:pt x="18732" y="42811"/>
                  </a:lnTo>
                  <a:lnTo>
                    <a:pt x="18999" y="42506"/>
                  </a:lnTo>
                  <a:lnTo>
                    <a:pt x="19151" y="42164"/>
                  </a:lnTo>
                  <a:lnTo>
                    <a:pt x="19240" y="41567"/>
                  </a:lnTo>
                  <a:close/>
                </a:path>
                <a:path w="126364" h="123190">
                  <a:moveTo>
                    <a:pt x="60502" y="16840"/>
                  </a:moveTo>
                  <a:lnTo>
                    <a:pt x="56959" y="6985"/>
                  </a:lnTo>
                  <a:lnTo>
                    <a:pt x="56959" y="16979"/>
                  </a:lnTo>
                  <a:lnTo>
                    <a:pt x="56908" y="18529"/>
                  </a:lnTo>
                  <a:lnTo>
                    <a:pt x="56146" y="21082"/>
                  </a:lnTo>
                  <a:lnTo>
                    <a:pt x="56032" y="21348"/>
                  </a:lnTo>
                  <a:lnTo>
                    <a:pt x="55880" y="21577"/>
                  </a:lnTo>
                  <a:lnTo>
                    <a:pt x="55753" y="21831"/>
                  </a:lnTo>
                  <a:lnTo>
                    <a:pt x="55613" y="22059"/>
                  </a:lnTo>
                  <a:lnTo>
                    <a:pt x="52705" y="24777"/>
                  </a:lnTo>
                  <a:lnTo>
                    <a:pt x="52476" y="24942"/>
                  </a:lnTo>
                  <a:lnTo>
                    <a:pt x="51473" y="25450"/>
                  </a:lnTo>
                  <a:lnTo>
                    <a:pt x="51206" y="25603"/>
                  </a:lnTo>
                  <a:lnTo>
                    <a:pt x="49872" y="26149"/>
                  </a:lnTo>
                  <a:lnTo>
                    <a:pt x="49682" y="26200"/>
                  </a:lnTo>
                  <a:lnTo>
                    <a:pt x="49491" y="26289"/>
                  </a:lnTo>
                  <a:lnTo>
                    <a:pt x="48336" y="26644"/>
                  </a:lnTo>
                  <a:lnTo>
                    <a:pt x="48145" y="26733"/>
                  </a:lnTo>
                  <a:lnTo>
                    <a:pt x="47752" y="26822"/>
                  </a:lnTo>
                  <a:lnTo>
                    <a:pt x="47523" y="26898"/>
                  </a:lnTo>
                  <a:lnTo>
                    <a:pt x="46037" y="27279"/>
                  </a:lnTo>
                  <a:lnTo>
                    <a:pt x="43853" y="27686"/>
                  </a:lnTo>
                  <a:lnTo>
                    <a:pt x="43649" y="27698"/>
                  </a:lnTo>
                  <a:lnTo>
                    <a:pt x="42875" y="27825"/>
                  </a:lnTo>
                  <a:lnTo>
                    <a:pt x="42684" y="27825"/>
                  </a:lnTo>
                  <a:lnTo>
                    <a:pt x="42494" y="27876"/>
                  </a:lnTo>
                  <a:lnTo>
                    <a:pt x="42278" y="27889"/>
                  </a:lnTo>
                  <a:lnTo>
                    <a:pt x="37985" y="28575"/>
                  </a:lnTo>
                  <a:lnTo>
                    <a:pt x="36093" y="28917"/>
                  </a:lnTo>
                  <a:lnTo>
                    <a:pt x="26758" y="36029"/>
                  </a:lnTo>
                  <a:lnTo>
                    <a:pt x="26758" y="37782"/>
                  </a:lnTo>
                  <a:lnTo>
                    <a:pt x="26873" y="38989"/>
                  </a:lnTo>
                  <a:lnTo>
                    <a:pt x="26962" y="39636"/>
                  </a:lnTo>
                  <a:lnTo>
                    <a:pt x="26949" y="43002"/>
                  </a:lnTo>
                  <a:lnTo>
                    <a:pt x="26911" y="43256"/>
                  </a:lnTo>
                  <a:lnTo>
                    <a:pt x="26911" y="43383"/>
                  </a:lnTo>
                  <a:lnTo>
                    <a:pt x="26873" y="43535"/>
                  </a:lnTo>
                  <a:lnTo>
                    <a:pt x="26847" y="43662"/>
                  </a:lnTo>
                  <a:lnTo>
                    <a:pt x="26657" y="44627"/>
                  </a:lnTo>
                  <a:lnTo>
                    <a:pt x="26581" y="44792"/>
                  </a:lnTo>
                  <a:lnTo>
                    <a:pt x="26416" y="45351"/>
                  </a:lnTo>
                  <a:lnTo>
                    <a:pt x="26263" y="45720"/>
                  </a:lnTo>
                  <a:lnTo>
                    <a:pt x="26225" y="45885"/>
                  </a:lnTo>
                  <a:lnTo>
                    <a:pt x="26149" y="46050"/>
                  </a:lnTo>
                  <a:lnTo>
                    <a:pt x="26085" y="46202"/>
                  </a:lnTo>
                  <a:lnTo>
                    <a:pt x="25996" y="46342"/>
                  </a:lnTo>
                  <a:lnTo>
                    <a:pt x="25882" y="46570"/>
                  </a:lnTo>
                  <a:lnTo>
                    <a:pt x="25527" y="47244"/>
                  </a:lnTo>
                  <a:lnTo>
                    <a:pt x="25463" y="47396"/>
                  </a:lnTo>
                  <a:lnTo>
                    <a:pt x="7327" y="52920"/>
                  </a:lnTo>
                  <a:lnTo>
                    <a:pt x="3568" y="52755"/>
                  </a:lnTo>
                  <a:lnTo>
                    <a:pt x="3911" y="44450"/>
                  </a:lnTo>
                  <a:lnTo>
                    <a:pt x="5562" y="44526"/>
                  </a:lnTo>
                  <a:lnTo>
                    <a:pt x="8483" y="44602"/>
                  </a:lnTo>
                  <a:lnTo>
                    <a:pt x="10909" y="44589"/>
                  </a:lnTo>
                  <a:lnTo>
                    <a:pt x="11963" y="44551"/>
                  </a:lnTo>
                  <a:lnTo>
                    <a:pt x="12471" y="44500"/>
                  </a:lnTo>
                  <a:lnTo>
                    <a:pt x="12941" y="44488"/>
                  </a:lnTo>
                  <a:lnTo>
                    <a:pt x="14097" y="44386"/>
                  </a:lnTo>
                  <a:lnTo>
                    <a:pt x="15976" y="44094"/>
                  </a:lnTo>
                  <a:lnTo>
                    <a:pt x="16154" y="44030"/>
                  </a:lnTo>
                  <a:lnTo>
                    <a:pt x="16738" y="43903"/>
                  </a:lnTo>
                  <a:lnTo>
                    <a:pt x="17576" y="43599"/>
                  </a:lnTo>
                  <a:lnTo>
                    <a:pt x="17881" y="43459"/>
                  </a:lnTo>
                  <a:lnTo>
                    <a:pt x="18135" y="43294"/>
                  </a:lnTo>
                  <a:lnTo>
                    <a:pt x="18376" y="43141"/>
                  </a:lnTo>
                  <a:lnTo>
                    <a:pt x="18681" y="42900"/>
                  </a:lnTo>
                  <a:lnTo>
                    <a:pt x="19240" y="41567"/>
                  </a:lnTo>
                  <a:lnTo>
                    <a:pt x="19227" y="40855"/>
                  </a:lnTo>
                  <a:lnTo>
                    <a:pt x="18923" y="37439"/>
                  </a:lnTo>
                  <a:lnTo>
                    <a:pt x="18923" y="37249"/>
                  </a:lnTo>
                  <a:lnTo>
                    <a:pt x="41236" y="19583"/>
                  </a:lnTo>
                  <a:lnTo>
                    <a:pt x="42608" y="19380"/>
                  </a:lnTo>
                  <a:lnTo>
                    <a:pt x="43840" y="19189"/>
                  </a:lnTo>
                  <a:lnTo>
                    <a:pt x="44069" y="19164"/>
                  </a:lnTo>
                  <a:lnTo>
                    <a:pt x="44284" y="19100"/>
                  </a:lnTo>
                  <a:lnTo>
                    <a:pt x="44475" y="19062"/>
                  </a:lnTo>
                  <a:lnTo>
                    <a:pt x="44678" y="19050"/>
                  </a:lnTo>
                  <a:lnTo>
                    <a:pt x="44881" y="18986"/>
                  </a:lnTo>
                  <a:lnTo>
                    <a:pt x="45059" y="18948"/>
                  </a:lnTo>
                  <a:lnTo>
                    <a:pt x="45237" y="18897"/>
                  </a:lnTo>
                  <a:lnTo>
                    <a:pt x="45580" y="18821"/>
                  </a:lnTo>
                  <a:lnTo>
                    <a:pt x="45758" y="18796"/>
                  </a:lnTo>
                  <a:lnTo>
                    <a:pt x="45910" y="18757"/>
                  </a:lnTo>
                  <a:lnTo>
                    <a:pt x="46456" y="18567"/>
                  </a:lnTo>
                  <a:lnTo>
                    <a:pt x="46723" y="18491"/>
                  </a:lnTo>
                  <a:lnTo>
                    <a:pt x="47155" y="18300"/>
                  </a:lnTo>
                  <a:lnTo>
                    <a:pt x="47574" y="18173"/>
                  </a:lnTo>
                  <a:lnTo>
                    <a:pt x="47726" y="18072"/>
                  </a:lnTo>
                  <a:lnTo>
                    <a:pt x="48704" y="16878"/>
                  </a:lnTo>
                  <a:lnTo>
                    <a:pt x="48628" y="15925"/>
                  </a:lnTo>
                  <a:lnTo>
                    <a:pt x="48361" y="15189"/>
                  </a:lnTo>
                  <a:lnTo>
                    <a:pt x="48209" y="14897"/>
                  </a:lnTo>
                  <a:lnTo>
                    <a:pt x="47993" y="14490"/>
                  </a:lnTo>
                  <a:lnTo>
                    <a:pt x="47879" y="14224"/>
                  </a:lnTo>
                  <a:lnTo>
                    <a:pt x="47129" y="12915"/>
                  </a:lnTo>
                  <a:lnTo>
                    <a:pt x="46113" y="11290"/>
                  </a:lnTo>
                  <a:lnTo>
                    <a:pt x="44678" y="9194"/>
                  </a:lnTo>
                  <a:lnTo>
                    <a:pt x="50939" y="4330"/>
                  </a:lnTo>
                  <a:lnTo>
                    <a:pt x="56959" y="16979"/>
                  </a:lnTo>
                  <a:lnTo>
                    <a:pt x="56959" y="6985"/>
                  </a:lnTo>
                  <a:lnTo>
                    <a:pt x="56527" y="6223"/>
                  </a:lnTo>
                  <a:lnTo>
                    <a:pt x="54889" y="3771"/>
                  </a:lnTo>
                  <a:lnTo>
                    <a:pt x="52895" y="990"/>
                  </a:lnTo>
                  <a:lnTo>
                    <a:pt x="52806" y="825"/>
                  </a:lnTo>
                  <a:lnTo>
                    <a:pt x="52654" y="647"/>
                  </a:lnTo>
                  <a:lnTo>
                    <a:pt x="52489" y="469"/>
                  </a:lnTo>
                  <a:lnTo>
                    <a:pt x="52362" y="342"/>
                  </a:lnTo>
                  <a:lnTo>
                    <a:pt x="52222" y="254"/>
                  </a:lnTo>
                  <a:lnTo>
                    <a:pt x="52031" y="139"/>
                  </a:lnTo>
                  <a:lnTo>
                    <a:pt x="51866" y="76"/>
                  </a:lnTo>
                  <a:lnTo>
                    <a:pt x="51625" y="12"/>
                  </a:lnTo>
                  <a:lnTo>
                    <a:pt x="51460" y="0"/>
                  </a:lnTo>
                  <a:lnTo>
                    <a:pt x="51282" y="0"/>
                  </a:lnTo>
                  <a:lnTo>
                    <a:pt x="51117" y="12"/>
                  </a:lnTo>
                  <a:lnTo>
                    <a:pt x="50952" y="38"/>
                  </a:lnTo>
                  <a:lnTo>
                    <a:pt x="50774" y="101"/>
                  </a:lnTo>
                  <a:lnTo>
                    <a:pt x="50584" y="177"/>
                  </a:lnTo>
                  <a:lnTo>
                    <a:pt x="50431" y="254"/>
                  </a:lnTo>
                  <a:lnTo>
                    <a:pt x="50241" y="393"/>
                  </a:lnTo>
                  <a:lnTo>
                    <a:pt x="50114" y="495"/>
                  </a:lnTo>
                  <a:lnTo>
                    <a:pt x="41186" y="7454"/>
                  </a:lnTo>
                  <a:lnTo>
                    <a:pt x="41033" y="7594"/>
                  </a:lnTo>
                  <a:lnTo>
                    <a:pt x="40894" y="7734"/>
                  </a:lnTo>
                  <a:lnTo>
                    <a:pt x="40767" y="7886"/>
                  </a:lnTo>
                  <a:lnTo>
                    <a:pt x="40678" y="8051"/>
                  </a:lnTo>
                  <a:lnTo>
                    <a:pt x="40601" y="8216"/>
                  </a:lnTo>
                  <a:lnTo>
                    <a:pt x="40538" y="8356"/>
                  </a:lnTo>
                  <a:lnTo>
                    <a:pt x="40513" y="8483"/>
                  </a:lnTo>
                  <a:lnTo>
                    <a:pt x="40487" y="8801"/>
                  </a:lnTo>
                  <a:lnTo>
                    <a:pt x="40513" y="9169"/>
                  </a:lnTo>
                  <a:lnTo>
                    <a:pt x="40563" y="9334"/>
                  </a:lnTo>
                  <a:lnTo>
                    <a:pt x="40627" y="9525"/>
                  </a:lnTo>
                  <a:lnTo>
                    <a:pt x="40728" y="9702"/>
                  </a:lnTo>
                  <a:lnTo>
                    <a:pt x="40868" y="9906"/>
                  </a:lnTo>
                  <a:lnTo>
                    <a:pt x="43484" y="13728"/>
                  </a:lnTo>
                  <a:lnTo>
                    <a:pt x="44526" y="15430"/>
                  </a:lnTo>
                  <a:lnTo>
                    <a:pt x="44297" y="15494"/>
                  </a:lnTo>
                  <a:lnTo>
                    <a:pt x="44132" y="15532"/>
                  </a:lnTo>
                  <a:lnTo>
                    <a:pt x="43980" y="15582"/>
                  </a:lnTo>
                  <a:lnTo>
                    <a:pt x="43802" y="15621"/>
                  </a:lnTo>
                  <a:lnTo>
                    <a:pt x="43611" y="15646"/>
                  </a:lnTo>
                  <a:lnTo>
                    <a:pt x="43434" y="15684"/>
                  </a:lnTo>
                  <a:lnTo>
                    <a:pt x="43230" y="15709"/>
                  </a:lnTo>
                  <a:lnTo>
                    <a:pt x="42811" y="15786"/>
                  </a:lnTo>
                  <a:lnTo>
                    <a:pt x="42583" y="15811"/>
                  </a:lnTo>
                  <a:lnTo>
                    <a:pt x="42341" y="15875"/>
                  </a:lnTo>
                  <a:lnTo>
                    <a:pt x="42100" y="15887"/>
                  </a:lnTo>
                  <a:lnTo>
                    <a:pt x="41897" y="15925"/>
                  </a:lnTo>
                  <a:lnTo>
                    <a:pt x="40741" y="16090"/>
                  </a:lnTo>
                  <a:lnTo>
                    <a:pt x="40525" y="16129"/>
                  </a:lnTo>
                  <a:lnTo>
                    <a:pt x="15392" y="37350"/>
                  </a:lnTo>
                  <a:lnTo>
                    <a:pt x="15633" y="40513"/>
                  </a:lnTo>
                  <a:lnTo>
                    <a:pt x="15354" y="40614"/>
                  </a:lnTo>
                  <a:lnTo>
                    <a:pt x="13639" y="40881"/>
                  </a:lnTo>
                  <a:lnTo>
                    <a:pt x="12941" y="40932"/>
                  </a:lnTo>
                  <a:lnTo>
                    <a:pt x="12687" y="40982"/>
                  </a:lnTo>
                  <a:lnTo>
                    <a:pt x="11823" y="41021"/>
                  </a:lnTo>
                  <a:lnTo>
                    <a:pt x="11341" y="41021"/>
                  </a:lnTo>
                  <a:lnTo>
                    <a:pt x="10833" y="41046"/>
                  </a:lnTo>
                  <a:lnTo>
                    <a:pt x="10299" y="41046"/>
                  </a:lnTo>
                  <a:lnTo>
                    <a:pt x="9740" y="41071"/>
                  </a:lnTo>
                  <a:lnTo>
                    <a:pt x="8509" y="41071"/>
                  </a:lnTo>
                  <a:lnTo>
                    <a:pt x="7848" y="41046"/>
                  </a:lnTo>
                  <a:lnTo>
                    <a:pt x="7175" y="41046"/>
                  </a:lnTo>
                  <a:lnTo>
                    <a:pt x="4914" y="40982"/>
                  </a:lnTo>
                  <a:lnTo>
                    <a:pt x="4076" y="40919"/>
                  </a:lnTo>
                  <a:lnTo>
                    <a:pt x="3225" y="40881"/>
                  </a:lnTo>
                  <a:lnTo>
                    <a:pt x="2438" y="40830"/>
                  </a:lnTo>
                  <a:lnTo>
                    <a:pt x="2273" y="40817"/>
                  </a:lnTo>
                  <a:lnTo>
                    <a:pt x="2108" y="40817"/>
                  </a:lnTo>
                  <a:lnTo>
                    <a:pt x="1943" y="40830"/>
                  </a:lnTo>
                  <a:lnTo>
                    <a:pt x="1625" y="40919"/>
                  </a:lnTo>
                  <a:lnTo>
                    <a:pt x="1384" y="40995"/>
                  </a:lnTo>
                  <a:lnTo>
                    <a:pt x="1244" y="41071"/>
                  </a:lnTo>
                  <a:lnTo>
                    <a:pt x="1104" y="41173"/>
                  </a:lnTo>
                  <a:lnTo>
                    <a:pt x="965" y="41287"/>
                  </a:lnTo>
                  <a:lnTo>
                    <a:pt x="863" y="41414"/>
                  </a:lnTo>
                  <a:lnTo>
                    <a:pt x="723" y="41605"/>
                  </a:lnTo>
                  <a:lnTo>
                    <a:pt x="635" y="41770"/>
                  </a:lnTo>
                  <a:lnTo>
                    <a:pt x="571" y="41922"/>
                  </a:lnTo>
                  <a:lnTo>
                    <a:pt x="508" y="42100"/>
                  </a:lnTo>
                  <a:lnTo>
                    <a:pt x="469" y="42303"/>
                  </a:lnTo>
                  <a:lnTo>
                    <a:pt x="457" y="42468"/>
                  </a:lnTo>
                  <a:lnTo>
                    <a:pt x="0" y="54292"/>
                  </a:lnTo>
                  <a:lnTo>
                    <a:pt x="0" y="54635"/>
                  </a:lnTo>
                  <a:lnTo>
                    <a:pt x="520" y="75780"/>
                  </a:lnTo>
                  <a:lnTo>
                    <a:pt x="1282" y="106972"/>
                  </a:lnTo>
                  <a:lnTo>
                    <a:pt x="1612" y="120700"/>
                  </a:lnTo>
                  <a:lnTo>
                    <a:pt x="1612" y="120840"/>
                  </a:lnTo>
                  <a:lnTo>
                    <a:pt x="1625" y="120967"/>
                  </a:lnTo>
                  <a:lnTo>
                    <a:pt x="1651" y="121094"/>
                  </a:lnTo>
                  <a:lnTo>
                    <a:pt x="1714" y="121285"/>
                  </a:lnTo>
                  <a:lnTo>
                    <a:pt x="1854" y="121615"/>
                  </a:lnTo>
                  <a:lnTo>
                    <a:pt x="1955" y="121754"/>
                  </a:lnTo>
                  <a:lnTo>
                    <a:pt x="2095" y="121920"/>
                  </a:lnTo>
                  <a:lnTo>
                    <a:pt x="2209" y="122047"/>
                  </a:lnTo>
                  <a:lnTo>
                    <a:pt x="2362" y="122123"/>
                  </a:lnTo>
                  <a:lnTo>
                    <a:pt x="2501" y="122224"/>
                  </a:lnTo>
                  <a:lnTo>
                    <a:pt x="2679" y="122288"/>
                  </a:lnTo>
                  <a:lnTo>
                    <a:pt x="2832" y="122339"/>
                  </a:lnTo>
                  <a:lnTo>
                    <a:pt x="3060" y="122389"/>
                  </a:lnTo>
                  <a:lnTo>
                    <a:pt x="3187" y="122415"/>
                  </a:lnTo>
                  <a:lnTo>
                    <a:pt x="6629" y="122593"/>
                  </a:lnTo>
                  <a:lnTo>
                    <a:pt x="11480" y="122656"/>
                  </a:lnTo>
                  <a:lnTo>
                    <a:pt x="14605" y="122542"/>
                  </a:lnTo>
                  <a:lnTo>
                    <a:pt x="15011" y="122491"/>
                  </a:lnTo>
                  <a:lnTo>
                    <a:pt x="15760" y="122440"/>
                  </a:lnTo>
                  <a:lnTo>
                    <a:pt x="16154" y="122377"/>
                  </a:lnTo>
                  <a:lnTo>
                    <a:pt x="17526" y="122237"/>
                  </a:lnTo>
                  <a:lnTo>
                    <a:pt x="19329" y="121945"/>
                  </a:lnTo>
                  <a:lnTo>
                    <a:pt x="29235" y="116243"/>
                  </a:lnTo>
                  <a:lnTo>
                    <a:pt x="29184" y="115430"/>
                  </a:lnTo>
                  <a:lnTo>
                    <a:pt x="27609" y="114147"/>
                  </a:lnTo>
                  <a:lnTo>
                    <a:pt x="27114" y="114160"/>
                  </a:lnTo>
                  <a:lnTo>
                    <a:pt x="26619" y="114350"/>
                  </a:lnTo>
                  <a:lnTo>
                    <a:pt x="26289" y="114617"/>
                  </a:lnTo>
                  <a:lnTo>
                    <a:pt x="25946" y="114998"/>
                  </a:lnTo>
                  <a:lnTo>
                    <a:pt x="25019" y="115836"/>
                  </a:lnTo>
                  <a:lnTo>
                    <a:pt x="20142" y="118122"/>
                  </a:lnTo>
                  <a:lnTo>
                    <a:pt x="19037" y="118414"/>
                  </a:lnTo>
                  <a:lnTo>
                    <a:pt x="17056" y="118745"/>
                  </a:lnTo>
                  <a:lnTo>
                    <a:pt x="15798" y="118884"/>
                  </a:lnTo>
                  <a:lnTo>
                    <a:pt x="14389" y="119011"/>
                  </a:lnTo>
                  <a:lnTo>
                    <a:pt x="12560" y="119100"/>
                  </a:lnTo>
                  <a:lnTo>
                    <a:pt x="7556" y="119100"/>
                  </a:lnTo>
                  <a:lnTo>
                    <a:pt x="5080" y="118986"/>
                  </a:lnTo>
                  <a:lnTo>
                    <a:pt x="4787" y="106895"/>
                  </a:lnTo>
                  <a:lnTo>
                    <a:pt x="4025" y="75704"/>
                  </a:lnTo>
                  <a:lnTo>
                    <a:pt x="3543" y="56273"/>
                  </a:lnTo>
                  <a:lnTo>
                    <a:pt x="7239" y="56451"/>
                  </a:lnTo>
                  <a:lnTo>
                    <a:pt x="10858" y="56464"/>
                  </a:lnTo>
                  <a:lnTo>
                    <a:pt x="27089" y="51041"/>
                  </a:lnTo>
                  <a:lnTo>
                    <a:pt x="28092" y="91122"/>
                  </a:lnTo>
                  <a:lnTo>
                    <a:pt x="28422" y="105829"/>
                  </a:lnTo>
                  <a:lnTo>
                    <a:pt x="29286" y="107315"/>
                  </a:lnTo>
                  <a:lnTo>
                    <a:pt x="29413" y="107403"/>
                  </a:lnTo>
                  <a:lnTo>
                    <a:pt x="29578" y="107454"/>
                  </a:lnTo>
                  <a:lnTo>
                    <a:pt x="29895" y="107530"/>
                  </a:lnTo>
                  <a:lnTo>
                    <a:pt x="30048" y="107556"/>
                  </a:lnTo>
                  <a:lnTo>
                    <a:pt x="30226" y="107556"/>
                  </a:lnTo>
                  <a:lnTo>
                    <a:pt x="31724" y="106680"/>
                  </a:lnTo>
                  <a:lnTo>
                    <a:pt x="31813" y="106540"/>
                  </a:lnTo>
                  <a:lnTo>
                    <a:pt x="31877" y="106362"/>
                  </a:lnTo>
                  <a:lnTo>
                    <a:pt x="31927" y="106172"/>
                  </a:lnTo>
                  <a:lnTo>
                    <a:pt x="31940" y="105981"/>
                  </a:lnTo>
                  <a:lnTo>
                    <a:pt x="31940" y="105778"/>
                  </a:lnTo>
                  <a:lnTo>
                    <a:pt x="31610" y="91059"/>
                  </a:lnTo>
                  <a:lnTo>
                    <a:pt x="30543" y="43370"/>
                  </a:lnTo>
                  <a:lnTo>
                    <a:pt x="30505" y="42976"/>
                  </a:lnTo>
                  <a:lnTo>
                    <a:pt x="30543" y="42608"/>
                  </a:lnTo>
                  <a:lnTo>
                    <a:pt x="30429" y="39179"/>
                  </a:lnTo>
                  <a:lnTo>
                    <a:pt x="30429" y="38963"/>
                  </a:lnTo>
                  <a:lnTo>
                    <a:pt x="30264" y="37109"/>
                  </a:lnTo>
                  <a:lnTo>
                    <a:pt x="42697" y="31407"/>
                  </a:lnTo>
                  <a:lnTo>
                    <a:pt x="42951" y="31394"/>
                  </a:lnTo>
                  <a:lnTo>
                    <a:pt x="43154" y="31369"/>
                  </a:lnTo>
                  <a:lnTo>
                    <a:pt x="43484" y="31292"/>
                  </a:lnTo>
                  <a:lnTo>
                    <a:pt x="44361" y="31165"/>
                  </a:lnTo>
                  <a:lnTo>
                    <a:pt x="44538" y="31140"/>
                  </a:lnTo>
                  <a:lnTo>
                    <a:pt x="45961" y="30899"/>
                  </a:lnTo>
                  <a:lnTo>
                    <a:pt x="48704" y="30238"/>
                  </a:lnTo>
                  <a:lnTo>
                    <a:pt x="50228" y="29768"/>
                  </a:lnTo>
                  <a:lnTo>
                    <a:pt x="50647" y="29603"/>
                  </a:lnTo>
                  <a:lnTo>
                    <a:pt x="50876" y="29540"/>
                  </a:lnTo>
                  <a:lnTo>
                    <a:pt x="51079" y="29438"/>
                  </a:lnTo>
                  <a:lnTo>
                    <a:pt x="51282" y="29375"/>
                  </a:lnTo>
                  <a:lnTo>
                    <a:pt x="52070" y="29070"/>
                  </a:lnTo>
                  <a:lnTo>
                    <a:pt x="52362" y="28917"/>
                  </a:lnTo>
                  <a:lnTo>
                    <a:pt x="53009" y="28651"/>
                  </a:lnTo>
                  <a:lnTo>
                    <a:pt x="54267" y="27978"/>
                  </a:lnTo>
                  <a:lnTo>
                    <a:pt x="59639" y="21844"/>
                  </a:lnTo>
                  <a:lnTo>
                    <a:pt x="59715" y="21640"/>
                  </a:lnTo>
                  <a:lnTo>
                    <a:pt x="59905" y="21132"/>
                  </a:lnTo>
                  <a:lnTo>
                    <a:pt x="60286" y="19697"/>
                  </a:lnTo>
                  <a:lnTo>
                    <a:pt x="60401" y="18986"/>
                  </a:lnTo>
                  <a:lnTo>
                    <a:pt x="60502" y="17538"/>
                  </a:lnTo>
                  <a:lnTo>
                    <a:pt x="60502" y="16840"/>
                  </a:lnTo>
                  <a:close/>
                </a:path>
                <a:path w="126364" h="123190">
                  <a:moveTo>
                    <a:pt x="125882" y="26835"/>
                  </a:moveTo>
                  <a:lnTo>
                    <a:pt x="125844" y="26695"/>
                  </a:lnTo>
                  <a:lnTo>
                    <a:pt x="125818" y="26543"/>
                  </a:lnTo>
                  <a:lnTo>
                    <a:pt x="125768" y="26365"/>
                  </a:lnTo>
                  <a:lnTo>
                    <a:pt x="125704" y="26200"/>
                  </a:lnTo>
                  <a:lnTo>
                    <a:pt x="125628" y="26073"/>
                  </a:lnTo>
                  <a:lnTo>
                    <a:pt x="125526" y="25933"/>
                  </a:lnTo>
                  <a:lnTo>
                    <a:pt x="125412" y="25806"/>
                  </a:lnTo>
                  <a:lnTo>
                    <a:pt x="125285" y="25692"/>
                  </a:lnTo>
                  <a:lnTo>
                    <a:pt x="125158" y="25603"/>
                  </a:lnTo>
                  <a:lnTo>
                    <a:pt x="124993" y="25514"/>
                  </a:lnTo>
                  <a:lnTo>
                    <a:pt x="124841" y="25438"/>
                  </a:lnTo>
                  <a:lnTo>
                    <a:pt x="124688" y="25374"/>
                  </a:lnTo>
                  <a:lnTo>
                    <a:pt x="124548" y="25336"/>
                  </a:lnTo>
                  <a:lnTo>
                    <a:pt x="124383" y="25311"/>
                  </a:lnTo>
                  <a:lnTo>
                    <a:pt x="124244" y="25298"/>
                  </a:lnTo>
                  <a:lnTo>
                    <a:pt x="124053" y="25298"/>
                  </a:lnTo>
                  <a:lnTo>
                    <a:pt x="118795" y="25044"/>
                  </a:lnTo>
                  <a:lnTo>
                    <a:pt x="116408" y="25044"/>
                  </a:lnTo>
                  <a:lnTo>
                    <a:pt x="114033" y="25146"/>
                  </a:lnTo>
                  <a:lnTo>
                    <a:pt x="96075" y="40614"/>
                  </a:lnTo>
                  <a:lnTo>
                    <a:pt x="96075" y="42202"/>
                  </a:lnTo>
                  <a:lnTo>
                    <a:pt x="95224" y="45288"/>
                  </a:lnTo>
                  <a:lnTo>
                    <a:pt x="94907" y="45694"/>
                  </a:lnTo>
                  <a:lnTo>
                    <a:pt x="94488" y="46075"/>
                  </a:lnTo>
                  <a:lnTo>
                    <a:pt x="94030" y="46405"/>
                  </a:lnTo>
                  <a:lnTo>
                    <a:pt x="93446" y="46736"/>
                  </a:lnTo>
                  <a:lnTo>
                    <a:pt x="93065" y="46926"/>
                  </a:lnTo>
                  <a:lnTo>
                    <a:pt x="92913" y="46964"/>
                  </a:lnTo>
                  <a:lnTo>
                    <a:pt x="92633" y="47078"/>
                  </a:lnTo>
                  <a:lnTo>
                    <a:pt x="92456" y="47167"/>
                  </a:lnTo>
                  <a:lnTo>
                    <a:pt x="92303" y="47205"/>
                  </a:lnTo>
                  <a:lnTo>
                    <a:pt x="91973" y="47332"/>
                  </a:lnTo>
                  <a:lnTo>
                    <a:pt x="91401" y="47459"/>
                  </a:lnTo>
                  <a:lnTo>
                    <a:pt x="91211" y="47523"/>
                  </a:lnTo>
                  <a:lnTo>
                    <a:pt x="91008" y="47536"/>
                  </a:lnTo>
                  <a:lnTo>
                    <a:pt x="90805" y="47599"/>
                  </a:lnTo>
                  <a:lnTo>
                    <a:pt x="90601" y="47625"/>
                  </a:lnTo>
                  <a:lnTo>
                    <a:pt x="90360" y="47675"/>
                  </a:lnTo>
                  <a:lnTo>
                    <a:pt x="89420" y="47815"/>
                  </a:lnTo>
                  <a:lnTo>
                    <a:pt x="89204" y="47840"/>
                  </a:lnTo>
                  <a:lnTo>
                    <a:pt x="77330" y="57086"/>
                  </a:lnTo>
                  <a:lnTo>
                    <a:pt x="77355" y="57289"/>
                  </a:lnTo>
                  <a:lnTo>
                    <a:pt x="78041" y="58381"/>
                  </a:lnTo>
                  <a:lnTo>
                    <a:pt x="78168" y="58483"/>
                  </a:lnTo>
                  <a:lnTo>
                    <a:pt x="78308" y="58547"/>
                  </a:lnTo>
                  <a:lnTo>
                    <a:pt x="78473" y="58610"/>
                  </a:lnTo>
                  <a:lnTo>
                    <a:pt x="78778" y="58686"/>
                  </a:lnTo>
                  <a:lnTo>
                    <a:pt x="78955" y="58737"/>
                  </a:lnTo>
                  <a:lnTo>
                    <a:pt x="79273" y="58737"/>
                  </a:lnTo>
                  <a:lnTo>
                    <a:pt x="79438" y="58712"/>
                  </a:lnTo>
                  <a:lnTo>
                    <a:pt x="80797" y="57454"/>
                  </a:lnTo>
                  <a:lnTo>
                    <a:pt x="81140" y="56502"/>
                  </a:lnTo>
                  <a:lnTo>
                    <a:pt x="81241" y="56299"/>
                  </a:lnTo>
                  <a:lnTo>
                    <a:pt x="81343" y="56032"/>
                  </a:lnTo>
                  <a:lnTo>
                    <a:pt x="81749" y="55333"/>
                  </a:lnTo>
                  <a:lnTo>
                    <a:pt x="86144" y="52108"/>
                  </a:lnTo>
                  <a:lnTo>
                    <a:pt x="86588" y="51943"/>
                  </a:lnTo>
                  <a:lnTo>
                    <a:pt x="87058" y="51803"/>
                  </a:lnTo>
                  <a:lnTo>
                    <a:pt x="88620" y="51447"/>
                  </a:lnTo>
                  <a:lnTo>
                    <a:pt x="89789" y="51308"/>
                  </a:lnTo>
                  <a:lnTo>
                    <a:pt x="90665" y="51193"/>
                  </a:lnTo>
                  <a:lnTo>
                    <a:pt x="91744" y="51015"/>
                  </a:lnTo>
                  <a:lnTo>
                    <a:pt x="91986" y="50939"/>
                  </a:lnTo>
                  <a:lnTo>
                    <a:pt x="92252" y="50901"/>
                  </a:lnTo>
                  <a:lnTo>
                    <a:pt x="92722" y="50774"/>
                  </a:lnTo>
                  <a:lnTo>
                    <a:pt x="92938" y="50698"/>
                  </a:lnTo>
                  <a:lnTo>
                    <a:pt x="93192" y="50634"/>
                  </a:lnTo>
                  <a:lnTo>
                    <a:pt x="93421" y="50546"/>
                  </a:lnTo>
                  <a:lnTo>
                    <a:pt x="94068" y="50342"/>
                  </a:lnTo>
                  <a:lnTo>
                    <a:pt x="94678" y="50050"/>
                  </a:lnTo>
                  <a:lnTo>
                    <a:pt x="94869" y="49987"/>
                  </a:lnTo>
                  <a:lnTo>
                    <a:pt x="95758" y="49491"/>
                  </a:lnTo>
                  <a:lnTo>
                    <a:pt x="96570" y="48933"/>
                  </a:lnTo>
                  <a:lnTo>
                    <a:pt x="96710" y="48818"/>
                  </a:lnTo>
                  <a:lnTo>
                    <a:pt x="99568" y="42418"/>
                  </a:lnTo>
                  <a:lnTo>
                    <a:pt x="99580" y="42138"/>
                  </a:lnTo>
                  <a:lnTo>
                    <a:pt x="99606" y="40830"/>
                  </a:lnTo>
                  <a:lnTo>
                    <a:pt x="102400" y="33578"/>
                  </a:lnTo>
                  <a:lnTo>
                    <a:pt x="102692" y="33210"/>
                  </a:lnTo>
                  <a:lnTo>
                    <a:pt x="117995" y="28549"/>
                  </a:lnTo>
                  <a:lnTo>
                    <a:pt x="122262" y="28740"/>
                  </a:lnTo>
                  <a:lnTo>
                    <a:pt x="121818" y="37058"/>
                  </a:lnTo>
                  <a:lnTo>
                    <a:pt x="118948" y="36906"/>
                  </a:lnTo>
                  <a:lnTo>
                    <a:pt x="116243" y="36918"/>
                  </a:lnTo>
                  <a:lnTo>
                    <a:pt x="114033" y="37058"/>
                  </a:lnTo>
                  <a:lnTo>
                    <a:pt x="112991" y="37211"/>
                  </a:lnTo>
                  <a:lnTo>
                    <a:pt x="112471" y="37312"/>
                  </a:lnTo>
                  <a:lnTo>
                    <a:pt x="111950" y="37376"/>
                  </a:lnTo>
                  <a:lnTo>
                    <a:pt x="110959" y="37642"/>
                  </a:lnTo>
                  <a:lnTo>
                    <a:pt x="110883" y="41529"/>
                  </a:lnTo>
                  <a:lnTo>
                    <a:pt x="110883" y="37680"/>
                  </a:lnTo>
                  <a:lnTo>
                    <a:pt x="110045" y="37973"/>
                  </a:lnTo>
                  <a:lnTo>
                    <a:pt x="109169" y="38404"/>
                  </a:lnTo>
                  <a:lnTo>
                    <a:pt x="108737" y="38747"/>
                  </a:lnTo>
                  <a:lnTo>
                    <a:pt x="108470" y="38938"/>
                  </a:lnTo>
                  <a:lnTo>
                    <a:pt x="107378" y="42138"/>
                  </a:lnTo>
                  <a:lnTo>
                    <a:pt x="110909" y="42075"/>
                  </a:lnTo>
                  <a:lnTo>
                    <a:pt x="110947" y="41579"/>
                  </a:lnTo>
                  <a:lnTo>
                    <a:pt x="111048" y="41389"/>
                  </a:lnTo>
                  <a:lnTo>
                    <a:pt x="118897" y="40436"/>
                  </a:lnTo>
                  <a:lnTo>
                    <a:pt x="119888" y="40487"/>
                  </a:lnTo>
                  <a:lnTo>
                    <a:pt x="120802" y="40487"/>
                  </a:lnTo>
                  <a:lnTo>
                    <a:pt x="121666" y="40525"/>
                  </a:lnTo>
                  <a:lnTo>
                    <a:pt x="122047" y="40576"/>
                  </a:lnTo>
                  <a:lnTo>
                    <a:pt x="123380" y="40652"/>
                  </a:lnTo>
                  <a:lnTo>
                    <a:pt x="123571" y="40652"/>
                  </a:lnTo>
                  <a:lnTo>
                    <a:pt x="123799" y="40627"/>
                  </a:lnTo>
                  <a:lnTo>
                    <a:pt x="124053" y="40576"/>
                  </a:lnTo>
                  <a:lnTo>
                    <a:pt x="124307" y="40487"/>
                  </a:lnTo>
                  <a:lnTo>
                    <a:pt x="124498" y="40386"/>
                  </a:lnTo>
                  <a:lnTo>
                    <a:pt x="124650" y="40284"/>
                  </a:lnTo>
                  <a:lnTo>
                    <a:pt x="124752" y="40157"/>
                  </a:lnTo>
                  <a:lnTo>
                    <a:pt x="124866" y="40030"/>
                  </a:lnTo>
                  <a:lnTo>
                    <a:pt x="124968" y="39903"/>
                  </a:lnTo>
                  <a:lnTo>
                    <a:pt x="125069" y="39738"/>
                  </a:lnTo>
                  <a:lnTo>
                    <a:pt x="125145" y="39585"/>
                  </a:lnTo>
                  <a:lnTo>
                    <a:pt x="125183" y="39408"/>
                  </a:lnTo>
                  <a:lnTo>
                    <a:pt x="125222" y="39192"/>
                  </a:lnTo>
                  <a:lnTo>
                    <a:pt x="125234" y="39001"/>
                  </a:lnTo>
                  <a:lnTo>
                    <a:pt x="125247" y="38849"/>
                  </a:lnTo>
                  <a:lnTo>
                    <a:pt x="125869" y="27190"/>
                  </a:lnTo>
                  <a:lnTo>
                    <a:pt x="125882" y="269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548557" y="7702384"/>
              <a:ext cx="110489" cy="120650"/>
            </a:xfrm>
            <a:custGeom>
              <a:avLst/>
              <a:gdLst/>
              <a:ahLst/>
              <a:cxnLst/>
              <a:rect l="l" t="t" r="r" b="b"/>
              <a:pathLst>
                <a:path w="110489" h="120650">
                  <a:moveTo>
                    <a:pt x="16294" y="70662"/>
                  </a:moveTo>
                  <a:lnTo>
                    <a:pt x="16268" y="70396"/>
                  </a:lnTo>
                  <a:lnTo>
                    <a:pt x="16243" y="69532"/>
                  </a:lnTo>
                  <a:lnTo>
                    <a:pt x="16141" y="68668"/>
                  </a:lnTo>
                  <a:lnTo>
                    <a:pt x="15557" y="67525"/>
                  </a:lnTo>
                  <a:lnTo>
                    <a:pt x="15430" y="67411"/>
                  </a:lnTo>
                  <a:lnTo>
                    <a:pt x="15278" y="67335"/>
                  </a:lnTo>
                  <a:lnTo>
                    <a:pt x="15138" y="67284"/>
                  </a:lnTo>
                  <a:lnTo>
                    <a:pt x="14820" y="67157"/>
                  </a:lnTo>
                  <a:lnTo>
                    <a:pt x="14655" y="67132"/>
                  </a:lnTo>
                  <a:lnTo>
                    <a:pt x="14490" y="67119"/>
                  </a:lnTo>
                  <a:lnTo>
                    <a:pt x="14325" y="67119"/>
                  </a:lnTo>
                  <a:lnTo>
                    <a:pt x="14147" y="67132"/>
                  </a:lnTo>
                  <a:lnTo>
                    <a:pt x="13995" y="67183"/>
                  </a:lnTo>
                  <a:lnTo>
                    <a:pt x="13843" y="67221"/>
                  </a:lnTo>
                  <a:lnTo>
                    <a:pt x="12623" y="68707"/>
                  </a:lnTo>
                  <a:lnTo>
                    <a:pt x="12623" y="68910"/>
                  </a:lnTo>
                  <a:lnTo>
                    <a:pt x="12636" y="69113"/>
                  </a:lnTo>
                  <a:lnTo>
                    <a:pt x="12687" y="69596"/>
                  </a:lnTo>
                  <a:lnTo>
                    <a:pt x="12750" y="70294"/>
                  </a:lnTo>
                  <a:lnTo>
                    <a:pt x="12065" y="74853"/>
                  </a:lnTo>
                  <a:lnTo>
                    <a:pt x="12026" y="75018"/>
                  </a:lnTo>
                  <a:lnTo>
                    <a:pt x="11976" y="75158"/>
                  </a:lnTo>
                  <a:lnTo>
                    <a:pt x="11772" y="75565"/>
                  </a:lnTo>
                  <a:lnTo>
                    <a:pt x="11480" y="76187"/>
                  </a:lnTo>
                  <a:lnTo>
                    <a:pt x="11391" y="76339"/>
                  </a:lnTo>
                  <a:lnTo>
                    <a:pt x="11290" y="76542"/>
                  </a:lnTo>
                  <a:lnTo>
                    <a:pt x="10960" y="77038"/>
                  </a:lnTo>
                  <a:lnTo>
                    <a:pt x="10871" y="77203"/>
                  </a:lnTo>
                  <a:lnTo>
                    <a:pt x="10668" y="77495"/>
                  </a:lnTo>
                  <a:lnTo>
                    <a:pt x="10439" y="77736"/>
                  </a:lnTo>
                  <a:lnTo>
                    <a:pt x="4343" y="81216"/>
                  </a:lnTo>
                  <a:lnTo>
                    <a:pt x="3238" y="81508"/>
                  </a:lnTo>
                  <a:lnTo>
                    <a:pt x="1257" y="81838"/>
                  </a:lnTo>
                  <a:lnTo>
                    <a:pt x="0" y="81978"/>
                  </a:lnTo>
                  <a:lnTo>
                    <a:pt x="355" y="85471"/>
                  </a:lnTo>
                  <a:lnTo>
                    <a:pt x="12979" y="80175"/>
                  </a:lnTo>
                  <a:lnTo>
                    <a:pt x="14732" y="77546"/>
                  </a:lnTo>
                  <a:lnTo>
                    <a:pt x="14859" y="77317"/>
                  </a:lnTo>
                  <a:lnTo>
                    <a:pt x="15113" y="76758"/>
                  </a:lnTo>
                  <a:lnTo>
                    <a:pt x="15227" y="76479"/>
                  </a:lnTo>
                  <a:lnTo>
                    <a:pt x="15379" y="76111"/>
                  </a:lnTo>
                  <a:lnTo>
                    <a:pt x="15443" y="75907"/>
                  </a:lnTo>
                  <a:lnTo>
                    <a:pt x="15595" y="75514"/>
                  </a:lnTo>
                  <a:lnTo>
                    <a:pt x="15786" y="74853"/>
                  </a:lnTo>
                  <a:lnTo>
                    <a:pt x="15875" y="74422"/>
                  </a:lnTo>
                  <a:lnTo>
                    <a:pt x="15951" y="74180"/>
                  </a:lnTo>
                  <a:lnTo>
                    <a:pt x="16002" y="73964"/>
                  </a:lnTo>
                  <a:lnTo>
                    <a:pt x="16078" y="73482"/>
                  </a:lnTo>
                  <a:lnTo>
                    <a:pt x="16167" y="73012"/>
                  </a:lnTo>
                  <a:lnTo>
                    <a:pt x="16192" y="72745"/>
                  </a:lnTo>
                  <a:lnTo>
                    <a:pt x="16230" y="72517"/>
                  </a:lnTo>
                  <a:lnTo>
                    <a:pt x="16268" y="71742"/>
                  </a:lnTo>
                  <a:lnTo>
                    <a:pt x="16268" y="71488"/>
                  </a:lnTo>
                  <a:lnTo>
                    <a:pt x="16294" y="71196"/>
                  </a:lnTo>
                  <a:lnTo>
                    <a:pt x="16294" y="70662"/>
                  </a:lnTo>
                  <a:close/>
                </a:path>
                <a:path w="110489" h="120650">
                  <a:moveTo>
                    <a:pt x="109893" y="31927"/>
                  </a:moveTo>
                  <a:lnTo>
                    <a:pt x="109435" y="2260"/>
                  </a:lnTo>
                  <a:lnTo>
                    <a:pt x="109435" y="2095"/>
                  </a:lnTo>
                  <a:lnTo>
                    <a:pt x="109448" y="1943"/>
                  </a:lnTo>
                  <a:lnTo>
                    <a:pt x="109435" y="1778"/>
                  </a:lnTo>
                  <a:lnTo>
                    <a:pt x="109423" y="1600"/>
                  </a:lnTo>
                  <a:lnTo>
                    <a:pt x="109385" y="1447"/>
                  </a:lnTo>
                  <a:lnTo>
                    <a:pt x="109334" y="1295"/>
                  </a:lnTo>
                  <a:lnTo>
                    <a:pt x="109270" y="1168"/>
                  </a:lnTo>
                  <a:lnTo>
                    <a:pt x="109207" y="1041"/>
                  </a:lnTo>
                  <a:lnTo>
                    <a:pt x="109118" y="914"/>
                  </a:lnTo>
                  <a:lnTo>
                    <a:pt x="109004" y="774"/>
                  </a:lnTo>
                  <a:lnTo>
                    <a:pt x="108889" y="647"/>
                  </a:lnTo>
                  <a:lnTo>
                    <a:pt x="108750" y="546"/>
                  </a:lnTo>
                  <a:lnTo>
                    <a:pt x="108623" y="469"/>
                  </a:lnTo>
                  <a:lnTo>
                    <a:pt x="108394" y="355"/>
                  </a:lnTo>
                  <a:lnTo>
                    <a:pt x="108165" y="304"/>
                  </a:lnTo>
                  <a:lnTo>
                    <a:pt x="108013" y="254"/>
                  </a:lnTo>
                  <a:lnTo>
                    <a:pt x="107835" y="241"/>
                  </a:lnTo>
                  <a:lnTo>
                    <a:pt x="106324" y="165"/>
                  </a:lnTo>
                  <a:lnTo>
                    <a:pt x="106324" y="30302"/>
                  </a:lnTo>
                  <a:lnTo>
                    <a:pt x="105575" y="30276"/>
                  </a:lnTo>
                  <a:lnTo>
                    <a:pt x="105168" y="30276"/>
                  </a:lnTo>
                  <a:lnTo>
                    <a:pt x="104343" y="30226"/>
                  </a:lnTo>
                  <a:lnTo>
                    <a:pt x="103022" y="30175"/>
                  </a:lnTo>
                  <a:lnTo>
                    <a:pt x="102552" y="30124"/>
                  </a:lnTo>
                  <a:lnTo>
                    <a:pt x="101777" y="30099"/>
                  </a:lnTo>
                  <a:lnTo>
                    <a:pt x="101612" y="30086"/>
                  </a:lnTo>
                  <a:lnTo>
                    <a:pt x="101257" y="30086"/>
                  </a:lnTo>
                  <a:lnTo>
                    <a:pt x="101003" y="30124"/>
                  </a:lnTo>
                  <a:lnTo>
                    <a:pt x="100672" y="30251"/>
                  </a:lnTo>
                  <a:lnTo>
                    <a:pt x="100520" y="30340"/>
                  </a:lnTo>
                  <a:lnTo>
                    <a:pt x="100380" y="30441"/>
                  </a:lnTo>
                  <a:lnTo>
                    <a:pt x="100241" y="30581"/>
                  </a:lnTo>
                  <a:lnTo>
                    <a:pt x="100114" y="30708"/>
                  </a:lnTo>
                  <a:lnTo>
                    <a:pt x="100012" y="30835"/>
                  </a:lnTo>
                  <a:lnTo>
                    <a:pt x="99898" y="31076"/>
                  </a:lnTo>
                  <a:lnTo>
                    <a:pt x="99809" y="31343"/>
                  </a:lnTo>
                  <a:lnTo>
                    <a:pt x="99771" y="31534"/>
                  </a:lnTo>
                  <a:lnTo>
                    <a:pt x="99745" y="31737"/>
                  </a:lnTo>
                  <a:lnTo>
                    <a:pt x="99187" y="43522"/>
                  </a:lnTo>
                  <a:lnTo>
                    <a:pt x="99517" y="66459"/>
                  </a:lnTo>
                  <a:lnTo>
                    <a:pt x="99364" y="66459"/>
                  </a:lnTo>
                  <a:lnTo>
                    <a:pt x="98082" y="66624"/>
                  </a:lnTo>
                  <a:lnTo>
                    <a:pt x="97828" y="66687"/>
                  </a:lnTo>
                  <a:lnTo>
                    <a:pt x="97091" y="66802"/>
                  </a:lnTo>
                  <a:lnTo>
                    <a:pt x="96850" y="66878"/>
                  </a:lnTo>
                  <a:lnTo>
                    <a:pt x="96608" y="66916"/>
                  </a:lnTo>
                  <a:lnTo>
                    <a:pt x="95910" y="67132"/>
                  </a:lnTo>
                  <a:lnTo>
                    <a:pt x="95250" y="67373"/>
                  </a:lnTo>
                  <a:lnTo>
                    <a:pt x="95021" y="67487"/>
                  </a:lnTo>
                  <a:lnTo>
                    <a:pt x="94805" y="67576"/>
                  </a:lnTo>
                  <a:lnTo>
                    <a:pt x="94602" y="67691"/>
                  </a:lnTo>
                  <a:lnTo>
                    <a:pt x="94411" y="67830"/>
                  </a:lnTo>
                  <a:lnTo>
                    <a:pt x="94208" y="67945"/>
                  </a:lnTo>
                  <a:lnTo>
                    <a:pt x="93814" y="68249"/>
                  </a:lnTo>
                  <a:lnTo>
                    <a:pt x="93535" y="68465"/>
                  </a:lnTo>
                  <a:lnTo>
                    <a:pt x="93383" y="68643"/>
                  </a:lnTo>
                  <a:lnTo>
                    <a:pt x="93268" y="68808"/>
                  </a:lnTo>
                  <a:lnTo>
                    <a:pt x="93192" y="68961"/>
                  </a:lnTo>
                  <a:lnTo>
                    <a:pt x="93078" y="69113"/>
                  </a:lnTo>
                  <a:lnTo>
                    <a:pt x="92964" y="69316"/>
                  </a:lnTo>
                  <a:lnTo>
                    <a:pt x="92760" y="70065"/>
                  </a:lnTo>
                  <a:lnTo>
                    <a:pt x="92659" y="71183"/>
                  </a:lnTo>
                  <a:lnTo>
                    <a:pt x="92633" y="71526"/>
                  </a:lnTo>
                  <a:lnTo>
                    <a:pt x="92595" y="73012"/>
                  </a:lnTo>
                  <a:lnTo>
                    <a:pt x="83108" y="86829"/>
                  </a:lnTo>
                  <a:lnTo>
                    <a:pt x="82169" y="31076"/>
                  </a:lnTo>
                  <a:lnTo>
                    <a:pt x="82194" y="30911"/>
                  </a:lnTo>
                  <a:lnTo>
                    <a:pt x="82207" y="30772"/>
                  </a:lnTo>
                  <a:lnTo>
                    <a:pt x="82194" y="30607"/>
                  </a:lnTo>
                  <a:lnTo>
                    <a:pt x="82118" y="30276"/>
                  </a:lnTo>
                  <a:lnTo>
                    <a:pt x="82054" y="30111"/>
                  </a:lnTo>
                  <a:lnTo>
                    <a:pt x="81953" y="29946"/>
                  </a:lnTo>
                  <a:lnTo>
                    <a:pt x="81864" y="29794"/>
                  </a:lnTo>
                  <a:lnTo>
                    <a:pt x="81724" y="29578"/>
                  </a:lnTo>
                  <a:lnTo>
                    <a:pt x="81610" y="29451"/>
                  </a:lnTo>
                  <a:lnTo>
                    <a:pt x="81457" y="29349"/>
                  </a:lnTo>
                  <a:lnTo>
                    <a:pt x="81064" y="28994"/>
                  </a:lnTo>
                  <a:lnTo>
                    <a:pt x="80810" y="28778"/>
                  </a:lnTo>
                  <a:lnTo>
                    <a:pt x="80568" y="28536"/>
                  </a:lnTo>
                  <a:lnTo>
                    <a:pt x="80327" y="28321"/>
                  </a:lnTo>
                  <a:lnTo>
                    <a:pt x="79895" y="27863"/>
                  </a:lnTo>
                  <a:lnTo>
                    <a:pt x="79756" y="27736"/>
                  </a:lnTo>
                  <a:lnTo>
                    <a:pt x="79756" y="96227"/>
                  </a:lnTo>
                  <a:lnTo>
                    <a:pt x="76644" y="100037"/>
                  </a:lnTo>
                  <a:lnTo>
                    <a:pt x="76225" y="76606"/>
                  </a:lnTo>
                  <a:lnTo>
                    <a:pt x="76263" y="76225"/>
                  </a:lnTo>
                  <a:lnTo>
                    <a:pt x="76250" y="76060"/>
                  </a:lnTo>
                  <a:lnTo>
                    <a:pt x="76225" y="75882"/>
                  </a:lnTo>
                  <a:lnTo>
                    <a:pt x="76123" y="75565"/>
                  </a:lnTo>
                  <a:lnTo>
                    <a:pt x="75996" y="75260"/>
                  </a:lnTo>
                  <a:lnTo>
                    <a:pt x="75895" y="75133"/>
                  </a:lnTo>
                  <a:lnTo>
                    <a:pt x="75780" y="74968"/>
                  </a:lnTo>
                  <a:lnTo>
                    <a:pt x="75653" y="74853"/>
                  </a:lnTo>
                  <a:lnTo>
                    <a:pt x="75526" y="74764"/>
                  </a:lnTo>
                  <a:lnTo>
                    <a:pt x="74917" y="40360"/>
                  </a:lnTo>
                  <a:lnTo>
                    <a:pt x="78727" y="35661"/>
                  </a:lnTo>
                  <a:lnTo>
                    <a:pt x="79641" y="89344"/>
                  </a:lnTo>
                  <a:lnTo>
                    <a:pt x="79756" y="96227"/>
                  </a:lnTo>
                  <a:lnTo>
                    <a:pt x="79756" y="27736"/>
                  </a:lnTo>
                  <a:lnTo>
                    <a:pt x="79298" y="27241"/>
                  </a:lnTo>
                  <a:lnTo>
                    <a:pt x="79108" y="27051"/>
                  </a:lnTo>
                  <a:lnTo>
                    <a:pt x="78143" y="25869"/>
                  </a:lnTo>
                  <a:lnTo>
                    <a:pt x="78003" y="25742"/>
                  </a:lnTo>
                  <a:lnTo>
                    <a:pt x="95097" y="5207"/>
                  </a:lnTo>
                  <a:lnTo>
                    <a:pt x="95148" y="4673"/>
                  </a:lnTo>
                  <a:lnTo>
                    <a:pt x="95250" y="4483"/>
                  </a:lnTo>
                  <a:lnTo>
                    <a:pt x="103098" y="3530"/>
                  </a:lnTo>
                  <a:lnTo>
                    <a:pt x="104089" y="3581"/>
                  </a:lnTo>
                  <a:lnTo>
                    <a:pt x="105003" y="3581"/>
                  </a:lnTo>
                  <a:lnTo>
                    <a:pt x="105867" y="3619"/>
                  </a:lnTo>
                  <a:lnTo>
                    <a:pt x="106324" y="30302"/>
                  </a:lnTo>
                  <a:lnTo>
                    <a:pt x="106324" y="165"/>
                  </a:lnTo>
                  <a:lnTo>
                    <a:pt x="103149" y="0"/>
                  </a:lnTo>
                  <a:lnTo>
                    <a:pt x="100444" y="12"/>
                  </a:lnTo>
                  <a:lnTo>
                    <a:pt x="98234" y="152"/>
                  </a:lnTo>
                  <a:lnTo>
                    <a:pt x="97193" y="304"/>
                  </a:lnTo>
                  <a:lnTo>
                    <a:pt x="96672" y="406"/>
                  </a:lnTo>
                  <a:lnTo>
                    <a:pt x="96151" y="469"/>
                  </a:lnTo>
                  <a:lnTo>
                    <a:pt x="92925" y="1854"/>
                  </a:lnTo>
                  <a:lnTo>
                    <a:pt x="92773" y="1968"/>
                  </a:lnTo>
                  <a:lnTo>
                    <a:pt x="92608" y="2082"/>
                  </a:lnTo>
                  <a:lnTo>
                    <a:pt x="92430" y="2286"/>
                  </a:lnTo>
                  <a:lnTo>
                    <a:pt x="91630" y="5207"/>
                  </a:lnTo>
                  <a:lnTo>
                    <a:pt x="75425" y="22580"/>
                  </a:lnTo>
                  <a:lnTo>
                    <a:pt x="75196" y="22542"/>
                  </a:lnTo>
                  <a:lnTo>
                    <a:pt x="74993" y="22567"/>
                  </a:lnTo>
                  <a:lnTo>
                    <a:pt x="74777" y="22580"/>
                  </a:lnTo>
                  <a:lnTo>
                    <a:pt x="74561" y="22631"/>
                  </a:lnTo>
                  <a:lnTo>
                    <a:pt x="74333" y="22733"/>
                  </a:lnTo>
                  <a:lnTo>
                    <a:pt x="74142" y="22821"/>
                  </a:lnTo>
                  <a:lnTo>
                    <a:pt x="73228" y="24257"/>
                  </a:lnTo>
                  <a:lnTo>
                    <a:pt x="73228" y="24612"/>
                  </a:lnTo>
                  <a:lnTo>
                    <a:pt x="73266" y="24777"/>
                  </a:lnTo>
                  <a:lnTo>
                    <a:pt x="73418" y="25260"/>
                  </a:lnTo>
                  <a:lnTo>
                    <a:pt x="73507" y="25412"/>
                  </a:lnTo>
                  <a:lnTo>
                    <a:pt x="73609" y="25552"/>
                  </a:lnTo>
                  <a:lnTo>
                    <a:pt x="73710" y="25704"/>
                  </a:lnTo>
                  <a:lnTo>
                    <a:pt x="73888" y="25933"/>
                  </a:lnTo>
                  <a:lnTo>
                    <a:pt x="74002" y="26098"/>
                  </a:lnTo>
                  <a:lnTo>
                    <a:pt x="74104" y="26276"/>
                  </a:lnTo>
                  <a:lnTo>
                    <a:pt x="74460" y="26835"/>
                  </a:lnTo>
                  <a:lnTo>
                    <a:pt x="74904" y="27432"/>
                  </a:lnTo>
                  <a:lnTo>
                    <a:pt x="75031" y="27647"/>
                  </a:lnTo>
                  <a:lnTo>
                    <a:pt x="75196" y="27838"/>
                  </a:lnTo>
                  <a:lnTo>
                    <a:pt x="75526" y="28282"/>
                  </a:lnTo>
                  <a:lnTo>
                    <a:pt x="76085" y="28917"/>
                  </a:lnTo>
                  <a:lnTo>
                    <a:pt x="76276" y="29184"/>
                  </a:lnTo>
                  <a:lnTo>
                    <a:pt x="76492" y="29387"/>
                  </a:lnTo>
                  <a:lnTo>
                    <a:pt x="76911" y="29870"/>
                  </a:lnTo>
                  <a:lnTo>
                    <a:pt x="77139" y="30111"/>
                  </a:lnTo>
                  <a:lnTo>
                    <a:pt x="77876" y="30835"/>
                  </a:lnTo>
                  <a:lnTo>
                    <a:pt x="78016" y="30975"/>
                  </a:lnTo>
                  <a:lnTo>
                    <a:pt x="71793" y="38646"/>
                  </a:lnTo>
                  <a:lnTo>
                    <a:pt x="71564" y="39001"/>
                  </a:lnTo>
                  <a:lnTo>
                    <a:pt x="71424" y="39331"/>
                  </a:lnTo>
                  <a:lnTo>
                    <a:pt x="71386" y="40005"/>
                  </a:lnTo>
                  <a:lnTo>
                    <a:pt x="72034" y="76288"/>
                  </a:lnTo>
                  <a:lnTo>
                    <a:pt x="72021" y="76542"/>
                  </a:lnTo>
                  <a:lnTo>
                    <a:pt x="72034" y="76708"/>
                  </a:lnTo>
                  <a:lnTo>
                    <a:pt x="72478" y="101460"/>
                  </a:lnTo>
                  <a:lnTo>
                    <a:pt x="65900" y="89141"/>
                  </a:lnTo>
                  <a:lnTo>
                    <a:pt x="65963" y="87896"/>
                  </a:lnTo>
                  <a:lnTo>
                    <a:pt x="66052" y="87299"/>
                  </a:lnTo>
                  <a:lnTo>
                    <a:pt x="66128" y="86956"/>
                  </a:lnTo>
                  <a:lnTo>
                    <a:pt x="66192" y="86779"/>
                  </a:lnTo>
                  <a:lnTo>
                    <a:pt x="66243" y="86601"/>
                  </a:lnTo>
                  <a:lnTo>
                    <a:pt x="66268" y="86398"/>
                  </a:lnTo>
                  <a:lnTo>
                    <a:pt x="66281" y="86182"/>
                  </a:lnTo>
                  <a:lnTo>
                    <a:pt x="66268" y="85928"/>
                  </a:lnTo>
                  <a:lnTo>
                    <a:pt x="66179" y="80949"/>
                  </a:lnTo>
                  <a:lnTo>
                    <a:pt x="66205" y="80772"/>
                  </a:lnTo>
                  <a:lnTo>
                    <a:pt x="66205" y="80606"/>
                  </a:lnTo>
                  <a:lnTo>
                    <a:pt x="66192" y="80454"/>
                  </a:lnTo>
                  <a:lnTo>
                    <a:pt x="66167" y="80289"/>
                  </a:lnTo>
                  <a:lnTo>
                    <a:pt x="66128" y="80111"/>
                  </a:lnTo>
                  <a:lnTo>
                    <a:pt x="66078" y="79959"/>
                  </a:lnTo>
                  <a:lnTo>
                    <a:pt x="66014" y="79819"/>
                  </a:lnTo>
                  <a:lnTo>
                    <a:pt x="65938" y="79654"/>
                  </a:lnTo>
                  <a:lnTo>
                    <a:pt x="65836" y="79514"/>
                  </a:lnTo>
                  <a:lnTo>
                    <a:pt x="65620" y="79286"/>
                  </a:lnTo>
                  <a:lnTo>
                    <a:pt x="65481" y="79159"/>
                  </a:lnTo>
                  <a:lnTo>
                    <a:pt x="65354" y="79057"/>
                  </a:lnTo>
                  <a:lnTo>
                    <a:pt x="65214" y="78981"/>
                  </a:lnTo>
                  <a:lnTo>
                    <a:pt x="65049" y="78930"/>
                  </a:lnTo>
                  <a:lnTo>
                    <a:pt x="64897" y="78867"/>
                  </a:lnTo>
                  <a:lnTo>
                    <a:pt x="64706" y="78841"/>
                  </a:lnTo>
                  <a:lnTo>
                    <a:pt x="64528" y="78828"/>
                  </a:lnTo>
                  <a:lnTo>
                    <a:pt x="64338" y="78828"/>
                  </a:lnTo>
                  <a:lnTo>
                    <a:pt x="63919" y="78905"/>
                  </a:lnTo>
                  <a:lnTo>
                    <a:pt x="63779" y="78968"/>
                  </a:lnTo>
                  <a:lnTo>
                    <a:pt x="63652" y="79019"/>
                  </a:lnTo>
                  <a:lnTo>
                    <a:pt x="63474" y="79082"/>
                  </a:lnTo>
                  <a:lnTo>
                    <a:pt x="63246" y="79133"/>
                  </a:lnTo>
                  <a:lnTo>
                    <a:pt x="63030" y="79197"/>
                  </a:lnTo>
                  <a:lnTo>
                    <a:pt x="62814" y="79286"/>
                  </a:lnTo>
                  <a:lnTo>
                    <a:pt x="62611" y="79324"/>
                  </a:lnTo>
                  <a:lnTo>
                    <a:pt x="62191" y="79463"/>
                  </a:lnTo>
                  <a:lnTo>
                    <a:pt x="61976" y="79514"/>
                  </a:lnTo>
                  <a:lnTo>
                    <a:pt x="61760" y="79578"/>
                  </a:lnTo>
                  <a:lnTo>
                    <a:pt x="61137" y="79730"/>
                  </a:lnTo>
                  <a:lnTo>
                    <a:pt x="59982" y="79997"/>
                  </a:lnTo>
                  <a:lnTo>
                    <a:pt x="59677" y="80048"/>
                  </a:lnTo>
                  <a:lnTo>
                    <a:pt x="58788" y="80251"/>
                  </a:lnTo>
                  <a:lnTo>
                    <a:pt x="58496" y="80289"/>
                  </a:lnTo>
                  <a:lnTo>
                    <a:pt x="57251" y="80530"/>
                  </a:lnTo>
                  <a:lnTo>
                    <a:pt x="57048" y="80568"/>
                  </a:lnTo>
                  <a:lnTo>
                    <a:pt x="56464" y="80645"/>
                  </a:lnTo>
                  <a:lnTo>
                    <a:pt x="55333" y="80886"/>
                  </a:lnTo>
                  <a:lnTo>
                    <a:pt x="55105" y="80911"/>
                  </a:lnTo>
                  <a:lnTo>
                    <a:pt x="53873" y="83197"/>
                  </a:lnTo>
                  <a:lnTo>
                    <a:pt x="54013" y="83489"/>
                  </a:lnTo>
                  <a:lnTo>
                    <a:pt x="55397" y="84378"/>
                  </a:lnTo>
                  <a:lnTo>
                    <a:pt x="55803" y="84353"/>
                  </a:lnTo>
                  <a:lnTo>
                    <a:pt x="56908" y="84201"/>
                  </a:lnTo>
                  <a:lnTo>
                    <a:pt x="57632" y="84061"/>
                  </a:lnTo>
                  <a:lnTo>
                    <a:pt x="57861" y="83997"/>
                  </a:lnTo>
                  <a:lnTo>
                    <a:pt x="59131" y="83756"/>
                  </a:lnTo>
                  <a:lnTo>
                    <a:pt x="59778" y="83654"/>
                  </a:lnTo>
                  <a:lnTo>
                    <a:pt x="60096" y="83566"/>
                  </a:lnTo>
                  <a:lnTo>
                    <a:pt x="60413" y="83527"/>
                  </a:lnTo>
                  <a:lnTo>
                    <a:pt x="61023" y="83362"/>
                  </a:lnTo>
                  <a:lnTo>
                    <a:pt x="61341" y="83299"/>
                  </a:lnTo>
                  <a:lnTo>
                    <a:pt x="61671" y="83248"/>
                  </a:lnTo>
                  <a:lnTo>
                    <a:pt x="62280" y="83070"/>
                  </a:lnTo>
                  <a:lnTo>
                    <a:pt x="62585" y="82994"/>
                  </a:lnTo>
                  <a:lnTo>
                    <a:pt x="62750" y="85979"/>
                  </a:lnTo>
                  <a:lnTo>
                    <a:pt x="62611" y="86601"/>
                  </a:lnTo>
                  <a:lnTo>
                    <a:pt x="62458" y="87464"/>
                  </a:lnTo>
                  <a:lnTo>
                    <a:pt x="62369" y="88353"/>
                  </a:lnTo>
                  <a:lnTo>
                    <a:pt x="62407" y="90055"/>
                  </a:lnTo>
                  <a:lnTo>
                    <a:pt x="62509" y="90893"/>
                  </a:lnTo>
                  <a:lnTo>
                    <a:pt x="72872" y="106756"/>
                  </a:lnTo>
                  <a:lnTo>
                    <a:pt x="72999" y="106908"/>
                  </a:lnTo>
                  <a:lnTo>
                    <a:pt x="73126" y="107022"/>
                  </a:lnTo>
                  <a:lnTo>
                    <a:pt x="73253" y="107518"/>
                  </a:lnTo>
                  <a:lnTo>
                    <a:pt x="48907" y="117081"/>
                  </a:lnTo>
                  <a:lnTo>
                    <a:pt x="48679" y="117094"/>
                  </a:lnTo>
                  <a:lnTo>
                    <a:pt x="48488" y="117119"/>
                  </a:lnTo>
                  <a:lnTo>
                    <a:pt x="48298" y="117157"/>
                  </a:lnTo>
                  <a:lnTo>
                    <a:pt x="48120" y="117233"/>
                  </a:lnTo>
                  <a:lnTo>
                    <a:pt x="47980" y="117322"/>
                  </a:lnTo>
                  <a:lnTo>
                    <a:pt x="47828" y="117398"/>
                  </a:lnTo>
                  <a:lnTo>
                    <a:pt x="47574" y="117627"/>
                  </a:lnTo>
                  <a:lnTo>
                    <a:pt x="47472" y="117754"/>
                  </a:lnTo>
                  <a:lnTo>
                    <a:pt x="47383" y="117919"/>
                  </a:lnTo>
                  <a:lnTo>
                    <a:pt x="47320" y="118059"/>
                  </a:lnTo>
                  <a:lnTo>
                    <a:pt x="47244" y="118186"/>
                  </a:lnTo>
                  <a:lnTo>
                    <a:pt x="47193" y="118351"/>
                  </a:lnTo>
                  <a:lnTo>
                    <a:pt x="47142" y="118681"/>
                  </a:lnTo>
                  <a:lnTo>
                    <a:pt x="47142" y="119011"/>
                  </a:lnTo>
                  <a:lnTo>
                    <a:pt x="47180" y="119189"/>
                  </a:lnTo>
                  <a:lnTo>
                    <a:pt x="47205" y="119341"/>
                  </a:lnTo>
                  <a:lnTo>
                    <a:pt x="47980" y="120370"/>
                  </a:lnTo>
                  <a:lnTo>
                    <a:pt x="48133" y="120459"/>
                  </a:lnTo>
                  <a:lnTo>
                    <a:pt x="48310" y="120535"/>
                  </a:lnTo>
                  <a:lnTo>
                    <a:pt x="48501" y="120573"/>
                  </a:lnTo>
                  <a:lnTo>
                    <a:pt x="48691" y="120599"/>
                  </a:lnTo>
                  <a:lnTo>
                    <a:pt x="48907" y="120611"/>
                  </a:lnTo>
                  <a:lnTo>
                    <a:pt x="51701" y="120510"/>
                  </a:lnTo>
                  <a:lnTo>
                    <a:pt x="76746" y="107873"/>
                  </a:lnTo>
                  <a:lnTo>
                    <a:pt x="76758" y="107721"/>
                  </a:lnTo>
                  <a:lnTo>
                    <a:pt x="76771" y="107492"/>
                  </a:lnTo>
                  <a:lnTo>
                    <a:pt x="76733" y="105486"/>
                  </a:lnTo>
                  <a:lnTo>
                    <a:pt x="77978" y="103962"/>
                  </a:lnTo>
                  <a:lnTo>
                    <a:pt x="82905" y="97942"/>
                  </a:lnTo>
                  <a:lnTo>
                    <a:pt x="83197" y="97421"/>
                  </a:lnTo>
                  <a:lnTo>
                    <a:pt x="83261" y="97243"/>
                  </a:lnTo>
                  <a:lnTo>
                    <a:pt x="83273" y="96837"/>
                  </a:lnTo>
                  <a:lnTo>
                    <a:pt x="83286" y="96621"/>
                  </a:lnTo>
                  <a:lnTo>
                    <a:pt x="83185" y="90614"/>
                  </a:lnTo>
                  <a:lnTo>
                    <a:pt x="83553" y="90474"/>
                  </a:lnTo>
                  <a:lnTo>
                    <a:pt x="85090" y="89801"/>
                  </a:lnTo>
                  <a:lnTo>
                    <a:pt x="96139" y="73202"/>
                  </a:lnTo>
                  <a:lnTo>
                    <a:pt x="96139" y="71501"/>
                  </a:lnTo>
                  <a:lnTo>
                    <a:pt x="96151" y="70954"/>
                  </a:lnTo>
                  <a:lnTo>
                    <a:pt x="96266" y="70802"/>
                  </a:lnTo>
                  <a:lnTo>
                    <a:pt x="96443" y="70726"/>
                  </a:lnTo>
                  <a:lnTo>
                    <a:pt x="96888" y="70523"/>
                  </a:lnTo>
                  <a:lnTo>
                    <a:pt x="97015" y="70497"/>
                  </a:lnTo>
                  <a:lnTo>
                    <a:pt x="97167" y="70434"/>
                  </a:lnTo>
                  <a:lnTo>
                    <a:pt x="97485" y="70358"/>
                  </a:lnTo>
                  <a:lnTo>
                    <a:pt x="97650" y="70294"/>
                  </a:lnTo>
                  <a:lnTo>
                    <a:pt x="98399" y="70154"/>
                  </a:lnTo>
                  <a:lnTo>
                    <a:pt x="99021" y="70053"/>
                  </a:lnTo>
                  <a:lnTo>
                    <a:pt x="99263" y="70027"/>
                  </a:lnTo>
                  <a:lnTo>
                    <a:pt x="99466" y="69989"/>
                  </a:lnTo>
                  <a:lnTo>
                    <a:pt x="100177" y="69964"/>
                  </a:lnTo>
                  <a:lnTo>
                    <a:pt x="100634" y="69913"/>
                  </a:lnTo>
                  <a:lnTo>
                    <a:pt x="101130" y="69900"/>
                  </a:lnTo>
                  <a:lnTo>
                    <a:pt x="101371" y="69875"/>
                  </a:lnTo>
                  <a:lnTo>
                    <a:pt x="101587" y="69862"/>
                  </a:lnTo>
                  <a:lnTo>
                    <a:pt x="101968" y="69761"/>
                  </a:lnTo>
                  <a:lnTo>
                    <a:pt x="102133" y="69697"/>
                  </a:lnTo>
                  <a:lnTo>
                    <a:pt x="102298" y="69608"/>
                  </a:lnTo>
                  <a:lnTo>
                    <a:pt x="102527" y="69418"/>
                  </a:lnTo>
                  <a:lnTo>
                    <a:pt x="102755" y="69164"/>
                  </a:lnTo>
                  <a:lnTo>
                    <a:pt x="102857" y="68999"/>
                  </a:lnTo>
                  <a:lnTo>
                    <a:pt x="102920" y="68872"/>
                  </a:lnTo>
                  <a:lnTo>
                    <a:pt x="102997" y="68681"/>
                  </a:lnTo>
                  <a:lnTo>
                    <a:pt x="103022" y="68541"/>
                  </a:lnTo>
                  <a:lnTo>
                    <a:pt x="103047" y="68376"/>
                  </a:lnTo>
                  <a:lnTo>
                    <a:pt x="103060" y="68211"/>
                  </a:lnTo>
                  <a:lnTo>
                    <a:pt x="103060" y="68084"/>
                  </a:lnTo>
                  <a:lnTo>
                    <a:pt x="103047" y="67868"/>
                  </a:lnTo>
                  <a:lnTo>
                    <a:pt x="102692" y="43675"/>
                  </a:lnTo>
                  <a:lnTo>
                    <a:pt x="102692" y="43522"/>
                  </a:lnTo>
                  <a:lnTo>
                    <a:pt x="103174" y="33718"/>
                  </a:lnTo>
                  <a:lnTo>
                    <a:pt x="103746" y="33743"/>
                  </a:lnTo>
                  <a:lnTo>
                    <a:pt x="104622" y="33756"/>
                  </a:lnTo>
                  <a:lnTo>
                    <a:pt x="105867" y="33820"/>
                  </a:lnTo>
                  <a:lnTo>
                    <a:pt x="106260" y="33820"/>
                  </a:lnTo>
                  <a:lnTo>
                    <a:pt x="106667" y="33845"/>
                  </a:lnTo>
                  <a:lnTo>
                    <a:pt x="108127" y="33858"/>
                  </a:lnTo>
                  <a:lnTo>
                    <a:pt x="108331" y="33858"/>
                  </a:lnTo>
                  <a:lnTo>
                    <a:pt x="108546" y="33820"/>
                  </a:lnTo>
                  <a:lnTo>
                    <a:pt x="108712" y="33769"/>
                  </a:lnTo>
                  <a:lnTo>
                    <a:pt x="108889" y="33718"/>
                  </a:lnTo>
                  <a:lnTo>
                    <a:pt x="109054" y="33616"/>
                  </a:lnTo>
                  <a:lnTo>
                    <a:pt x="109194" y="33540"/>
                  </a:lnTo>
                  <a:lnTo>
                    <a:pt x="109334" y="33426"/>
                  </a:lnTo>
                  <a:lnTo>
                    <a:pt x="109435" y="33299"/>
                  </a:lnTo>
                  <a:lnTo>
                    <a:pt x="109562" y="33159"/>
                  </a:lnTo>
                  <a:lnTo>
                    <a:pt x="109728" y="32905"/>
                  </a:lnTo>
                  <a:lnTo>
                    <a:pt x="109791" y="32753"/>
                  </a:lnTo>
                  <a:lnTo>
                    <a:pt x="109842" y="32588"/>
                  </a:lnTo>
                  <a:lnTo>
                    <a:pt x="109867" y="32397"/>
                  </a:lnTo>
                  <a:lnTo>
                    <a:pt x="109893" y="32270"/>
                  </a:lnTo>
                  <a:lnTo>
                    <a:pt x="109893" y="32067"/>
                  </a:lnTo>
                  <a:lnTo>
                    <a:pt x="109893" y="319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568471" y="7726743"/>
              <a:ext cx="118110" cy="105410"/>
            </a:xfrm>
            <a:custGeom>
              <a:avLst/>
              <a:gdLst/>
              <a:ahLst/>
              <a:cxnLst/>
              <a:rect l="l" t="t" r="r" b="b"/>
              <a:pathLst>
                <a:path w="118110" h="105409">
                  <a:moveTo>
                    <a:pt x="37947" y="59639"/>
                  </a:moveTo>
                  <a:lnTo>
                    <a:pt x="37338" y="56172"/>
                  </a:lnTo>
                  <a:lnTo>
                    <a:pt x="36550" y="56286"/>
                  </a:lnTo>
                  <a:lnTo>
                    <a:pt x="35420" y="56527"/>
                  </a:lnTo>
                  <a:lnTo>
                    <a:pt x="35191" y="56553"/>
                  </a:lnTo>
                  <a:lnTo>
                    <a:pt x="34963" y="56565"/>
                  </a:lnTo>
                  <a:lnTo>
                    <a:pt x="34112" y="56692"/>
                  </a:lnTo>
                  <a:lnTo>
                    <a:pt x="31445" y="56946"/>
                  </a:lnTo>
                  <a:lnTo>
                    <a:pt x="31000" y="56959"/>
                  </a:lnTo>
                  <a:lnTo>
                    <a:pt x="30556" y="57010"/>
                  </a:lnTo>
                  <a:lnTo>
                    <a:pt x="29197" y="57061"/>
                  </a:lnTo>
                  <a:lnTo>
                    <a:pt x="28295" y="57061"/>
                  </a:lnTo>
                  <a:lnTo>
                    <a:pt x="28079" y="57061"/>
                  </a:lnTo>
                  <a:lnTo>
                    <a:pt x="26454" y="57061"/>
                  </a:lnTo>
                  <a:lnTo>
                    <a:pt x="23736" y="56946"/>
                  </a:lnTo>
                  <a:lnTo>
                    <a:pt x="21082" y="56756"/>
                  </a:lnTo>
                  <a:lnTo>
                    <a:pt x="20866" y="56730"/>
                  </a:lnTo>
                  <a:lnTo>
                    <a:pt x="20662" y="56718"/>
                  </a:lnTo>
                  <a:lnTo>
                    <a:pt x="20218" y="56629"/>
                  </a:lnTo>
                  <a:lnTo>
                    <a:pt x="19977" y="56616"/>
                  </a:lnTo>
                  <a:lnTo>
                    <a:pt x="19494" y="56527"/>
                  </a:lnTo>
                  <a:lnTo>
                    <a:pt x="19240" y="56515"/>
                  </a:lnTo>
                  <a:lnTo>
                    <a:pt x="19037" y="56489"/>
                  </a:lnTo>
                  <a:lnTo>
                    <a:pt x="17653" y="56311"/>
                  </a:lnTo>
                  <a:lnTo>
                    <a:pt x="17335" y="56248"/>
                  </a:lnTo>
                  <a:lnTo>
                    <a:pt x="16713" y="56172"/>
                  </a:lnTo>
                  <a:lnTo>
                    <a:pt x="15201" y="55918"/>
                  </a:lnTo>
                  <a:lnTo>
                    <a:pt x="14897" y="55854"/>
                  </a:lnTo>
                  <a:lnTo>
                    <a:pt x="14617" y="55816"/>
                  </a:lnTo>
                  <a:lnTo>
                    <a:pt x="14325" y="55727"/>
                  </a:lnTo>
                  <a:lnTo>
                    <a:pt x="13741" y="55638"/>
                  </a:lnTo>
                  <a:lnTo>
                    <a:pt x="12839" y="55422"/>
                  </a:lnTo>
                  <a:lnTo>
                    <a:pt x="12534" y="55359"/>
                  </a:lnTo>
                  <a:lnTo>
                    <a:pt x="11836" y="55168"/>
                  </a:lnTo>
                  <a:lnTo>
                    <a:pt x="11226" y="55029"/>
                  </a:lnTo>
                  <a:lnTo>
                    <a:pt x="10947" y="54940"/>
                  </a:lnTo>
                  <a:lnTo>
                    <a:pt x="10350" y="54800"/>
                  </a:lnTo>
                  <a:lnTo>
                    <a:pt x="8089" y="54114"/>
                  </a:lnTo>
                  <a:lnTo>
                    <a:pt x="7620" y="53936"/>
                  </a:lnTo>
                  <a:lnTo>
                    <a:pt x="7429" y="53848"/>
                  </a:lnTo>
                  <a:lnTo>
                    <a:pt x="7226" y="53784"/>
                  </a:lnTo>
                  <a:lnTo>
                    <a:pt x="4800" y="52819"/>
                  </a:lnTo>
                  <a:lnTo>
                    <a:pt x="3124" y="52006"/>
                  </a:lnTo>
                  <a:lnTo>
                    <a:pt x="2857" y="51765"/>
                  </a:lnTo>
                  <a:lnTo>
                    <a:pt x="2959" y="51917"/>
                  </a:lnTo>
                  <a:lnTo>
                    <a:pt x="2832" y="51828"/>
                  </a:lnTo>
                  <a:lnTo>
                    <a:pt x="2692" y="51752"/>
                  </a:lnTo>
                  <a:lnTo>
                    <a:pt x="2552" y="51689"/>
                  </a:lnTo>
                  <a:lnTo>
                    <a:pt x="2425" y="51625"/>
                  </a:lnTo>
                  <a:lnTo>
                    <a:pt x="2286" y="51562"/>
                  </a:lnTo>
                  <a:lnTo>
                    <a:pt x="1968" y="51485"/>
                  </a:lnTo>
                  <a:lnTo>
                    <a:pt x="1790" y="51485"/>
                  </a:lnTo>
                  <a:lnTo>
                    <a:pt x="1625" y="51498"/>
                  </a:lnTo>
                  <a:lnTo>
                    <a:pt x="1473" y="51523"/>
                  </a:lnTo>
                  <a:lnTo>
                    <a:pt x="1308" y="51562"/>
                  </a:lnTo>
                  <a:lnTo>
                    <a:pt x="1155" y="51625"/>
                  </a:lnTo>
                  <a:lnTo>
                    <a:pt x="965" y="51701"/>
                  </a:lnTo>
                  <a:lnTo>
                    <a:pt x="812" y="51790"/>
                  </a:lnTo>
                  <a:lnTo>
                    <a:pt x="558" y="51981"/>
                  </a:lnTo>
                  <a:lnTo>
                    <a:pt x="431" y="52095"/>
                  </a:lnTo>
                  <a:lnTo>
                    <a:pt x="330" y="52247"/>
                  </a:lnTo>
                  <a:lnTo>
                    <a:pt x="228" y="52387"/>
                  </a:lnTo>
                  <a:lnTo>
                    <a:pt x="88" y="52717"/>
                  </a:lnTo>
                  <a:lnTo>
                    <a:pt x="12" y="53111"/>
                  </a:lnTo>
                  <a:lnTo>
                    <a:pt x="0" y="53289"/>
                  </a:lnTo>
                  <a:lnTo>
                    <a:pt x="12" y="53454"/>
                  </a:lnTo>
                  <a:lnTo>
                    <a:pt x="38" y="53632"/>
                  </a:lnTo>
                  <a:lnTo>
                    <a:pt x="546" y="77800"/>
                  </a:lnTo>
                  <a:lnTo>
                    <a:pt x="673" y="83540"/>
                  </a:lnTo>
                  <a:lnTo>
                    <a:pt x="673" y="83731"/>
                  </a:lnTo>
                  <a:lnTo>
                    <a:pt x="723" y="84302"/>
                  </a:lnTo>
                  <a:lnTo>
                    <a:pt x="889" y="85090"/>
                  </a:lnTo>
                  <a:lnTo>
                    <a:pt x="28994" y="96253"/>
                  </a:lnTo>
                  <a:lnTo>
                    <a:pt x="29197" y="96240"/>
                  </a:lnTo>
                  <a:lnTo>
                    <a:pt x="29400" y="96215"/>
                  </a:lnTo>
                  <a:lnTo>
                    <a:pt x="29756" y="96100"/>
                  </a:lnTo>
                  <a:lnTo>
                    <a:pt x="29921" y="96012"/>
                  </a:lnTo>
                  <a:lnTo>
                    <a:pt x="30060" y="95910"/>
                  </a:lnTo>
                  <a:lnTo>
                    <a:pt x="30200" y="95821"/>
                  </a:lnTo>
                  <a:lnTo>
                    <a:pt x="30416" y="95554"/>
                  </a:lnTo>
                  <a:lnTo>
                    <a:pt x="30645" y="95148"/>
                  </a:lnTo>
                  <a:lnTo>
                    <a:pt x="30695" y="94957"/>
                  </a:lnTo>
                  <a:lnTo>
                    <a:pt x="30721" y="94818"/>
                  </a:lnTo>
                  <a:lnTo>
                    <a:pt x="30746" y="94488"/>
                  </a:lnTo>
                  <a:lnTo>
                    <a:pt x="30721" y="94157"/>
                  </a:lnTo>
                  <a:lnTo>
                    <a:pt x="25082" y="92633"/>
                  </a:lnTo>
                  <a:lnTo>
                    <a:pt x="22580" y="92443"/>
                  </a:lnTo>
                  <a:lnTo>
                    <a:pt x="3594" y="56146"/>
                  </a:lnTo>
                  <a:lnTo>
                    <a:pt x="5334" y="56845"/>
                  </a:lnTo>
                  <a:lnTo>
                    <a:pt x="5664" y="56959"/>
                  </a:lnTo>
                  <a:lnTo>
                    <a:pt x="5994" y="57111"/>
                  </a:lnTo>
                  <a:lnTo>
                    <a:pt x="6134" y="57150"/>
                  </a:lnTo>
                  <a:lnTo>
                    <a:pt x="6388" y="57251"/>
                  </a:lnTo>
                  <a:lnTo>
                    <a:pt x="6515" y="57302"/>
                  </a:lnTo>
                  <a:lnTo>
                    <a:pt x="6642" y="57315"/>
                  </a:lnTo>
                  <a:lnTo>
                    <a:pt x="6769" y="57353"/>
                  </a:lnTo>
                  <a:lnTo>
                    <a:pt x="6972" y="57442"/>
                  </a:lnTo>
                  <a:lnTo>
                    <a:pt x="7569" y="57645"/>
                  </a:lnTo>
                  <a:lnTo>
                    <a:pt x="7874" y="57721"/>
                  </a:lnTo>
                  <a:lnTo>
                    <a:pt x="8166" y="57835"/>
                  </a:lnTo>
                  <a:lnTo>
                    <a:pt x="9080" y="58102"/>
                  </a:lnTo>
                  <a:lnTo>
                    <a:pt x="9715" y="58254"/>
                  </a:lnTo>
                  <a:lnTo>
                    <a:pt x="10033" y="58369"/>
                  </a:lnTo>
                  <a:lnTo>
                    <a:pt x="10655" y="58508"/>
                  </a:lnTo>
                  <a:lnTo>
                    <a:pt x="11303" y="58699"/>
                  </a:lnTo>
                  <a:lnTo>
                    <a:pt x="11798" y="58813"/>
                  </a:lnTo>
                  <a:lnTo>
                    <a:pt x="11988" y="58851"/>
                  </a:lnTo>
                  <a:lnTo>
                    <a:pt x="12585" y="58966"/>
                  </a:lnTo>
                  <a:lnTo>
                    <a:pt x="12776" y="59029"/>
                  </a:lnTo>
                  <a:lnTo>
                    <a:pt x="13373" y="59156"/>
                  </a:lnTo>
                  <a:lnTo>
                    <a:pt x="13627" y="59207"/>
                  </a:lnTo>
                  <a:lnTo>
                    <a:pt x="14566" y="59385"/>
                  </a:lnTo>
                  <a:lnTo>
                    <a:pt x="15214" y="59486"/>
                  </a:lnTo>
                  <a:lnTo>
                    <a:pt x="15532" y="59563"/>
                  </a:lnTo>
                  <a:lnTo>
                    <a:pt x="15875" y="59601"/>
                  </a:lnTo>
                  <a:lnTo>
                    <a:pt x="16192" y="59664"/>
                  </a:lnTo>
                  <a:lnTo>
                    <a:pt x="16852" y="59740"/>
                  </a:lnTo>
                  <a:lnTo>
                    <a:pt x="17843" y="59893"/>
                  </a:lnTo>
                  <a:lnTo>
                    <a:pt x="18503" y="59982"/>
                  </a:lnTo>
                  <a:lnTo>
                    <a:pt x="18834" y="59994"/>
                  </a:lnTo>
                  <a:lnTo>
                    <a:pt x="20002" y="60185"/>
                  </a:lnTo>
                  <a:lnTo>
                    <a:pt x="20764" y="60261"/>
                  </a:lnTo>
                  <a:lnTo>
                    <a:pt x="22161" y="60388"/>
                  </a:lnTo>
                  <a:lnTo>
                    <a:pt x="22606" y="60401"/>
                  </a:lnTo>
                  <a:lnTo>
                    <a:pt x="23533" y="60477"/>
                  </a:lnTo>
                  <a:lnTo>
                    <a:pt x="25425" y="60553"/>
                  </a:lnTo>
                  <a:lnTo>
                    <a:pt x="25908" y="60553"/>
                  </a:lnTo>
                  <a:lnTo>
                    <a:pt x="26377" y="60579"/>
                  </a:lnTo>
                  <a:lnTo>
                    <a:pt x="28308" y="60591"/>
                  </a:lnTo>
                  <a:lnTo>
                    <a:pt x="29286" y="60579"/>
                  </a:lnTo>
                  <a:lnTo>
                    <a:pt x="31229" y="60490"/>
                  </a:lnTo>
                  <a:lnTo>
                    <a:pt x="32651" y="60388"/>
                  </a:lnTo>
                  <a:lnTo>
                    <a:pt x="34048" y="60261"/>
                  </a:lnTo>
                  <a:lnTo>
                    <a:pt x="34963" y="60134"/>
                  </a:lnTo>
                  <a:lnTo>
                    <a:pt x="35433" y="60083"/>
                  </a:lnTo>
                  <a:lnTo>
                    <a:pt x="35864" y="60007"/>
                  </a:lnTo>
                  <a:lnTo>
                    <a:pt x="36995" y="59842"/>
                  </a:lnTo>
                  <a:lnTo>
                    <a:pt x="37719" y="59702"/>
                  </a:lnTo>
                  <a:lnTo>
                    <a:pt x="37947" y="59639"/>
                  </a:lnTo>
                  <a:close/>
                </a:path>
                <a:path w="118110" h="105409">
                  <a:moveTo>
                    <a:pt x="56184" y="81292"/>
                  </a:moveTo>
                  <a:lnTo>
                    <a:pt x="56172" y="81114"/>
                  </a:lnTo>
                  <a:lnTo>
                    <a:pt x="56134" y="80962"/>
                  </a:lnTo>
                  <a:lnTo>
                    <a:pt x="55638" y="52171"/>
                  </a:lnTo>
                  <a:lnTo>
                    <a:pt x="55003" y="15709"/>
                  </a:lnTo>
                  <a:lnTo>
                    <a:pt x="55029" y="15532"/>
                  </a:lnTo>
                  <a:lnTo>
                    <a:pt x="55041" y="15379"/>
                  </a:lnTo>
                  <a:lnTo>
                    <a:pt x="55029" y="15214"/>
                  </a:lnTo>
                  <a:lnTo>
                    <a:pt x="55003" y="15036"/>
                  </a:lnTo>
                  <a:lnTo>
                    <a:pt x="54889" y="14693"/>
                  </a:lnTo>
                  <a:lnTo>
                    <a:pt x="54317" y="13957"/>
                  </a:lnTo>
                  <a:lnTo>
                    <a:pt x="53860" y="13550"/>
                  </a:lnTo>
                  <a:lnTo>
                    <a:pt x="53594" y="13335"/>
                  </a:lnTo>
                  <a:lnTo>
                    <a:pt x="53467" y="13195"/>
                  </a:lnTo>
                  <a:lnTo>
                    <a:pt x="53314" y="13068"/>
                  </a:lnTo>
                  <a:lnTo>
                    <a:pt x="52641" y="12395"/>
                  </a:lnTo>
                  <a:lnTo>
                    <a:pt x="52565" y="77101"/>
                  </a:lnTo>
                  <a:lnTo>
                    <a:pt x="50901" y="75260"/>
                  </a:lnTo>
                  <a:lnTo>
                    <a:pt x="45986" y="64782"/>
                  </a:lnTo>
                  <a:lnTo>
                    <a:pt x="46050" y="63538"/>
                  </a:lnTo>
                  <a:lnTo>
                    <a:pt x="46139" y="62941"/>
                  </a:lnTo>
                  <a:lnTo>
                    <a:pt x="46215" y="62598"/>
                  </a:lnTo>
                  <a:lnTo>
                    <a:pt x="46278" y="62420"/>
                  </a:lnTo>
                  <a:lnTo>
                    <a:pt x="46329" y="62242"/>
                  </a:lnTo>
                  <a:lnTo>
                    <a:pt x="46355" y="62039"/>
                  </a:lnTo>
                  <a:lnTo>
                    <a:pt x="46367" y="61823"/>
                  </a:lnTo>
                  <a:lnTo>
                    <a:pt x="46355" y="61569"/>
                  </a:lnTo>
                  <a:lnTo>
                    <a:pt x="46266" y="56222"/>
                  </a:lnTo>
                  <a:lnTo>
                    <a:pt x="45402" y="9347"/>
                  </a:lnTo>
                  <a:lnTo>
                    <a:pt x="46088" y="10312"/>
                  </a:lnTo>
                  <a:lnTo>
                    <a:pt x="47764" y="12369"/>
                  </a:lnTo>
                  <a:lnTo>
                    <a:pt x="49288" y="14020"/>
                  </a:lnTo>
                  <a:lnTo>
                    <a:pt x="49517" y="14249"/>
                  </a:lnTo>
                  <a:lnTo>
                    <a:pt x="49644" y="14401"/>
                  </a:lnTo>
                  <a:lnTo>
                    <a:pt x="49784" y="14541"/>
                  </a:lnTo>
                  <a:lnTo>
                    <a:pt x="50165" y="14922"/>
                  </a:lnTo>
                  <a:lnTo>
                    <a:pt x="50304" y="15049"/>
                  </a:lnTo>
                  <a:lnTo>
                    <a:pt x="50457" y="15214"/>
                  </a:lnTo>
                  <a:lnTo>
                    <a:pt x="50736" y="15468"/>
                  </a:lnTo>
                  <a:lnTo>
                    <a:pt x="50901" y="15633"/>
                  </a:lnTo>
                  <a:lnTo>
                    <a:pt x="51320" y="16002"/>
                  </a:lnTo>
                  <a:lnTo>
                    <a:pt x="51422" y="16129"/>
                  </a:lnTo>
                  <a:lnTo>
                    <a:pt x="52133" y="52222"/>
                  </a:lnTo>
                  <a:lnTo>
                    <a:pt x="52565" y="77101"/>
                  </a:lnTo>
                  <a:lnTo>
                    <a:pt x="52565" y="12344"/>
                  </a:lnTo>
                  <a:lnTo>
                    <a:pt x="52374" y="12115"/>
                  </a:lnTo>
                  <a:lnTo>
                    <a:pt x="52209" y="11976"/>
                  </a:lnTo>
                  <a:lnTo>
                    <a:pt x="52019" y="11772"/>
                  </a:lnTo>
                  <a:lnTo>
                    <a:pt x="51828" y="11569"/>
                  </a:lnTo>
                  <a:lnTo>
                    <a:pt x="51676" y="11417"/>
                  </a:lnTo>
                  <a:lnTo>
                    <a:pt x="50901" y="10591"/>
                  </a:lnTo>
                  <a:lnTo>
                    <a:pt x="50596" y="10223"/>
                  </a:lnTo>
                  <a:lnTo>
                    <a:pt x="50431" y="10058"/>
                  </a:lnTo>
                  <a:lnTo>
                    <a:pt x="50139" y="9690"/>
                  </a:lnTo>
                  <a:lnTo>
                    <a:pt x="49974" y="9525"/>
                  </a:lnTo>
                  <a:lnTo>
                    <a:pt x="49669" y="9131"/>
                  </a:lnTo>
                  <a:lnTo>
                    <a:pt x="49504" y="8966"/>
                  </a:lnTo>
                  <a:lnTo>
                    <a:pt x="48742" y="8001"/>
                  </a:lnTo>
                  <a:lnTo>
                    <a:pt x="48615" y="7772"/>
                  </a:lnTo>
                  <a:lnTo>
                    <a:pt x="48031" y="6985"/>
                  </a:lnTo>
                  <a:lnTo>
                    <a:pt x="47421" y="6019"/>
                  </a:lnTo>
                  <a:lnTo>
                    <a:pt x="47091" y="5537"/>
                  </a:lnTo>
                  <a:lnTo>
                    <a:pt x="46697" y="4851"/>
                  </a:lnTo>
                  <a:lnTo>
                    <a:pt x="46596" y="4622"/>
                  </a:lnTo>
                  <a:lnTo>
                    <a:pt x="46253" y="3937"/>
                  </a:lnTo>
                  <a:lnTo>
                    <a:pt x="46139" y="3733"/>
                  </a:lnTo>
                  <a:lnTo>
                    <a:pt x="45834" y="3073"/>
                  </a:lnTo>
                  <a:lnTo>
                    <a:pt x="45554" y="2413"/>
                  </a:lnTo>
                  <a:lnTo>
                    <a:pt x="45491" y="2184"/>
                  </a:lnTo>
                  <a:lnTo>
                    <a:pt x="45402" y="1981"/>
                  </a:lnTo>
                  <a:lnTo>
                    <a:pt x="45339" y="1739"/>
                  </a:lnTo>
                  <a:lnTo>
                    <a:pt x="45275" y="1549"/>
                  </a:lnTo>
                  <a:lnTo>
                    <a:pt x="45224" y="1384"/>
                  </a:lnTo>
                  <a:lnTo>
                    <a:pt x="45123" y="1016"/>
                  </a:lnTo>
                  <a:lnTo>
                    <a:pt x="44983" y="787"/>
                  </a:lnTo>
                  <a:lnTo>
                    <a:pt x="44869" y="622"/>
                  </a:lnTo>
                  <a:lnTo>
                    <a:pt x="44742" y="482"/>
                  </a:lnTo>
                  <a:lnTo>
                    <a:pt x="44615" y="368"/>
                  </a:lnTo>
                  <a:lnTo>
                    <a:pt x="44488" y="292"/>
                  </a:lnTo>
                  <a:lnTo>
                    <a:pt x="44335" y="190"/>
                  </a:lnTo>
                  <a:lnTo>
                    <a:pt x="44157" y="127"/>
                  </a:lnTo>
                  <a:lnTo>
                    <a:pt x="44030" y="63"/>
                  </a:lnTo>
                  <a:lnTo>
                    <a:pt x="43865" y="25"/>
                  </a:lnTo>
                  <a:lnTo>
                    <a:pt x="43700" y="0"/>
                  </a:lnTo>
                  <a:lnTo>
                    <a:pt x="43535" y="0"/>
                  </a:lnTo>
                  <a:lnTo>
                    <a:pt x="43205" y="50"/>
                  </a:lnTo>
                  <a:lnTo>
                    <a:pt x="42900" y="127"/>
                  </a:lnTo>
                  <a:lnTo>
                    <a:pt x="42710" y="190"/>
                  </a:lnTo>
                  <a:lnTo>
                    <a:pt x="42557" y="266"/>
                  </a:lnTo>
                  <a:lnTo>
                    <a:pt x="42303" y="457"/>
                  </a:lnTo>
                  <a:lnTo>
                    <a:pt x="42189" y="584"/>
                  </a:lnTo>
                  <a:lnTo>
                    <a:pt x="42062" y="698"/>
                  </a:lnTo>
                  <a:lnTo>
                    <a:pt x="41973" y="850"/>
                  </a:lnTo>
                  <a:lnTo>
                    <a:pt x="41795" y="1295"/>
                  </a:lnTo>
                  <a:lnTo>
                    <a:pt x="41757" y="1447"/>
                  </a:lnTo>
                  <a:lnTo>
                    <a:pt x="41744" y="1638"/>
                  </a:lnTo>
                  <a:lnTo>
                    <a:pt x="41744" y="1841"/>
                  </a:lnTo>
                  <a:lnTo>
                    <a:pt x="41757" y="2032"/>
                  </a:lnTo>
                  <a:lnTo>
                    <a:pt x="42748" y="56261"/>
                  </a:lnTo>
                  <a:lnTo>
                    <a:pt x="42837" y="61620"/>
                  </a:lnTo>
                  <a:lnTo>
                    <a:pt x="42697" y="62242"/>
                  </a:lnTo>
                  <a:lnTo>
                    <a:pt x="42545" y="63106"/>
                  </a:lnTo>
                  <a:lnTo>
                    <a:pt x="42456" y="63995"/>
                  </a:lnTo>
                  <a:lnTo>
                    <a:pt x="42494" y="65697"/>
                  </a:lnTo>
                  <a:lnTo>
                    <a:pt x="42595" y="66535"/>
                  </a:lnTo>
                  <a:lnTo>
                    <a:pt x="52959" y="82397"/>
                  </a:lnTo>
                  <a:lnTo>
                    <a:pt x="53771" y="82981"/>
                  </a:lnTo>
                  <a:lnTo>
                    <a:pt x="53911" y="83045"/>
                  </a:lnTo>
                  <a:lnTo>
                    <a:pt x="54076" y="83083"/>
                  </a:lnTo>
                  <a:lnTo>
                    <a:pt x="54254" y="83108"/>
                  </a:lnTo>
                  <a:lnTo>
                    <a:pt x="54419" y="83121"/>
                  </a:lnTo>
                  <a:lnTo>
                    <a:pt x="54584" y="83108"/>
                  </a:lnTo>
                  <a:lnTo>
                    <a:pt x="55841" y="82359"/>
                  </a:lnTo>
                  <a:lnTo>
                    <a:pt x="55943" y="82219"/>
                  </a:lnTo>
                  <a:lnTo>
                    <a:pt x="56019" y="82067"/>
                  </a:lnTo>
                  <a:lnTo>
                    <a:pt x="56057" y="81927"/>
                  </a:lnTo>
                  <a:lnTo>
                    <a:pt x="56121" y="81762"/>
                  </a:lnTo>
                  <a:lnTo>
                    <a:pt x="56172" y="81457"/>
                  </a:lnTo>
                  <a:lnTo>
                    <a:pt x="56184" y="81292"/>
                  </a:lnTo>
                  <a:close/>
                </a:path>
                <a:path w="118110" h="105409">
                  <a:moveTo>
                    <a:pt x="100012" y="84289"/>
                  </a:moveTo>
                  <a:lnTo>
                    <a:pt x="99987" y="84137"/>
                  </a:lnTo>
                  <a:lnTo>
                    <a:pt x="99949" y="83972"/>
                  </a:lnTo>
                  <a:lnTo>
                    <a:pt x="99910" y="83845"/>
                  </a:lnTo>
                  <a:lnTo>
                    <a:pt x="99847" y="83705"/>
                  </a:lnTo>
                  <a:lnTo>
                    <a:pt x="99783" y="83540"/>
                  </a:lnTo>
                  <a:lnTo>
                    <a:pt x="99656" y="83375"/>
                  </a:lnTo>
                  <a:lnTo>
                    <a:pt x="99593" y="83248"/>
                  </a:lnTo>
                  <a:lnTo>
                    <a:pt x="99377" y="83019"/>
                  </a:lnTo>
                  <a:lnTo>
                    <a:pt x="99250" y="82918"/>
                  </a:lnTo>
                  <a:lnTo>
                    <a:pt x="99098" y="82842"/>
                  </a:lnTo>
                  <a:lnTo>
                    <a:pt x="98958" y="82753"/>
                  </a:lnTo>
                  <a:lnTo>
                    <a:pt x="98806" y="82702"/>
                  </a:lnTo>
                  <a:lnTo>
                    <a:pt x="98679" y="82689"/>
                  </a:lnTo>
                  <a:lnTo>
                    <a:pt x="98450" y="82626"/>
                  </a:lnTo>
                  <a:lnTo>
                    <a:pt x="98259" y="82626"/>
                  </a:lnTo>
                  <a:lnTo>
                    <a:pt x="98082" y="82651"/>
                  </a:lnTo>
                  <a:lnTo>
                    <a:pt x="97917" y="82664"/>
                  </a:lnTo>
                  <a:lnTo>
                    <a:pt x="97726" y="82702"/>
                  </a:lnTo>
                  <a:lnTo>
                    <a:pt x="95719" y="83108"/>
                  </a:lnTo>
                  <a:lnTo>
                    <a:pt x="92976" y="83413"/>
                  </a:lnTo>
                  <a:lnTo>
                    <a:pt x="90258" y="83553"/>
                  </a:lnTo>
                  <a:lnTo>
                    <a:pt x="90258" y="87071"/>
                  </a:lnTo>
                  <a:lnTo>
                    <a:pt x="66802" y="100838"/>
                  </a:lnTo>
                  <a:lnTo>
                    <a:pt x="44589" y="96862"/>
                  </a:lnTo>
                  <a:lnTo>
                    <a:pt x="62293" y="86448"/>
                  </a:lnTo>
                  <a:lnTo>
                    <a:pt x="80124" y="75958"/>
                  </a:lnTo>
                  <a:lnTo>
                    <a:pt x="80264" y="85128"/>
                  </a:lnTo>
                  <a:lnTo>
                    <a:pt x="80289" y="85331"/>
                  </a:lnTo>
                  <a:lnTo>
                    <a:pt x="80302" y="85496"/>
                  </a:lnTo>
                  <a:lnTo>
                    <a:pt x="80365" y="85725"/>
                  </a:lnTo>
                  <a:lnTo>
                    <a:pt x="80429" y="85890"/>
                  </a:lnTo>
                  <a:lnTo>
                    <a:pt x="80505" y="86055"/>
                  </a:lnTo>
                  <a:lnTo>
                    <a:pt x="80594" y="86194"/>
                  </a:lnTo>
                  <a:lnTo>
                    <a:pt x="80708" y="86334"/>
                  </a:lnTo>
                  <a:lnTo>
                    <a:pt x="80886" y="86474"/>
                  </a:lnTo>
                  <a:lnTo>
                    <a:pt x="81013" y="86588"/>
                  </a:lnTo>
                  <a:lnTo>
                    <a:pt x="81165" y="86677"/>
                  </a:lnTo>
                  <a:lnTo>
                    <a:pt x="81394" y="86779"/>
                  </a:lnTo>
                  <a:lnTo>
                    <a:pt x="81521" y="86817"/>
                  </a:lnTo>
                  <a:lnTo>
                    <a:pt x="81711" y="86855"/>
                  </a:lnTo>
                  <a:lnTo>
                    <a:pt x="81889" y="86880"/>
                  </a:lnTo>
                  <a:lnTo>
                    <a:pt x="83045" y="86918"/>
                  </a:lnTo>
                  <a:lnTo>
                    <a:pt x="83616" y="86969"/>
                  </a:lnTo>
                  <a:lnTo>
                    <a:pt x="89065" y="87109"/>
                  </a:lnTo>
                  <a:lnTo>
                    <a:pt x="90258" y="87071"/>
                  </a:lnTo>
                  <a:lnTo>
                    <a:pt x="90258" y="83553"/>
                  </a:lnTo>
                  <a:lnTo>
                    <a:pt x="90043" y="83553"/>
                  </a:lnTo>
                  <a:lnTo>
                    <a:pt x="88011" y="83578"/>
                  </a:lnTo>
                  <a:lnTo>
                    <a:pt x="85382" y="83515"/>
                  </a:lnTo>
                  <a:lnTo>
                    <a:pt x="83769" y="83439"/>
                  </a:lnTo>
                  <a:lnTo>
                    <a:pt x="83616" y="72898"/>
                  </a:lnTo>
                  <a:lnTo>
                    <a:pt x="83527" y="72301"/>
                  </a:lnTo>
                  <a:lnTo>
                    <a:pt x="81838" y="71145"/>
                  </a:lnTo>
                  <a:lnTo>
                    <a:pt x="81191" y="71272"/>
                  </a:lnTo>
                  <a:lnTo>
                    <a:pt x="80899" y="71412"/>
                  </a:lnTo>
                  <a:lnTo>
                    <a:pt x="80619" y="71602"/>
                  </a:lnTo>
                  <a:lnTo>
                    <a:pt x="60502" y="83439"/>
                  </a:lnTo>
                  <a:lnTo>
                    <a:pt x="60337" y="83540"/>
                  </a:lnTo>
                  <a:lnTo>
                    <a:pt x="38709" y="96240"/>
                  </a:lnTo>
                  <a:lnTo>
                    <a:pt x="38379" y="96469"/>
                  </a:lnTo>
                  <a:lnTo>
                    <a:pt x="38227" y="96608"/>
                  </a:lnTo>
                  <a:lnTo>
                    <a:pt x="37947" y="97040"/>
                  </a:lnTo>
                  <a:lnTo>
                    <a:pt x="37884" y="98183"/>
                  </a:lnTo>
                  <a:lnTo>
                    <a:pt x="37998" y="98501"/>
                  </a:lnTo>
                  <a:lnTo>
                    <a:pt x="39395" y="99529"/>
                  </a:lnTo>
                  <a:lnTo>
                    <a:pt x="66802" y="104406"/>
                  </a:lnTo>
                  <a:lnTo>
                    <a:pt x="67221" y="104444"/>
                  </a:lnTo>
                  <a:lnTo>
                    <a:pt x="67767" y="104355"/>
                  </a:lnTo>
                  <a:lnTo>
                    <a:pt x="68072" y="104190"/>
                  </a:lnTo>
                  <a:lnTo>
                    <a:pt x="68199" y="104076"/>
                  </a:lnTo>
                  <a:lnTo>
                    <a:pt x="98831" y="86093"/>
                  </a:lnTo>
                  <a:lnTo>
                    <a:pt x="99021" y="85991"/>
                  </a:lnTo>
                  <a:lnTo>
                    <a:pt x="99301" y="85826"/>
                  </a:lnTo>
                  <a:lnTo>
                    <a:pt x="99809" y="85267"/>
                  </a:lnTo>
                  <a:lnTo>
                    <a:pt x="99872" y="85140"/>
                  </a:lnTo>
                  <a:lnTo>
                    <a:pt x="99923" y="85013"/>
                  </a:lnTo>
                  <a:lnTo>
                    <a:pt x="99999" y="84785"/>
                  </a:lnTo>
                  <a:lnTo>
                    <a:pt x="100012" y="84632"/>
                  </a:lnTo>
                  <a:lnTo>
                    <a:pt x="100012" y="84289"/>
                  </a:lnTo>
                  <a:close/>
                </a:path>
                <a:path w="118110" h="105409">
                  <a:moveTo>
                    <a:pt x="118097" y="103339"/>
                  </a:moveTo>
                  <a:lnTo>
                    <a:pt x="117792" y="79705"/>
                  </a:lnTo>
                  <a:lnTo>
                    <a:pt x="117792" y="78981"/>
                  </a:lnTo>
                  <a:lnTo>
                    <a:pt x="117779" y="78778"/>
                  </a:lnTo>
                  <a:lnTo>
                    <a:pt x="117754" y="78587"/>
                  </a:lnTo>
                  <a:lnTo>
                    <a:pt x="117741" y="78193"/>
                  </a:lnTo>
                  <a:lnTo>
                    <a:pt x="117449" y="77762"/>
                  </a:lnTo>
                  <a:lnTo>
                    <a:pt x="117436" y="77597"/>
                  </a:lnTo>
                  <a:lnTo>
                    <a:pt x="117259" y="77444"/>
                  </a:lnTo>
                  <a:lnTo>
                    <a:pt x="117068" y="77304"/>
                  </a:lnTo>
                  <a:lnTo>
                    <a:pt x="116700" y="77101"/>
                  </a:lnTo>
                  <a:lnTo>
                    <a:pt x="116319" y="77000"/>
                  </a:lnTo>
                  <a:lnTo>
                    <a:pt x="116103" y="77000"/>
                  </a:lnTo>
                  <a:lnTo>
                    <a:pt x="115392" y="76555"/>
                  </a:lnTo>
                  <a:lnTo>
                    <a:pt x="115163" y="76403"/>
                  </a:lnTo>
                  <a:lnTo>
                    <a:pt x="114922" y="76263"/>
                  </a:lnTo>
                  <a:lnTo>
                    <a:pt x="114706" y="76073"/>
                  </a:lnTo>
                  <a:lnTo>
                    <a:pt x="114477" y="75933"/>
                  </a:lnTo>
                  <a:lnTo>
                    <a:pt x="114287" y="75780"/>
                  </a:lnTo>
                  <a:lnTo>
                    <a:pt x="114084" y="75615"/>
                  </a:lnTo>
                  <a:lnTo>
                    <a:pt x="113804" y="75374"/>
                  </a:lnTo>
                  <a:lnTo>
                    <a:pt x="113639" y="75209"/>
                  </a:lnTo>
                  <a:lnTo>
                    <a:pt x="113474" y="75082"/>
                  </a:lnTo>
                  <a:lnTo>
                    <a:pt x="113296" y="74917"/>
                  </a:lnTo>
                  <a:lnTo>
                    <a:pt x="113131" y="74714"/>
                  </a:lnTo>
                  <a:lnTo>
                    <a:pt x="112991" y="74587"/>
                  </a:lnTo>
                  <a:lnTo>
                    <a:pt x="112547" y="74053"/>
                  </a:lnTo>
                  <a:lnTo>
                    <a:pt x="112166" y="73520"/>
                  </a:lnTo>
                  <a:lnTo>
                    <a:pt x="112001" y="73253"/>
                  </a:lnTo>
                  <a:lnTo>
                    <a:pt x="111937" y="73126"/>
                  </a:lnTo>
                  <a:lnTo>
                    <a:pt x="111848" y="72999"/>
                  </a:lnTo>
                  <a:lnTo>
                    <a:pt x="111721" y="72720"/>
                  </a:lnTo>
                  <a:lnTo>
                    <a:pt x="111569" y="72339"/>
                  </a:lnTo>
                  <a:lnTo>
                    <a:pt x="111442" y="71970"/>
                  </a:lnTo>
                  <a:lnTo>
                    <a:pt x="111353" y="71589"/>
                  </a:lnTo>
                  <a:lnTo>
                    <a:pt x="111328" y="71335"/>
                  </a:lnTo>
                  <a:lnTo>
                    <a:pt x="111264" y="70840"/>
                  </a:lnTo>
                  <a:lnTo>
                    <a:pt x="111252" y="70612"/>
                  </a:lnTo>
                  <a:lnTo>
                    <a:pt x="111086" y="57048"/>
                  </a:lnTo>
                  <a:lnTo>
                    <a:pt x="111112" y="56807"/>
                  </a:lnTo>
                  <a:lnTo>
                    <a:pt x="111099" y="56654"/>
                  </a:lnTo>
                  <a:lnTo>
                    <a:pt x="111074" y="56527"/>
                  </a:lnTo>
                  <a:lnTo>
                    <a:pt x="111048" y="56324"/>
                  </a:lnTo>
                  <a:lnTo>
                    <a:pt x="110629" y="55562"/>
                  </a:lnTo>
                  <a:lnTo>
                    <a:pt x="110515" y="55435"/>
                  </a:lnTo>
                  <a:lnTo>
                    <a:pt x="110388" y="55333"/>
                  </a:lnTo>
                  <a:lnTo>
                    <a:pt x="110248" y="55232"/>
                  </a:lnTo>
                  <a:lnTo>
                    <a:pt x="110096" y="55168"/>
                  </a:lnTo>
                  <a:lnTo>
                    <a:pt x="109842" y="55067"/>
                  </a:lnTo>
                  <a:lnTo>
                    <a:pt x="109677" y="55029"/>
                  </a:lnTo>
                  <a:lnTo>
                    <a:pt x="109524" y="54978"/>
                  </a:lnTo>
                  <a:lnTo>
                    <a:pt x="109169" y="54978"/>
                  </a:lnTo>
                  <a:lnTo>
                    <a:pt x="108978" y="55041"/>
                  </a:lnTo>
                  <a:lnTo>
                    <a:pt x="108813" y="55079"/>
                  </a:lnTo>
                  <a:lnTo>
                    <a:pt x="108661" y="55130"/>
                  </a:lnTo>
                  <a:lnTo>
                    <a:pt x="108369" y="55257"/>
                  </a:lnTo>
                  <a:lnTo>
                    <a:pt x="108089" y="55460"/>
                  </a:lnTo>
                  <a:lnTo>
                    <a:pt x="106946" y="56629"/>
                  </a:lnTo>
                  <a:lnTo>
                    <a:pt x="106946" y="57124"/>
                  </a:lnTo>
                  <a:lnTo>
                    <a:pt x="107073" y="70345"/>
                  </a:lnTo>
                  <a:lnTo>
                    <a:pt x="107086" y="70548"/>
                  </a:lnTo>
                  <a:lnTo>
                    <a:pt x="107137" y="70904"/>
                  </a:lnTo>
                  <a:lnTo>
                    <a:pt x="107213" y="72224"/>
                  </a:lnTo>
                  <a:lnTo>
                    <a:pt x="107188" y="73139"/>
                  </a:lnTo>
                  <a:lnTo>
                    <a:pt x="107149" y="73431"/>
                  </a:lnTo>
                  <a:lnTo>
                    <a:pt x="107137" y="73710"/>
                  </a:lnTo>
                  <a:lnTo>
                    <a:pt x="107086" y="73990"/>
                  </a:lnTo>
                  <a:lnTo>
                    <a:pt x="107061" y="74244"/>
                  </a:lnTo>
                  <a:lnTo>
                    <a:pt x="106845" y="75260"/>
                  </a:lnTo>
                  <a:lnTo>
                    <a:pt x="106387" y="76568"/>
                  </a:lnTo>
                  <a:lnTo>
                    <a:pt x="105803" y="77698"/>
                  </a:lnTo>
                  <a:lnTo>
                    <a:pt x="105460" y="78232"/>
                  </a:lnTo>
                  <a:lnTo>
                    <a:pt x="105257" y="78511"/>
                  </a:lnTo>
                  <a:lnTo>
                    <a:pt x="105168" y="78676"/>
                  </a:lnTo>
                  <a:lnTo>
                    <a:pt x="105105" y="78841"/>
                  </a:lnTo>
                  <a:lnTo>
                    <a:pt x="105067" y="78981"/>
                  </a:lnTo>
                  <a:lnTo>
                    <a:pt x="105041" y="79146"/>
                  </a:lnTo>
                  <a:lnTo>
                    <a:pt x="105029" y="79413"/>
                  </a:lnTo>
                  <a:lnTo>
                    <a:pt x="105460" y="80505"/>
                  </a:lnTo>
                  <a:lnTo>
                    <a:pt x="105600" y="80632"/>
                  </a:lnTo>
                  <a:lnTo>
                    <a:pt x="105727" y="80759"/>
                  </a:lnTo>
                  <a:lnTo>
                    <a:pt x="106616" y="81127"/>
                  </a:lnTo>
                  <a:lnTo>
                    <a:pt x="106794" y="81153"/>
                  </a:lnTo>
                  <a:lnTo>
                    <a:pt x="107035" y="81127"/>
                  </a:lnTo>
                  <a:lnTo>
                    <a:pt x="107924" y="80746"/>
                  </a:lnTo>
                  <a:lnTo>
                    <a:pt x="111925" y="78422"/>
                  </a:lnTo>
                  <a:lnTo>
                    <a:pt x="112242" y="78651"/>
                  </a:lnTo>
                  <a:lnTo>
                    <a:pt x="112382" y="78740"/>
                  </a:lnTo>
                  <a:lnTo>
                    <a:pt x="112649" y="78955"/>
                  </a:lnTo>
                  <a:lnTo>
                    <a:pt x="113182" y="79311"/>
                  </a:lnTo>
                  <a:lnTo>
                    <a:pt x="113741" y="79705"/>
                  </a:lnTo>
                  <a:lnTo>
                    <a:pt x="114033" y="79883"/>
                  </a:lnTo>
                  <a:lnTo>
                    <a:pt x="114274" y="80010"/>
                  </a:lnTo>
                  <a:lnTo>
                    <a:pt x="114579" y="103378"/>
                  </a:lnTo>
                  <a:lnTo>
                    <a:pt x="114579" y="103593"/>
                  </a:lnTo>
                  <a:lnTo>
                    <a:pt x="114617" y="103797"/>
                  </a:lnTo>
                  <a:lnTo>
                    <a:pt x="115277" y="104787"/>
                  </a:lnTo>
                  <a:lnTo>
                    <a:pt x="115404" y="104889"/>
                  </a:lnTo>
                  <a:lnTo>
                    <a:pt x="115544" y="104965"/>
                  </a:lnTo>
                  <a:lnTo>
                    <a:pt x="115709" y="105029"/>
                  </a:lnTo>
                  <a:lnTo>
                    <a:pt x="116014" y="105105"/>
                  </a:lnTo>
                  <a:lnTo>
                    <a:pt x="116179" y="105130"/>
                  </a:lnTo>
                  <a:lnTo>
                    <a:pt x="116357" y="105130"/>
                  </a:lnTo>
                  <a:lnTo>
                    <a:pt x="118084" y="103555"/>
                  </a:lnTo>
                  <a:lnTo>
                    <a:pt x="118097" y="1033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606304" y="7801190"/>
              <a:ext cx="115570" cy="61594"/>
            </a:xfrm>
            <a:custGeom>
              <a:avLst/>
              <a:gdLst/>
              <a:ahLst/>
              <a:cxnLst/>
              <a:rect l="l" t="t" r="r" b="b"/>
              <a:pathLst>
                <a:path w="115570" h="61595">
                  <a:moveTo>
                    <a:pt x="27965" y="33540"/>
                  </a:moveTo>
                  <a:close/>
                </a:path>
                <a:path w="115570" h="61595">
                  <a:moveTo>
                    <a:pt x="28968" y="38836"/>
                  </a:moveTo>
                  <a:close/>
                </a:path>
                <a:path w="115570" h="61595">
                  <a:moveTo>
                    <a:pt x="80276" y="28968"/>
                  </a:moveTo>
                  <a:lnTo>
                    <a:pt x="80251" y="28638"/>
                  </a:lnTo>
                  <a:lnTo>
                    <a:pt x="80175" y="28321"/>
                  </a:lnTo>
                  <a:lnTo>
                    <a:pt x="80098" y="28181"/>
                  </a:lnTo>
                  <a:lnTo>
                    <a:pt x="80022" y="28016"/>
                  </a:lnTo>
                  <a:lnTo>
                    <a:pt x="79921" y="27876"/>
                  </a:lnTo>
                  <a:lnTo>
                    <a:pt x="79819" y="27749"/>
                  </a:lnTo>
                  <a:lnTo>
                    <a:pt x="79603" y="27520"/>
                  </a:lnTo>
                  <a:lnTo>
                    <a:pt x="79463" y="27419"/>
                  </a:lnTo>
                  <a:lnTo>
                    <a:pt x="79171" y="27266"/>
                  </a:lnTo>
                  <a:lnTo>
                    <a:pt x="78867" y="27152"/>
                  </a:lnTo>
                  <a:lnTo>
                    <a:pt x="78689" y="27127"/>
                  </a:lnTo>
                  <a:lnTo>
                    <a:pt x="78346" y="27127"/>
                  </a:lnTo>
                  <a:lnTo>
                    <a:pt x="78168" y="27165"/>
                  </a:lnTo>
                  <a:lnTo>
                    <a:pt x="77787" y="27305"/>
                  </a:lnTo>
                  <a:lnTo>
                    <a:pt x="77597" y="27381"/>
                  </a:lnTo>
                  <a:lnTo>
                    <a:pt x="77216" y="27647"/>
                  </a:lnTo>
                  <a:lnTo>
                    <a:pt x="76098" y="28346"/>
                  </a:lnTo>
                  <a:lnTo>
                    <a:pt x="74726" y="29387"/>
                  </a:lnTo>
                  <a:lnTo>
                    <a:pt x="74104" y="29921"/>
                  </a:lnTo>
                  <a:lnTo>
                    <a:pt x="73507" y="30480"/>
                  </a:lnTo>
                  <a:lnTo>
                    <a:pt x="73240" y="30784"/>
                  </a:lnTo>
                  <a:lnTo>
                    <a:pt x="72974" y="31051"/>
                  </a:lnTo>
                  <a:lnTo>
                    <a:pt x="72237" y="31953"/>
                  </a:lnTo>
                  <a:lnTo>
                    <a:pt x="71805" y="32575"/>
                  </a:lnTo>
                  <a:lnTo>
                    <a:pt x="71628" y="32918"/>
                  </a:lnTo>
                  <a:lnTo>
                    <a:pt x="71437" y="33235"/>
                  </a:lnTo>
                  <a:lnTo>
                    <a:pt x="70446" y="36791"/>
                  </a:lnTo>
                  <a:lnTo>
                    <a:pt x="70446" y="36944"/>
                  </a:lnTo>
                  <a:lnTo>
                    <a:pt x="70446" y="37147"/>
                  </a:lnTo>
                  <a:lnTo>
                    <a:pt x="70446" y="37363"/>
                  </a:lnTo>
                  <a:lnTo>
                    <a:pt x="70548" y="45656"/>
                  </a:lnTo>
                  <a:lnTo>
                    <a:pt x="55410" y="55321"/>
                  </a:lnTo>
                  <a:lnTo>
                    <a:pt x="55219" y="55422"/>
                  </a:lnTo>
                  <a:lnTo>
                    <a:pt x="48247" y="57823"/>
                  </a:lnTo>
                  <a:lnTo>
                    <a:pt x="47574" y="57823"/>
                  </a:lnTo>
                  <a:lnTo>
                    <a:pt x="36258" y="48526"/>
                  </a:lnTo>
                  <a:lnTo>
                    <a:pt x="36233" y="48221"/>
                  </a:lnTo>
                  <a:lnTo>
                    <a:pt x="35648" y="47129"/>
                  </a:lnTo>
                  <a:lnTo>
                    <a:pt x="35471" y="46951"/>
                  </a:lnTo>
                  <a:lnTo>
                    <a:pt x="35280" y="46532"/>
                  </a:lnTo>
                  <a:lnTo>
                    <a:pt x="34785" y="45415"/>
                  </a:lnTo>
                  <a:lnTo>
                    <a:pt x="34671" y="45072"/>
                  </a:lnTo>
                  <a:lnTo>
                    <a:pt x="34531" y="44767"/>
                  </a:lnTo>
                  <a:lnTo>
                    <a:pt x="33769" y="42697"/>
                  </a:lnTo>
                  <a:lnTo>
                    <a:pt x="33235" y="41135"/>
                  </a:lnTo>
                  <a:lnTo>
                    <a:pt x="32702" y="39255"/>
                  </a:lnTo>
                  <a:lnTo>
                    <a:pt x="32397" y="38138"/>
                  </a:lnTo>
                  <a:lnTo>
                    <a:pt x="32346" y="37807"/>
                  </a:lnTo>
                  <a:lnTo>
                    <a:pt x="32321" y="37579"/>
                  </a:lnTo>
                  <a:lnTo>
                    <a:pt x="32258" y="37376"/>
                  </a:lnTo>
                  <a:lnTo>
                    <a:pt x="32219" y="37249"/>
                  </a:lnTo>
                  <a:lnTo>
                    <a:pt x="32016" y="36258"/>
                  </a:lnTo>
                  <a:lnTo>
                    <a:pt x="32016" y="47866"/>
                  </a:lnTo>
                  <a:lnTo>
                    <a:pt x="27965" y="50444"/>
                  </a:lnTo>
                  <a:lnTo>
                    <a:pt x="27787" y="50558"/>
                  </a:lnTo>
                  <a:lnTo>
                    <a:pt x="27660" y="50622"/>
                  </a:lnTo>
                  <a:lnTo>
                    <a:pt x="27533" y="50723"/>
                  </a:lnTo>
                  <a:lnTo>
                    <a:pt x="27406" y="50774"/>
                  </a:lnTo>
                  <a:lnTo>
                    <a:pt x="27152" y="50939"/>
                  </a:lnTo>
                  <a:lnTo>
                    <a:pt x="26936" y="51066"/>
                  </a:lnTo>
                  <a:lnTo>
                    <a:pt x="26784" y="51117"/>
                  </a:lnTo>
                  <a:lnTo>
                    <a:pt x="26301" y="51396"/>
                  </a:lnTo>
                  <a:lnTo>
                    <a:pt x="25590" y="51714"/>
                  </a:lnTo>
                  <a:lnTo>
                    <a:pt x="25107" y="51917"/>
                  </a:lnTo>
                  <a:lnTo>
                    <a:pt x="24866" y="51993"/>
                  </a:lnTo>
                  <a:lnTo>
                    <a:pt x="24638" y="52095"/>
                  </a:lnTo>
                  <a:lnTo>
                    <a:pt x="24396" y="52158"/>
                  </a:lnTo>
                  <a:lnTo>
                    <a:pt x="23914" y="52349"/>
                  </a:lnTo>
                  <a:lnTo>
                    <a:pt x="22771" y="52654"/>
                  </a:lnTo>
                  <a:lnTo>
                    <a:pt x="21666" y="52819"/>
                  </a:lnTo>
                  <a:lnTo>
                    <a:pt x="20599" y="52882"/>
                  </a:lnTo>
                  <a:lnTo>
                    <a:pt x="19596" y="52819"/>
                  </a:lnTo>
                  <a:lnTo>
                    <a:pt x="3670" y="25463"/>
                  </a:lnTo>
                  <a:lnTo>
                    <a:pt x="27571" y="29718"/>
                  </a:lnTo>
                  <a:lnTo>
                    <a:pt x="27584" y="29921"/>
                  </a:lnTo>
                  <a:lnTo>
                    <a:pt x="27686" y="31089"/>
                  </a:lnTo>
                  <a:lnTo>
                    <a:pt x="27825" y="32423"/>
                  </a:lnTo>
                  <a:lnTo>
                    <a:pt x="27838" y="32562"/>
                  </a:lnTo>
                  <a:lnTo>
                    <a:pt x="27876" y="32867"/>
                  </a:lnTo>
                  <a:lnTo>
                    <a:pt x="27940" y="33413"/>
                  </a:lnTo>
                  <a:lnTo>
                    <a:pt x="27965" y="33540"/>
                  </a:lnTo>
                  <a:lnTo>
                    <a:pt x="28244" y="35382"/>
                  </a:lnTo>
                  <a:lnTo>
                    <a:pt x="28600" y="37249"/>
                  </a:lnTo>
                  <a:lnTo>
                    <a:pt x="28676" y="37668"/>
                  </a:lnTo>
                  <a:lnTo>
                    <a:pt x="28841" y="38417"/>
                  </a:lnTo>
                  <a:lnTo>
                    <a:pt x="28917" y="38722"/>
                  </a:lnTo>
                  <a:lnTo>
                    <a:pt x="29006" y="39090"/>
                  </a:lnTo>
                  <a:lnTo>
                    <a:pt x="29070" y="39243"/>
                  </a:lnTo>
                  <a:lnTo>
                    <a:pt x="29222" y="39827"/>
                  </a:lnTo>
                  <a:lnTo>
                    <a:pt x="29476" y="40817"/>
                  </a:lnTo>
                  <a:lnTo>
                    <a:pt x="29591" y="41148"/>
                  </a:lnTo>
                  <a:lnTo>
                    <a:pt x="29667" y="41503"/>
                  </a:lnTo>
                  <a:lnTo>
                    <a:pt x="29895" y="42138"/>
                  </a:lnTo>
                  <a:lnTo>
                    <a:pt x="29984" y="42494"/>
                  </a:lnTo>
                  <a:lnTo>
                    <a:pt x="30645" y="44450"/>
                  </a:lnTo>
                  <a:lnTo>
                    <a:pt x="30861" y="45021"/>
                  </a:lnTo>
                  <a:lnTo>
                    <a:pt x="31000" y="45415"/>
                  </a:lnTo>
                  <a:lnTo>
                    <a:pt x="31648" y="47028"/>
                  </a:lnTo>
                  <a:lnTo>
                    <a:pt x="32016" y="47866"/>
                  </a:lnTo>
                  <a:lnTo>
                    <a:pt x="32016" y="36258"/>
                  </a:lnTo>
                  <a:lnTo>
                    <a:pt x="31711" y="34759"/>
                  </a:lnTo>
                  <a:lnTo>
                    <a:pt x="31457" y="33096"/>
                  </a:lnTo>
                  <a:lnTo>
                    <a:pt x="31445" y="32918"/>
                  </a:lnTo>
                  <a:lnTo>
                    <a:pt x="31407" y="32423"/>
                  </a:lnTo>
                  <a:lnTo>
                    <a:pt x="31356" y="32245"/>
                  </a:lnTo>
                  <a:lnTo>
                    <a:pt x="31305" y="31889"/>
                  </a:lnTo>
                  <a:lnTo>
                    <a:pt x="31280" y="31648"/>
                  </a:lnTo>
                  <a:lnTo>
                    <a:pt x="31254" y="31318"/>
                  </a:lnTo>
                  <a:lnTo>
                    <a:pt x="31216" y="31089"/>
                  </a:lnTo>
                  <a:lnTo>
                    <a:pt x="31203" y="30784"/>
                  </a:lnTo>
                  <a:lnTo>
                    <a:pt x="31165" y="30441"/>
                  </a:lnTo>
                  <a:lnTo>
                    <a:pt x="31153" y="30238"/>
                  </a:lnTo>
                  <a:lnTo>
                    <a:pt x="31140" y="30048"/>
                  </a:lnTo>
                  <a:lnTo>
                    <a:pt x="31102" y="29438"/>
                  </a:lnTo>
                  <a:lnTo>
                    <a:pt x="31089" y="29210"/>
                  </a:lnTo>
                  <a:lnTo>
                    <a:pt x="61023" y="11620"/>
                  </a:lnTo>
                  <a:lnTo>
                    <a:pt x="61417" y="11531"/>
                  </a:lnTo>
                  <a:lnTo>
                    <a:pt x="61709" y="11442"/>
                  </a:lnTo>
                  <a:lnTo>
                    <a:pt x="62014" y="11379"/>
                  </a:lnTo>
                  <a:lnTo>
                    <a:pt x="63500" y="10883"/>
                  </a:lnTo>
                  <a:lnTo>
                    <a:pt x="64096" y="10693"/>
                  </a:lnTo>
                  <a:lnTo>
                    <a:pt x="65786" y="9944"/>
                  </a:lnTo>
                  <a:lnTo>
                    <a:pt x="66332" y="9652"/>
                  </a:lnTo>
                  <a:lnTo>
                    <a:pt x="67386" y="8991"/>
                  </a:lnTo>
                  <a:lnTo>
                    <a:pt x="67627" y="8801"/>
                  </a:lnTo>
                  <a:lnTo>
                    <a:pt x="67894" y="8636"/>
                  </a:lnTo>
                  <a:lnTo>
                    <a:pt x="68618" y="8039"/>
                  </a:lnTo>
                  <a:lnTo>
                    <a:pt x="69088" y="7607"/>
                  </a:lnTo>
                  <a:lnTo>
                    <a:pt x="69342" y="7327"/>
                  </a:lnTo>
                  <a:lnTo>
                    <a:pt x="69557" y="7124"/>
                  </a:lnTo>
                  <a:lnTo>
                    <a:pt x="69672" y="6946"/>
                  </a:lnTo>
                  <a:lnTo>
                    <a:pt x="70053" y="6489"/>
                  </a:lnTo>
                  <a:lnTo>
                    <a:pt x="70231" y="6223"/>
                  </a:lnTo>
                  <a:lnTo>
                    <a:pt x="76085" y="2006"/>
                  </a:lnTo>
                  <a:lnTo>
                    <a:pt x="76085" y="1689"/>
                  </a:lnTo>
                  <a:lnTo>
                    <a:pt x="75526" y="520"/>
                  </a:lnTo>
                  <a:lnTo>
                    <a:pt x="75412" y="393"/>
                  </a:lnTo>
                  <a:lnTo>
                    <a:pt x="75272" y="292"/>
                  </a:lnTo>
                  <a:lnTo>
                    <a:pt x="75133" y="228"/>
                  </a:lnTo>
                  <a:lnTo>
                    <a:pt x="74993" y="139"/>
                  </a:lnTo>
                  <a:lnTo>
                    <a:pt x="74841" y="76"/>
                  </a:lnTo>
                  <a:lnTo>
                    <a:pt x="74676" y="38"/>
                  </a:lnTo>
                  <a:lnTo>
                    <a:pt x="74510" y="25"/>
                  </a:lnTo>
                  <a:lnTo>
                    <a:pt x="74345" y="0"/>
                  </a:lnTo>
                  <a:lnTo>
                    <a:pt x="74168" y="25"/>
                  </a:lnTo>
                  <a:lnTo>
                    <a:pt x="73977" y="38"/>
                  </a:lnTo>
                  <a:lnTo>
                    <a:pt x="73799" y="101"/>
                  </a:lnTo>
                  <a:lnTo>
                    <a:pt x="73621" y="177"/>
                  </a:lnTo>
                  <a:lnTo>
                    <a:pt x="73418" y="279"/>
                  </a:lnTo>
                  <a:lnTo>
                    <a:pt x="68326" y="3263"/>
                  </a:lnTo>
                  <a:lnTo>
                    <a:pt x="68122" y="3352"/>
                  </a:lnTo>
                  <a:lnTo>
                    <a:pt x="67983" y="3454"/>
                  </a:lnTo>
                  <a:lnTo>
                    <a:pt x="67830" y="3594"/>
                  </a:lnTo>
                  <a:lnTo>
                    <a:pt x="67614" y="3797"/>
                  </a:lnTo>
                  <a:lnTo>
                    <a:pt x="67424" y="4064"/>
                  </a:lnTo>
                  <a:lnTo>
                    <a:pt x="67208" y="4381"/>
                  </a:lnTo>
                  <a:lnTo>
                    <a:pt x="67208" y="4787"/>
                  </a:lnTo>
                  <a:lnTo>
                    <a:pt x="66929" y="4800"/>
                  </a:lnTo>
                  <a:lnTo>
                    <a:pt x="67208" y="4787"/>
                  </a:lnTo>
                  <a:lnTo>
                    <a:pt x="67208" y="4381"/>
                  </a:lnTo>
                  <a:lnTo>
                    <a:pt x="67068" y="4533"/>
                  </a:lnTo>
                  <a:lnTo>
                    <a:pt x="66878" y="4800"/>
                  </a:lnTo>
                  <a:lnTo>
                    <a:pt x="66738" y="4965"/>
                  </a:lnTo>
                  <a:lnTo>
                    <a:pt x="66446" y="5257"/>
                  </a:lnTo>
                  <a:lnTo>
                    <a:pt x="65392" y="6096"/>
                  </a:lnTo>
                  <a:lnTo>
                    <a:pt x="64998" y="6324"/>
                  </a:lnTo>
                  <a:lnTo>
                    <a:pt x="64820" y="6477"/>
                  </a:lnTo>
                  <a:lnTo>
                    <a:pt x="64604" y="6591"/>
                  </a:lnTo>
                  <a:lnTo>
                    <a:pt x="64389" y="6680"/>
                  </a:lnTo>
                  <a:lnTo>
                    <a:pt x="64198" y="6807"/>
                  </a:lnTo>
                  <a:lnTo>
                    <a:pt x="63754" y="7023"/>
                  </a:lnTo>
                  <a:lnTo>
                    <a:pt x="62826" y="7404"/>
                  </a:lnTo>
                  <a:lnTo>
                    <a:pt x="62598" y="7480"/>
                  </a:lnTo>
                  <a:lnTo>
                    <a:pt x="62115" y="7670"/>
                  </a:lnTo>
                  <a:lnTo>
                    <a:pt x="61595" y="7810"/>
                  </a:lnTo>
                  <a:lnTo>
                    <a:pt x="61341" y="7899"/>
                  </a:lnTo>
                  <a:lnTo>
                    <a:pt x="60274" y="8178"/>
                  </a:lnTo>
                  <a:lnTo>
                    <a:pt x="60083" y="8216"/>
                  </a:lnTo>
                  <a:lnTo>
                    <a:pt x="59893" y="8255"/>
                  </a:lnTo>
                  <a:lnTo>
                    <a:pt x="59702" y="8331"/>
                  </a:lnTo>
                  <a:lnTo>
                    <a:pt x="59436" y="8458"/>
                  </a:lnTo>
                  <a:lnTo>
                    <a:pt x="59143" y="8674"/>
                  </a:lnTo>
                  <a:lnTo>
                    <a:pt x="28981" y="26390"/>
                  </a:lnTo>
                  <a:lnTo>
                    <a:pt x="2260" y="21602"/>
                  </a:lnTo>
                  <a:lnTo>
                    <a:pt x="2082" y="21564"/>
                  </a:lnTo>
                  <a:lnTo>
                    <a:pt x="1879" y="21526"/>
                  </a:lnTo>
                  <a:lnTo>
                    <a:pt x="1689" y="21526"/>
                  </a:lnTo>
                  <a:lnTo>
                    <a:pt x="1524" y="21551"/>
                  </a:lnTo>
                  <a:lnTo>
                    <a:pt x="1358" y="21564"/>
                  </a:lnTo>
                  <a:lnTo>
                    <a:pt x="1117" y="21628"/>
                  </a:lnTo>
                  <a:lnTo>
                    <a:pt x="952" y="21704"/>
                  </a:lnTo>
                  <a:lnTo>
                    <a:pt x="749" y="21831"/>
                  </a:lnTo>
                  <a:lnTo>
                    <a:pt x="622" y="21932"/>
                  </a:lnTo>
                  <a:lnTo>
                    <a:pt x="469" y="22072"/>
                  </a:lnTo>
                  <a:lnTo>
                    <a:pt x="292" y="22288"/>
                  </a:lnTo>
                  <a:lnTo>
                    <a:pt x="127" y="22593"/>
                  </a:lnTo>
                  <a:lnTo>
                    <a:pt x="63" y="22783"/>
                  </a:lnTo>
                  <a:lnTo>
                    <a:pt x="25" y="22961"/>
                  </a:lnTo>
                  <a:lnTo>
                    <a:pt x="0" y="23152"/>
                  </a:lnTo>
                  <a:lnTo>
                    <a:pt x="0" y="23380"/>
                  </a:lnTo>
                  <a:lnTo>
                    <a:pt x="0" y="23558"/>
                  </a:lnTo>
                  <a:lnTo>
                    <a:pt x="63" y="24371"/>
                  </a:lnTo>
                  <a:lnTo>
                    <a:pt x="20599" y="56413"/>
                  </a:lnTo>
                  <a:lnTo>
                    <a:pt x="22034" y="56324"/>
                  </a:lnTo>
                  <a:lnTo>
                    <a:pt x="23507" y="56095"/>
                  </a:lnTo>
                  <a:lnTo>
                    <a:pt x="24980" y="55689"/>
                  </a:lnTo>
                  <a:lnTo>
                    <a:pt x="25184" y="55626"/>
                  </a:lnTo>
                  <a:lnTo>
                    <a:pt x="25552" y="55524"/>
                  </a:lnTo>
                  <a:lnTo>
                    <a:pt x="25819" y="55397"/>
                  </a:lnTo>
                  <a:lnTo>
                    <a:pt x="26111" y="55308"/>
                  </a:lnTo>
                  <a:lnTo>
                    <a:pt x="26390" y="55194"/>
                  </a:lnTo>
                  <a:lnTo>
                    <a:pt x="26695" y="55092"/>
                  </a:lnTo>
                  <a:lnTo>
                    <a:pt x="27266" y="54825"/>
                  </a:lnTo>
                  <a:lnTo>
                    <a:pt x="27559" y="54711"/>
                  </a:lnTo>
                  <a:lnTo>
                    <a:pt x="27838" y="54546"/>
                  </a:lnTo>
                  <a:lnTo>
                    <a:pt x="28155" y="54406"/>
                  </a:lnTo>
                  <a:lnTo>
                    <a:pt x="28917" y="54000"/>
                  </a:lnTo>
                  <a:lnTo>
                    <a:pt x="29375" y="53721"/>
                  </a:lnTo>
                  <a:lnTo>
                    <a:pt x="29514" y="53644"/>
                  </a:lnTo>
                  <a:lnTo>
                    <a:pt x="29667" y="53517"/>
                  </a:lnTo>
                  <a:lnTo>
                    <a:pt x="29857" y="53416"/>
                  </a:lnTo>
                  <a:lnTo>
                    <a:pt x="33629" y="51003"/>
                  </a:lnTo>
                  <a:lnTo>
                    <a:pt x="47396" y="61353"/>
                  </a:lnTo>
                  <a:lnTo>
                    <a:pt x="48323" y="61353"/>
                  </a:lnTo>
                  <a:lnTo>
                    <a:pt x="56921" y="58508"/>
                  </a:lnTo>
                  <a:lnTo>
                    <a:pt x="57099" y="58407"/>
                  </a:lnTo>
                  <a:lnTo>
                    <a:pt x="57264" y="58305"/>
                  </a:lnTo>
                  <a:lnTo>
                    <a:pt x="73279" y="48094"/>
                  </a:lnTo>
                  <a:lnTo>
                    <a:pt x="73596" y="47853"/>
                  </a:lnTo>
                  <a:lnTo>
                    <a:pt x="73850" y="47548"/>
                  </a:lnTo>
                  <a:lnTo>
                    <a:pt x="73914" y="47383"/>
                  </a:lnTo>
                  <a:lnTo>
                    <a:pt x="74002" y="47256"/>
                  </a:lnTo>
                  <a:lnTo>
                    <a:pt x="74104" y="46596"/>
                  </a:lnTo>
                  <a:lnTo>
                    <a:pt x="74104" y="46431"/>
                  </a:lnTo>
                  <a:lnTo>
                    <a:pt x="73964" y="37325"/>
                  </a:lnTo>
                  <a:lnTo>
                    <a:pt x="73964" y="37109"/>
                  </a:lnTo>
                  <a:lnTo>
                    <a:pt x="73964" y="36906"/>
                  </a:lnTo>
                  <a:lnTo>
                    <a:pt x="74041" y="36309"/>
                  </a:lnTo>
                  <a:lnTo>
                    <a:pt x="75438" y="33616"/>
                  </a:lnTo>
                  <a:lnTo>
                    <a:pt x="75603" y="33401"/>
                  </a:lnTo>
                  <a:lnTo>
                    <a:pt x="76225" y="32740"/>
                  </a:lnTo>
                  <a:lnTo>
                    <a:pt x="76466" y="32550"/>
                  </a:lnTo>
                  <a:lnTo>
                    <a:pt x="76695" y="32321"/>
                  </a:lnTo>
                  <a:lnTo>
                    <a:pt x="76962" y="32105"/>
                  </a:lnTo>
                  <a:lnTo>
                    <a:pt x="77228" y="31915"/>
                  </a:lnTo>
                  <a:lnTo>
                    <a:pt x="77508" y="31686"/>
                  </a:lnTo>
                  <a:lnTo>
                    <a:pt x="77800" y="31483"/>
                  </a:lnTo>
                  <a:lnTo>
                    <a:pt x="78092" y="31254"/>
                  </a:lnTo>
                  <a:lnTo>
                    <a:pt x="79057" y="30632"/>
                  </a:lnTo>
                  <a:lnTo>
                    <a:pt x="79400" y="30429"/>
                  </a:lnTo>
                  <a:lnTo>
                    <a:pt x="79578" y="30327"/>
                  </a:lnTo>
                  <a:lnTo>
                    <a:pt x="79870" y="30035"/>
                  </a:lnTo>
                  <a:lnTo>
                    <a:pt x="79971" y="29908"/>
                  </a:lnTo>
                  <a:lnTo>
                    <a:pt x="80073" y="29768"/>
                  </a:lnTo>
                  <a:lnTo>
                    <a:pt x="80162" y="29603"/>
                  </a:lnTo>
                  <a:lnTo>
                    <a:pt x="80251" y="29298"/>
                  </a:lnTo>
                  <a:lnTo>
                    <a:pt x="80276" y="28968"/>
                  </a:lnTo>
                  <a:close/>
                </a:path>
                <a:path w="115570" h="61595">
                  <a:moveTo>
                    <a:pt x="85572" y="7620"/>
                  </a:moveTo>
                  <a:lnTo>
                    <a:pt x="85483" y="6172"/>
                  </a:lnTo>
                  <a:lnTo>
                    <a:pt x="85280" y="5892"/>
                  </a:lnTo>
                  <a:lnTo>
                    <a:pt x="84861" y="5537"/>
                  </a:lnTo>
                  <a:lnTo>
                    <a:pt x="84480" y="5384"/>
                  </a:lnTo>
                  <a:lnTo>
                    <a:pt x="84239" y="5283"/>
                  </a:lnTo>
                  <a:lnTo>
                    <a:pt x="83997" y="5194"/>
                  </a:lnTo>
                  <a:lnTo>
                    <a:pt x="83807" y="5118"/>
                  </a:lnTo>
                  <a:lnTo>
                    <a:pt x="83654" y="5080"/>
                  </a:lnTo>
                  <a:lnTo>
                    <a:pt x="83400" y="5003"/>
                  </a:lnTo>
                  <a:lnTo>
                    <a:pt x="83210" y="4965"/>
                  </a:lnTo>
                  <a:lnTo>
                    <a:pt x="83007" y="4940"/>
                  </a:lnTo>
                  <a:lnTo>
                    <a:pt x="82842" y="4940"/>
                  </a:lnTo>
                  <a:lnTo>
                    <a:pt x="82651" y="4965"/>
                  </a:lnTo>
                  <a:lnTo>
                    <a:pt x="82486" y="5003"/>
                  </a:lnTo>
                  <a:lnTo>
                    <a:pt x="82321" y="5054"/>
                  </a:lnTo>
                  <a:lnTo>
                    <a:pt x="82181" y="5118"/>
                  </a:lnTo>
                  <a:lnTo>
                    <a:pt x="82029" y="5219"/>
                  </a:lnTo>
                  <a:lnTo>
                    <a:pt x="81902" y="5295"/>
                  </a:lnTo>
                  <a:lnTo>
                    <a:pt x="81788" y="5422"/>
                  </a:lnTo>
                  <a:lnTo>
                    <a:pt x="81661" y="5537"/>
                  </a:lnTo>
                  <a:lnTo>
                    <a:pt x="81470" y="5791"/>
                  </a:lnTo>
                  <a:lnTo>
                    <a:pt x="81407" y="5956"/>
                  </a:lnTo>
                  <a:lnTo>
                    <a:pt x="81330" y="6096"/>
                  </a:lnTo>
                  <a:lnTo>
                    <a:pt x="81280" y="6273"/>
                  </a:lnTo>
                  <a:lnTo>
                    <a:pt x="81254" y="6426"/>
                  </a:lnTo>
                  <a:lnTo>
                    <a:pt x="81229" y="6591"/>
                  </a:lnTo>
                  <a:lnTo>
                    <a:pt x="81216" y="6743"/>
                  </a:lnTo>
                  <a:lnTo>
                    <a:pt x="81216" y="6908"/>
                  </a:lnTo>
                  <a:lnTo>
                    <a:pt x="81711" y="7962"/>
                  </a:lnTo>
                  <a:lnTo>
                    <a:pt x="81851" y="8102"/>
                  </a:lnTo>
                  <a:lnTo>
                    <a:pt x="82003" y="8204"/>
                  </a:lnTo>
                  <a:lnTo>
                    <a:pt x="82169" y="8293"/>
                  </a:lnTo>
                  <a:lnTo>
                    <a:pt x="82359" y="8369"/>
                  </a:lnTo>
                  <a:lnTo>
                    <a:pt x="82511" y="8458"/>
                  </a:lnTo>
                  <a:lnTo>
                    <a:pt x="82715" y="8509"/>
                  </a:lnTo>
                  <a:lnTo>
                    <a:pt x="82867" y="8572"/>
                  </a:lnTo>
                  <a:lnTo>
                    <a:pt x="82994" y="8610"/>
                  </a:lnTo>
                  <a:lnTo>
                    <a:pt x="83172" y="8686"/>
                  </a:lnTo>
                  <a:lnTo>
                    <a:pt x="83337" y="8712"/>
                  </a:lnTo>
                  <a:lnTo>
                    <a:pt x="83743" y="8801"/>
                  </a:lnTo>
                  <a:lnTo>
                    <a:pt x="85356" y="8064"/>
                  </a:lnTo>
                  <a:lnTo>
                    <a:pt x="85572" y="7620"/>
                  </a:lnTo>
                  <a:close/>
                </a:path>
                <a:path w="115570" h="61595">
                  <a:moveTo>
                    <a:pt x="92011" y="8255"/>
                  </a:moveTo>
                  <a:lnTo>
                    <a:pt x="90436" y="6985"/>
                  </a:lnTo>
                  <a:lnTo>
                    <a:pt x="90246" y="6921"/>
                  </a:lnTo>
                  <a:lnTo>
                    <a:pt x="89484" y="6769"/>
                  </a:lnTo>
                  <a:lnTo>
                    <a:pt x="89293" y="6705"/>
                  </a:lnTo>
                  <a:lnTo>
                    <a:pt x="89090" y="6667"/>
                  </a:lnTo>
                  <a:lnTo>
                    <a:pt x="88874" y="6629"/>
                  </a:lnTo>
                  <a:lnTo>
                    <a:pt x="88671" y="6616"/>
                  </a:lnTo>
                  <a:lnTo>
                    <a:pt x="88493" y="6616"/>
                  </a:lnTo>
                  <a:lnTo>
                    <a:pt x="87083" y="7670"/>
                  </a:lnTo>
                  <a:lnTo>
                    <a:pt x="87020" y="7810"/>
                  </a:lnTo>
                  <a:lnTo>
                    <a:pt x="86969" y="7975"/>
                  </a:lnTo>
                  <a:lnTo>
                    <a:pt x="86944" y="8166"/>
                  </a:lnTo>
                  <a:lnTo>
                    <a:pt x="86918" y="8305"/>
                  </a:lnTo>
                  <a:lnTo>
                    <a:pt x="86918" y="8470"/>
                  </a:lnTo>
                  <a:lnTo>
                    <a:pt x="86931" y="8636"/>
                  </a:lnTo>
                  <a:lnTo>
                    <a:pt x="87007" y="8966"/>
                  </a:lnTo>
                  <a:lnTo>
                    <a:pt x="87071" y="9105"/>
                  </a:lnTo>
                  <a:lnTo>
                    <a:pt x="87122" y="9271"/>
                  </a:lnTo>
                  <a:lnTo>
                    <a:pt x="88290" y="10096"/>
                  </a:lnTo>
                  <a:lnTo>
                    <a:pt x="88493" y="10160"/>
                  </a:lnTo>
                  <a:lnTo>
                    <a:pt x="88696" y="10198"/>
                  </a:lnTo>
                  <a:lnTo>
                    <a:pt x="89103" y="10299"/>
                  </a:lnTo>
                  <a:lnTo>
                    <a:pt x="89230" y="10325"/>
                  </a:lnTo>
                  <a:lnTo>
                    <a:pt x="89738" y="10414"/>
                  </a:lnTo>
                  <a:lnTo>
                    <a:pt x="89954" y="10477"/>
                  </a:lnTo>
                  <a:lnTo>
                    <a:pt x="90170" y="10515"/>
                  </a:lnTo>
                  <a:lnTo>
                    <a:pt x="90373" y="10515"/>
                  </a:lnTo>
                  <a:lnTo>
                    <a:pt x="91986" y="9258"/>
                  </a:lnTo>
                  <a:lnTo>
                    <a:pt x="92011" y="8255"/>
                  </a:lnTo>
                  <a:close/>
                </a:path>
                <a:path w="115570" h="61595">
                  <a:moveTo>
                    <a:pt x="98971" y="10083"/>
                  </a:moveTo>
                  <a:lnTo>
                    <a:pt x="97383" y="8001"/>
                  </a:lnTo>
                  <a:lnTo>
                    <a:pt x="97142" y="7962"/>
                  </a:lnTo>
                  <a:lnTo>
                    <a:pt x="96951" y="7962"/>
                  </a:lnTo>
                  <a:lnTo>
                    <a:pt x="96697" y="7937"/>
                  </a:lnTo>
                  <a:lnTo>
                    <a:pt x="96253" y="7861"/>
                  </a:lnTo>
                  <a:lnTo>
                    <a:pt x="96062" y="7848"/>
                  </a:lnTo>
                  <a:lnTo>
                    <a:pt x="95529" y="7759"/>
                  </a:lnTo>
                  <a:lnTo>
                    <a:pt x="95300" y="7734"/>
                  </a:lnTo>
                  <a:lnTo>
                    <a:pt x="95097" y="7759"/>
                  </a:lnTo>
                  <a:lnTo>
                    <a:pt x="94919" y="7772"/>
                  </a:lnTo>
                  <a:lnTo>
                    <a:pt x="93548" y="9461"/>
                  </a:lnTo>
                  <a:lnTo>
                    <a:pt x="93548" y="9626"/>
                  </a:lnTo>
                  <a:lnTo>
                    <a:pt x="94208" y="10909"/>
                  </a:lnTo>
                  <a:lnTo>
                    <a:pt x="94348" y="11010"/>
                  </a:lnTo>
                  <a:lnTo>
                    <a:pt x="94500" y="11112"/>
                  </a:lnTo>
                  <a:lnTo>
                    <a:pt x="94881" y="11239"/>
                  </a:lnTo>
                  <a:lnTo>
                    <a:pt x="95097" y="11277"/>
                  </a:lnTo>
                  <a:lnTo>
                    <a:pt x="95313" y="11290"/>
                  </a:lnTo>
                  <a:lnTo>
                    <a:pt x="95554" y="11341"/>
                  </a:lnTo>
                  <a:lnTo>
                    <a:pt x="95770" y="11379"/>
                  </a:lnTo>
                  <a:lnTo>
                    <a:pt x="96202" y="11430"/>
                  </a:lnTo>
                  <a:lnTo>
                    <a:pt x="96774" y="11480"/>
                  </a:lnTo>
                  <a:lnTo>
                    <a:pt x="97066" y="11506"/>
                  </a:lnTo>
                  <a:lnTo>
                    <a:pt x="98818" y="10553"/>
                  </a:lnTo>
                  <a:lnTo>
                    <a:pt x="98971" y="10083"/>
                  </a:lnTo>
                  <a:close/>
                </a:path>
                <a:path w="115570" h="61595">
                  <a:moveTo>
                    <a:pt x="115519" y="9690"/>
                  </a:moveTo>
                  <a:lnTo>
                    <a:pt x="114096" y="7404"/>
                  </a:lnTo>
                  <a:lnTo>
                    <a:pt x="113512" y="7416"/>
                  </a:lnTo>
                  <a:lnTo>
                    <a:pt x="113258" y="7467"/>
                  </a:lnTo>
                  <a:lnTo>
                    <a:pt x="113131" y="7480"/>
                  </a:lnTo>
                  <a:lnTo>
                    <a:pt x="113004" y="7505"/>
                  </a:lnTo>
                  <a:lnTo>
                    <a:pt x="112864" y="7543"/>
                  </a:lnTo>
                  <a:lnTo>
                    <a:pt x="112737" y="7569"/>
                  </a:lnTo>
                  <a:lnTo>
                    <a:pt x="112610" y="7581"/>
                  </a:lnTo>
                  <a:lnTo>
                    <a:pt x="112395" y="7620"/>
                  </a:lnTo>
                  <a:lnTo>
                    <a:pt x="112255" y="7670"/>
                  </a:lnTo>
                  <a:lnTo>
                    <a:pt x="112064" y="7696"/>
                  </a:lnTo>
                  <a:lnTo>
                    <a:pt x="111772" y="7747"/>
                  </a:lnTo>
                  <a:lnTo>
                    <a:pt x="111620" y="7772"/>
                  </a:lnTo>
                  <a:lnTo>
                    <a:pt x="111417" y="7810"/>
                  </a:lnTo>
                  <a:lnTo>
                    <a:pt x="111023" y="7937"/>
                  </a:lnTo>
                  <a:lnTo>
                    <a:pt x="110883" y="8039"/>
                  </a:lnTo>
                  <a:lnTo>
                    <a:pt x="110591" y="8229"/>
                  </a:lnTo>
                  <a:lnTo>
                    <a:pt x="110096" y="9423"/>
                  </a:lnTo>
                  <a:lnTo>
                    <a:pt x="110096" y="9588"/>
                  </a:lnTo>
                  <a:lnTo>
                    <a:pt x="110858" y="10985"/>
                  </a:lnTo>
                  <a:lnTo>
                    <a:pt x="110985" y="11087"/>
                  </a:lnTo>
                  <a:lnTo>
                    <a:pt x="111328" y="11214"/>
                  </a:lnTo>
                  <a:lnTo>
                    <a:pt x="111480" y="11252"/>
                  </a:lnTo>
                  <a:lnTo>
                    <a:pt x="111683" y="11277"/>
                  </a:lnTo>
                  <a:lnTo>
                    <a:pt x="111887" y="11277"/>
                  </a:lnTo>
                  <a:lnTo>
                    <a:pt x="112090" y="11252"/>
                  </a:lnTo>
                  <a:lnTo>
                    <a:pt x="112255" y="11239"/>
                  </a:lnTo>
                  <a:lnTo>
                    <a:pt x="112458" y="11201"/>
                  </a:lnTo>
                  <a:lnTo>
                    <a:pt x="112636" y="11176"/>
                  </a:lnTo>
                  <a:lnTo>
                    <a:pt x="112801" y="11150"/>
                  </a:lnTo>
                  <a:lnTo>
                    <a:pt x="112941" y="11137"/>
                  </a:lnTo>
                  <a:lnTo>
                    <a:pt x="113118" y="11099"/>
                  </a:lnTo>
                  <a:lnTo>
                    <a:pt x="113296" y="11074"/>
                  </a:lnTo>
                  <a:lnTo>
                    <a:pt x="113423" y="11049"/>
                  </a:lnTo>
                  <a:lnTo>
                    <a:pt x="114007" y="10934"/>
                  </a:lnTo>
                  <a:lnTo>
                    <a:pt x="114325" y="10858"/>
                  </a:lnTo>
                  <a:lnTo>
                    <a:pt x="114681" y="10718"/>
                  </a:lnTo>
                  <a:lnTo>
                    <a:pt x="114985" y="10515"/>
                  </a:lnTo>
                  <a:lnTo>
                    <a:pt x="115125" y="10388"/>
                  </a:lnTo>
                  <a:lnTo>
                    <a:pt x="115316" y="10121"/>
                  </a:lnTo>
                  <a:lnTo>
                    <a:pt x="115519" y="96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681514" y="7859955"/>
              <a:ext cx="41275" cy="110489"/>
            </a:xfrm>
            <a:custGeom>
              <a:avLst/>
              <a:gdLst/>
              <a:ahLst/>
              <a:cxnLst/>
              <a:rect l="l" t="t" r="r" b="b"/>
              <a:pathLst>
                <a:path w="41275" h="110490">
                  <a:moveTo>
                    <a:pt x="11881" y="0"/>
                  </a:moveTo>
                  <a:lnTo>
                    <a:pt x="5599" y="3154"/>
                  </a:lnTo>
                  <a:lnTo>
                    <a:pt x="1428" y="9233"/>
                  </a:lnTo>
                  <a:lnTo>
                    <a:pt x="0" y="17677"/>
                  </a:lnTo>
                  <a:lnTo>
                    <a:pt x="1181" y="98563"/>
                  </a:lnTo>
                  <a:lnTo>
                    <a:pt x="40970" y="109942"/>
                  </a:lnTo>
                  <a:lnTo>
                    <a:pt x="40507" y="69404"/>
                  </a:lnTo>
                  <a:lnTo>
                    <a:pt x="29883" y="69404"/>
                  </a:lnTo>
                  <a:lnTo>
                    <a:pt x="16230" y="65530"/>
                  </a:lnTo>
                  <a:lnTo>
                    <a:pt x="10629" y="57720"/>
                  </a:lnTo>
                  <a:lnTo>
                    <a:pt x="10134" y="24598"/>
                  </a:lnTo>
                  <a:lnTo>
                    <a:pt x="15582" y="19823"/>
                  </a:lnTo>
                  <a:lnTo>
                    <a:pt x="38435" y="19823"/>
                  </a:lnTo>
                  <a:lnTo>
                    <a:pt x="38359" y="19404"/>
                  </a:lnTo>
                  <a:lnTo>
                    <a:pt x="33959" y="10935"/>
                  </a:lnTo>
                  <a:lnTo>
                    <a:pt x="27502" y="4268"/>
                  </a:lnTo>
                  <a:lnTo>
                    <a:pt x="19646" y="329"/>
                  </a:lnTo>
                  <a:lnTo>
                    <a:pt x="11881" y="0"/>
                  </a:lnTo>
                  <a:close/>
                </a:path>
                <a:path w="41275" h="110490">
                  <a:moveTo>
                    <a:pt x="38435" y="19823"/>
                  </a:moveTo>
                  <a:lnTo>
                    <a:pt x="15582" y="19823"/>
                  </a:lnTo>
                  <a:lnTo>
                    <a:pt x="29286" y="23608"/>
                  </a:lnTo>
                  <a:lnTo>
                    <a:pt x="34937" y="31494"/>
                  </a:lnTo>
                  <a:lnTo>
                    <a:pt x="35344" y="64692"/>
                  </a:lnTo>
                  <a:lnTo>
                    <a:pt x="29883" y="69404"/>
                  </a:lnTo>
                  <a:lnTo>
                    <a:pt x="40507" y="69404"/>
                  </a:lnTo>
                  <a:lnTo>
                    <a:pt x="40043" y="28751"/>
                  </a:lnTo>
                  <a:lnTo>
                    <a:pt x="38435" y="1982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678516" y="7838325"/>
              <a:ext cx="66675" cy="138430"/>
            </a:xfrm>
            <a:custGeom>
              <a:avLst/>
              <a:gdLst/>
              <a:ahLst/>
              <a:cxnLst/>
              <a:rect l="l" t="t" r="r" b="b"/>
              <a:pathLst>
                <a:path w="66675" h="138429">
                  <a:moveTo>
                    <a:pt x="0" y="0"/>
                  </a:moveTo>
                  <a:lnTo>
                    <a:pt x="1562" y="119430"/>
                  </a:lnTo>
                  <a:lnTo>
                    <a:pt x="4178" y="120192"/>
                  </a:lnTo>
                  <a:lnTo>
                    <a:pt x="2997" y="39306"/>
                  </a:lnTo>
                  <a:lnTo>
                    <a:pt x="4425" y="30862"/>
                  </a:lnTo>
                  <a:lnTo>
                    <a:pt x="8596" y="24784"/>
                  </a:lnTo>
                  <a:lnTo>
                    <a:pt x="14879" y="21629"/>
                  </a:lnTo>
                  <a:lnTo>
                    <a:pt x="22644" y="21958"/>
                  </a:lnTo>
                  <a:lnTo>
                    <a:pt x="43967" y="131571"/>
                  </a:lnTo>
                  <a:lnTo>
                    <a:pt x="66243" y="137960"/>
                  </a:lnTo>
                  <a:lnTo>
                    <a:pt x="65493" y="42176"/>
                  </a:lnTo>
                  <a:lnTo>
                    <a:pt x="56077" y="41297"/>
                  </a:lnTo>
                  <a:lnTo>
                    <a:pt x="49196" y="33953"/>
                  </a:lnTo>
                  <a:lnTo>
                    <a:pt x="44902" y="23285"/>
                  </a:lnTo>
                  <a:lnTo>
                    <a:pt x="43243" y="12433"/>
                  </a:lnTo>
                  <a:lnTo>
                    <a:pt x="36436" y="13538"/>
                  </a:lnTo>
                  <a:lnTo>
                    <a:pt x="32740" y="13588"/>
                  </a:lnTo>
                  <a:lnTo>
                    <a:pt x="20052" y="12587"/>
                  </a:lnTo>
                  <a:lnTo>
                    <a:pt x="9664" y="9699"/>
                  </a:lnTo>
                  <a:lnTo>
                    <a:pt x="2629" y="5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676751" y="7836573"/>
              <a:ext cx="69850" cy="140335"/>
            </a:xfrm>
            <a:custGeom>
              <a:avLst/>
              <a:gdLst/>
              <a:ahLst/>
              <a:cxnLst/>
              <a:rect l="l" t="t" r="r" b="b"/>
              <a:pathLst>
                <a:path w="69850" h="140334">
                  <a:moveTo>
                    <a:pt x="46774" y="14122"/>
                  </a:moveTo>
                  <a:lnTo>
                    <a:pt x="45123" y="12446"/>
                  </a:lnTo>
                  <a:lnTo>
                    <a:pt x="44792" y="12446"/>
                  </a:lnTo>
                  <a:lnTo>
                    <a:pt x="46774" y="14122"/>
                  </a:lnTo>
                  <a:close/>
                </a:path>
                <a:path w="69850" h="140334">
                  <a:moveTo>
                    <a:pt x="69748" y="139026"/>
                  </a:moveTo>
                  <a:lnTo>
                    <a:pt x="69380" y="139026"/>
                  </a:lnTo>
                  <a:lnTo>
                    <a:pt x="69380" y="43776"/>
                  </a:lnTo>
                  <a:lnTo>
                    <a:pt x="68834" y="43776"/>
                  </a:lnTo>
                  <a:lnTo>
                    <a:pt x="68834" y="42506"/>
                  </a:lnTo>
                  <a:lnTo>
                    <a:pt x="67945" y="42506"/>
                  </a:lnTo>
                  <a:lnTo>
                    <a:pt x="66802" y="42506"/>
                  </a:lnTo>
                  <a:lnTo>
                    <a:pt x="66725" y="42240"/>
                  </a:lnTo>
                  <a:lnTo>
                    <a:pt x="65747" y="42506"/>
                  </a:lnTo>
                  <a:lnTo>
                    <a:pt x="65481" y="42583"/>
                  </a:lnTo>
                  <a:lnTo>
                    <a:pt x="64477" y="42735"/>
                  </a:lnTo>
                  <a:lnTo>
                    <a:pt x="63423" y="42799"/>
                  </a:lnTo>
                  <a:lnTo>
                    <a:pt x="62407" y="42735"/>
                  </a:lnTo>
                  <a:lnTo>
                    <a:pt x="46774" y="14122"/>
                  </a:lnTo>
                  <a:lnTo>
                    <a:pt x="44678" y="12496"/>
                  </a:lnTo>
                  <a:lnTo>
                    <a:pt x="44056" y="12573"/>
                  </a:lnTo>
                  <a:lnTo>
                    <a:pt x="43129" y="12763"/>
                  </a:lnTo>
                  <a:lnTo>
                    <a:pt x="42532" y="12839"/>
                  </a:lnTo>
                  <a:lnTo>
                    <a:pt x="41275" y="13055"/>
                  </a:lnTo>
                  <a:lnTo>
                    <a:pt x="40982" y="13068"/>
                  </a:lnTo>
                  <a:lnTo>
                    <a:pt x="39395" y="13296"/>
                  </a:lnTo>
                  <a:lnTo>
                    <a:pt x="39077" y="13309"/>
                  </a:lnTo>
                  <a:lnTo>
                    <a:pt x="38747" y="13360"/>
                  </a:lnTo>
                  <a:lnTo>
                    <a:pt x="37782" y="13411"/>
                  </a:lnTo>
                  <a:lnTo>
                    <a:pt x="37452" y="13462"/>
                  </a:lnTo>
                  <a:lnTo>
                    <a:pt x="36169" y="13538"/>
                  </a:lnTo>
                  <a:lnTo>
                    <a:pt x="35814" y="13538"/>
                  </a:lnTo>
                  <a:lnTo>
                    <a:pt x="35496" y="13563"/>
                  </a:lnTo>
                  <a:lnTo>
                    <a:pt x="34505" y="13601"/>
                  </a:lnTo>
                  <a:lnTo>
                    <a:pt x="32842" y="13576"/>
                  </a:lnTo>
                  <a:lnTo>
                    <a:pt x="3517" y="1727"/>
                  </a:lnTo>
                  <a:lnTo>
                    <a:pt x="3416" y="1168"/>
                  </a:lnTo>
                  <a:lnTo>
                    <a:pt x="2070" y="0"/>
                  </a:lnTo>
                  <a:lnTo>
                    <a:pt x="1409" y="12"/>
                  </a:lnTo>
                  <a:lnTo>
                    <a:pt x="0" y="1765"/>
                  </a:lnTo>
                  <a:lnTo>
                    <a:pt x="127" y="11252"/>
                  </a:lnTo>
                  <a:lnTo>
                    <a:pt x="1549" y="120688"/>
                  </a:lnTo>
                  <a:lnTo>
                    <a:pt x="4152" y="121450"/>
                  </a:lnTo>
                  <a:lnTo>
                    <a:pt x="7696" y="122440"/>
                  </a:lnTo>
                  <a:lnTo>
                    <a:pt x="6515" y="41046"/>
                  </a:lnTo>
                  <a:lnTo>
                    <a:pt x="6604" y="38633"/>
                  </a:lnTo>
                  <a:lnTo>
                    <a:pt x="6680" y="37871"/>
                  </a:lnTo>
                  <a:lnTo>
                    <a:pt x="19443" y="24815"/>
                  </a:lnTo>
                  <a:lnTo>
                    <a:pt x="20320" y="24815"/>
                  </a:lnTo>
                  <a:lnTo>
                    <a:pt x="43053" y="52158"/>
                  </a:lnTo>
                  <a:lnTo>
                    <a:pt x="43954" y="132829"/>
                  </a:lnTo>
                  <a:lnTo>
                    <a:pt x="47472" y="133845"/>
                  </a:lnTo>
                  <a:lnTo>
                    <a:pt x="46570" y="52133"/>
                  </a:lnTo>
                  <a:lnTo>
                    <a:pt x="46456" y="49923"/>
                  </a:lnTo>
                  <a:lnTo>
                    <a:pt x="46278" y="48336"/>
                  </a:lnTo>
                  <a:lnTo>
                    <a:pt x="25082" y="22085"/>
                  </a:lnTo>
                  <a:lnTo>
                    <a:pt x="24866" y="22009"/>
                  </a:lnTo>
                  <a:lnTo>
                    <a:pt x="23761" y="21729"/>
                  </a:lnTo>
                  <a:lnTo>
                    <a:pt x="22631" y="21526"/>
                  </a:lnTo>
                  <a:lnTo>
                    <a:pt x="21526" y="21399"/>
                  </a:lnTo>
                  <a:lnTo>
                    <a:pt x="20447" y="21310"/>
                  </a:lnTo>
                  <a:lnTo>
                    <a:pt x="19392" y="21310"/>
                  </a:lnTo>
                  <a:lnTo>
                    <a:pt x="3924" y="33782"/>
                  </a:lnTo>
                  <a:lnTo>
                    <a:pt x="3632" y="11379"/>
                  </a:lnTo>
                  <a:lnTo>
                    <a:pt x="3657" y="11214"/>
                  </a:lnTo>
                  <a:lnTo>
                    <a:pt x="3619" y="8775"/>
                  </a:lnTo>
                  <a:lnTo>
                    <a:pt x="3911" y="9042"/>
                  </a:lnTo>
                  <a:lnTo>
                    <a:pt x="32804" y="17081"/>
                  </a:lnTo>
                  <a:lnTo>
                    <a:pt x="34518" y="17081"/>
                  </a:lnTo>
                  <a:lnTo>
                    <a:pt x="35941" y="17068"/>
                  </a:lnTo>
                  <a:lnTo>
                    <a:pt x="36296" y="17043"/>
                  </a:lnTo>
                  <a:lnTo>
                    <a:pt x="37007" y="17030"/>
                  </a:lnTo>
                  <a:lnTo>
                    <a:pt x="38392" y="16929"/>
                  </a:lnTo>
                  <a:lnTo>
                    <a:pt x="39408" y="16802"/>
                  </a:lnTo>
                  <a:lnTo>
                    <a:pt x="40779" y="16675"/>
                  </a:lnTo>
                  <a:lnTo>
                    <a:pt x="43370" y="16294"/>
                  </a:lnTo>
                  <a:lnTo>
                    <a:pt x="43561" y="18300"/>
                  </a:lnTo>
                  <a:lnTo>
                    <a:pt x="43751" y="19710"/>
                  </a:lnTo>
                  <a:lnTo>
                    <a:pt x="63423" y="46316"/>
                  </a:lnTo>
                  <a:lnTo>
                    <a:pt x="64846" y="46240"/>
                  </a:lnTo>
                  <a:lnTo>
                    <a:pt x="65862" y="46075"/>
                  </a:lnTo>
                  <a:lnTo>
                    <a:pt x="65862" y="139026"/>
                  </a:lnTo>
                  <a:lnTo>
                    <a:pt x="67779" y="139026"/>
                  </a:lnTo>
                  <a:lnTo>
                    <a:pt x="67779" y="140296"/>
                  </a:lnTo>
                  <a:lnTo>
                    <a:pt x="69748" y="140296"/>
                  </a:lnTo>
                  <a:lnTo>
                    <a:pt x="69748" y="1390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691648" y="7879778"/>
              <a:ext cx="25400" cy="50165"/>
            </a:xfrm>
            <a:custGeom>
              <a:avLst/>
              <a:gdLst/>
              <a:ahLst/>
              <a:cxnLst/>
              <a:rect l="l" t="t" r="r" b="b"/>
              <a:pathLst>
                <a:path w="25400" h="50165">
                  <a:moveTo>
                    <a:pt x="5448" y="0"/>
                  </a:moveTo>
                  <a:lnTo>
                    <a:pt x="0" y="4775"/>
                  </a:lnTo>
                  <a:lnTo>
                    <a:pt x="495" y="37896"/>
                  </a:lnTo>
                  <a:lnTo>
                    <a:pt x="6096" y="45707"/>
                  </a:lnTo>
                  <a:lnTo>
                    <a:pt x="19748" y="49580"/>
                  </a:lnTo>
                  <a:lnTo>
                    <a:pt x="25209" y="44869"/>
                  </a:lnTo>
                  <a:lnTo>
                    <a:pt x="24803" y="11671"/>
                  </a:lnTo>
                  <a:lnTo>
                    <a:pt x="19151" y="3784"/>
                  </a:lnTo>
                  <a:lnTo>
                    <a:pt x="12293" y="1879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690010" y="7879473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28511" y="37185"/>
                  </a:moveTo>
                  <a:lnTo>
                    <a:pt x="28282" y="19761"/>
                  </a:lnTo>
                  <a:lnTo>
                    <a:pt x="28219" y="18135"/>
                  </a:lnTo>
                  <a:lnTo>
                    <a:pt x="24993" y="8953"/>
                  </a:lnTo>
                  <a:lnTo>
                    <a:pt x="24993" y="37426"/>
                  </a:lnTo>
                  <a:lnTo>
                    <a:pt x="24993" y="38074"/>
                  </a:lnTo>
                  <a:lnTo>
                    <a:pt x="17653" y="46634"/>
                  </a:lnTo>
                  <a:lnTo>
                    <a:pt x="16624" y="46570"/>
                  </a:lnTo>
                  <a:lnTo>
                    <a:pt x="3517" y="12839"/>
                  </a:lnTo>
                  <a:lnTo>
                    <a:pt x="10871" y="3530"/>
                  </a:lnTo>
                  <a:lnTo>
                    <a:pt x="11861" y="3568"/>
                  </a:lnTo>
                  <a:lnTo>
                    <a:pt x="12915" y="3746"/>
                  </a:lnTo>
                  <a:lnTo>
                    <a:pt x="13462" y="3898"/>
                  </a:lnTo>
                  <a:lnTo>
                    <a:pt x="14008" y="4038"/>
                  </a:lnTo>
                  <a:lnTo>
                    <a:pt x="24993" y="37426"/>
                  </a:lnTo>
                  <a:lnTo>
                    <a:pt x="24993" y="8953"/>
                  </a:lnTo>
                  <a:lnTo>
                    <a:pt x="10807" y="0"/>
                  </a:lnTo>
                  <a:lnTo>
                    <a:pt x="10121" y="38"/>
                  </a:lnTo>
                  <a:lnTo>
                    <a:pt x="38" y="12877"/>
                  </a:lnTo>
                  <a:lnTo>
                    <a:pt x="12649" y="49149"/>
                  </a:lnTo>
                  <a:lnTo>
                    <a:pt x="16967" y="50126"/>
                  </a:lnTo>
                  <a:lnTo>
                    <a:pt x="18351" y="50126"/>
                  </a:lnTo>
                  <a:lnTo>
                    <a:pt x="28511" y="38176"/>
                  </a:lnTo>
                  <a:lnTo>
                    <a:pt x="28511" y="37376"/>
                  </a:lnTo>
                  <a:lnTo>
                    <a:pt x="28511" y="371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678478" y="7830096"/>
              <a:ext cx="65405" cy="22225"/>
            </a:xfrm>
            <a:custGeom>
              <a:avLst/>
              <a:gdLst/>
              <a:ahLst/>
              <a:cxnLst/>
              <a:rect l="l" t="t" r="r" b="b"/>
              <a:pathLst>
                <a:path w="65404" h="22225">
                  <a:moveTo>
                    <a:pt x="6337" y="0"/>
                  </a:moveTo>
                  <a:lnTo>
                    <a:pt x="2374" y="2349"/>
                  </a:lnTo>
                  <a:lnTo>
                    <a:pt x="0" y="5156"/>
                  </a:lnTo>
                  <a:lnTo>
                    <a:pt x="38" y="8229"/>
                  </a:lnTo>
                  <a:lnTo>
                    <a:pt x="2667" y="13588"/>
                  </a:lnTo>
                  <a:lnTo>
                    <a:pt x="9702" y="17929"/>
                  </a:lnTo>
                  <a:lnTo>
                    <a:pt x="20090" y="20816"/>
                  </a:lnTo>
                  <a:lnTo>
                    <a:pt x="32778" y="21818"/>
                  </a:lnTo>
                  <a:lnTo>
                    <a:pt x="36474" y="21767"/>
                  </a:lnTo>
                  <a:lnTo>
                    <a:pt x="39966" y="21323"/>
                  </a:lnTo>
                  <a:lnTo>
                    <a:pt x="43281" y="20662"/>
                  </a:lnTo>
                  <a:lnTo>
                    <a:pt x="43243" y="19875"/>
                  </a:lnTo>
                  <a:lnTo>
                    <a:pt x="65049" y="7137"/>
                  </a:lnTo>
                  <a:lnTo>
                    <a:pt x="64782" y="4762"/>
                  </a:lnTo>
                  <a:lnTo>
                    <a:pt x="63131" y="2590"/>
                  </a:lnTo>
                  <a:lnTo>
                    <a:pt x="60426" y="723"/>
                  </a:lnTo>
                  <a:lnTo>
                    <a:pt x="58788" y="2717"/>
                  </a:lnTo>
                  <a:lnTo>
                    <a:pt x="58800" y="5321"/>
                  </a:lnTo>
                  <a:lnTo>
                    <a:pt x="56777" y="8818"/>
                  </a:lnTo>
                  <a:lnTo>
                    <a:pt x="51201" y="12484"/>
                  </a:lnTo>
                  <a:lnTo>
                    <a:pt x="42904" y="15397"/>
                  </a:lnTo>
                  <a:lnTo>
                    <a:pt x="32715" y="16637"/>
                  </a:lnTo>
                  <a:lnTo>
                    <a:pt x="22513" y="15835"/>
                  </a:lnTo>
                  <a:lnTo>
                    <a:pt x="14157" y="13512"/>
                  </a:lnTo>
                  <a:lnTo>
                    <a:pt x="8501" y="10018"/>
                  </a:lnTo>
                  <a:lnTo>
                    <a:pt x="6400" y="5702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675367" y="7716710"/>
              <a:ext cx="70485" cy="137160"/>
            </a:xfrm>
            <a:custGeom>
              <a:avLst/>
              <a:gdLst/>
              <a:ahLst/>
              <a:cxnLst/>
              <a:rect l="l" t="t" r="r" b="b"/>
              <a:pathLst>
                <a:path w="70485" h="137159">
                  <a:moveTo>
                    <a:pt x="69342" y="22275"/>
                  </a:moveTo>
                  <a:lnTo>
                    <a:pt x="69329" y="22098"/>
                  </a:lnTo>
                  <a:lnTo>
                    <a:pt x="69253" y="15862"/>
                  </a:lnTo>
                  <a:lnTo>
                    <a:pt x="69253" y="15646"/>
                  </a:lnTo>
                  <a:lnTo>
                    <a:pt x="69253" y="15430"/>
                  </a:lnTo>
                  <a:lnTo>
                    <a:pt x="65760" y="8623"/>
                  </a:lnTo>
                  <a:lnTo>
                    <a:pt x="65760" y="21399"/>
                  </a:lnTo>
                  <a:lnTo>
                    <a:pt x="65532" y="21539"/>
                  </a:lnTo>
                  <a:lnTo>
                    <a:pt x="65278" y="21653"/>
                  </a:lnTo>
                  <a:lnTo>
                    <a:pt x="65138" y="21742"/>
                  </a:lnTo>
                  <a:lnTo>
                    <a:pt x="64884" y="21831"/>
                  </a:lnTo>
                  <a:lnTo>
                    <a:pt x="64592" y="21945"/>
                  </a:lnTo>
                  <a:lnTo>
                    <a:pt x="64427" y="22034"/>
                  </a:lnTo>
                  <a:lnTo>
                    <a:pt x="64084" y="22110"/>
                  </a:lnTo>
                  <a:lnTo>
                    <a:pt x="63919" y="22199"/>
                  </a:lnTo>
                  <a:lnTo>
                    <a:pt x="63754" y="22237"/>
                  </a:lnTo>
                  <a:lnTo>
                    <a:pt x="63563" y="22301"/>
                  </a:lnTo>
                  <a:lnTo>
                    <a:pt x="63373" y="22326"/>
                  </a:lnTo>
                  <a:lnTo>
                    <a:pt x="62992" y="22402"/>
                  </a:lnTo>
                  <a:lnTo>
                    <a:pt x="62776" y="22466"/>
                  </a:lnTo>
                  <a:lnTo>
                    <a:pt x="62331" y="22529"/>
                  </a:lnTo>
                  <a:lnTo>
                    <a:pt x="62103" y="22593"/>
                  </a:lnTo>
                  <a:lnTo>
                    <a:pt x="61645" y="22631"/>
                  </a:lnTo>
                  <a:lnTo>
                    <a:pt x="49364" y="31305"/>
                  </a:lnTo>
                  <a:lnTo>
                    <a:pt x="49288" y="31521"/>
                  </a:lnTo>
                  <a:lnTo>
                    <a:pt x="49161" y="32194"/>
                  </a:lnTo>
                  <a:lnTo>
                    <a:pt x="49098" y="32410"/>
                  </a:lnTo>
                  <a:lnTo>
                    <a:pt x="49009" y="32867"/>
                  </a:lnTo>
                  <a:lnTo>
                    <a:pt x="48996" y="33083"/>
                  </a:lnTo>
                  <a:lnTo>
                    <a:pt x="48958" y="33324"/>
                  </a:lnTo>
                  <a:lnTo>
                    <a:pt x="48907" y="33972"/>
                  </a:lnTo>
                  <a:lnTo>
                    <a:pt x="49250" y="37668"/>
                  </a:lnTo>
                  <a:lnTo>
                    <a:pt x="49352" y="38112"/>
                  </a:lnTo>
                  <a:lnTo>
                    <a:pt x="49834" y="90716"/>
                  </a:lnTo>
                  <a:lnTo>
                    <a:pt x="49428" y="90830"/>
                  </a:lnTo>
                  <a:lnTo>
                    <a:pt x="49212" y="90893"/>
                  </a:lnTo>
                  <a:lnTo>
                    <a:pt x="48069" y="91160"/>
                  </a:lnTo>
                  <a:lnTo>
                    <a:pt x="47764" y="91249"/>
                  </a:lnTo>
                  <a:lnTo>
                    <a:pt x="45389" y="91744"/>
                  </a:lnTo>
                  <a:lnTo>
                    <a:pt x="44450" y="91897"/>
                  </a:lnTo>
                  <a:lnTo>
                    <a:pt x="44196" y="91948"/>
                  </a:lnTo>
                  <a:lnTo>
                    <a:pt x="44069" y="91960"/>
                  </a:lnTo>
                  <a:lnTo>
                    <a:pt x="43942" y="91986"/>
                  </a:lnTo>
                  <a:lnTo>
                    <a:pt x="43802" y="92024"/>
                  </a:lnTo>
                  <a:lnTo>
                    <a:pt x="43675" y="92049"/>
                  </a:lnTo>
                  <a:lnTo>
                    <a:pt x="43548" y="92062"/>
                  </a:lnTo>
                  <a:lnTo>
                    <a:pt x="43332" y="92100"/>
                  </a:lnTo>
                  <a:lnTo>
                    <a:pt x="43192" y="92151"/>
                  </a:lnTo>
                  <a:lnTo>
                    <a:pt x="43002" y="92176"/>
                  </a:lnTo>
                  <a:lnTo>
                    <a:pt x="42659" y="92240"/>
                  </a:lnTo>
                  <a:lnTo>
                    <a:pt x="42125" y="92290"/>
                  </a:lnTo>
                  <a:lnTo>
                    <a:pt x="41262" y="92417"/>
                  </a:lnTo>
                  <a:lnTo>
                    <a:pt x="40817" y="92456"/>
                  </a:lnTo>
                  <a:lnTo>
                    <a:pt x="40373" y="92519"/>
                  </a:lnTo>
                  <a:lnTo>
                    <a:pt x="38620" y="92684"/>
                  </a:lnTo>
                  <a:lnTo>
                    <a:pt x="37261" y="92735"/>
                  </a:lnTo>
                  <a:lnTo>
                    <a:pt x="36817" y="92773"/>
                  </a:lnTo>
                  <a:lnTo>
                    <a:pt x="35471" y="92786"/>
                  </a:lnTo>
                  <a:lnTo>
                    <a:pt x="33616" y="92786"/>
                  </a:lnTo>
                  <a:lnTo>
                    <a:pt x="30505" y="92659"/>
                  </a:lnTo>
                  <a:lnTo>
                    <a:pt x="28536" y="92506"/>
                  </a:lnTo>
                  <a:lnTo>
                    <a:pt x="28371" y="92494"/>
                  </a:lnTo>
                  <a:lnTo>
                    <a:pt x="28079" y="92443"/>
                  </a:lnTo>
                  <a:lnTo>
                    <a:pt x="27635" y="92417"/>
                  </a:lnTo>
                  <a:lnTo>
                    <a:pt x="26657" y="92278"/>
                  </a:lnTo>
                  <a:lnTo>
                    <a:pt x="26466" y="92240"/>
                  </a:lnTo>
                  <a:lnTo>
                    <a:pt x="26136" y="92189"/>
                  </a:lnTo>
                  <a:lnTo>
                    <a:pt x="25196" y="92100"/>
                  </a:lnTo>
                  <a:lnTo>
                    <a:pt x="24257" y="91960"/>
                  </a:lnTo>
                  <a:lnTo>
                    <a:pt x="23952" y="91897"/>
                  </a:lnTo>
                  <a:lnTo>
                    <a:pt x="23342" y="91821"/>
                  </a:lnTo>
                  <a:lnTo>
                    <a:pt x="23050" y="91757"/>
                  </a:lnTo>
                  <a:lnTo>
                    <a:pt x="22745" y="91719"/>
                  </a:lnTo>
                  <a:lnTo>
                    <a:pt x="22161" y="91605"/>
                  </a:lnTo>
                  <a:lnTo>
                    <a:pt x="21869" y="91567"/>
                  </a:lnTo>
                  <a:lnTo>
                    <a:pt x="21590" y="91490"/>
                  </a:lnTo>
                  <a:lnTo>
                    <a:pt x="21374" y="91465"/>
                  </a:lnTo>
                  <a:lnTo>
                    <a:pt x="20421" y="91249"/>
                  </a:lnTo>
                  <a:lnTo>
                    <a:pt x="20231" y="91198"/>
                  </a:lnTo>
                  <a:lnTo>
                    <a:pt x="20027" y="91147"/>
                  </a:lnTo>
                  <a:lnTo>
                    <a:pt x="19405" y="91008"/>
                  </a:lnTo>
                  <a:lnTo>
                    <a:pt x="19100" y="90906"/>
                  </a:lnTo>
                  <a:lnTo>
                    <a:pt x="18808" y="90855"/>
                  </a:lnTo>
                  <a:lnTo>
                    <a:pt x="18516" y="90766"/>
                  </a:lnTo>
                  <a:lnTo>
                    <a:pt x="18211" y="90690"/>
                  </a:lnTo>
                  <a:lnTo>
                    <a:pt x="17919" y="90601"/>
                  </a:lnTo>
                  <a:lnTo>
                    <a:pt x="17627" y="90563"/>
                  </a:lnTo>
                  <a:lnTo>
                    <a:pt x="17348" y="90462"/>
                  </a:lnTo>
                  <a:lnTo>
                    <a:pt x="17056" y="90373"/>
                  </a:lnTo>
                  <a:lnTo>
                    <a:pt x="16789" y="90271"/>
                  </a:lnTo>
                  <a:lnTo>
                    <a:pt x="16497" y="90195"/>
                  </a:lnTo>
                  <a:lnTo>
                    <a:pt x="15570" y="89928"/>
                  </a:lnTo>
                  <a:lnTo>
                    <a:pt x="15303" y="89801"/>
                  </a:lnTo>
                  <a:lnTo>
                    <a:pt x="14541" y="89535"/>
                  </a:lnTo>
                  <a:lnTo>
                    <a:pt x="14236" y="89446"/>
                  </a:lnTo>
                  <a:lnTo>
                    <a:pt x="13906" y="89306"/>
                  </a:lnTo>
                  <a:lnTo>
                    <a:pt x="13601" y="89204"/>
                  </a:lnTo>
                  <a:lnTo>
                    <a:pt x="11849" y="88455"/>
                  </a:lnTo>
                  <a:lnTo>
                    <a:pt x="10058" y="87528"/>
                  </a:lnTo>
                  <a:lnTo>
                    <a:pt x="9779" y="87388"/>
                  </a:lnTo>
                  <a:lnTo>
                    <a:pt x="8496" y="86588"/>
                  </a:lnTo>
                  <a:lnTo>
                    <a:pt x="8267" y="86436"/>
                  </a:lnTo>
                  <a:lnTo>
                    <a:pt x="8026" y="86296"/>
                  </a:lnTo>
                  <a:lnTo>
                    <a:pt x="7810" y="86106"/>
                  </a:lnTo>
                  <a:lnTo>
                    <a:pt x="7581" y="85966"/>
                  </a:lnTo>
                  <a:lnTo>
                    <a:pt x="7391" y="85813"/>
                  </a:lnTo>
                  <a:lnTo>
                    <a:pt x="7188" y="85648"/>
                  </a:lnTo>
                  <a:lnTo>
                    <a:pt x="6908" y="85407"/>
                  </a:lnTo>
                  <a:lnTo>
                    <a:pt x="6743" y="85242"/>
                  </a:lnTo>
                  <a:lnTo>
                    <a:pt x="6489" y="85013"/>
                  </a:lnTo>
                  <a:lnTo>
                    <a:pt x="6235" y="84747"/>
                  </a:lnTo>
                  <a:lnTo>
                    <a:pt x="6096" y="84620"/>
                  </a:lnTo>
                  <a:lnTo>
                    <a:pt x="5651" y="84086"/>
                  </a:lnTo>
                  <a:lnTo>
                    <a:pt x="5181" y="83413"/>
                  </a:lnTo>
                  <a:lnTo>
                    <a:pt x="5041" y="83159"/>
                  </a:lnTo>
                  <a:lnTo>
                    <a:pt x="4953" y="83032"/>
                  </a:lnTo>
                  <a:lnTo>
                    <a:pt x="4826" y="82753"/>
                  </a:lnTo>
                  <a:lnTo>
                    <a:pt x="4673" y="82372"/>
                  </a:lnTo>
                  <a:lnTo>
                    <a:pt x="4546" y="82003"/>
                  </a:lnTo>
                  <a:lnTo>
                    <a:pt x="4457" y="81622"/>
                  </a:lnTo>
                  <a:lnTo>
                    <a:pt x="4432" y="81368"/>
                  </a:lnTo>
                  <a:lnTo>
                    <a:pt x="4368" y="80873"/>
                  </a:lnTo>
                  <a:lnTo>
                    <a:pt x="4356" y="80645"/>
                  </a:lnTo>
                  <a:lnTo>
                    <a:pt x="4191" y="66776"/>
                  </a:lnTo>
                  <a:lnTo>
                    <a:pt x="3517" y="16256"/>
                  </a:lnTo>
                  <a:lnTo>
                    <a:pt x="3530" y="16040"/>
                  </a:lnTo>
                  <a:lnTo>
                    <a:pt x="3530" y="15722"/>
                  </a:lnTo>
                  <a:lnTo>
                    <a:pt x="16738" y="6159"/>
                  </a:lnTo>
                  <a:lnTo>
                    <a:pt x="17538" y="6032"/>
                  </a:lnTo>
                  <a:lnTo>
                    <a:pt x="18757" y="5791"/>
                  </a:lnTo>
                  <a:lnTo>
                    <a:pt x="19177" y="5689"/>
                  </a:lnTo>
                  <a:lnTo>
                    <a:pt x="20027" y="5524"/>
                  </a:lnTo>
                  <a:lnTo>
                    <a:pt x="20878" y="5270"/>
                  </a:lnTo>
                  <a:lnTo>
                    <a:pt x="21310" y="5156"/>
                  </a:lnTo>
                  <a:lnTo>
                    <a:pt x="21526" y="5080"/>
                  </a:lnTo>
                  <a:lnTo>
                    <a:pt x="21971" y="4965"/>
                  </a:lnTo>
                  <a:lnTo>
                    <a:pt x="22186" y="4876"/>
                  </a:lnTo>
                  <a:lnTo>
                    <a:pt x="22377" y="4826"/>
                  </a:lnTo>
                  <a:lnTo>
                    <a:pt x="22606" y="4737"/>
                  </a:lnTo>
                  <a:lnTo>
                    <a:pt x="23050" y="4610"/>
                  </a:lnTo>
                  <a:lnTo>
                    <a:pt x="23266" y="4533"/>
                  </a:lnTo>
                  <a:lnTo>
                    <a:pt x="23609" y="4445"/>
                  </a:lnTo>
                  <a:lnTo>
                    <a:pt x="26187" y="4076"/>
                  </a:lnTo>
                  <a:lnTo>
                    <a:pt x="26885" y="4013"/>
                  </a:lnTo>
                  <a:lnTo>
                    <a:pt x="27241" y="3949"/>
                  </a:lnTo>
                  <a:lnTo>
                    <a:pt x="27584" y="3937"/>
                  </a:lnTo>
                  <a:lnTo>
                    <a:pt x="29362" y="3746"/>
                  </a:lnTo>
                  <a:lnTo>
                    <a:pt x="29718" y="3733"/>
                  </a:lnTo>
                  <a:lnTo>
                    <a:pt x="30086" y="3683"/>
                  </a:lnTo>
                  <a:lnTo>
                    <a:pt x="33020" y="3543"/>
                  </a:lnTo>
                  <a:lnTo>
                    <a:pt x="34505" y="3543"/>
                  </a:lnTo>
                  <a:lnTo>
                    <a:pt x="65760" y="21399"/>
                  </a:lnTo>
                  <a:lnTo>
                    <a:pt x="65760" y="8623"/>
                  </a:lnTo>
                  <a:lnTo>
                    <a:pt x="36220" y="0"/>
                  </a:lnTo>
                  <a:lnTo>
                    <a:pt x="34493" y="38"/>
                  </a:lnTo>
                  <a:lnTo>
                    <a:pt x="33324" y="12"/>
                  </a:lnTo>
                  <a:lnTo>
                    <a:pt x="32918" y="12"/>
                  </a:lnTo>
                  <a:lnTo>
                    <a:pt x="32143" y="63"/>
                  </a:lnTo>
                  <a:lnTo>
                    <a:pt x="31356" y="76"/>
                  </a:lnTo>
                  <a:lnTo>
                    <a:pt x="30607" y="114"/>
                  </a:lnTo>
                  <a:lnTo>
                    <a:pt x="30213" y="165"/>
                  </a:lnTo>
                  <a:lnTo>
                    <a:pt x="29083" y="215"/>
                  </a:lnTo>
                  <a:lnTo>
                    <a:pt x="26860" y="457"/>
                  </a:lnTo>
                  <a:lnTo>
                    <a:pt x="26492" y="469"/>
                  </a:lnTo>
                  <a:lnTo>
                    <a:pt x="24688" y="711"/>
                  </a:lnTo>
                  <a:lnTo>
                    <a:pt x="24333" y="774"/>
                  </a:lnTo>
                  <a:lnTo>
                    <a:pt x="23964" y="812"/>
                  </a:lnTo>
                  <a:lnTo>
                    <a:pt x="23609" y="901"/>
                  </a:lnTo>
                  <a:lnTo>
                    <a:pt x="22910" y="990"/>
                  </a:lnTo>
                  <a:lnTo>
                    <a:pt x="22263" y="1130"/>
                  </a:lnTo>
                  <a:lnTo>
                    <a:pt x="22059" y="1206"/>
                  </a:lnTo>
                  <a:lnTo>
                    <a:pt x="20713" y="1651"/>
                  </a:lnTo>
                  <a:lnTo>
                    <a:pt x="20523" y="1701"/>
                  </a:lnTo>
                  <a:lnTo>
                    <a:pt x="20332" y="1790"/>
                  </a:lnTo>
                  <a:lnTo>
                    <a:pt x="20142" y="1803"/>
                  </a:lnTo>
                  <a:lnTo>
                    <a:pt x="19570" y="1981"/>
                  </a:lnTo>
                  <a:lnTo>
                    <a:pt x="19189" y="2057"/>
                  </a:lnTo>
                  <a:lnTo>
                    <a:pt x="18427" y="2260"/>
                  </a:lnTo>
                  <a:lnTo>
                    <a:pt x="17678" y="2425"/>
                  </a:lnTo>
                  <a:lnTo>
                    <a:pt x="16586" y="2590"/>
                  </a:lnTo>
                  <a:lnTo>
                    <a:pt x="16243" y="2654"/>
                  </a:lnTo>
                  <a:lnTo>
                    <a:pt x="16027" y="2692"/>
                  </a:lnTo>
                  <a:lnTo>
                    <a:pt x="15392" y="2794"/>
                  </a:lnTo>
                  <a:lnTo>
                    <a:pt x="15189" y="2794"/>
                  </a:lnTo>
                  <a:lnTo>
                    <a:pt x="14998" y="2844"/>
                  </a:lnTo>
                  <a:lnTo>
                    <a:pt x="14859" y="2857"/>
                  </a:lnTo>
                  <a:lnTo>
                    <a:pt x="14478" y="2997"/>
                  </a:lnTo>
                  <a:lnTo>
                    <a:pt x="12458" y="3683"/>
                  </a:lnTo>
                  <a:lnTo>
                    <a:pt x="10299" y="4584"/>
                  </a:lnTo>
                  <a:lnTo>
                    <a:pt x="0" y="16078"/>
                  </a:lnTo>
                  <a:lnTo>
                    <a:pt x="12" y="16205"/>
                  </a:lnTo>
                  <a:lnTo>
                    <a:pt x="660" y="66814"/>
                  </a:lnTo>
                  <a:lnTo>
                    <a:pt x="850" y="80911"/>
                  </a:lnTo>
                  <a:lnTo>
                    <a:pt x="850" y="81127"/>
                  </a:lnTo>
                  <a:lnTo>
                    <a:pt x="901" y="81800"/>
                  </a:lnTo>
                  <a:lnTo>
                    <a:pt x="3492" y="86982"/>
                  </a:lnTo>
                  <a:lnTo>
                    <a:pt x="3822" y="87363"/>
                  </a:lnTo>
                  <a:lnTo>
                    <a:pt x="4013" y="87515"/>
                  </a:lnTo>
                  <a:lnTo>
                    <a:pt x="4254" y="87757"/>
                  </a:lnTo>
                  <a:lnTo>
                    <a:pt x="4356" y="87884"/>
                  </a:lnTo>
                  <a:lnTo>
                    <a:pt x="4711" y="88176"/>
                  </a:lnTo>
                  <a:lnTo>
                    <a:pt x="5346" y="88684"/>
                  </a:lnTo>
                  <a:lnTo>
                    <a:pt x="5486" y="88773"/>
                  </a:lnTo>
                  <a:lnTo>
                    <a:pt x="5753" y="88988"/>
                  </a:lnTo>
                  <a:lnTo>
                    <a:pt x="6286" y="89344"/>
                  </a:lnTo>
                  <a:lnTo>
                    <a:pt x="6845" y="89738"/>
                  </a:lnTo>
                  <a:lnTo>
                    <a:pt x="7137" y="89916"/>
                  </a:lnTo>
                  <a:lnTo>
                    <a:pt x="7442" y="90068"/>
                  </a:lnTo>
                  <a:lnTo>
                    <a:pt x="8001" y="90436"/>
                  </a:lnTo>
                  <a:lnTo>
                    <a:pt x="8432" y="90652"/>
                  </a:lnTo>
                  <a:lnTo>
                    <a:pt x="8585" y="90766"/>
                  </a:lnTo>
                  <a:lnTo>
                    <a:pt x="8890" y="90906"/>
                  </a:lnTo>
                  <a:lnTo>
                    <a:pt x="9169" y="91071"/>
                  </a:lnTo>
                  <a:lnTo>
                    <a:pt x="11341" y="92087"/>
                  </a:lnTo>
                  <a:lnTo>
                    <a:pt x="11671" y="92189"/>
                  </a:lnTo>
                  <a:lnTo>
                    <a:pt x="12039" y="92379"/>
                  </a:lnTo>
                  <a:lnTo>
                    <a:pt x="12649" y="92621"/>
                  </a:lnTo>
                  <a:lnTo>
                    <a:pt x="12979" y="92710"/>
                  </a:lnTo>
                  <a:lnTo>
                    <a:pt x="13296" y="92849"/>
                  </a:lnTo>
                  <a:lnTo>
                    <a:pt x="14173" y="93179"/>
                  </a:lnTo>
                  <a:lnTo>
                    <a:pt x="14363" y="93218"/>
                  </a:lnTo>
                  <a:lnTo>
                    <a:pt x="15163" y="93484"/>
                  </a:lnTo>
                  <a:lnTo>
                    <a:pt x="15773" y="93675"/>
                  </a:lnTo>
                  <a:lnTo>
                    <a:pt x="16700" y="93929"/>
                  </a:lnTo>
                  <a:lnTo>
                    <a:pt x="17005" y="94030"/>
                  </a:lnTo>
                  <a:lnTo>
                    <a:pt x="17945" y="94272"/>
                  </a:lnTo>
                  <a:lnTo>
                    <a:pt x="18249" y="94335"/>
                  </a:lnTo>
                  <a:lnTo>
                    <a:pt x="19227" y="94576"/>
                  </a:lnTo>
                  <a:lnTo>
                    <a:pt x="20231" y="94818"/>
                  </a:lnTo>
                  <a:lnTo>
                    <a:pt x="20675" y="94894"/>
                  </a:lnTo>
                  <a:lnTo>
                    <a:pt x="20878" y="94957"/>
                  </a:lnTo>
                  <a:lnTo>
                    <a:pt x="21818" y="95135"/>
                  </a:lnTo>
                  <a:lnTo>
                    <a:pt x="22148" y="95173"/>
                  </a:lnTo>
                  <a:lnTo>
                    <a:pt x="22783" y="95300"/>
                  </a:lnTo>
                  <a:lnTo>
                    <a:pt x="23761" y="95427"/>
                  </a:lnTo>
                  <a:lnTo>
                    <a:pt x="24066" y="95491"/>
                  </a:lnTo>
                  <a:lnTo>
                    <a:pt x="24726" y="95567"/>
                  </a:lnTo>
                  <a:lnTo>
                    <a:pt x="25704" y="95719"/>
                  </a:lnTo>
                  <a:lnTo>
                    <a:pt x="26035" y="95758"/>
                  </a:lnTo>
                  <a:lnTo>
                    <a:pt x="26250" y="95770"/>
                  </a:lnTo>
                  <a:lnTo>
                    <a:pt x="26708" y="95859"/>
                  </a:lnTo>
                  <a:lnTo>
                    <a:pt x="28003" y="95986"/>
                  </a:lnTo>
                  <a:lnTo>
                    <a:pt x="28219" y="96012"/>
                  </a:lnTo>
                  <a:lnTo>
                    <a:pt x="29806" y="96151"/>
                  </a:lnTo>
                  <a:lnTo>
                    <a:pt x="30264" y="96164"/>
                  </a:lnTo>
                  <a:lnTo>
                    <a:pt x="30734" y="96215"/>
                  </a:lnTo>
                  <a:lnTo>
                    <a:pt x="33083" y="96316"/>
                  </a:lnTo>
                  <a:lnTo>
                    <a:pt x="35471" y="96329"/>
                  </a:lnTo>
                  <a:lnTo>
                    <a:pt x="36461" y="96316"/>
                  </a:lnTo>
                  <a:lnTo>
                    <a:pt x="38392" y="96227"/>
                  </a:lnTo>
                  <a:lnTo>
                    <a:pt x="39801" y="96113"/>
                  </a:lnTo>
                  <a:lnTo>
                    <a:pt x="40741" y="96024"/>
                  </a:lnTo>
                  <a:lnTo>
                    <a:pt x="41668" y="95910"/>
                  </a:lnTo>
                  <a:lnTo>
                    <a:pt x="42583" y="95821"/>
                  </a:lnTo>
                  <a:lnTo>
                    <a:pt x="43027" y="95732"/>
                  </a:lnTo>
                  <a:lnTo>
                    <a:pt x="43192" y="95719"/>
                  </a:lnTo>
                  <a:lnTo>
                    <a:pt x="43434" y="95669"/>
                  </a:lnTo>
                  <a:lnTo>
                    <a:pt x="43573" y="95656"/>
                  </a:lnTo>
                  <a:lnTo>
                    <a:pt x="43738" y="95631"/>
                  </a:lnTo>
                  <a:lnTo>
                    <a:pt x="43878" y="95618"/>
                  </a:lnTo>
                  <a:lnTo>
                    <a:pt x="44094" y="95567"/>
                  </a:lnTo>
                  <a:lnTo>
                    <a:pt x="44234" y="95554"/>
                  </a:lnTo>
                  <a:lnTo>
                    <a:pt x="44361" y="95529"/>
                  </a:lnTo>
                  <a:lnTo>
                    <a:pt x="44589" y="95465"/>
                  </a:lnTo>
                  <a:lnTo>
                    <a:pt x="44818" y="95427"/>
                  </a:lnTo>
                  <a:lnTo>
                    <a:pt x="44945" y="95415"/>
                  </a:lnTo>
                  <a:lnTo>
                    <a:pt x="45377" y="95338"/>
                  </a:lnTo>
                  <a:lnTo>
                    <a:pt x="46012" y="95224"/>
                  </a:lnTo>
                  <a:lnTo>
                    <a:pt x="46329" y="95135"/>
                  </a:lnTo>
                  <a:lnTo>
                    <a:pt x="47625" y="94894"/>
                  </a:lnTo>
                  <a:lnTo>
                    <a:pt x="47929" y="94818"/>
                  </a:lnTo>
                  <a:lnTo>
                    <a:pt x="48247" y="94767"/>
                  </a:lnTo>
                  <a:lnTo>
                    <a:pt x="48869" y="94602"/>
                  </a:lnTo>
                  <a:lnTo>
                    <a:pt x="49504" y="94462"/>
                  </a:lnTo>
                  <a:lnTo>
                    <a:pt x="49796" y="94361"/>
                  </a:lnTo>
                  <a:lnTo>
                    <a:pt x="50126" y="94284"/>
                  </a:lnTo>
                  <a:lnTo>
                    <a:pt x="50317" y="94234"/>
                  </a:lnTo>
                  <a:lnTo>
                    <a:pt x="51219" y="93980"/>
                  </a:lnTo>
                  <a:lnTo>
                    <a:pt x="51854" y="93776"/>
                  </a:lnTo>
                  <a:lnTo>
                    <a:pt x="52019" y="93751"/>
                  </a:lnTo>
                  <a:lnTo>
                    <a:pt x="52324" y="93637"/>
                  </a:lnTo>
                  <a:lnTo>
                    <a:pt x="52501" y="93548"/>
                  </a:lnTo>
                  <a:lnTo>
                    <a:pt x="52679" y="93446"/>
                  </a:lnTo>
                  <a:lnTo>
                    <a:pt x="52832" y="93332"/>
                  </a:lnTo>
                  <a:lnTo>
                    <a:pt x="53403" y="92151"/>
                  </a:lnTo>
                  <a:lnTo>
                    <a:pt x="53403" y="91986"/>
                  </a:lnTo>
                  <a:lnTo>
                    <a:pt x="53390" y="91821"/>
                  </a:lnTo>
                  <a:lnTo>
                    <a:pt x="53365" y="91655"/>
                  </a:lnTo>
                  <a:lnTo>
                    <a:pt x="52920" y="45351"/>
                  </a:lnTo>
                  <a:lnTo>
                    <a:pt x="53124" y="45643"/>
                  </a:lnTo>
                  <a:lnTo>
                    <a:pt x="54610" y="47574"/>
                  </a:lnTo>
                  <a:lnTo>
                    <a:pt x="55778" y="48933"/>
                  </a:lnTo>
                  <a:lnTo>
                    <a:pt x="56692" y="49949"/>
                  </a:lnTo>
                  <a:lnTo>
                    <a:pt x="56832" y="50088"/>
                  </a:lnTo>
                  <a:lnTo>
                    <a:pt x="56972" y="50228"/>
                  </a:lnTo>
                  <a:lnTo>
                    <a:pt x="57099" y="50355"/>
                  </a:lnTo>
                  <a:lnTo>
                    <a:pt x="57238" y="50520"/>
                  </a:lnTo>
                  <a:lnTo>
                    <a:pt x="57505" y="50749"/>
                  </a:lnTo>
                  <a:lnTo>
                    <a:pt x="57683" y="50876"/>
                  </a:lnTo>
                  <a:lnTo>
                    <a:pt x="57835" y="50965"/>
                  </a:lnTo>
                  <a:lnTo>
                    <a:pt x="58127" y="51066"/>
                  </a:lnTo>
                  <a:lnTo>
                    <a:pt x="58280" y="51104"/>
                  </a:lnTo>
                  <a:lnTo>
                    <a:pt x="58458" y="51117"/>
                  </a:lnTo>
                  <a:lnTo>
                    <a:pt x="58635" y="51117"/>
                  </a:lnTo>
                  <a:lnTo>
                    <a:pt x="58839" y="51104"/>
                  </a:lnTo>
                  <a:lnTo>
                    <a:pt x="59016" y="51066"/>
                  </a:lnTo>
                  <a:lnTo>
                    <a:pt x="59169" y="51015"/>
                  </a:lnTo>
                  <a:lnTo>
                    <a:pt x="59410" y="50901"/>
                  </a:lnTo>
                  <a:lnTo>
                    <a:pt x="59550" y="50812"/>
                  </a:lnTo>
                  <a:lnTo>
                    <a:pt x="59677" y="50711"/>
                  </a:lnTo>
                  <a:lnTo>
                    <a:pt x="59817" y="50609"/>
                  </a:lnTo>
                  <a:lnTo>
                    <a:pt x="60020" y="50355"/>
                  </a:lnTo>
                  <a:lnTo>
                    <a:pt x="60121" y="50215"/>
                  </a:lnTo>
                  <a:lnTo>
                    <a:pt x="60223" y="50025"/>
                  </a:lnTo>
                  <a:lnTo>
                    <a:pt x="60312" y="49784"/>
                  </a:lnTo>
                  <a:lnTo>
                    <a:pt x="60350" y="49593"/>
                  </a:lnTo>
                  <a:lnTo>
                    <a:pt x="60363" y="49428"/>
                  </a:lnTo>
                  <a:lnTo>
                    <a:pt x="60363" y="49288"/>
                  </a:lnTo>
                  <a:lnTo>
                    <a:pt x="60350" y="49098"/>
                  </a:lnTo>
                  <a:lnTo>
                    <a:pt x="60325" y="48958"/>
                  </a:lnTo>
                  <a:lnTo>
                    <a:pt x="60274" y="48768"/>
                  </a:lnTo>
                  <a:lnTo>
                    <a:pt x="60210" y="48628"/>
                  </a:lnTo>
                  <a:lnTo>
                    <a:pt x="60096" y="48425"/>
                  </a:lnTo>
                  <a:lnTo>
                    <a:pt x="59982" y="48260"/>
                  </a:lnTo>
                  <a:lnTo>
                    <a:pt x="59829" y="48107"/>
                  </a:lnTo>
                  <a:lnTo>
                    <a:pt x="59715" y="47929"/>
                  </a:lnTo>
                  <a:lnTo>
                    <a:pt x="59512" y="47764"/>
                  </a:lnTo>
                  <a:lnTo>
                    <a:pt x="59372" y="47650"/>
                  </a:lnTo>
                  <a:lnTo>
                    <a:pt x="59016" y="47244"/>
                  </a:lnTo>
                  <a:lnTo>
                    <a:pt x="58699" y="46939"/>
                  </a:lnTo>
                  <a:lnTo>
                    <a:pt x="57492" y="45529"/>
                  </a:lnTo>
                  <a:lnTo>
                    <a:pt x="56591" y="44399"/>
                  </a:lnTo>
                  <a:lnTo>
                    <a:pt x="56438" y="44170"/>
                  </a:lnTo>
                  <a:lnTo>
                    <a:pt x="56134" y="43802"/>
                  </a:lnTo>
                  <a:lnTo>
                    <a:pt x="55308" y="42570"/>
                  </a:lnTo>
                  <a:lnTo>
                    <a:pt x="55156" y="42379"/>
                  </a:lnTo>
                  <a:lnTo>
                    <a:pt x="55041" y="42151"/>
                  </a:lnTo>
                  <a:lnTo>
                    <a:pt x="54762" y="41757"/>
                  </a:lnTo>
                  <a:lnTo>
                    <a:pt x="54673" y="41554"/>
                  </a:lnTo>
                  <a:lnTo>
                    <a:pt x="54584" y="41414"/>
                  </a:lnTo>
                  <a:lnTo>
                    <a:pt x="54521" y="41287"/>
                  </a:lnTo>
                  <a:lnTo>
                    <a:pt x="54457" y="41148"/>
                  </a:lnTo>
                  <a:lnTo>
                    <a:pt x="54356" y="40944"/>
                  </a:lnTo>
                  <a:lnTo>
                    <a:pt x="54190" y="40703"/>
                  </a:lnTo>
                  <a:lnTo>
                    <a:pt x="53962" y="40208"/>
                  </a:lnTo>
                  <a:lnTo>
                    <a:pt x="53632" y="39573"/>
                  </a:lnTo>
                  <a:lnTo>
                    <a:pt x="53111" y="38303"/>
                  </a:lnTo>
                  <a:lnTo>
                    <a:pt x="52844" y="37439"/>
                  </a:lnTo>
                  <a:lnTo>
                    <a:pt x="52793" y="37223"/>
                  </a:lnTo>
                  <a:lnTo>
                    <a:pt x="52743" y="37084"/>
                  </a:lnTo>
                  <a:lnTo>
                    <a:pt x="52705" y="36893"/>
                  </a:lnTo>
                  <a:lnTo>
                    <a:pt x="52654" y="36728"/>
                  </a:lnTo>
                  <a:lnTo>
                    <a:pt x="52590" y="36398"/>
                  </a:lnTo>
                  <a:lnTo>
                    <a:pt x="52578" y="36233"/>
                  </a:lnTo>
                  <a:lnTo>
                    <a:pt x="52514" y="35928"/>
                  </a:lnTo>
                  <a:lnTo>
                    <a:pt x="52425" y="34950"/>
                  </a:lnTo>
                  <a:lnTo>
                    <a:pt x="52425" y="34150"/>
                  </a:lnTo>
                  <a:lnTo>
                    <a:pt x="52476" y="33680"/>
                  </a:lnTo>
                  <a:lnTo>
                    <a:pt x="52476" y="33540"/>
                  </a:lnTo>
                  <a:lnTo>
                    <a:pt x="52514" y="33388"/>
                  </a:lnTo>
                  <a:lnTo>
                    <a:pt x="52578" y="32918"/>
                  </a:lnTo>
                  <a:lnTo>
                    <a:pt x="52717" y="32448"/>
                  </a:lnTo>
                  <a:lnTo>
                    <a:pt x="52743" y="32296"/>
                  </a:lnTo>
                  <a:lnTo>
                    <a:pt x="53073" y="31369"/>
                  </a:lnTo>
                  <a:lnTo>
                    <a:pt x="61976" y="26136"/>
                  </a:lnTo>
                  <a:lnTo>
                    <a:pt x="63182" y="25984"/>
                  </a:lnTo>
                  <a:lnTo>
                    <a:pt x="64211" y="25768"/>
                  </a:lnTo>
                  <a:lnTo>
                    <a:pt x="64452" y="25679"/>
                  </a:lnTo>
                  <a:lnTo>
                    <a:pt x="64681" y="25615"/>
                  </a:lnTo>
                  <a:lnTo>
                    <a:pt x="64935" y="25565"/>
                  </a:lnTo>
                  <a:lnTo>
                    <a:pt x="65811" y="25273"/>
                  </a:lnTo>
                  <a:lnTo>
                    <a:pt x="66217" y="25107"/>
                  </a:lnTo>
                  <a:lnTo>
                    <a:pt x="66421" y="25006"/>
                  </a:lnTo>
                  <a:lnTo>
                    <a:pt x="66636" y="24930"/>
                  </a:lnTo>
                  <a:lnTo>
                    <a:pt x="66814" y="24828"/>
                  </a:lnTo>
                  <a:lnTo>
                    <a:pt x="67017" y="24752"/>
                  </a:lnTo>
                  <a:lnTo>
                    <a:pt x="67208" y="24650"/>
                  </a:lnTo>
                  <a:lnTo>
                    <a:pt x="67360" y="24549"/>
                  </a:lnTo>
                  <a:lnTo>
                    <a:pt x="67716" y="24358"/>
                  </a:lnTo>
                  <a:lnTo>
                    <a:pt x="67881" y="24231"/>
                  </a:lnTo>
                  <a:lnTo>
                    <a:pt x="68338" y="23914"/>
                  </a:lnTo>
                  <a:lnTo>
                    <a:pt x="68503" y="23825"/>
                  </a:lnTo>
                  <a:lnTo>
                    <a:pt x="68656" y="23723"/>
                  </a:lnTo>
                  <a:lnTo>
                    <a:pt x="68884" y="23495"/>
                  </a:lnTo>
                  <a:lnTo>
                    <a:pt x="69100" y="23228"/>
                  </a:lnTo>
                  <a:lnTo>
                    <a:pt x="69176" y="23037"/>
                  </a:lnTo>
                  <a:lnTo>
                    <a:pt x="69291" y="22771"/>
                  </a:lnTo>
                  <a:lnTo>
                    <a:pt x="69329" y="22593"/>
                  </a:lnTo>
                  <a:lnTo>
                    <a:pt x="69342" y="22428"/>
                  </a:lnTo>
                  <a:lnTo>
                    <a:pt x="69342" y="22275"/>
                  </a:lnTo>
                  <a:close/>
                </a:path>
                <a:path w="70485" h="137159">
                  <a:moveTo>
                    <a:pt x="69900" y="120319"/>
                  </a:moveTo>
                  <a:lnTo>
                    <a:pt x="69875" y="120154"/>
                  </a:lnTo>
                  <a:lnTo>
                    <a:pt x="67487" y="115214"/>
                  </a:lnTo>
                  <a:lnTo>
                    <a:pt x="66294" y="114007"/>
                  </a:lnTo>
                  <a:lnTo>
                    <a:pt x="66128" y="113880"/>
                  </a:lnTo>
                  <a:lnTo>
                    <a:pt x="66128" y="119646"/>
                  </a:lnTo>
                  <a:lnTo>
                    <a:pt x="62611" y="121704"/>
                  </a:lnTo>
                  <a:lnTo>
                    <a:pt x="63639" y="119011"/>
                  </a:lnTo>
                  <a:lnTo>
                    <a:pt x="63652" y="118770"/>
                  </a:lnTo>
                  <a:lnTo>
                    <a:pt x="63639" y="116738"/>
                  </a:lnTo>
                  <a:lnTo>
                    <a:pt x="63804" y="116535"/>
                  </a:lnTo>
                  <a:lnTo>
                    <a:pt x="63995" y="116687"/>
                  </a:lnTo>
                  <a:lnTo>
                    <a:pt x="64147" y="116852"/>
                  </a:lnTo>
                  <a:lnTo>
                    <a:pt x="64376" y="117055"/>
                  </a:lnTo>
                  <a:lnTo>
                    <a:pt x="64808" y="117500"/>
                  </a:lnTo>
                  <a:lnTo>
                    <a:pt x="65570" y="118491"/>
                  </a:lnTo>
                  <a:lnTo>
                    <a:pt x="66078" y="119468"/>
                  </a:lnTo>
                  <a:lnTo>
                    <a:pt x="66128" y="119646"/>
                  </a:lnTo>
                  <a:lnTo>
                    <a:pt x="66128" y="113880"/>
                  </a:lnTo>
                  <a:lnTo>
                    <a:pt x="63652" y="112318"/>
                  </a:lnTo>
                  <a:lnTo>
                    <a:pt x="63258" y="112331"/>
                  </a:lnTo>
                  <a:lnTo>
                    <a:pt x="60147" y="115671"/>
                  </a:lnTo>
                  <a:lnTo>
                    <a:pt x="60147" y="116039"/>
                  </a:lnTo>
                  <a:lnTo>
                    <a:pt x="60147" y="118732"/>
                  </a:lnTo>
                  <a:lnTo>
                    <a:pt x="60096" y="119011"/>
                  </a:lnTo>
                  <a:lnTo>
                    <a:pt x="48641" y="126250"/>
                  </a:lnTo>
                  <a:lnTo>
                    <a:pt x="48641" y="129895"/>
                  </a:lnTo>
                  <a:lnTo>
                    <a:pt x="45707" y="131610"/>
                  </a:lnTo>
                  <a:lnTo>
                    <a:pt x="45402" y="131749"/>
                  </a:lnTo>
                  <a:lnTo>
                    <a:pt x="45135" y="131940"/>
                  </a:lnTo>
                  <a:lnTo>
                    <a:pt x="44919" y="132181"/>
                  </a:lnTo>
                  <a:lnTo>
                    <a:pt x="44742" y="132473"/>
                  </a:lnTo>
                  <a:lnTo>
                    <a:pt x="44513" y="132626"/>
                  </a:lnTo>
                  <a:lnTo>
                    <a:pt x="42659" y="132918"/>
                  </a:lnTo>
                  <a:lnTo>
                    <a:pt x="42367" y="132930"/>
                  </a:lnTo>
                  <a:lnTo>
                    <a:pt x="40779" y="133159"/>
                  </a:lnTo>
                  <a:lnTo>
                    <a:pt x="40462" y="133172"/>
                  </a:lnTo>
                  <a:lnTo>
                    <a:pt x="40132" y="133223"/>
                  </a:lnTo>
                  <a:lnTo>
                    <a:pt x="39166" y="133273"/>
                  </a:lnTo>
                  <a:lnTo>
                    <a:pt x="38836" y="133324"/>
                  </a:lnTo>
                  <a:lnTo>
                    <a:pt x="37553" y="133400"/>
                  </a:lnTo>
                  <a:lnTo>
                    <a:pt x="37198" y="133400"/>
                  </a:lnTo>
                  <a:lnTo>
                    <a:pt x="36880" y="133426"/>
                  </a:lnTo>
                  <a:lnTo>
                    <a:pt x="36207" y="133438"/>
                  </a:lnTo>
                  <a:lnTo>
                    <a:pt x="35890" y="133438"/>
                  </a:lnTo>
                  <a:lnTo>
                    <a:pt x="4902" y="121589"/>
                  </a:lnTo>
                  <a:lnTo>
                    <a:pt x="4902" y="121386"/>
                  </a:lnTo>
                  <a:lnTo>
                    <a:pt x="6375" y="118097"/>
                  </a:lnTo>
                  <a:lnTo>
                    <a:pt x="6540" y="117881"/>
                  </a:lnTo>
                  <a:lnTo>
                    <a:pt x="7162" y="117221"/>
                  </a:lnTo>
                  <a:lnTo>
                    <a:pt x="7404" y="117030"/>
                  </a:lnTo>
                  <a:lnTo>
                    <a:pt x="7632" y="116801"/>
                  </a:lnTo>
                  <a:lnTo>
                    <a:pt x="7734" y="119113"/>
                  </a:lnTo>
                  <a:lnTo>
                    <a:pt x="7797" y="119875"/>
                  </a:lnTo>
                  <a:lnTo>
                    <a:pt x="35839" y="131787"/>
                  </a:lnTo>
                  <a:lnTo>
                    <a:pt x="48641" y="129895"/>
                  </a:lnTo>
                  <a:lnTo>
                    <a:pt x="48641" y="126250"/>
                  </a:lnTo>
                  <a:lnTo>
                    <a:pt x="47802" y="126492"/>
                  </a:lnTo>
                  <a:lnTo>
                    <a:pt x="45605" y="127076"/>
                  </a:lnTo>
                  <a:lnTo>
                    <a:pt x="35826" y="128257"/>
                  </a:lnTo>
                  <a:lnTo>
                    <a:pt x="11226" y="119087"/>
                  </a:lnTo>
                  <a:lnTo>
                    <a:pt x="11201" y="113372"/>
                  </a:lnTo>
                  <a:lnTo>
                    <a:pt x="9588" y="111633"/>
                  </a:lnTo>
                  <a:lnTo>
                    <a:pt x="9220" y="111645"/>
                  </a:lnTo>
                  <a:lnTo>
                    <a:pt x="8623" y="111798"/>
                  </a:lnTo>
                  <a:lnTo>
                    <a:pt x="8216" y="112090"/>
                  </a:lnTo>
                  <a:lnTo>
                    <a:pt x="7035" y="112826"/>
                  </a:lnTo>
                  <a:lnTo>
                    <a:pt x="5664" y="113868"/>
                  </a:lnTo>
                  <a:lnTo>
                    <a:pt x="5041" y="114401"/>
                  </a:lnTo>
                  <a:lnTo>
                    <a:pt x="4445" y="114960"/>
                  </a:lnTo>
                  <a:lnTo>
                    <a:pt x="4178" y="115265"/>
                  </a:lnTo>
                  <a:lnTo>
                    <a:pt x="3911" y="115531"/>
                  </a:lnTo>
                  <a:lnTo>
                    <a:pt x="3175" y="116433"/>
                  </a:lnTo>
                  <a:lnTo>
                    <a:pt x="2743" y="117055"/>
                  </a:lnTo>
                  <a:lnTo>
                    <a:pt x="2565" y="117398"/>
                  </a:lnTo>
                  <a:lnTo>
                    <a:pt x="2374" y="117716"/>
                  </a:lnTo>
                  <a:lnTo>
                    <a:pt x="2044" y="118389"/>
                  </a:lnTo>
                  <a:lnTo>
                    <a:pt x="1663" y="119430"/>
                  </a:lnTo>
                  <a:lnTo>
                    <a:pt x="1447" y="120523"/>
                  </a:lnTo>
                  <a:lnTo>
                    <a:pt x="1384" y="121272"/>
                  </a:lnTo>
                  <a:lnTo>
                    <a:pt x="1384" y="121627"/>
                  </a:lnTo>
                  <a:lnTo>
                    <a:pt x="1384" y="121843"/>
                  </a:lnTo>
                  <a:lnTo>
                    <a:pt x="1447" y="122555"/>
                  </a:lnTo>
                  <a:lnTo>
                    <a:pt x="1625" y="123444"/>
                  </a:lnTo>
                  <a:lnTo>
                    <a:pt x="34188" y="136944"/>
                  </a:lnTo>
                  <a:lnTo>
                    <a:pt x="35890" y="136944"/>
                  </a:lnTo>
                  <a:lnTo>
                    <a:pt x="38392" y="136893"/>
                  </a:lnTo>
                  <a:lnTo>
                    <a:pt x="39776" y="136791"/>
                  </a:lnTo>
                  <a:lnTo>
                    <a:pt x="40792" y="136664"/>
                  </a:lnTo>
                  <a:lnTo>
                    <a:pt x="42164" y="136537"/>
                  </a:lnTo>
                  <a:lnTo>
                    <a:pt x="48120" y="134264"/>
                  </a:lnTo>
                  <a:lnTo>
                    <a:pt x="69049" y="122021"/>
                  </a:lnTo>
                  <a:lnTo>
                    <a:pt x="69240" y="121920"/>
                  </a:lnTo>
                  <a:lnTo>
                    <a:pt x="69392" y="121793"/>
                  </a:lnTo>
                  <a:lnTo>
                    <a:pt x="69748" y="121361"/>
                  </a:lnTo>
                  <a:lnTo>
                    <a:pt x="69875" y="121056"/>
                  </a:lnTo>
                  <a:lnTo>
                    <a:pt x="69875" y="1203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647744" y="7691843"/>
              <a:ext cx="125730" cy="107314"/>
            </a:xfrm>
            <a:custGeom>
              <a:avLst/>
              <a:gdLst/>
              <a:ahLst/>
              <a:cxnLst/>
              <a:rect l="l" t="t" r="r" b="b"/>
              <a:pathLst>
                <a:path w="125729" h="107315">
                  <a:moveTo>
                    <a:pt x="48793" y="16967"/>
                  </a:moveTo>
                  <a:lnTo>
                    <a:pt x="48755" y="15849"/>
                  </a:lnTo>
                  <a:lnTo>
                    <a:pt x="47828" y="17995"/>
                  </a:lnTo>
                  <a:lnTo>
                    <a:pt x="48221" y="17792"/>
                  </a:lnTo>
                  <a:lnTo>
                    <a:pt x="48653" y="17297"/>
                  </a:lnTo>
                  <a:lnTo>
                    <a:pt x="48793" y="16967"/>
                  </a:lnTo>
                  <a:close/>
                </a:path>
                <a:path w="125729" h="107315">
                  <a:moveTo>
                    <a:pt x="60528" y="16776"/>
                  </a:moveTo>
                  <a:lnTo>
                    <a:pt x="57010" y="6781"/>
                  </a:lnTo>
                  <a:lnTo>
                    <a:pt x="57010" y="17386"/>
                  </a:lnTo>
                  <a:lnTo>
                    <a:pt x="56934" y="18415"/>
                  </a:lnTo>
                  <a:lnTo>
                    <a:pt x="55753" y="21691"/>
                  </a:lnTo>
                  <a:lnTo>
                    <a:pt x="55626" y="21932"/>
                  </a:lnTo>
                  <a:lnTo>
                    <a:pt x="52476" y="24777"/>
                  </a:lnTo>
                  <a:lnTo>
                    <a:pt x="52222" y="24942"/>
                  </a:lnTo>
                  <a:lnTo>
                    <a:pt x="50685" y="25679"/>
                  </a:lnTo>
                  <a:lnTo>
                    <a:pt x="50419" y="25768"/>
                  </a:lnTo>
                  <a:lnTo>
                    <a:pt x="49872" y="25996"/>
                  </a:lnTo>
                  <a:lnTo>
                    <a:pt x="48336" y="26517"/>
                  </a:lnTo>
                  <a:lnTo>
                    <a:pt x="48145" y="26568"/>
                  </a:lnTo>
                  <a:lnTo>
                    <a:pt x="47955" y="26657"/>
                  </a:lnTo>
                  <a:lnTo>
                    <a:pt x="47764" y="26670"/>
                  </a:lnTo>
                  <a:lnTo>
                    <a:pt x="47193" y="26847"/>
                  </a:lnTo>
                  <a:lnTo>
                    <a:pt x="46812" y="26924"/>
                  </a:lnTo>
                  <a:lnTo>
                    <a:pt x="45669" y="27216"/>
                  </a:lnTo>
                  <a:lnTo>
                    <a:pt x="44932" y="27355"/>
                  </a:lnTo>
                  <a:lnTo>
                    <a:pt x="44208" y="27457"/>
                  </a:lnTo>
                  <a:lnTo>
                    <a:pt x="43865" y="27520"/>
                  </a:lnTo>
                  <a:lnTo>
                    <a:pt x="43649" y="27559"/>
                  </a:lnTo>
                  <a:lnTo>
                    <a:pt x="43091" y="27647"/>
                  </a:lnTo>
                  <a:lnTo>
                    <a:pt x="42799" y="27660"/>
                  </a:lnTo>
                  <a:lnTo>
                    <a:pt x="42659" y="27724"/>
                  </a:lnTo>
                  <a:lnTo>
                    <a:pt x="42456" y="27711"/>
                  </a:lnTo>
                  <a:lnTo>
                    <a:pt x="42252" y="27749"/>
                  </a:lnTo>
                  <a:lnTo>
                    <a:pt x="38023" y="28409"/>
                  </a:lnTo>
                  <a:lnTo>
                    <a:pt x="26758" y="36969"/>
                  </a:lnTo>
                  <a:lnTo>
                    <a:pt x="26771" y="37579"/>
                  </a:lnTo>
                  <a:lnTo>
                    <a:pt x="26873" y="38773"/>
                  </a:lnTo>
                  <a:lnTo>
                    <a:pt x="26936" y="39268"/>
                  </a:lnTo>
                  <a:lnTo>
                    <a:pt x="26949" y="39433"/>
                  </a:lnTo>
                  <a:lnTo>
                    <a:pt x="26987" y="39700"/>
                  </a:lnTo>
                  <a:lnTo>
                    <a:pt x="27051" y="40627"/>
                  </a:lnTo>
                  <a:lnTo>
                    <a:pt x="27051" y="41516"/>
                  </a:lnTo>
                  <a:lnTo>
                    <a:pt x="27025" y="41719"/>
                  </a:lnTo>
                  <a:lnTo>
                    <a:pt x="27025" y="41935"/>
                  </a:lnTo>
                  <a:lnTo>
                    <a:pt x="26974" y="42354"/>
                  </a:lnTo>
                  <a:lnTo>
                    <a:pt x="26962" y="42570"/>
                  </a:lnTo>
                  <a:lnTo>
                    <a:pt x="26911" y="42964"/>
                  </a:lnTo>
                  <a:lnTo>
                    <a:pt x="26847" y="43395"/>
                  </a:lnTo>
                  <a:lnTo>
                    <a:pt x="26784" y="43599"/>
                  </a:lnTo>
                  <a:lnTo>
                    <a:pt x="26708" y="44005"/>
                  </a:lnTo>
                  <a:lnTo>
                    <a:pt x="26644" y="44196"/>
                  </a:lnTo>
                  <a:lnTo>
                    <a:pt x="26606" y="44386"/>
                  </a:lnTo>
                  <a:lnTo>
                    <a:pt x="26543" y="44551"/>
                  </a:lnTo>
                  <a:lnTo>
                    <a:pt x="26428" y="44932"/>
                  </a:lnTo>
                  <a:lnTo>
                    <a:pt x="26352" y="45110"/>
                  </a:lnTo>
                  <a:lnTo>
                    <a:pt x="26289" y="45313"/>
                  </a:lnTo>
                  <a:lnTo>
                    <a:pt x="26225" y="45478"/>
                  </a:lnTo>
                  <a:lnTo>
                    <a:pt x="26162" y="45618"/>
                  </a:lnTo>
                  <a:lnTo>
                    <a:pt x="26073" y="45783"/>
                  </a:lnTo>
                  <a:lnTo>
                    <a:pt x="26022" y="45974"/>
                  </a:lnTo>
                  <a:lnTo>
                    <a:pt x="25882" y="46240"/>
                  </a:lnTo>
                  <a:lnTo>
                    <a:pt x="25387" y="47167"/>
                  </a:lnTo>
                  <a:lnTo>
                    <a:pt x="25133" y="47510"/>
                  </a:lnTo>
                  <a:lnTo>
                    <a:pt x="25044" y="47675"/>
                  </a:lnTo>
                  <a:lnTo>
                    <a:pt x="24904" y="47828"/>
                  </a:lnTo>
                  <a:lnTo>
                    <a:pt x="24815" y="47967"/>
                  </a:lnTo>
                  <a:lnTo>
                    <a:pt x="24574" y="48234"/>
                  </a:lnTo>
                  <a:lnTo>
                    <a:pt x="10731" y="52654"/>
                  </a:lnTo>
                  <a:lnTo>
                    <a:pt x="10566" y="52666"/>
                  </a:lnTo>
                  <a:lnTo>
                    <a:pt x="9893" y="52666"/>
                  </a:lnTo>
                  <a:lnTo>
                    <a:pt x="7277" y="52654"/>
                  </a:lnTo>
                  <a:lnTo>
                    <a:pt x="3581" y="52489"/>
                  </a:lnTo>
                  <a:lnTo>
                    <a:pt x="3987" y="44259"/>
                  </a:lnTo>
                  <a:lnTo>
                    <a:pt x="4559" y="44284"/>
                  </a:lnTo>
                  <a:lnTo>
                    <a:pt x="5435" y="44297"/>
                  </a:lnTo>
                  <a:lnTo>
                    <a:pt x="6680" y="44361"/>
                  </a:lnTo>
                  <a:lnTo>
                    <a:pt x="7073" y="44361"/>
                  </a:lnTo>
                  <a:lnTo>
                    <a:pt x="7480" y="44386"/>
                  </a:lnTo>
                  <a:lnTo>
                    <a:pt x="8940" y="44399"/>
                  </a:lnTo>
                  <a:lnTo>
                    <a:pt x="10998" y="44386"/>
                  </a:lnTo>
                  <a:lnTo>
                    <a:pt x="13525" y="44259"/>
                  </a:lnTo>
                  <a:lnTo>
                    <a:pt x="13881" y="44196"/>
                  </a:lnTo>
                  <a:lnTo>
                    <a:pt x="14224" y="44183"/>
                  </a:lnTo>
                  <a:lnTo>
                    <a:pt x="15176" y="44030"/>
                  </a:lnTo>
                  <a:lnTo>
                    <a:pt x="15468" y="44005"/>
                  </a:lnTo>
                  <a:lnTo>
                    <a:pt x="15735" y="43942"/>
                  </a:lnTo>
                  <a:lnTo>
                    <a:pt x="16014" y="43903"/>
                  </a:lnTo>
                  <a:lnTo>
                    <a:pt x="17551" y="43434"/>
                  </a:lnTo>
                  <a:lnTo>
                    <a:pt x="18097" y="43141"/>
                  </a:lnTo>
                  <a:lnTo>
                    <a:pt x="18249" y="43002"/>
                  </a:lnTo>
                  <a:lnTo>
                    <a:pt x="18389" y="42926"/>
                  </a:lnTo>
                  <a:lnTo>
                    <a:pt x="18719" y="42697"/>
                  </a:lnTo>
                  <a:lnTo>
                    <a:pt x="19037" y="42316"/>
                  </a:lnTo>
                  <a:lnTo>
                    <a:pt x="19189" y="41973"/>
                  </a:lnTo>
                  <a:lnTo>
                    <a:pt x="19265" y="41363"/>
                  </a:lnTo>
                  <a:lnTo>
                    <a:pt x="19164" y="41579"/>
                  </a:lnTo>
                  <a:lnTo>
                    <a:pt x="19253" y="40716"/>
                  </a:lnTo>
                  <a:lnTo>
                    <a:pt x="19088" y="38735"/>
                  </a:lnTo>
                  <a:lnTo>
                    <a:pt x="18999" y="37109"/>
                  </a:lnTo>
                  <a:lnTo>
                    <a:pt x="19024" y="35750"/>
                  </a:lnTo>
                  <a:lnTo>
                    <a:pt x="19113" y="34467"/>
                  </a:lnTo>
                  <a:lnTo>
                    <a:pt x="42722" y="19316"/>
                  </a:lnTo>
                  <a:lnTo>
                    <a:pt x="43002" y="19278"/>
                  </a:lnTo>
                  <a:lnTo>
                    <a:pt x="43243" y="19227"/>
                  </a:lnTo>
                  <a:lnTo>
                    <a:pt x="44183" y="19075"/>
                  </a:lnTo>
                  <a:lnTo>
                    <a:pt x="44386" y="19024"/>
                  </a:lnTo>
                  <a:lnTo>
                    <a:pt x="44805" y="18948"/>
                  </a:lnTo>
                  <a:lnTo>
                    <a:pt x="44996" y="18923"/>
                  </a:lnTo>
                  <a:lnTo>
                    <a:pt x="45529" y="18796"/>
                  </a:lnTo>
                  <a:lnTo>
                    <a:pt x="45694" y="18732"/>
                  </a:lnTo>
                  <a:lnTo>
                    <a:pt x="46316" y="18580"/>
                  </a:lnTo>
                  <a:lnTo>
                    <a:pt x="46570" y="18491"/>
                  </a:lnTo>
                  <a:lnTo>
                    <a:pt x="46812" y="18389"/>
                  </a:lnTo>
                  <a:lnTo>
                    <a:pt x="47066" y="18338"/>
                  </a:lnTo>
                  <a:lnTo>
                    <a:pt x="47282" y="18237"/>
                  </a:lnTo>
                  <a:lnTo>
                    <a:pt x="47663" y="18097"/>
                  </a:lnTo>
                  <a:lnTo>
                    <a:pt x="47828" y="17995"/>
                  </a:lnTo>
                  <a:lnTo>
                    <a:pt x="48755" y="15849"/>
                  </a:lnTo>
                  <a:lnTo>
                    <a:pt x="48323" y="14820"/>
                  </a:lnTo>
                  <a:lnTo>
                    <a:pt x="48006" y="14147"/>
                  </a:lnTo>
                  <a:lnTo>
                    <a:pt x="46443" y="11506"/>
                  </a:lnTo>
                  <a:lnTo>
                    <a:pt x="45910" y="10680"/>
                  </a:lnTo>
                  <a:lnTo>
                    <a:pt x="44856" y="9182"/>
                  </a:lnTo>
                  <a:lnTo>
                    <a:pt x="51155" y="4330"/>
                  </a:lnTo>
                  <a:lnTo>
                    <a:pt x="57010" y="17386"/>
                  </a:lnTo>
                  <a:lnTo>
                    <a:pt x="57010" y="6781"/>
                  </a:lnTo>
                  <a:lnTo>
                    <a:pt x="56692" y="6223"/>
                  </a:lnTo>
                  <a:lnTo>
                    <a:pt x="54254" y="2552"/>
                  </a:lnTo>
                  <a:lnTo>
                    <a:pt x="53047" y="863"/>
                  </a:lnTo>
                  <a:lnTo>
                    <a:pt x="52946" y="723"/>
                  </a:lnTo>
                  <a:lnTo>
                    <a:pt x="52717" y="469"/>
                  </a:lnTo>
                  <a:lnTo>
                    <a:pt x="52590" y="368"/>
                  </a:lnTo>
                  <a:lnTo>
                    <a:pt x="52438" y="254"/>
                  </a:lnTo>
                  <a:lnTo>
                    <a:pt x="52260" y="165"/>
                  </a:lnTo>
                  <a:lnTo>
                    <a:pt x="52108" y="76"/>
                  </a:lnTo>
                  <a:lnTo>
                    <a:pt x="51943" y="38"/>
                  </a:lnTo>
                  <a:lnTo>
                    <a:pt x="51777" y="25"/>
                  </a:lnTo>
                  <a:lnTo>
                    <a:pt x="51612" y="0"/>
                  </a:lnTo>
                  <a:lnTo>
                    <a:pt x="51358" y="25"/>
                  </a:lnTo>
                  <a:lnTo>
                    <a:pt x="51181" y="38"/>
                  </a:lnTo>
                  <a:lnTo>
                    <a:pt x="50990" y="101"/>
                  </a:lnTo>
                  <a:lnTo>
                    <a:pt x="50838" y="177"/>
                  </a:lnTo>
                  <a:lnTo>
                    <a:pt x="50685" y="266"/>
                  </a:lnTo>
                  <a:lnTo>
                    <a:pt x="50482" y="393"/>
                  </a:lnTo>
                  <a:lnTo>
                    <a:pt x="41592" y="7277"/>
                  </a:lnTo>
                  <a:lnTo>
                    <a:pt x="41452" y="7378"/>
                  </a:lnTo>
                  <a:lnTo>
                    <a:pt x="41097" y="7721"/>
                  </a:lnTo>
                  <a:lnTo>
                    <a:pt x="40982" y="7861"/>
                  </a:lnTo>
                  <a:lnTo>
                    <a:pt x="40881" y="8013"/>
                  </a:lnTo>
                  <a:lnTo>
                    <a:pt x="40830" y="8140"/>
                  </a:lnTo>
                  <a:lnTo>
                    <a:pt x="40767" y="8280"/>
                  </a:lnTo>
                  <a:lnTo>
                    <a:pt x="40728" y="8432"/>
                  </a:lnTo>
                  <a:lnTo>
                    <a:pt x="40690" y="8674"/>
                  </a:lnTo>
                  <a:lnTo>
                    <a:pt x="40690" y="8839"/>
                  </a:lnTo>
                  <a:lnTo>
                    <a:pt x="40716" y="9105"/>
                  </a:lnTo>
                  <a:lnTo>
                    <a:pt x="40767" y="9309"/>
                  </a:lnTo>
                  <a:lnTo>
                    <a:pt x="40919" y="9652"/>
                  </a:lnTo>
                  <a:lnTo>
                    <a:pt x="40982" y="9779"/>
                  </a:lnTo>
                  <a:lnTo>
                    <a:pt x="41656" y="10693"/>
                  </a:lnTo>
                  <a:lnTo>
                    <a:pt x="43942" y="14160"/>
                  </a:lnTo>
                  <a:lnTo>
                    <a:pt x="44335" y="14820"/>
                  </a:lnTo>
                  <a:lnTo>
                    <a:pt x="44627" y="15379"/>
                  </a:lnTo>
                  <a:lnTo>
                    <a:pt x="44411" y="15417"/>
                  </a:lnTo>
                  <a:lnTo>
                    <a:pt x="44246" y="15455"/>
                  </a:lnTo>
                  <a:lnTo>
                    <a:pt x="44081" y="15481"/>
                  </a:lnTo>
                  <a:lnTo>
                    <a:pt x="43345" y="15646"/>
                  </a:lnTo>
                  <a:lnTo>
                    <a:pt x="43141" y="15684"/>
                  </a:lnTo>
                  <a:lnTo>
                    <a:pt x="42710" y="15735"/>
                  </a:lnTo>
                  <a:lnTo>
                    <a:pt x="42240" y="15811"/>
                  </a:lnTo>
                  <a:lnTo>
                    <a:pt x="42024" y="15849"/>
                  </a:lnTo>
                  <a:lnTo>
                    <a:pt x="40868" y="16014"/>
                  </a:lnTo>
                  <a:lnTo>
                    <a:pt x="40665" y="16052"/>
                  </a:lnTo>
                  <a:lnTo>
                    <a:pt x="37884" y="16446"/>
                  </a:lnTo>
                  <a:lnTo>
                    <a:pt x="35801" y="16789"/>
                  </a:lnTo>
                  <a:lnTo>
                    <a:pt x="15494" y="35598"/>
                  </a:lnTo>
                  <a:lnTo>
                    <a:pt x="15494" y="37134"/>
                  </a:lnTo>
                  <a:lnTo>
                    <a:pt x="15621" y="39928"/>
                  </a:lnTo>
                  <a:lnTo>
                    <a:pt x="15671" y="40335"/>
                  </a:lnTo>
                  <a:lnTo>
                    <a:pt x="15417" y="40411"/>
                  </a:lnTo>
                  <a:lnTo>
                    <a:pt x="15252" y="40424"/>
                  </a:lnTo>
                  <a:lnTo>
                    <a:pt x="15062" y="40487"/>
                  </a:lnTo>
                  <a:lnTo>
                    <a:pt x="14605" y="40551"/>
                  </a:lnTo>
                  <a:lnTo>
                    <a:pt x="14376" y="40614"/>
                  </a:lnTo>
                  <a:lnTo>
                    <a:pt x="13830" y="40665"/>
                  </a:lnTo>
                  <a:lnTo>
                    <a:pt x="13525" y="40716"/>
                  </a:lnTo>
                  <a:lnTo>
                    <a:pt x="11341" y="40843"/>
                  </a:lnTo>
                  <a:lnTo>
                    <a:pt x="10452" y="40855"/>
                  </a:lnTo>
                  <a:lnTo>
                    <a:pt x="8953" y="40855"/>
                  </a:lnTo>
                  <a:lnTo>
                    <a:pt x="8267" y="40855"/>
                  </a:lnTo>
                  <a:lnTo>
                    <a:pt x="6388" y="40817"/>
                  </a:lnTo>
                  <a:lnTo>
                    <a:pt x="5981" y="40817"/>
                  </a:lnTo>
                  <a:lnTo>
                    <a:pt x="5156" y="40767"/>
                  </a:lnTo>
                  <a:lnTo>
                    <a:pt x="3835" y="40716"/>
                  </a:lnTo>
                  <a:lnTo>
                    <a:pt x="3365" y="40665"/>
                  </a:lnTo>
                  <a:lnTo>
                    <a:pt x="2590" y="40640"/>
                  </a:lnTo>
                  <a:lnTo>
                    <a:pt x="2425" y="40627"/>
                  </a:lnTo>
                  <a:lnTo>
                    <a:pt x="2070" y="40627"/>
                  </a:lnTo>
                  <a:lnTo>
                    <a:pt x="1816" y="40665"/>
                  </a:lnTo>
                  <a:lnTo>
                    <a:pt x="1485" y="40792"/>
                  </a:lnTo>
                  <a:lnTo>
                    <a:pt x="1333" y="40881"/>
                  </a:lnTo>
                  <a:lnTo>
                    <a:pt x="1193" y="40982"/>
                  </a:lnTo>
                  <a:lnTo>
                    <a:pt x="1054" y="41122"/>
                  </a:lnTo>
                  <a:lnTo>
                    <a:pt x="927" y="41249"/>
                  </a:lnTo>
                  <a:lnTo>
                    <a:pt x="825" y="41376"/>
                  </a:lnTo>
                  <a:lnTo>
                    <a:pt x="711" y="41617"/>
                  </a:lnTo>
                  <a:lnTo>
                    <a:pt x="622" y="41884"/>
                  </a:lnTo>
                  <a:lnTo>
                    <a:pt x="584" y="42075"/>
                  </a:lnTo>
                  <a:lnTo>
                    <a:pt x="558" y="42278"/>
                  </a:lnTo>
                  <a:lnTo>
                    <a:pt x="0" y="54051"/>
                  </a:lnTo>
                  <a:lnTo>
                    <a:pt x="0" y="54279"/>
                  </a:lnTo>
                  <a:lnTo>
                    <a:pt x="12" y="54444"/>
                  </a:lnTo>
                  <a:lnTo>
                    <a:pt x="114" y="54838"/>
                  </a:lnTo>
                  <a:lnTo>
                    <a:pt x="177" y="55003"/>
                  </a:lnTo>
                  <a:lnTo>
                    <a:pt x="355" y="55270"/>
                  </a:lnTo>
                  <a:lnTo>
                    <a:pt x="469" y="55397"/>
                  </a:lnTo>
                  <a:lnTo>
                    <a:pt x="596" y="55511"/>
                  </a:lnTo>
                  <a:lnTo>
                    <a:pt x="9017" y="56197"/>
                  </a:lnTo>
                  <a:lnTo>
                    <a:pt x="11696" y="56172"/>
                  </a:lnTo>
                  <a:lnTo>
                    <a:pt x="24853" y="52666"/>
                  </a:lnTo>
                  <a:lnTo>
                    <a:pt x="25488" y="52197"/>
                  </a:lnTo>
                  <a:lnTo>
                    <a:pt x="26085" y="51701"/>
                  </a:lnTo>
                  <a:lnTo>
                    <a:pt x="26670" y="51142"/>
                  </a:lnTo>
                  <a:lnTo>
                    <a:pt x="27076" y="50711"/>
                  </a:lnTo>
                  <a:lnTo>
                    <a:pt x="27635" y="92024"/>
                  </a:lnTo>
                  <a:lnTo>
                    <a:pt x="27800" y="105244"/>
                  </a:lnTo>
                  <a:lnTo>
                    <a:pt x="29248" y="106946"/>
                  </a:lnTo>
                  <a:lnTo>
                    <a:pt x="29425" y="106972"/>
                  </a:lnTo>
                  <a:lnTo>
                    <a:pt x="29591" y="106984"/>
                  </a:lnTo>
                  <a:lnTo>
                    <a:pt x="29756" y="106972"/>
                  </a:lnTo>
                  <a:lnTo>
                    <a:pt x="29908" y="106946"/>
                  </a:lnTo>
                  <a:lnTo>
                    <a:pt x="31343" y="105206"/>
                  </a:lnTo>
                  <a:lnTo>
                    <a:pt x="31153" y="92049"/>
                  </a:lnTo>
                  <a:lnTo>
                    <a:pt x="30492" y="43167"/>
                  </a:lnTo>
                  <a:lnTo>
                    <a:pt x="30454" y="42951"/>
                  </a:lnTo>
                  <a:lnTo>
                    <a:pt x="30543" y="42176"/>
                  </a:lnTo>
                  <a:lnTo>
                    <a:pt x="30581" y="41363"/>
                  </a:lnTo>
                  <a:lnTo>
                    <a:pt x="30581" y="40817"/>
                  </a:lnTo>
                  <a:lnTo>
                    <a:pt x="30543" y="39928"/>
                  </a:lnTo>
                  <a:lnTo>
                    <a:pt x="30480" y="39293"/>
                  </a:lnTo>
                  <a:lnTo>
                    <a:pt x="30429" y="39014"/>
                  </a:lnTo>
                  <a:lnTo>
                    <a:pt x="30327" y="37884"/>
                  </a:lnTo>
                  <a:lnTo>
                    <a:pt x="30289" y="36944"/>
                  </a:lnTo>
                  <a:lnTo>
                    <a:pt x="30302" y="36156"/>
                  </a:lnTo>
                  <a:lnTo>
                    <a:pt x="42722" y="31254"/>
                  </a:lnTo>
                  <a:lnTo>
                    <a:pt x="43002" y="31229"/>
                  </a:lnTo>
                  <a:lnTo>
                    <a:pt x="43218" y="31191"/>
                  </a:lnTo>
                  <a:lnTo>
                    <a:pt x="43434" y="31153"/>
                  </a:lnTo>
                  <a:lnTo>
                    <a:pt x="44361" y="31026"/>
                  </a:lnTo>
                  <a:lnTo>
                    <a:pt x="44577" y="30988"/>
                  </a:lnTo>
                  <a:lnTo>
                    <a:pt x="45567" y="30822"/>
                  </a:lnTo>
                  <a:lnTo>
                    <a:pt x="46380" y="30657"/>
                  </a:lnTo>
                  <a:lnTo>
                    <a:pt x="47231" y="30467"/>
                  </a:lnTo>
                  <a:lnTo>
                    <a:pt x="47650" y="30391"/>
                  </a:lnTo>
                  <a:lnTo>
                    <a:pt x="48501" y="30137"/>
                  </a:lnTo>
                  <a:lnTo>
                    <a:pt x="48933" y="30022"/>
                  </a:lnTo>
                  <a:lnTo>
                    <a:pt x="49149" y="29946"/>
                  </a:lnTo>
                  <a:lnTo>
                    <a:pt x="49593" y="29832"/>
                  </a:lnTo>
                  <a:lnTo>
                    <a:pt x="49809" y="29743"/>
                  </a:lnTo>
                  <a:lnTo>
                    <a:pt x="49999" y="29692"/>
                  </a:lnTo>
                  <a:lnTo>
                    <a:pt x="50228" y="29603"/>
                  </a:lnTo>
                  <a:lnTo>
                    <a:pt x="50673" y="29476"/>
                  </a:lnTo>
                  <a:lnTo>
                    <a:pt x="51092" y="29311"/>
                  </a:lnTo>
                  <a:lnTo>
                    <a:pt x="51422" y="29197"/>
                  </a:lnTo>
                  <a:lnTo>
                    <a:pt x="51727" y="29044"/>
                  </a:lnTo>
                  <a:lnTo>
                    <a:pt x="52374" y="28803"/>
                  </a:lnTo>
                  <a:lnTo>
                    <a:pt x="52679" y="28638"/>
                  </a:lnTo>
                  <a:lnTo>
                    <a:pt x="53009" y="28498"/>
                  </a:lnTo>
                  <a:lnTo>
                    <a:pt x="54254" y="27851"/>
                  </a:lnTo>
                  <a:lnTo>
                    <a:pt x="59639" y="21755"/>
                  </a:lnTo>
                  <a:lnTo>
                    <a:pt x="59702" y="21602"/>
                  </a:lnTo>
                  <a:lnTo>
                    <a:pt x="59918" y="21031"/>
                  </a:lnTo>
                  <a:lnTo>
                    <a:pt x="60299" y="19608"/>
                  </a:lnTo>
                  <a:lnTo>
                    <a:pt x="60502" y="18186"/>
                  </a:lnTo>
                  <a:lnTo>
                    <a:pt x="60528" y="16776"/>
                  </a:lnTo>
                  <a:close/>
                </a:path>
                <a:path w="125729" h="107315">
                  <a:moveTo>
                    <a:pt x="125514" y="26797"/>
                  </a:moveTo>
                  <a:lnTo>
                    <a:pt x="125501" y="26670"/>
                  </a:lnTo>
                  <a:lnTo>
                    <a:pt x="125476" y="26530"/>
                  </a:lnTo>
                  <a:lnTo>
                    <a:pt x="125450" y="26390"/>
                  </a:lnTo>
                  <a:lnTo>
                    <a:pt x="125399" y="26225"/>
                  </a:lnTo>
                  <a:lnTo>
                    <a:pt x="125323" y="26060"/>
                  </a:lnTo>
                  <a:lnTo>
                    <a:pt x="125247" y="25895"/>
                  </a:lnTo>
                  <a:lnTo>
                    <a:pt x="125145" y="25768"/>
                  </a:lnTo>
                  <a:lnTo>
                    <a:pt x="125031" y="25641"/>
                  </a:lnTo>
                  <a:lnTo>
                    <a:pt x="124904" y="25539"/>
                  </a:lnTo>
                  <a:lnTo>
                    <a:pt x="124777" y="25438"/>
                  </a:lnTo>
                  <a:lnTo>
                    <a:pt x="124625" y="25361"/>
                  </a:lnTo>
                  <a:lnTo>
                    <a:pt x="124485" y="25273"/>
                  </a:lnTo>
                  <a:lnTo>
                    <a:pt x="124333" y="25234"/>
                  </a:lnTo>
                  <a:lnTo>
                    <a:pt x="124167" y="25184"/>
                  </a:lnTo>
                  <a:lnTo>
                    <a:pt x="124002" y="25171"/>
                  </a:lnTo>
                  <a:lnTo>
                    <a:pt x="123863" y="25146"/>
                  </a:lnTo>
                  <a:lnTo>
                    <a:pt x="117640" y="24866"/>
                  </a:lnTo>
                  <a:lnTo>
                    <a:pt x="115277" y="24904"/>
                  </a:lnTo>
                  <a:lnTo>
                    <a:pt x="112915" y="25069"/>
                  </a:lnTo>
                  <a:lnTo>
                    <a:pt x="99618" y="30861"/>
                  </a:lnTo>
                  <a:lnTo>
                    <a:pt x="99402" y="31076"/>
                  </a:lnTo>
                  <a:lnTo>
                    <a:pt x="99199" y="31318"/>
                  </a:lnTo>
                  <a:lnTo>
                    <a:pt x="99009" y="31584"/>
                  </a:lnTo>
                  <a:lnTo>
                    <a:pt x="98806" y="31826"/>
                  </a:lnTo>
                  <a:lnTo>
                    <a:pt x="95707" y="41973"/>
                  </a:lnTo>
                  <a:lnTo>
                    <a:pt x="95669" y="42570"/>
                  </a:lnTo>
                  <a:lnTo>
                    <a:pt x="95631" y="42799"/>
                  </a:lnTo>
                  <a:lnTo>
                    <a:pt x="95580" y="43268"/>
                  </a:lnTo>
                  <a:lnTo>
                    <a:pt x="95542" y="43408"/>
                  </a:lnTo>
                  <a:lnTo>
                    <a:pt x="95453" y="43764"/>
                  </a:lnTo>
                  <a:lnTo>
                    <a:pt x="95427" y="43903"/>
                  </a:lnTo>
                  <a:lnTo>
                    <a:pt x="95338" y="44157"/>
                  </a:lnTo>
                  <a:lnTo>
                    <a:pt x="95148" y="44538"/>
                  </a:lnTo>
                  <a:lnTo>
                    <a:pt x="94983" y="44780"/>
                  </a:lnTo>
                  <a:lnTo>
                    <a:pt x="94830" y="45059"/>
                  </a:lnTo>
                  <a:lnTo>
                    <a:pt x="92900" y="46520"/>
                  </a:lnTo>
                  <a:lnTo>
                    <a:pt x="92760" y="46609"/>
                  </a:lnTo>
                  <a:lnTo>
                    <a:pt x="92506" y="46697"/>
                  </a:lnTo>
                  <a:lnTo>
                    <a:pt x="92214" y="46812"/>
                  </a:lnTo>
                  <a:lnTo>
                    <a:pt x="92049" y="46901"/>
                  </a:lnTo>
                  <a:lnTo>
                    <a:pt x="91706" y="46977"/>
                  </a:lnTo>
                  <a:lnTo>
                    <a:pt x="91541" y="47066"/>
                  </a:lnTo>
                  <a:lnTo>
                    <a:pt x="91186" y="47167"/>
                  </a:lnTo>
                  <a:lnTo>
                    <a:pt x="90614" y="47269"/>
                  </a:lnTo>
                  <a:lnTo>
                    <a:pt x="90398" y="47332"/>
                  </a:lnTo>
                  <a:lnTo>
                    <a:pt x="89954" y="47396"/>
                  </a:lnTo>
                  <a:lnTo>
                    <a:pt x="89725" y="47459"/>
                  </a:lnTo>
                  <a:lnTo>
                    <a:pt x="89268" y="47498"/>
                  </a:lnTo>
                  <a:lnTo>
                    <a:pt x="89027" y="47548"/>
                  </a:lnTo>
                  <a:lnTo>
                    <a:pt x="88328" y="47612"/>
                  </a:lnTo>
                  <a:lnTo>
                    <a:pt x="78917" y="52425"/>
                  </a:lnTo>
                  <a:lnTo>
                    <a:pt x="78638" y="52768"/>
                  </a:lnTo>
                  <a:lnTo>
                    <a:pt x="76911" y="56565"/>
                  </a:lnTo>
                  <a:lnTo>
                    <a:pt x="76911" y="56934"/>
                  </a:lnTo>
                  <a:lnTo>
                    <a:pt x="77343" y="57823"/>
                  </a:lnTo>
                  <a:lnTo>
                    <a:pt x="77457" y="57950"/>
                  </a:lnTo>
                  <a:lnTo>
                    <a:pt x="78663" y="58420"/>
                  </a:lnTo>
                  <a:lnTo>
                    <a:pt x="78828" y="58420"/>
                  </a:lnTo>
                  <a:lnTo>
                    <a:pt x="78994" y="58407"/>
                  </a:lnTo>
                  <a:lnTo>
                    <a:pt x="79159" y="58369"/>
                  </a:lnTo>
                  <a:lnTo>
                    <a:pt x="79311" y="58318"/>
                  </a:lnTo>
                  <a:lnTo>
                    <a:pt x="79463" y="58280"/>
                  </a:lnTo>
                  <a:lnTo>
                    <a:pt x="79603" y="58191"/>
                  </a:lnTo>
                  <a:lnTo>
                    <a:pt x="79756" y="58115"/>
                  </a:lnTo>
                  <a:lnTo>
                    <a:pt x="79883" y="57988"/>
                  </a:lnTo>
                  <a:lnTo>
                    <a:pt x="80010" y="57848"/>
                  </a:lnTo>
                  <a:lnTo>
                    <a:pt x="80111" y="57721"/>
                  </a:lnTo>
                  <a:lnTo>
                    <a:pt x="80302" y="57353"/>
                  </a:lnTo>
                  <a:lnTo>
                    <a:pt x="80365" y="57162"/>
                  </a:lnTo>
                  <a:lnTo>
                    <a:pt x="80695" y="56235"/>
                  </a:lnTo>
                  <a:lnTo>
                    <a:pt x="90805" y="50850"/>
                  </a:lnTo>
                  <a:lnTo>
                    <a:pt x="91833" y="50634"/>
                  </a:lnTo>
                  <a:lnTo>
                    <a:pt x="92075" y="50546"/>
                  </a:lnTo>
                  <a:lnTo>
                    <a:pt x="92303" y="50482"/>
                  </a:lnTo>
                  <a:lnTo>
                    <a:pt x="92557" y="50431"/>
                  </a:lnTo>
                  <a:lnTo>
                    <a:pt x="93433" y="50139"/>
                  </a:lnTo>
                  <a:lnTo>
                    <a:pt x="93840" y="49974"/>
                  </a:lnTo>
                  <a:lnTo>
                    <a:pt x="94043" y="49872"/>
                  </a:lnTo>
                  <a:lnTo>
                    <a:pt x="94259" y="49796"/>
                  </a:lnTo>
                  <a:lnTo>
                    <a:pt x="94437" y="49695"/>
                  </a:lnTo>
                  <a:lnTo>
                    <a:pt x="94640" y="49618"/>
                  </a:lnTo>
                  <a:lnTo>
                    <a:pt x="94830" y="49517"/>
                  </a:lnTo>
                  <a:lnTo>
                    <a:pt x="94983" y="49415"/>
                  </a:lnTo>
                  <a:lnTo>
                    <a:pt x="95338" y="49225"/>
                  </a:lnTo>
                  <a:lnTo>
                    <a:pt x="95504" y="49098"/>
                  </a:lnTo>
                  <a:lnTo>
                    <a:pt x="96278" y="48552"/>
                  </a:lnTo>
                  <a:lnTo>
                    <a:pt x="96520" y="48323"/>
                  </a:lnTo>
                  <a:lnTo>
                    <a:pt x="96786" y="48107"/>
                  </a:lnTo>
                  <a:lnTo>
                    <a:pt x="97015" y="47891"/>
                  </a:lnTo>
                  <a:lnTo>
                    <a:pt x="97434" y="47434"/>
                  </a:lnTo>
                  <a:lnTo>
                    <a:pt x="97612" y="47180"/>
                  </a:lnTo>
                  <a:lnTo>
                    <a:pt x="97802" y="46939"/>
                  </a:lnTo>
                  <a:lnTo>
                    <a:pt x="98755" y="45021"/>
                  </a:lnTo>
                  <a:lnTo>
                    <a:pt x="98844" y="44780"/>
                  </a:lnTo>
                  <a:lnTo>
                    <a:pt x="98971" y="44323"/>
                  </a:lnTo>
                  <a:lnTo>
                    <a:pt x="99060" y="43903"/>
                  </a:lnTo>
                  <a:lnTo>
                    <a:pt x="99085" y="43688"/>
                  </a:lnTo>
                  <a:lnTo>
                    <a:pt x="99148" y="43307"/>
                  </a:lnTo>
                  <a:lnTo>
                    <a:pt x="99187" y="42748"/>
                  </a:lnTo>
                  <a:lnTo>
                    <a:pt x="99199" y="41910"/>
                  </a:lnTo>
                  <a:lnTo>
                    <a:pt x="99314" y="39814"/>
                  </a:lnTo>
                  <a:lnTo>
                    <a:pt x="99504" y="38671"/>
                  </a:lnTo>
                  <a:lnTo>
                    <a:pt x="99669" y="37973"/>
                  </a:lnTo>
                  <a:lnTo>
                    <a:pt x="99974" y="36982"/>
                  </a:lnTo>
                  <a:lnTo>
                    <a:pt x="100101" y="36690"/>
                  </a:lnTo>
                  <a:lnTo>
                    <a:pt x="100203" y="36385"/>
                  </a:lnTo>
                  <a:lnTo>
                    <a:pt x="116154" y="28409"/>
                  </a:lnTo>
                  <a:lnTo>
                    <a:pt x="121869" y="28549"/>
                  </a:lnTo>
                  <a:lnTo>
                    <a:pt x="121348" y="36817"/>
                  </a:lnTo>
                  <a:lnTo>
                    <a:pt x="119024" y="36690"/>
                  </a:lnTo>
                  <a:lnTo>
                    <a:pt x="116357" y="36690"/>
                  </a:lnTo>
                  <a:lnTo>
                    <a:pt x="108000" y="38773"/>
                  </a:lnTo>
                  <a:lnTo>
                    <a:pt x="107619" y="39179"/>
                  </a:lnTo>
                  <a:lnTo>
                    <a:pt x="107518" y="39357"/>
                  </a:lnTo>
                  <a:lnTo>
                    <a:pt x="107226" y="39865"/>
                  </a:lnTo>
                  <a:lnTo>
                    <a:pt x="107086" y="40309"/>
                  </a:lnTo>
                  <a:lnTo>
                    <a:pt x="106959" y="41884"/>
                  </a:lnTo>
                  <a:lnTo>
                    <a:pt x="106857" y="43967"/>
                  </a:lnTo>
                  <a:lnTo>
                    <a:pt x="90919" y="59143"/>
                  </a:lnTo>
                  <a:lnTo>
                    <a:pt x="90678" y="59080"/>
                  </a:lnTo>
                  <a:lnTo>
                    <a:pt x="90500" y="59067"/>
                  </a:lnTo>
                  <a:lnTo>
                    <a:pt x="90297" y="59067"/>
                  </a:lnTo>
                  <a:lnTo>
                    <a:pt x="90093" y="59080"/>
                  </a:lnTo>
                  <a:lnTo>
                    <a:pt x="89674" y="59207"/>
                  </a:lnTo>
                  <a:lnTo>
                    <a:pt x="88442" y="60655"/>
                  </a:lnTo>
                  <a:lnTo>
                    <a:pt x="88442" y="61163"/>
                  </a:lnTo>
                  <a:lnTo>
                    <a:pt x="88493" y="61353"/>
                  </a:lnTo>
                  <a:lnTo>
                    <a:pt x="88519" y="61518"/>
                  </a:lnTo>
                  <a:lnTo>
                    <a:pt x="89179" y="62534"/>
                  </a:lnTo>
                  <a:lnTo>
                    <a:pt x="89471" y="63017"/>
                  </a:lnTo>
                  <a:lnTo>
                    <a:pt x="89865" y="63588"/>
                  </a:lnTo>
                  <a:lnTo>
                    <a:pt x="90004" y="63766"/>
                  </a:lnTo>
                  <a:lnTo>
                    <a:pt x="90119" y="63969"/>
                  </a:lnTo>
                  <a:lnTo>
                    <a:pt x="90449" y="64376"/>
                  </a:lnTo>
                  <a:lnTo>
                    <a:pt x="90766" y="64820"/>
                  </a:lnTo>
                  <a:lnTo>
                    <a:pt x="91909" y="66167"/>
                  </a:lnTo>
                  <a:lnTo>
                    <a:pt x="92138" y="66382"/>
                  </a:lnTo>
                  <a:lnTo>
                    <a:pt x="92354" y="66649"/>
                  </a:lnTo>
                  <a:lnTo>
                    <a:pt x="92595" y="66878"/>
                  </a:lnTo>
                  <a:lnTo>
                    <a:pt x="92824" y="67119"/>
                  </a:lnTo>
                  <a:lnTo>
                    <a:pt x="93078" y="67348"/>
                  </a:lnTo>
                  <a:lnTo>
                    <a:pt x="93205" y="67500"/>
                  </a:lnTo>
                  <a:lnTo>
                    <a:pt x="88138" y="73660"/>
                  </a:lnTo>
                  <a:lnTo>
                    <a:pt x="87985" y="73507"/>
                  </a:lnTo>
                  <a:lnTo>
                    <a:pt x="87871" y="73367"/>
                  </a:lnTo>
                  <a:lnTo>
                    <a:pt x="87604" y="73126"/>
                  </a:lnTo>
                  <a:lnTo>
                    <a:pt x="87452" y="72974"/>
                  </a:lnTo>
                  <a:lnTo>
                    <a:pt x="87337" y="72796"/>
                  </a:lnTo>
                  <a:lnTo>
                    <a:pt x="87071" y="72593"/>
                  </a:lnTo>
                  <a:lnTo>
                    <a:pt x="86944" y="72453"/>
                  </a:lnTo>
                  <a:lnTo>
                    <a:pt x="86639" y="72110"/>
                  </a:lnTo>
                  <a:lnTo>
                    <a:pt x="86321" y="71805"/>
                  </a:lnTo>
                  <a:lnTo>
                    <a:pt x="85115" y="70396"/>
                  </a:lnTo>
                  <a:lnTo>
                    <a:pt x="84213" y="69265"/>
                  </a:lnTo>
                  <a:lnTo>
                    <a:pt x="84061" y="69037"/>
                  </a:lnTo>
                  <a:lnTo>
                    <a:pt x="83756" y="68668"/>
                  </a:lnTo>
                  <a:lnTo>
                    <a:pt x="82931" y="67437"/>
                  </a:lnTo>
                  <a:lnTo>
                    <a:pt x="82778" y="67246"/>
                  </a:lnTo>
                  <a:lnTo>
                    <a:pt x="82664" y="67017"/>
                  </a:lnTo>
                  <a:lnTo>
                    <a:pt x="82384" y="66611"/>
                  </a:lnTo>
                  <a:lnTo>
                    <a:pt x="82257" y="66382"/>
                  </a:lnTo>
                  <a:lnTo>
                    <a:pt x="79222" y="68173"/>
                  </a:lnTo>
                  <a:lnTo>
                    <a:pt x="84378" y="74879"/>
                  </a:lnTo>
                  <a:lnTo>
                    <a:pt x="84505" y="74993"/>
                  </a:lnTo>
                  <a:lnTo>
                    <a:pt x="84963" y="75476"/>
                  </a:lnTo>
                  <a:lnTo>
                    <a:pt x="85229" y="75742"/>
                  </a:lnTo>
                  <a:lnTo>
                    <a:pt x="85382" y="75882"/>
                  </a:lnTo>
                  <a:lnTo>
                    <a:pt x="85674" y="76174"/>
                  </a:lnTo>
                  <a:lnTo>
                    <a:pt x="85813" y="76301"/>
                  </a:lnTo>
                  <a:lnTo>
                    <a:pt x="86220" y="76708"/>
                  </a:lnTo>
                  <a:lnTo>
                    <a:pt x="86360" y="76835"/>
                  </a:lnTo>
                  <a:lnTo>
                    <a:pt x="86499" y="76974"/>
                  </a:lnTo>
                  <a:lnTo>
                    <a:pt x="86639" y="77076"/>
                  </a:lnTo>
                  <a:lnTo>
                    <a:pt x="86766" y="77203"/>
                  </a:lnTo>
                  <a:lnTo>
                    <a:pt x="86880" y="77330"/>
                  </a:lnTo>
                  <a:lnTo>
                    <a:pt x="87134" y="77533"/>
                  </a:lnTo>
                  <a:lnTo>
                    <a:pt x="87452" y="77774"/>
                  </a:lnTo>
                  <a:lnTo>
                    <a:pt x="87630" y="77863"/>
                  </a:lnTo>
                  <a:lnTo>
                    <a:pt x="87757" y="77914"/>
                  </a:lnTo>
                  <a:lnTo>
                    <a:pt x="88023" y="77990"/>
                  </a:lnTo>
                  <a:lnTo>
                    <a:pt x="88239" y="78016"/>
                  </a:lnTo>
                  <a:lnTo>
                    <a:pt x="88404" y="78016"/>
                  </a:lnTo>
                  <a:lnTo>
                    <a:pt x="88557" y="77990"/>
                  </a:lnTo>
                  <a:lnTo>
                    <a:pt x="88900" y="77914"/>
                  </a:lnTo>
                  <a:lnTo>
                    <a:pt x="89052" y="77838"/>
                  </a:lnTo>
                  <a:lnTo>
                    <a:pt x="89217" y="77762"/>
                  </a:lnTo>
                  <a:lnTo>
                    <a:pt x="89382" y="77635"/>
                  </a:lnTo>
                  <a:lnTo>
                    <a:pt x="89522" y="77495"/>
                  </a:lnTo>
                  <a:lnTo>
                    <a:pt x="89662" y="77343"/>
                  </a:lnTo>
                  <a:lnTo>
                    <a:pt x="96926" y="68491"/>
                  </a:lnTo>
                  <a:lnTo>
                    <a:pt x="97028" y="68364"/>
                  </a:lnTo>
                  <a:lnTo>
                    <a:pt x="97116" y="68237"/>
                  </a:lnTo>
                  <a:lnTo>
                    <a:pt x="97205" y="68097"/>
                  </a:lnTo>
                  <a:lnTo>
                    <a:pt x="97282" y="67932"/>
                  </a:lnTo>
                  <a:lnTo>
                    <a:pt x="97332" y="67779"/>
                  </a:lnTo>
                  <a:lnTo>
                    <a:pt x="97370" y="67640"/>
                  </a:lnTo>
                  <a:lnTo>
                    <a:pt x="97396" y="67475"/>
                  </a:lnTo>
                  <a:lnTo>
                    <a:pt x="97421" y="67297"/>
                  </a:lnTo>
                  <a:lnTo>
                    <a:pt x="97383" y="67081"/>
                  </a:lnTo>
                  <a:lnTo>
                    <a:pt x="97370" y="66954"/>
                  </a:lnTo>
                  <a:lnTo>
                    <a:pt x="97320" y="66802"/>
                  </a:lnTo>
                  <a:lnTo>
                    <a:pt x="97256" y="66649"/>
                  </a:lnTo>
                  <a:lnTo>
                    <a:pt x="97167" y="66459"/>
                  </a:lnTo>
                  <a:lnTo>
                    <a:pt x="97066" y="66319"/>
                  </a:lnTo>
                  <a:lnTo>
                    <a:pt x="96977" y="66192"/>
                  </a:lnTo>
                  <a:lnTo>
                    <a:pt x="96786" y="66014"/>
                  </a:lnTo>
                  <a:lnTo>
                    <a:pt x="96278" y="65532"/>
                  </a:lnTo>
                  <a:lnTo>
                    <a:pt x="96024" y="65316"/>
                  </a:lnTo>
                  <a:lnTo>
                    <a:pt x="95783" y="65074"/>
                  </a:lnTo>
                  <a:lnTo>
                    <a:pt x="95542" y="64858"/>
                  </a:lnTo>
                  <a:lnTo>
                    <a:pt x="95338" y="64643"/>
                  </a:lnTo>
                  <a:lnTo>
                    <a:pt x="95110" y="64427"/>
                  </a:lnTo>
                  <a:lnTo>
                    <a:pt x="94716" y="63982"/>
                  </a:lnTo>
                  <a:lnTo>
                    <a:pt x="94335" y="63588"/>
                  </a:lnTo>
                  <a:lnTo>
                    <a:pt x="93687" y="62814"/>
                  </a:lnTo>
                  <a:lnTo>
                    <a:pt x="93535" y="62611"/>
                  </a:lnTo>
                  <a:lnTo>
                    <a:pt x="93383" y="62445"/>
                  </a:lnTo>
                  <a:lnTo>
                    <a:pt x="93268" y="62306"/>
                  </a:lnTo>
                  <a:lnTo>
                    <a:pt x="93827" y="62191"/>
                  </a:lnTo>
                  <a:lnTo>
                    <a:pt x="94869" y="61950"/>
                  </a:lnTo>
                  <a:lnTo>
                    <a:pt x="110401" y="43967"/>
                  </a:lnTo>
                  <a:lnTo>
                    <a:pt x="110337" y="41871"/>
                  </a:lnTo>
                  <a:lnTo>
                    <a:pt x="110477" y="41859"/>
                  </a:lnTo>
                  <a:lnTo>
                    <a:pt x="110426" y="41363"/>
                  </a:lnTo>
                  <a:lnTo>
                    <a:pt x="115912" y="40233"/>
                  </a:lnTo>
                  <a:lnTo>
                    <a:pt x="118935" y="40233"/>
                  </a:lnTo>
                  <a:lnTo>
                    <a:pt x="120332" y="40271"/>
                  </a:lnTo>
                  <a:lnTo>
                    <a:pt x="122897" y="40424"/>
                  </a:lnTo>
                  <a:lnTo>
                    <a:pt x="123228" y="40424"/>
                  </a:lnTo>
                  <a:lnTo>
                    <a:pt x="123482" y="40386"/>
                  </a:lnTo>
                  <a:lnTo>
                    <a:pt x="123672" y="40322"/>
                  </a:lnTo>
                  <a:lnTo>
                    <a:pt x="123863" y="40259"/>
                  </a:lnTo>
                  <a:lnTo>
                    <a:pt x="124079" y="40106"/>
                  </a:lnTo>
                  <a:lnTo>
                    <a:pt x="124218" y="39992"/>
                  </a:lnTo>
                  <a:lnTo>
                    <a:pt x="124358" y="39852"/>
                  </a:lnTo>
                  <a:lnTo>
                    <a:pt x="124460" y="39725"/>
                  </a:lnTo>
                  <a:lnTo>
                    <a:pt x="124574" y="39535"/>
                  </a:lnTo>
                  <a:lnTo>
                    <a:pt x="124650" y="39370"/>
                  </a:lnTo>
                  <a:lnTo>
                    <a:pt x="124688" y="39217"/>
                  </a:lnTo>
                  <a:lnTo>
                    <a:pt x="124752" y="38976"/>
                  </a:lnTo>
                  <a:lnTo>
                    <a:pt x="124764" y="38773"/>
                  </a:lnTo>
                  <a:lnTo>
                    <a:pt x="124764" y="38633"/>
                  </a:lnTo>
                  <a:lnTo>
                    <a:pt x="125476" y="27254"/>
                  </a:lnTo>
                  <a:lnTo>
                    <a:pt x="125501" y="27012"/>
                  </a:lnTo>
                  <a:lnTo>
                    <a:pt x="125514" y="268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647732" y="7728534"/>
              <a:ext cx="125730" cy="120014"/>
            </a:xfrm>
            <a:custGeom>
              <a:avLst/>
              <a:gdLst/>
              <a:ahLst/>
              <a:cxnLst/>
              <a:rect l="l" t="t" r="r" b="b"/>
              <a:pathLst>
                <a:path w="125729" h="120015">
                  <a:moveTo>
                    <a:pt x="31483" y="70408"/>
                  </a:moveTo>
                  <a:lnTo>
                    <a:pt x="29705" y="66763"/>
                  </a:lnTo>
                  <a:lnTo>
                    <a:pt x="29527" y="66763"/>
                  </a:lnTo>
                  <a:lnTo>
                    <a:pt x="27813" y="68529"/>
                  </a:lnTo>
                  <a:lnTo>
                    <a:pt x="27825" y="68745"/>
                  </a:lnTo>
                  <a:lnTo>
                    <a:pt x="27876" y="69113"/>
                  </a:lnTo>
                  <a:lnTo>
                    <a:pt x="27952" y="70434"/>
                  </a:lnTo>
                  <a:lnTo>
                    <a:pt x="27927" y="71348"/>
                  </a:lnTo>
                  <a:lnTo>
                    <a:pt x="27889" y="71640"/>
                  </a:lnTo>
                  <a:lnTo>
                    <a:pt x="27876" y="71920"/>
                  </a:lnTo>
                  <a:lnTo>
                    <a:pt x="27825" y="72199"/>
                  </a:lnTo>
                  <a:lnTo>
                    <a:pt x="27800" y="72453"/>
                  </a:lnTo>
                  <a:lnTo>
                    <a:pt x="27584" y="73469"/>
                  </a:lnTo>
                  <a:lnTo>
                    <a:pt x="27127" y="74777"/>
                  </a:lnTo>
                  <a:lnTo>
                    <a:pt x="26543" y="75907"/>
                  </a:lnTo>
                  <a:lnTo>
                    <a:pt x="26123" y="76555"/>
                  </a:lnTo>
                  <a:lnTo>
                    <a:pt x="25742" y="77089"/>
                  </a:lnTo>
                  <a:lnTo>
                    <a:pt x="25590" y="77292"/>
                  </a:lnTo>
                  <a:lnTo>
                    <a:pt x="25450" y="77457"/>
                  </a:lnTo>
                  <a:lnTo>
                    <a:pt x="25019" y="77914"/>
                  </a:lnTo>
                  <a:lnTo>
                    <a:pt x="23939" y="78765"/>
                  </a:lnTo>
                  <a:lnTo>
                    <a:pt x="23571" y="78981"/>
                  </a:lnTo>
                  <a:lnTo>
                    <a:pt x="23393" y="79133"/>
                  </a:lnTo>
                  <a:lnTo>
                    <a:pt x="22961" y="79336"/>
                  </a:lnTo>
                  <a:lnTo>
                    <a:pt x="22771" y="79463"/>
                  </a:lnTo>
                  <a:lnTo>
                    <a:pt x="22072" y="79781"/>
                  </a:lnTo>
                  <a:lnTo>
                    <a:pt x="20688" y="80327"/>
                  </a:lnTo>
                  <a:lnTo>
                    <a:pt x="20167" y="80467"/>
                  </a:lnTo>
                  <a:lnTo>
                    <a:pt x="19913" y="80556"/>
                  </a:lnTo>
                  <a:lnTo>
                    <a:pt x="18846" y="80835"/>
                  </a:lnTo>
                  <a:lnTo>
                    <a:pt x="18580" y="80886"/>
                  </a:lnTo>
                  <a:lnTo>
                    <a:pt x="16459" y="81318"/>
                  </a:lnTo>
                  <a:lnTo>
                    <a:pt x="13716" y="81622"/>
                  </a:lnTo>
                  <a:lnTo>
                    <a:pt x="10782" y="81762"/>
                  </a:lnTo>
                  <a:lnTo>
                    <a:pt x="8750" y="81788"/>
                  </a:lnTo>
                  <a:lnTo>
                    <a:pt x="6121" y="81724"/>
                  </a:lnTo>
                  <a:lnTo>
                    <a:pt x="4508" y="81648"/>
                  </a:lnTo>
                  <a:lnTo>
                    <a:pt x="4356" y="71107"/>
                  </a:lnTo>
                  <a:lnTo>
                    <a:pt x="3873" y="42049"/>
                  </a:lnTo>
                  <a:lnTo>
                    <a:pt x="3543" y="19316"/>
                  </a:lnTo>
                  <a:lnTo>
                    <a:pt x="7213" y="19481"/>
                  </a:lnTo>
                  <a:lnTo>
                    <a:pt x="11709" y="19481"/>
                  </a:lnTo>
                  <a:lnTo>
                    <a:pt x="26924" y="14185"/>
                  </a:lnTo>
                  <a:lnTo>
                    <a:pt x="27089" y="14046"/>
                  </a:lnTo>
                  <a:lnTo>
                    <a:pt x="27216" y="13893"/>
                  </a:lnTo>
                  <a:lnTo>
                    <a:pt x="27533" y="13525"/>
                  </a:lnTo>
                  <a:lnTo>
                    <a:pt x="28219" y="12573"/>
                  </a:lnTo>
                  <a:lnTo>
                    <a:pt x="28727" y="11760"/>
                  </a:lnTo>
                  <a:lnTo>
                    <a:pt x="28854" y="11480"/>
                  </a:lnTo>
                  <a:lnTo>
                    <a:pt x="29019" y="11201"/>
                  </a:lnTo>
                  <a:lnTo>
                    <a:pt x="29222" y="10782"/>
                  </a:lnTo>
                  <a:lnTo>
                    <a:pt x="29692" y="9626"/>
                  </a:lnTo>
                  <a:lnTo>
                    <a:pt x="30010" y="8661"/>
                  </a:lnTo>
                  <a:lnTo>
                    <a:pt x="30213" y="7886"/>
                  </a:lnTo>
                  <a:lnTo>
                    <a:pt x="30403" y="6781"/>
                  </a:lnTo>
                  <a:lnTo>
                    <a:pt x="30429" y="6553"/>
                  </a:lnTo>
                  <a:lnTo>
                    <a:pt x="30429" y="6350"/>
                  </a:lnTo>
                  <a:lnTo>
                    <a:pt x="29806" y="5168"/>
                  </a:lnTo>
                  <a:lnTo>
                    <a:pt x="29679" y="5067"/>
                  </a:lnTo>
                  <a:lnTo>
                    <a:pt x="29387" y="4914"/>
                  </a:lnTo>
                  <a:lnTo>
                    <a:pt x="29070" y="4813"/>
                  </a:lnTo>
                  <a:lnTo>
                    <a:pt x="28740" y="4762"/>
                  </a:lnTo>
                  <a:lnTo>
                    <a:pt x="28422" y="4762"/>
                  </a:lnTo>
                  <a:lnTo>
                    <a:pt x="28257" y="4813"/>
                  </a:lnTo>
                  <a:lnTo>
                    <a:pt x="28092" y="4851"/>
                  </a:lnTo>
                  <a:lnTo>
                    <a:pt x="27965" y="4889"/>
                  </a:lnTo>
                  <a:lnTo>
                    <a:pt x="27838" y="4940"/>
                  </a:lnTo>
                  <a:lnTo>
                    <a:pt x="27622" y="5067"/>
                  </a:lnTo>
                  <a:lnTo>
                    <a:pt x="27457" y="5194"/>
                  </a:lnTo>
                  <a:lnTo>
                    <a:pt x="26885" y="6375"/>
                  </a:lnTo>
                  <a:lnTo>
                    <a:pt x="26885" y="6502"/>
                  </a:lnTo>
                  <a:lnTo>
                    <a:pt x="26835" y="6781"/>
                  </a:lnTo>
                  <a:lnTo>
                    <a:pt x="26619" y="7696"/>
                  </a:lnTo>
                  <a:lnTo>
                    <a:pt x="26174" y="8928"/>
                  </a:lnTo>
                  <a:lnTo>
                    <a:pt x="26047" y="9194"/>
                  </a:lnTo>
                  <a:lnTo>
                    <a:pt x="25869" y="9588"/>
                  </a:lnTo>
                  <a:lnTo>
                    <a:pt x="25400" y="10477"/>
                  </a:lnTo>
                  <a:lnTo>
                    <a:pt x="25146" y="10820"/>
                  </a:lnTo>
                  <a:lnTo>
                    <a:pt x="25069" y="10972"/>
                  </a:lnTo>
                  <a:lnTo>
                    <a:pt x="24917" y="11137"/>
                  </a:lnTo>
                  <a:lnTo>
                    <a:pt x="24828" y="11277"/>
                  </a:lnTo>
                  <a:lnTo>
                    <a:pt x="24587" y="11544"/>
                  </a:lnTo>
                  <a:lnTo>
                    <a:pt x="24472" y="11696"/>
                  </a:lnTo>
                  <a:lnTo>
                    <a:pt x="10744" y="15963"/>
                  </a:lnTo>
                  <a:lnTo>
                    <a:pt x="7289" y="15963"/>
                  </a:lnTo>
                  <a:lnTo>
                    <a:pt x="1917" y="15722"/>
                  </a:lnTo>
                  <a:lnTo>
                    <a:pt x="1739" y="15684"/>
                  </a:lnTo>
                  <a:lnTo>
                    <a:pt x="1460" y="15709"/>
                  </a:lnTo>
                  <a:lnTo>
                    <a:pt x="1270" y="15748"/>
                  </a:lnTo>
                  <a:lnTo>
                    <a:pt x="1104" y="15798"/>
                  </a:lnTo>
                  <a:lnTo>
                    <a:pt x="939" y="15862"/>
                  </a:lnTo>
                  <a:lnTo>
                    <a:pt x="800" y="15938"/>
                  </a:lnTo>
                  <a:lnTo>
                    <a:pt x="647" y="16065"/>
                  </a:lnTo>
                  <a:lnTo>
                    <a:pt x="469" y="16217"/>
                  </a:lnTo>
                  <a:lnTo>
                    <a:pt x="342" y="16370"/>
                  </a:lnTo>
                  <a:lnTo>
                    <a:pt x="228" y="16535"/>
                  </a:lnTo>
                  <a:lnTo>
                    <a:pt x="38" y="17106"/>
                  </a:lnTo>
                  <a:lnTo>
                    <a:pt x="12" y="17259"/>
                  </a:lnTo>
                  <a:lnTo>
                    <a:pt x="0" y="17462"/>
                  </a:lnTo>
                  <a:lnTo>
                    <a:pt x="368" y="41973"/>
                  </a:lnTo>
                  <a:lnTo>
                    <a:pt x="825" y="71170"/>
                  </a:lnTo>
                  <a:lnTo>
                    <a:pt x="1003" y="83337"/>
                  </a:lnTo>
                  <a:lnTo>
                    <a:pt x="1028" y="83540"/>
                  </a:lnTo>
                  <a:lnTo>
                    <a:pt x="1041" y="83705"/>
                  </a:lnTo>
                  <a:lnTo>
                    <a:pt x="1104" y="83934"/>
                  </a:lnTo>
                  <a:lnTo>
                    <a:pt x="1168" y="84099"/>
                  </a:lnTo>
                  <a:lnTo>
                    <a:pt x="1244" y="84264"/>
                  </a:lnTo>
                  <a:lnTo>
                    <a:pt x="1333" y="84404"/>
                  </a:lnTo>
                  <a:lnTo>
                    <a:pt x="1447" y="84543"/>
                  </a:lnTo>
                  <a:lnTo>
                    <a:pt x="1625" y="84683"/>
                  </a:lnTo>
                  <a:lnTo>
                    <a:pt x="1752" y="84797"/>
                  </a:lnTo>
                  <a:lnTo>
                    <a:pt x="1905" y="84886"/>
                  </a:lnTo>
                  <a:lnTo>
                    <a:pt x="2133" y="84988"/>
                  </a:lnTo>
                  <a:lnTo>
                    <a:pt x="2260" y="85026"/>
                  </a:lnTo>
                  <a:lnTo>
                    <a:pt x="2451" y="85064"/>
                  </a:lnTo>
                  <a:lnTo>
                    <a:pt x="2628" y="85090"/>
                  </a:lnTo>
                  <a:lnTo>
                    <a:pt x="3784" y="85128"/>
                  </a:lnTo>
                  <a:lnTo>
                    <a:pt x="4356" y="85178"/>
                  </a:lnTo>
                  <a:lnTo>
                    <a:pt x="9804" y="85318"/>
                  </a:lnTo>
                  <a:lnTo>
                    <a:pt x="13474" y="85178"/>
                  </a:lnTo>
                  <a:lnTo>
                    <a:pt x="16979" y="84797"/>
                  </a:lnTo>
                  <a:lnTo>
                    <a:pt x="18897" y="84442"/>
                  </a:lnTo>
                  <a:lnTo>
                    <a:pt x="19583" y="84289"/>
                  </a:lnTo>
                  <a:lnTo>
                    <a:pt x="19989" y="84188"/>
                  </a:lnTo>
                  <a:lnTo>
                    <a:pt x="20281" y="84099"/>
                  </a:lnTo>
                  <a:lnTo>
                    <a:pt x="20586" y="84035"/>
                  </a:lnTo>
                  <a:lnTo>
                    <a:pt x="22669" y="83350"/>
                  </a:lnTo>
                  <a:lnTo>
                    <a:pt x="24638" y="82461"/>
                  </a:lnTo>
                  <a:lnTo>
                    <a:pt x="25958" y="81648"/>
                  </a:lnTo>
                  <a:lnTo>
                    <a:pt x="26200" y="81457"/>
                  </a:lnTo>
                  <a:lnTo>
                    <a:pt x="26466" y="81292"/>
                  </a:lnTo>
                  <a:lnTo>
                    <a:pt x="27660" y="80264"/>
                  </a:lnTo>
                  <a:lnTo>
                    <a:pt x="28092" y="79768"/>
                  </a:lnTo>
                  <a:lnTo>
                    <a:pt x="28244" y="79603"/>
                  </a:lnTo>
                  <a:lnTo>
                    <a:pt x="28613" y="79171"/>
                  </a:lnTo>
                  <a:lnTo>
                    <a:pt x="28981" y="78613"/>
                  </a:lnTo>
                  <a:lnTo>
                    <a:pt x="29095" y="78435"/>
                  </a:lnTo>
                  <a:lnTo>
                    <a:pt x="29273" y="78193"/>
                  </a:lnTo>
                  <a:lnTo>
                    <a:pt x="29413" y="77952"/>
                  </a:lnTo>
                  <a:lnTo>
                    <a:pt x="29578" y="77711"/>
                  </a:lnTo>
                  <a:lnTo>
                    <a:pt x="31419" y="71932"/>
                  </a:lnTo>
                  <a:lnTo>
                    <a:pt x="31483" y="70408"/>
                  </a:lnTo>
                  <a:close/>
                </a:path>
                <a:path w="125729" h="120015">
                  <a:moveTo>
                    <a:pt x="110985" y="70446"/>
                  </a:moveTo>
                  <a:close/>
                </a:path>
                <a:path w="125729" h="120015">
                  <a:moveTo>
                    <a:pt x="125145" y="67856"/>
                  </a:moveTo>
                  <a:lnTo>
                    <a:pt x="125133" y="67691"/>
                  </a:lnTo>
                  <a:lnTo>
                    <a:pt x="124777" y="2082"/>
                  </a:lnTo>
                  <a:lnTo>
                    <a:pt x="124777" y="1943"/>
                  </a:lnTo>
                  <a:lnTo>
                    <a:pt x="124752" y="1612"/>
                  </a:lnTo>
                  <a:lnTo>
                    <a:pt x="124714" y="1460"/>
                  </a:lnTo>
                  <a:lnTo>
                    <a:pt x="124663" y="1295"/>
                  </a:lnTo>
                  <a:lnTo>
                    <a:pt x="124510" y="1003"/>
                  </a:lnTo>
                  <a:lnTo>
                    <a:pt x="124421" y="863"/>
                  </a:lnTo>
                  <a:lnTo>
                    <a:pt x="124231" y="660"/>
                  </a:lnTo>
                  <a:lnTo>
                    <a:pt x="124079" y="546"/>
                  </a:lnTo>
                  <a:lnTo>
                    <a:pt x="123901" y="419"/>
                  </a:lnTo>
                  <a:lnTo>
                    <a:pt x="123723" y="355"/>
                  </a:lnTo>
                  <a:lnTo>
                    <a:pt x="123596" y="304"/>
                  </a:lnTo>
                  <a:lnTo>
                    <a:pt x="123355" y="241"/>
                  </a:lnTo>
                  <a:lnTo>
                    <a:pt x="123177" y="215"/>
                  </a:lnTo>
                  <a:lnTo>
                    <a:pt x="121615" y="139"/>
                  </a:lnTo>
                  <a:lnTo>
                    <a:pt x="121615" y="66052"/>
                  </a:lnTo>
                  <a:lnTo>
                    <a:pt x="119405" y="65938"/>
                  </a:lnTo>
                  <a:lnTo>
                    <a:pt x="116217" y="65951"/>
                  </a:lnTo>
                  <a:lnTo>
                    <a:pt x="108788" y="67716"/>
                  </a:lnTo>
                  <a:lnTo>
                    <a:pt x="108559" y="67868"/>
                  </a:lnTo>
                  <a:lnTo>
                    <a:pt x="108394" y="68033"/>
                  </a:lnTo>
                  <a:lnTo>
                    <a:pt x="108191" y="68173"/>
                  </a:lnTo>
                  <a:lnTo>
                    <a:pt x="108077" y="68414"/>
                  </a:lnTo>
                  <a:lnTo>
                    <a:pt x="107962" y="68592"/>
                  </a:lnTo>
                  <a:lnTo>
                    <a:pt x="107784" y="68922"/>
                  </a:lnTo>
                  <a:lnTo>
                    <a:pt x="107365" y="72593"/>
                  </a:lnTo>
                  <a:lnTo>
                    <a:pt x="107213" y="74002"/>
                  </a:lnTo>
                  <a:lnTo>
                    <a:pt x="97802" y="86309"/>
                  </a:lnTo>
                  <a:lnTo>
                    <a:pt x="97383" y="30949"/>
                  </a:lnTo>
                  <a:lnTo>
                    <a:pt x="97434" y="30607"/>
                  </a:lnTo>
                  <a:lnTo>
                    <a:pt x="97383" y="30264"/>
                  </a:lnTo>
                  <a:lnTo>
                    <a:pt x="97332" y="30111"/>
                  </a:lnTo>
                  <a:lnTo>
                    <a:pt x="97269" y="29959"/>
                  </a:lnTo>
                  <a:lnTo>
                    <a:pt x="97180" y="29768"/>
                  </a:lnTo>
                  <a:lnTo>
                    <a:pt x="97078" y="29616"/>
                  </a:lnTo>
                  <a:lnTo>
                    <a:pt x="96951" y="29425"/>
                  </a:lnTo>
                  <a:lnTo>
                    <a:pt x="96697" y="29197"/>
                  </a:lnTo>
                  <a:lnTo>
                    <a:pt x="96558" y="29121"/>
                  </a:lnTo>
                  <a:lnTo>
                    <a:pt x="96291" y="28841"/>
                  </a:lnTo>
                  <a:lnTo>
                    <a:pt x="96037" y="28625"/>
                  </a:lnTo>
                  <a:lnTo>
                    <a:pt x="95796" y="28384"/>
                  </a:lnTo>
                  <a:lnTo>
                    <a:pt x="95554" y="28168"/>
                  </a:lnTo>
                  <a:lnTo>
                    <a:pt x="95351" y="27952"/>
                  </a:lnTo>
                  <a:lnTo>
                    <a:pt x="95123" y="27736"/>
                  </a:lnTo>
                  <a:lnTo>
                    <a:pt x="94729" y="27292"/>
                  </a:lnTo>
                  <a:lnTo>
                    <a:pt x="94424" y="26987"/>
                  </a:lnTo>
                  <a:lnTo>
                    <a:pt x="94424" y="89598"/>
                  </a:lnTo>
                  <a:lnTo>
                    <a:pt x="94348" y="95669"/>
                  </a:lnTo>
                  <a:lnTo>
                    <a:pt x="91236" y="99453"/>
                  </a:lnTo>
                  <a:lnTo>
                    <a:pt x="91059" y="76098"/>
                  </a:lnTo>
                  <a:lnTo>
                    <a:pt x="91084" y="75933"/>
                  </a:lnTo>
                  <a:lnTo>
                    <a:pt x="91084" y="75768"/>
                  </a:lnTo>
                  <a:lnTo>
                    <a:pt x="91071" y="75590"/>
                  </a:lnTo>
                  <a:lnTo>
                    <a:pt x="91020" y="75438"/>
                  </a:lnTo>
                  <a:lnTo>
                    <a:pt x="90995" y="75272"/>
                  </a:lnTo>
                  <a:lnTo>
                    <a:pt x="90868" y="74980"/>
                  </a:lnTo>
                  <a:lnTo>
                    <a:pt x="90817" y="74841"/>
                  </a:lnTo>
                  <a:lnTo>
                    <a:pt x="90716" y="74701"/>
                  </a:lnTo>
                  <a:lnTo>
                    <a:pt x="90627" y="74561"/>
                  </a:lnTo>
                  <a:lnTo>
                    <a:pt x="90500" y="74472"/>
                  </a:lnTo>
                  <a:lnTo>
                    <a:pt x="90360" y="74345"/>
                  </a:lnTo>
                  <a:lnTo>
                    <a:pt x="90093" y="40144"/>
                  </a:lnTo>
                  <a:lnTo>
                    <a:pt x="93891" y="35521"/>
                  </a:lnTo>
                  <a:lnTo>
                    <a:pt x="94310" y="88861"/>
                  </a:lnTo>
                  <a:lnTo>
                    <a:pt x="94310" y="89065"/>
                  </a:lnTo>
                  <a:lnTo>
                    <a:pt x="94386" y="89484"/>
                  </a:lnTo>
                  <a:lnTo>
                    <a:pt x="94424" y="26987"/>
                  </a:lnTo>
                  <a:lnTo>
                    <a:pt x="93700" y="26123"/>
                  </a:lnTo>
                  <a:lnTo>
                    <a:pt x="93548" y="25920"/>
                  </a:lnTo>
                  <a:lnTo>
                    <a:pt x="93395" y="25755"/>
                  </a:lnTo>
                  <a:lnTo>
                    <a:pt x="93281" y="25615"/>
                  </a:lnTo>
                  <a:lnTo>
                    <a:pt x="110490" y="5194"/>
                  </a:lnTo>
                  <a:lnTo>
                    <a:pt x="110439" y="4673"/>
                  </a:lnTo>
                  <a:lnTo>
                    <a:pt x="110566" y="4559"/>
                  </a:lnTo>
                  <a:lnTo>
                    <a:pt x="115925" y="3543"/>
                  </a:lnTo>
                  <a:lnTo>
                    <a:pt x="118948" y="3543"/>
                  </a:lnTo>
                  <a:lnTo>
                    <a:pt x="120345" y="3581"/>
                  </a:lnTo>
                  <a:lnTo>
                    <a:pt x="121259" y="3644"/>
                  </a:lnTo>
                  <a:lnTo>
                    <a:pt x="121615" y="66052"/>
                  </a:lnTo>
                  <a:lnTo>
                    <a:pt x="121615" y="139"/>
                  </a:lnTo>
                  <a:lnTo>
                    <a:pt x="119037" y="0"/>
                  </a:lnTo>
                  <a:lnTo>
                    <a:pt x="116370" y="0"/>
                  </a:lnTo>
                  <a:lnTo>
                    <a:pt x="108013" y="2082"/>
                  </a:lnTo>
                  <a:lnTo>
                    <a:pt x="107848" y="2235"/>
                  </a:lnTo>
                  <a:lnTo>
                    <a:pt x="107632" y="2489"/>
                  </a:lnTo>
                  <a:lnTo>
                    <a:pt x="107530" y="2667"/>
                  </a:lnTo>
                  <a:lnTo>
                    <a:pt x="107238" y="3175"/>
                  </a:lnTo>
                  <a:lnTo>
                    <a:pt x="107099" y="3619"/>
                  </a:lnTo>
                  <a:lnTo>
                    <a:pt x="107061" y="5194"/>
                  </a:lnTo>
                  <a:lnTo>
                    <a:pt x="90932" y="22453"/>
                  </a:lnTo>
                  <a:lnTo>
                    <a:pt x="90690" y="22390"/>
                  </a:lnTo>
                  <a:lnTo>
                    <a:pt x="90512" y="22377"/>
                  </a:lnTo>
                  <a:lnTo>
                    <a:pt x="90309" y="22377"/>
                  </a:lnTo>
                  <a:lnTo>
                    <a:pt x="90106" y="22390"/>
                  </a:lnTo>
                  <a:lnTo>
                    <a:pt x="89687" y="22517"/>
                  </a:lnTo>
                  <a:lnTo>
                    <a:pt x="88455" y="23964"/>
                  </a:lnTo>
                  <a:lnTo>
                    <a:pt x="88455" y="24472"/>
                  </a:lnTo>
                  <a:lnTo>
                    <a:pt x="88506" y="24663"/>
                  </a:lnTo>
                  <a:lnTo>
                    <a:pt x="88531" y="24828"/>
                  </a:lnTo>
                  <a:lnTo>
                    <a:pt x="89192" y="25844"/>
                  </a:lnTo>
                  <a:lnTo>
                    <a:pt x="89484" y="26327"/>
                  </a:lnTo>
                  <a:lnTo>
                    <a:pt x="89877" y="26898"/>
                  </a:lnTo>
                  <a:lnTo>
                    <a:pt x="90017" y="27076"/>
                  </a:lnTo>
                  <a:lnTo>
                    <a:pt x="90131" y="27279"/>
                  </a:lnTo>
                  <a:lnTo>
                    <a:pt x="90462" y="27686"/>
                  </a:lnTo>
                  <a:lnTo>
                    <a:pt x="90779" y="28130"/>
                  </a:lnTo>
                  <a:lnTo>
                    <a:pt x="91922" y="29476"/>
                  </a:lnTo>
                  <a:lnTo>
                    <a:pt x="92151" y="29692"/>
                  </a:lnTo>
                  <a:lnTo>
                    <a:pt x="92367" y="29959"/>
                  </a:lnTo>
                  <a:lnTo>
                    <a:pt x="92608" y="30187"/>
                  </a:lnTo>
                  <a:lnTo>
                    <a:pt x="92837" y="30429"/>
                  </a:lnTo>
                  <a:lnTo>
                    <a:pt x="93091" y="30657"/>
                  </a:lnTo>
                  <a:lnTo>
                    <a:pt x="93218" y="30810"/>
                  </a:lnTo>
                  <a:lnTo>
                    <a:pt x="87172" y="38163"/>
                  </a:lnTo>
                  <a:lnTo>
                    <a:pt x="86969" y="38354"/>
                  </a:lnTo>
                  <a:lnTo>
                    <a:pt x="86779" y="38620"/>
                  </a:lnTo>
                  <a:lnTo>
                    <a:pt x="86626" y="38963"/>
                  </a:lnTo>
                  <a:lnTo>
                    <a:pt x="86588" y="39090"/>
                  </a:lnTo>
                  <a:lnTo>
                    <a:pt x="86550" y="39281"/>
                  </a:lnTo>
                  <a:lnTo>
                    <a:pt x="86525" y="39458"/>
                  </a:lnTo>
                  <a:lnTo>
                    <a:pt x="86525" y="39611"/>
                  </a:lnTo>
                  <a:lnTo>
                    <a:pt x="86537" y="39789"/>
                  </a:lnTo>
                  <a:lnTo>
                    <a:pt x="86855" y="75755"/>
                  </a:lnTo>
                  <a:lnTo>
                    <a:pt x="86842" y="76060"/>
                  </a:lnTo>
                  <a:lnTo>
                    <a:pt x="86842" y="76200"/>
                  </a:lnTo>
                  <a:lnTo>
                    <a:pt x="86868" y="76365"/>
                  </a:lnTo>
                  <a:lnTo>
                    <a:pt x="87109" y="105105"/>
                  </a:lnTo>
                  <a:lnTo>
                    <a:pt x="87109" y="105321"/>
                  </a:lnTo>
                  <a:lnTo>
                    <a:pt x="87147" y="105524"/>
                  </a:lnTo>
                  <a:lnTo>
                    <a:pt x="87198" y="105702"/>
                  </a:lnTo>
                  <a:lnTo>
                    <a:pt x="87261" y="105867"/>
                  </a:lnTo>
                  <a:lnTo>
                    <a:pt x="87350" y="106032"/>
                  </a:lnTo>
                  <a:lnTo>
                    <a:pt x="87452" y="106172"/>
                  </a:lnTo>
                  <a:lnTo>
                    <a:pt x="87541" y="106311"/>
                  </a:lnTo>
                  <a:lnTo>
                    <a:pt x="87769" y="106502"/>
                  </a:lnTo>
                  <a:lnTo>
                    <a:pt x="87782" y="106883"/>
                  </a:lnTo>
                  <a:lnTo>
                    <a:pt x="87642" y="107403"/>
                  </a:lnTo>
                  <a:lnTo>
                    <a:pt x="63449" y="116433"/>
                  </a:lnTo>
                  <a:lnTo>
                    <a:pt x="63233" y="116446"/>
                  </a:lnTo>
                  <a:lnTo>
                    <a:pt x="63042" y="116471"/>
                  </a:lnTo>
                  <a:lnTo>
                    <a:pt x="62852" y="116535"/>
                  </a:lnTo>
                  <a:lnTo>
                    <a:pt x="62674" y="116586"/>
                  </a:lnTo>
                  <a:lnTo>
                    <a:pt x="62522" y="116674"/>
                  </a:lnTo>
                  <a:lnTo>
                    <a:pt x="62255" y="116865"/>
                  </a:lnTo>
                  <a:lnTo>
                    <a:pt x="62128" y="116979"/>
                  </a:lnTo>
                  <a:lnTo>
                    <a:pt x="61950" y="117271"/>
                  </a:lnTo>
                  <a:lnTo>
                    <a:pt x="61861" y="117398"/>
                  </a:lnTo>
                  <a:lnTo>
                    <a:pt x="61760" y="117729"/>
                  </a:lnTo>
                  <a:lnTo>
                    <a:pt x="61722" y="117881"/>
                  </a:lnTo>
                  <a:lnTo>
                    <a:pt x="61709" y="118033"/>
                  </a:lnTo>
                  <a:lnTo>
                    <a:pt x="61709" y="118376"/>
                  </a:lnTo>
                  <a:lnTo>
                    <a:pt x="62877" y="119862"/>
                  </a:lnTo>
                  <a:lnTo>
                    <a:pt x="63068" y="119926"/>
                  </a:lnTo>
                  <a:lnTo>
                    <a:pt x="63258" y="119951"/>
                  </a:lnTo>
                  <a:lnTo>
                    <a:pt x="63487" y="119964"/>
                  </a:lnTo>
                  <a:lnTo>
                    <a:pt x="66268" y="119849"/>
                  </a:lnTo>
                  <a:lnTo>
                    <a:pt x="91262" y="107289"/>
                  </a:lnTo>
                  <a:lnTo>
                    <a:pt x="91287" y="107111"/>
                  </a:lnTo>
                  <a:lnTo>
                    <a:pt x="91300" y="106883"/>
                  </a:lnTo>
                  <a:lnTo>
                    <a:pt x="91287" y="106667"/>
                  </a:lnTo>
                  <a:lnTo>
                    <a:pt x="91274" y="104914"/>
                  </a:lnTo>
                  <a:lnTo>
                    <a:pt x="92544" y="103390"/>
                  </a:lnTo>
                  <a:lnTo>
                    <a:pt x="97485" y="97383"/>
                  </a:lnTo>
                  <a:lnTo>
                    <a:pt x="97713" y="97040"/>
                  </a:lnTo>
                  <a:lnTo>
                    <a:pt x="97853" y="96710"/>
                  </a:lnTo>
                  <a:lnTo>
                    <a:pt x="97828" y="96380"/>
                  </a:lnTo>
                  <a:lnTo>
                    <a:pt x="97777" y="90144"/>
                  </a:lnTo>
                  <a:lnTo>
                    <a:pt x="98996" y="89649"/>
                  </a:lnTo>
                  <a:lnTo>
                    <a:pt x="110921" y="71958"/>
                  </a:lnTo>
                  <a:lnTo>
                    <a:pt x="110921" y="71094"/>
                  </a:lnTo>
                  <a:lnTo>
                    <a:pt x="110883" y="70726"/>
                  </a:lnTo>
                  <a:lnTo>
                    <a:pt x="110871" y="70548"/>
                  </a:lnTo>
                  <a:lnTo>
                    <a:pt x="111429" y="70218"/>
                  </a:lnTo>
                  <a:lnTo>
                    <a:pt x="112318" y="69938"/>
                  </a:lnTo>
                  <a:lnTo>
                    <a:pt x="113068" y="69773"/>
                  </a:lnTo>
                  <a:lnTo>
                    <a:pt x="114846" y="69557"/>
                  </a:lnTo>
                  <a:lnTo>
                    <a:pt x="117335" y="69443"/>
                  </a:lnTo>
                  <a:lnTo>
                    <a:pt x="119341" y="69456"/>
                  </a:lnTo>
                  <a:lnTo>
                    <a:pt x="123139" y="69659"/>
                  </a:lnTo>
                  <a:lnTo>
                    <a:pt x="123266" y="69659"/>
                  </a:lnTo>
                  <a:lnTo>
                    <a:pt x="123558" y="69659"/>
                  </a:lnTo>
                  <a:lnTo>
                    <a:pt x="123875" y="69621"/>
                  </a:lnTo>
                  <a:lnTo>
                    <a:pt x="124053" y="69557"/>
                  </a:lnTo>
                  <a:lnTo>
                    <a:pt x="124371" y="69405"/>
                  </a:lnTo>
                  <a:lnTo>
                    <a:pt x="124498" y="69303"/>
                  </a:lnTo>
                  <a:lnTo>
                    <a:pt x="124625" y="69215"/>
                  </a:lnTo>
                  <a:lnTo>
                    <a:pt x="124726" y="69088"/>
                  </a:lnTo>
                  <a:lnTo>
                    <a:pt x="124828" y="68961"/>
                  </a:lnTo>
                  <a:lnTo>
                    <a:pt x="124917" y="68808"/>
                  </a:lnTo>
                  <a:lnTo>
                    <a:pt x="125006" y="68668"/>
                  </a:lnTo>
                  <a:lnTo>
                    <a:pt x="125044" y="68516"/>
                  </a:lnTo>
                  <a:lnTo>
                    <a:pt x="125095" y="68326"/>
                  </a:lnTo>
                  <a:lnTo>
                    <a:pt x="125145" y="68122"/>
                  </a:lnTo>
                  <a:lnTo>
                    <a:pt x="125145" y="678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682466" y="7752791"/>
              <a:ext cx="97790" cy="135255"/>
            </a:xfrm>
            <a:custGeom>
              <a:avLst/>
              <a:gdLst/>
              <a:ahLst/>
              <a:cxnLst/>
              <a:rect l="l" t="t" r="r" b="b"/>
              <a:pathLst>
                <a:path w="97789" h="135254">
                  <a:moveTo>
                    <a:pt x="55918" y="80810"/>
                  </a:moveTo>
                  <a:lnTo>
                    <a:pt x="55892" y="80619"/>
                  </a:lnTo>
                  <a:lnTo>
                    <a:pt x="55892" y="80467"/>
                  </a:lnTo>
                  <a:lnTo>
                    <a:pt x="55651" y="51854"/>
                  </a:lnTo>
                  <a:lnTo>
                    <a:pt x="55359" y="15417"/>
                  </a:lnTo>
                  <a:lnTo>
                    <a:pt x="55372" y="15265"/>
                  </a:lnTo>
                  <a:lnTo>
                    <a:pt x="55359" y="15087"/>
                  </a:lnTo>
                  <a:lnTo>
                    <a:pt x="55333" y="14922"/>
                  </a:lnTo>
                  <a:lnTo>
                    <a:pt x="55295" y="14744"/>
                  </a:lnTo>
                  <a:lnTo>
                    <a:pt x="55232" y="14592"/>
                  </a:lnTo>
                  <a:lnTo>
                    <a:pt x="54610" y="13830"/>
                  </a:lnTo>
                  <a:lnTo>
                    <a:pt x="54419" y="13677"/>
                  </a:lnTo>
                  <a:lnTo>
                    <a:pt x="54203" y="13436"/>
                  </a:lnTo>
                  <a:lnTo>
                    <a:pt x="54063" y="13335"/>
                  </a:lnTo>
                  <a:lnTo>
                    <a:pt x="53263" y="12560"/>
                  </a:lnTo>
                  <a:lnTo>
                    <a:pt x="53098" y="12382"/>
                  </a:lnTo>
                  <a:lnTo>
                    <a:pt x="52705" y="12001"/>
                  </a:lnTo>
                  <a:lnTo>
                    <a:pt x="52603" y="11849"/>
                  </a:lnTo>
                  <a:lnTo>
                    <a:pt x="52336" y="11633"/>
                  </a:lnTo>
                  <a:lnTo>
                    <a:pt x="52336" y="76644"/>
                  </a:lnTo>
                  <a:lnTo>
                    <a:pt x="50711" y="74815"/>
                  </a:lnTo>
                  <a:lnTo>
                    <a:pt x="45923" y="63779"/>
                  </a:lnTo>
                  <a:lnTo>
                    <a:pt x="45974" y="63182"/>
                  </a:lnTo>
                  <a:lnTo>
                    <a:pt x="46228" y="62103"/>
                  </a:lnTo>
                  <a:lnTo>
                    <a:pt x="46291" y="61899"/>
                  </a:lnTo>
                  <a:lnTo>
                    <a:pt x="46304" y="61772"/>
                  </a:lnTo>
                  <a:lnTo>
                    <a:pt x="46329" y="61569"/>
                  </a:lnTo>
                  <a:lnTo>
                    <a:pt x="46329" y="61201"/>
                  </a:lnTo>
                  <a:lnTo>
                    <a:pt x="46278" y="56222"/>
                  </a:lnTo>
                  <a:lnTo>
                    <a:pt x="46304" y="56070"/>
                  </a:lnTo>
                  <a:lnTo>
                    <a:pt x="46304" y="55905"/>
                  </a:lnTo>
                  <a:lnTo>
                    <a:pt x="46291" y="55740"/>
                  </a:lnTo>
                  <a:lnTo>
                    <a:pt x="46266" y="55575"/>
                  </a:lnTo>
                  <a:lnTo>
                    <a:pt x="45847" y="9309"/>
                  </a:lnTo>
                  <a:lnTo>
                    <a:pt x="46024" y="9563"/>
                  </a:lnTo>
                  <a:lnTo>
                    <a:pt x="47510" y="11493"/>
                  </a:lnTo>
                  <a:lnTo>
                    <a:pt x="48679" y="12852"/>
                  </a:lnTo>
                  <a:lnTo>
                    <a:pt x="49657" y="13931"/>
                  </a:lnTo>
                  <a:lnTo>
                    <a:pt x="49809" y="14097"/>
                  </a:lnTo>
                  <a:lnTo>
                    <a:pt x="50076" y="14389"/>
                  </a:lnTo>
                  <a:lnTo>
                    <a:pt x="50241" y="14528"/>
                  </a:lnTo>
                  <a:lnTo>
                    <a:pt x="51777" y="16027"/>
                  </a:lnTo>
                  <a:lnTo>
                    <a:pt x="52133" y="51866"/>
                  </a:lnTo>
                  <a:lnTo>
                    <a:pt x="52336" y="76644"/>
                  </a:lnTo>
                  <a:lnTo>
                    <a:pt x="52336" y="11633"/>
                  </a:lnTo>
                  <a:lnTo>
                    <a:pt x="52197" y="11506"/>
                  </a:lnTo>
                  <a:lnTo>
                    <a:pt x="51917" y="11163"/>
                  </a:lnTo>
                  <a:lnTo>
                    <a:pt x="51600" y="10858"/>
                  </a:lnTo>
                  <a:lnTo>
                    <a:pt x="50393" y="9448"/>
                  </a:lnTo>
                  <a:lnTo>
                    <a:pt x="49034" y="7721"/>
                  </a:lnTo>
                  <a:lnTo>
                    <a:pt x="48209" y="6489"/>
                  </a:lnTo>
                  <a:lnTo>
                    <a:pt x="48056" y="6299"/>
                  </a:lnTo>
                  <a:lnTo>
                    <a:pt x="47942" y="6070"/>
                  </a:lnTo>
                  <a:lnTo>
                    <a:pt x="47523" y="5461"/>
                  </a:lnTo>
                  <a:lnTo>
                    <a:pt x="47434" y="5245"/>
                  </a:lnTo>
                  <a:lnTo>
                    <a:pt x="47358" y="5067"/>
                  </a:lnTo>
                  <a:lnTo>
                    <a:pt x="47205" y="4813"/>
                  </a:lnTo>
                  <a:lnTo>
                    <a:pt x="47078" y="4610"/>
                  </a:lnTo>
                  <a:lnTo>
                    <a:pt x="46964" y="4368"/>
                  </a:lnTo>
                  <a:lnTo>
                    <a:pt x="46863" y="4127"/>
                  </a:lnTo>
                  <a:lnTo>
                    <a:pt x="46634" y="3708"/>
                  </a:lnTo>
                  <a:lnTo>
                    <a:pt x="46329" y="3035"/>
                  </a:lnTo>
                  <a:lnTo>
                    <a:pt x="46253" y="2819"/>
                  </a:lnTo>
                  <a:lnTo>
                    <a:pt x="46151" y="2603"/>
                  </a:lnTo>
                  <a:lnTo>
                    <a:pt x="45847" y="1727"/>
                  </a:lnTo>
                  <a:lnTo>
                    <a:pt x="45745" y="1371"/>
                  </a:lnTo>
                  <a:lnTo>
                    <a:pt x="45694" y="1143"/>
                  </a:lnTo>
                  <a:lnTo>
                    <a:pt x="45631" y="1003"/>
                  </a:lnTo>
                  <a:lnTo>
                    <a:pt x="45542" y="838"/>
                  </a:lnTo>
                  <a:lnTo>
                    <a:pt x="45440" y="673"/>
                  </a:lnTo>
                  <a:lnTo>
                    <a:pt x="45339" y="546"/>
                  </a:lnTo>
                  <a:lnTo>
                    <a:pt x="45199" y="419"/>
                  </a:lnTo>
                  <a:lnTo>
                    <a:pt x="44983" y="254"/>
                  </a:lnTo>
                  <a:lnTo>
                    <a:pt x="44831" y="152"/>
                  </a:lnTo>
                  <a:lnTo>
                    <a:pt x="44665" y="101"/>
                  </a:lnTo>
                  <a:lnTo>
                    <a:pt x="44538" y="50"/>
                  </a:lnTo>
                  <a:lnTo>
                    <a:pt x="44373" y="12"/>
                  </a:lnTo>
                  <a:lnTo>
                    <a:pt x="44208" y="0"/>
                  </a:lnTo>
                  <a:lnTo>
                    <a:pt x="43878" y="0"/>
                  </a:lnTo>
                  <a:lnTo>
                    <a:pt x="43726" y="12"/>
                  </a:lnTo>
                  <a:lnTo>
                    <a:pt x="43548" y="50"/>
                  </a:lnTo>
                  <a:lnTo>
                    <a:pt x="43395" y="101"/>
                  </a:lnTo>
                  <a:lnTo>
                    <a:pt x="43218" y="152"/>
                  </a:lnTo>
                  <a:lnTo>
                    <a:pt x="42926" y="342"/>
                  </a:lnTo>
                  <a:lnTo>
                    <a:pt x="42799" y="444"/>
                  </a:lnTo>
                  <a:lnTo>
                    <a:pt x="42583" y="673"/>
                  </a:lnTo>
                  <a:lnTo>
                    <a:pt x="42481" y="838"/>
                  </a:lnTo>
                  <a:lnTo>
                    <a:pt x="42354" y="1104"/>
                  </a:lnTo>
                  <a:lnTo>
                    <a:pt x="42291" y="1270"/>
                  </a:lnTo>
                  <a:lnTo>
                    <a:pt x="42252" y="1435"/>
                  </a:lnTo>
                  <a:lnTo>
                    <a:pt x="42240" y="1625"/>
                  </a:lnTo>
                  <a:lnTo>
                    <a:pt x="42240" y="1803"/>
                  </a:lnTo>
                  <a:lnTo>
                    <a:pt x="42735" y="54622"/>
                  </a:lnTo>
                  <a:lnTo>
                    <a:pt x="42519" y="54686"/>
                  </a:lnTo>
                  <a:lnTo>
                    <a:pt x="42303" y="54724"/>
                  </a:lnTo>
                  <a:lnTo>
                    <a:pt x="42113" y="54813"/>
                  </a:lnTo>
                  <a:lnTo>
                    <a:pt x="40970" y="55079"/>
                  </a:lnTo>
                  <a:lnTo>
                    <a:pt x="40665" y="55168"/>
                  </a:lnTo>
                  <a:lnTo>
                    <a:pt x="39789" y="55346"/>
                  </a:lnTo>
                  <a:lnTo>
                    <a:pt x="39497" y="55422"/>
                  </a:lnTo>
                  <a:lnTo>
                    <a:pt x="38887" y="55549"/>
                  </a:lnTo>
                  <a:lnTo>
                    <a:pt x="38582" y="55600"/>
                  </a:lnTo>
                  <a:lnTo>
                    <a:pt x="38290" y="55664"/>
                  </a:lnTo>
                  <a:lnTo>
                    <a:pt x="37960" y="55714"/>
                  </a:lnTo>
                  <a:lnTo>
                    <a:pt x="37642" y="55778"/>
                  </a:lnTo>
                  <a:lnTo>
                    <a:pt x="37350" y="55816"/>
                  </a:lnTo>
                  <a:lnTo>
                    <a:pt x="37096" y="55867"/>
                  </a:lnTo>
                  <a:lnTo>
                    <a:pt x="36969" y="55880"/>
                  </a:lnTo>
                  <a:lnTo>
                    <a:pt x="36842" y="55905"/>
                  </a:lnTo>
                  <a:lnTo>
                    <a:pt x="36703" y="55943"/>
                  </a:lnTo>
                  <a:lnTo>
                    <a:pt x="36576" y="55968"/>
                  </a:lnTo>
                  <a:lnTo>
                    <a:pt x="36449" y="55981"/>
                  </a:lnTo>
                  <a:lnTo>
                    <a:pt x="36233" y="56019"/>
                  </a:lnTo>
                  <a:lnTo>
                    <a:pt x="36093" y="56070"/>
                  </a:lnTo>
                  <a:lnTo>
                    <a:pt x="35902" y="56095"/>
                  </a:lnTo>
                  <a:lnTo>
                    <a:pt x="35560" y="56159"/>
                  </a:lnTo>
                  <a:lnTo>
                    <a:pt x="35026" y="56210"/>
                  </a:lnTo>
                  <a:lnTo>
                    <a:pt x="34163" y="56337"/>
                  </a:lnTo>
                  <a:lnTo>
                    <a:pt x="33718" y="56375"/>
                  </a:lnTo>
                  <a:lnTo>
                    <a:pt x="33274" y="56438"/>
                  </a:lnTo>
                  <a:lnTo>
                    <a:pt x="31521" y="56603"/>
                  </a:lnTo>
                  <a:lnTo>
                    <a:pt x="30162" y="56654"/>
                  </a:lnTo>
                  <a:lnTo>
                    <a:pt x="29718" y="56692"/>
                  </a:lnTo>
                  <a:lnTo>
                    <a:pt x="28371" y="56705"/>
                  </a:lnTo>
                  <a:lnTo>
                    <a:pt x="26517" y="56705"/>
                  </a:lnTo>
                  <a:lnTo>
                    <a:pt x="23406" y="56578"/>
                  </a:lnTo>
                  <a:lnTo>
                    <a:pt x="21221" y="56400"/>
                  </a:lnTo>
                  <a:lnTo>
                    <a:pt x="20993" y="56375"/>
                  </a:lnTo>
                  <a:lnTo>
                    <a:pt x="20535" y="56337"/>
                  </a:lnTo>
                  <a:lnTo>
                    <a:pt x="19342" y="56172"/>
                  </a:lnTo>
                  <a:lnTo>
                    <a:pt x="19177" y="56146"/>
                  </a:lnTo>
                  <a:lnTo>
                    <a:pt x="18097" y="56019"/>
                  </a:lnTo>
                  <a:lnTo>
                    <a:pt x="17157" y="55880"/>
                  </a:lnTo>
                  <a:lnTo>
                    <a:pt x="16852" y="55816"/>
                  </a:lnTo>
                  <a:lnTo>
                    <a:pt x="16243" y="55740"/>
                  </a:lnTo>
                  <a:lnTo>
                    <a:pt x="15951" y="55676"/>
                  </a:lnTo>
                  <a:lnTo>
                    <a:pt x="14770" y="55486"/>
                  </a:lnTo>
                  <a:lnTo>
                    <a:pt x="14490" y="55410"/>
                  </a:lnTo>
                  <a:lnTo>
                    <a:pt x="14274" y="55384"/>
                  </a:lnTo>
                  <a:lnTo>
                    <a:pt x="14084" y="55321"/>
                  </a:lnTo>
                  <a:lnTo>
                    <a:pt x="13322" y="55168"/>
                  </a:lnTo>
                  <a:lnTo>
                    <a:pt x="13131" y="55105"/>
                  </a:lnTo>
                  <a:lnTo>
                    <a:pt x="12915" y="55079"/>
                  </a:lnTo>
                  <a:lnTo>
                    <a:pt x="12712" y="55029"/>
                  </a:lnTo>
                  <a:lnTo>
                    <a:pt x="12306" y="54927"/>
                  </a:lnTo>
                  <a:lnTo>
                    <a:pt x="12001" y="54825"/>
                  </a:lnTo>
                  <a:lnTo>
                    <a:pt x="11709" y="54775"/>
                  </a:lnTo>
                  <a:lnTo>
                    <a:pt x="10820" y="54521"/>
                  </a:lnTo>
                  <a:lnTo>
                    <a:pt x="10528" y="54483"/>
                  </a:lnTo>
                  <a:lnTo>
                    <a:pt x="9690" y="54190"/>
                  </a:lnTo>
                  <a:lnTo>
                    <a:pt x="8305" y="53797"/>
                  </a:lnTo>
                  <a:lnTo>
                    <a:pt x="8077" y="53682"/>
                  </a:lnTo>
                  <a:lnTo>
                    <a:pt x="7848" y="53594"/>
                  </a:lnTo>
                  <a:lnTo>
                    <a:pt x="7531" y="53479"/>
                  </a:lnTo>
                  <a:lnTo>
                    <a:pt x="7226" y="53403"/>
                  </a:lnTo>
                  <a:lnTo>
                    <a:pt x="6807" y="53225"/>
                  </a:lnTo>
                  <a:lnTo>
                    <a:pt x="6502" y="53124"/>
                  </a:lnTo>
                  <a:lnTo>
                    <a:pt x="4749" y="52374"/>
                  </a:lnTo>
                  <a:lnTo>
                    <a:pt x="3327" y="51676"/>
                  </a:lnTo>
                  <a:lnTo>
                    <a:pt x="3441" y="51549"/>
                  </a:lnTo>
                  <a:lnTo>
                    <a:pt x="3263" y="51396"/>
                  </a:lnTo>
                  <a:lnTo>
                    <a:pt x="3073" y="51257"/>
                  </a:lnTo>
                  <a:lnTo>
                    <a:pt x="2705" y="51054"/>
                  </a:lnTo>
                  <a:lnTo>
                    <a:pt x="2324" y="50952"/>
                  </a:lnTo>
                  <a:lnTo>
                    <a:pt x="1930" y="50952"/>
                  </a:lnTo>
                  <a:lnTo>
                    <a:pt x="1574" y="51003"/>
                  </a:lnTo>
                  <a:lnTo>
                    <a:pt x="1397" y="51054"/>
                  </a:lnTo>
                  <a:lnTo>
                    <a:pt x="1231" y="51142"/>
                  </a:lnTo>
                  <a:lnTo>
                    <a:pt x="1066" y="51219"/>
                  </a:lnTo>
                  <a:lnTo>
                    <a:pt x="901" y="51320"/>
                  </a:lnTo>
                  <a:lnTo>
                    <a:pt x="774" y="51435"/>
                  </a:lnTo>
                  <a:lnTo>
                    <a:pt x="635" y="51549"/>
                  </a:lnTo>
                  <a:lnTo>
                    <a:pt x="0" y="52895"/>
                  </a:lnTo>
                  <a:lnTo>
                    <a:pt x="0" y="53060"/>
                  </a:lnTo>
                  <a:lnTo>
                    <a:pt x="279" y="53949"/>
                  </a:lnTo>
                  <a:lnTo>
                    <a:pt x="584" y="77330"/>
                  </a:lnTo>
                  <a:lnTo>
                    <a:pt x="28740" y="95707"/>
                  </a:lnTo>
                  <a:lnTo>
                    <a:pt x="28956" y="95694"/>
                  </a:lnTo>
                  <a:lnTo>
                    <a:pt x="29159" y="95669"/>
                  </a:lnTo>
                  <a:lnTo>
                    <a:pt x="29337" y="95605"/>
                  </a:lnTo>
                  <a:lnTo>
                    <a:pt x="29502" y="95554"/>
                  </a:lnTo>
                  <a:lnTo>
                    <a:pt x="29654" y="95465"/>
                  </a:lnTo>
                  <a:lnTo>
                    <a:pt x="29806" y="95364"/>
                  </a:lnTo>
                  <a:lnTo>
                    <a:pt x="30048" y="95161"/>
                  </a:lnTo>
                  <a:lnTo>
                    <a:pt x="30149" y="95008"/>
                  </a:lnTo>
                  <a:lnTo>
                    <a:pt x="30251" y="94869"/>
                  </a:lnTo>
                  <a:lnTo>
                    <a:pt x="30505" y="93916"/>
                  </a:lnTo>
                  <a:lnTo>
                    <a:pt x="30492" y="93764"/>
                  </a:lnTo>
                  <a:lnTo>
                    <a:pt x="29654" y="92417"/>
                  </a:lnTo>
                  <a:lnTo>
                    <a:pt x="29489" y="92316"/>
                  </a:lnTo>
                  <a:lnTo>
                    <a:pt x="29324" y="92252"/>
                  </a:lnTo>
                  <a:lnTo>
                    <a:pt x="28930" y="92176"/>
                  </a:lnTo>
                  <a:lnTo>
                    <a:pt x="28727" y="92176"/>
                  </a:lnTo>
                  <a:lnTo>
                    <a:pt x="24841" y="92075"/>
                  </a:lnTo>
                  <a:lnTo>
                    <a:pt x="4102" y="77292"/>
                  </a:lnTo>
                  <a:lnTo>
                    <a:pt x="3822" y="55841"/>
                  </a:lnTo>
                  <a:lnTo>
                    <a:pt x="4241" y="56007"/>
                  </a:lnTo>
                  <a:lnTo>
                    <a:pt x="4572" y="56108"/>
                  </a:lnTo>
                  <a:lnTo>
                    <a:pt x="4889" y="56273"/>
                  </a:lnTo>
                  <a:lnTo>
                    <a:pt x="5549" y="56540"/>
                  </a:lnTo>
                  <a:lnTo>
                    <a:pt x="5880" y="56629"/>
                  </a:lnTo>
                  <a:lnTo>
                    <a:pt x="6210" y="56769"/>
                  </a:lnTo>
                  <a:lnTo>
                    <a:pt x="6350" y="56857"/>
                  </a:lnTo>
                  <a:lnTo>
                    <a:pt x="6477" y="56870"/>
                  </a:lnTo>
                  <a:lnTo>
                    <a:pt x="6705" y="56972"/>
                  </a:lnTo>
                  <a:lnTo>
                    <a:pt x="6832" y="57010"/>
                  </a:lnTo>
                  <a:lnTo>
                    <a:pt x="7061" y="57099"/>
                  </a:lnTo>
                  <a:lnTo>
                    <a:pt x="8674" y="57594"/>
                  </a:lnTo>
                  <a:lnTo>
                    <a:pt x="10845" y="58191"/>
                  </a:lnTo>
                  <a:lnTo>
                    <a:pt x="12128" y="58496"/>
                  </a:lnTo>
                  <a:lnTo>
                    <a:pt x="12331" y="58559"/>
                  </a:lnTo>
                  <a:lnTo>
                    <a:pt x="12534" y="58597"/>
                  </a:lnTo>
                  <a:lnTo>
                    <a:pt x="12941" y="58699"/>
                  </a:lnTo>
                  <a:lnTo>
                    <a:pt x="13576" y="58813"/>
                  </a:lnTo>
                  <a:lnTo>
                    <a:pt x="13728" y="58864"/>
                  </a:lnTo>
                  <a:lnTo>
                    <a:pt x="14719" y="59055"/>
                  </a:lnTo>
                  <a:lnTo>
                    <a:pt x="15049" y="59093"/>
                  </a:lnTo>
                  <a:lnTo>
                    <a:pt x="15684" y="59220"/>
                  </a:lnTo>
                  <a:lnTo>
                    <a:pt x="16662" y="59347"/>
                  </a:lnTo>
                  <a:lnTo>
                    <a:pt x="16967" y="59410"/>
                  </a:lnTo>
                  <a:lnTo>
                    <a:pt x="18935" y="59677"/>
                  </a:lnTo>
                  <a:lnTo>
                    <a:pt x="19151" y="59690"/>
                  </a:lnTo>
                  <a:lnTo>
                    <a:pt x="19621" y="59778"/>
                  </a:lnTo>
                  <a:lnTo>
                    <a:pt x="20904" y="59905"/>
                  </a:lnTo>
                  <a:lnTo>
                    <a:pt x="22707" y="60071"/>
                  </a:lnTo>
                  <a:lnTo>
                    <a:pt x="23164" y="60083"/>
                  </a:lnTo>
                  <a:lnTo>
                    <a:pt x="23634" y="60134"/>
                  </a:lnTo>
                  <a:lnTo>
                    <a:pt x="25984" y="60236"/>
                  </a:lnTo>
                  <a:lnTo>
                    <a:pt x="28371" y="60248"/>
                  </a:lnTo>
                  <a:lnTo>
                    <a:pt x="29362" y="60236"/>
                  </a:lnTo>
                  <a:lnTo>
                    <a:pt x="31292" y="60147"/>
                  </a:lnTo>
                  <a:lnTo>
                    <a:pt x="32702" y="60032"/>
                  </a:lnTo>
                  <a:lnTo>
                    <a:pt x="33642" y="59944"/>
                  </a:lnTo>
                  <a:lnTo>
                    <a:pt x="34569" y="59829"/>
                  </a:lnTo>
                  <a:lnTo>
                    <a:pt x="35483" y="59740"/>
                  </a:lnTo>
                  <a:lnTo>
                    <a:pt x="35928" y="59651"/>
                  </a:lnTo>
                  <a:lnTo>
                    <a:pt x="36093" y="59639"/>
                  </a:lnTo>
                  <a:lnTo>
                    <a:pt x="36334" y="59588"/>
                  </a:lnTo>
                  <a:lnTo>
                    <a:pt x="36474" y="59575"/>
                  </a:lnTo>
                  <a:lnTo>
                    <a:pt x="36639" y="59550"/>
                  </a:lnTo>
                  <a:lnTo>
                    <a:pt x="36779" y="59537"/>
                  </a:lnTo>
                  <a:lnTo>
                    <a:pt x="36995" y="59486"/>
                  </a:lnTo>
                  <a:lnTo>
                    <a:pt x="37134" y="59474"/>
                  </a:lnTo>
                  <a:lnTo>
                    <a:pt x="37261" y="59448"/>
                  </a:lnTo>
                  <a:lnTo>
                    <a:pt x="37490" y="59385"/>
                  </a:lnTo>
                  <a:lnTo>
                    <a:pt x="37719" y="59347"/>
                  </a:lnTo>
                  <a:lnTo>
                    <a:pt x="37846" y="59334"/>
                  </a:lnTo>
                  <a:lnTo>
                    <a:pt x="38277" y="59258"/>
                  </a:lnTo>
                  <a:lnTo>
                    <a:pt x="38912" y="59143"/>
                  </a:lnTo>
                  <a:lnTo>
                    <a:pt x="39230" y="59055"/>
                  </a:lnTo>
                  <a:lnTo>
                    <a:pt x="40525" y="58813"/>
                  </a:lnTo>
                  <a:lnTo>
                    <a:pt x="40830" y="58737"/>
                  </a:lnTo>
                  <a:lnTo>
                    <a:pt x="41148" y="58686"/>
                  </a:lnTo>
                  <a:lnTo>
                    <a:pt x="41770" y="58521"/>
                  </a:lnTo>
                  <a:lnTo>
                    <a:pt x="42100" y="58458"/>
                  </a:lnTo>
                  <a:lnTo>
                    <a:pt x="42405" y="58381"/>
                  </a:lnTo>
                  <a:lnTo>
                    <a:pt x="42697" y="58280"/>
                  </a:lnTo>
                  <a:lnTo>
                    <a:pt x="42786" y="61302"/>
                  </a:lnTo>
                  <a:lnTo>
                    <a:pt x="42659" y="61861"/>
                  </a:lnTo>
                  <a:lnTo>
                    <a:pt x="42506" y="62712"/>
                  </a:lnTo>
                  <a:lnTo>
                    <a:pt x="42405" y="63576"/>
                  </a:lnTo>
                  <a:lnTo>
                    <a:pt x="42392" y="64439"/>
                  </a:lnTo>
                  <a:lnTo>
                    <a:pt x="42430" y="65290"/>
                  </a:lnTo>
                  <a:lnTo>
                    <a:pt x="52730" y="81953"/>
                  </a:lnTo>
                  <a:lnTo>
                    <a:pt x="52920" y="82169"/>
                  </a:lnTo>
                  <a:lnTo>
                    <a:pt x="53073" y="82257"/>
                  </a:lnTo>
                  <a:lnTo>
                    <a:pt x="53213" y="82359"/>
                  </a:lnTo>
                  <a:lnTo>
                    <a:pt x="53340" y="82435"/>
                  </a:lnTo>
                  <a:lnTo>
                    <a:pt x="53505" y="82499"/>
                  </a:lnTo>
                  <a:lnTo>
                    <a:pt x="53657" y="82550"/>
                  </a:lnTo>
                  <a:lnTo>
                    <a:pt x="53809" y="82588"/>
                  </a:lnTo>
                  <a:lnTo>
                    <a:pt x="54000" y="82600"/>
                  </a:lnTo>
                  <a:lnTo>
                    <a:pt x="54165" y="82626"/>
                  </a:lnTo>
                  <a:lnTo>
                    <a:pt x="54317" y="82600"/>
                  </a:lnTo>
                  <a:lnTo>
                    <a:pt x="54495" y="82588"/>
                  </a:lnTo>
                  <a:lnTo>
                    <a:pt x="54660" y="82537"/>
                  </a:lnTo>
                  <a:lnTo>
                    <a:pt x="55803" y="81445"/>
                  </a:lnTo>
                  <a:lnTo>
                    <a:pt x="55905" y="81114"/>
                  </a:lnTo>
                  <a:lnTo>
                    <a:pt x="55905" y="80962"/>
                  </a:lnTo>
                  <a:lnTo>
                    <a:pt x="55905" y="80822"/>
                  </a:lnTo>
                  <a:close/>
                </a:path>
                <a:path w="97789" h="135254">
                  <a:moveTo>
                    <a:pt x="97574" y="129819"/>
                  </a:moveTo>
                  <a:lnTo>
                    <a:pt x="97561" y="125653"/>
                  </a:lnTo>
                  <a:lnTo>
                    <a:pt x="92113" y="129095"/>
                  </a:lnTo>
                  <a:lnTo>
                    <a:pt x="91262" y="129628"/>
                  </a:lnTo>
                  <a:lnTo>
                    <a:pt x="84493" y="131483"/>
                  </a:lnTo>
                  <a:lnTo>
                    <a:pt x="83235" y="131318"/>
                  </a:lnTo>
                  <a:lnTo>
                    <a:pt x="72936" y="121399"/>
                  </a:lnTo>
                  <a:lnTo>
                    <a:pt x="72821" y="121132"/>
                  </a:lnTo>
                  <a:lnTo>
                    <a:pt x="72669" y="120853"/>
                  </a:lnTo>
                  <a:lnTo>
                    <a:pt x="72034" y="119443"/>
                  </a:lnTo>
                  <a:lnTo>
                    <a:pt x="71450" y="117957"/>
                  </a:lnTo>
                  <a:lnTo>
                    <a:pt x="70713" y="115836"/>
                  </a:lnTo>
                  <a:lnTo>
                    <a:pt x="70243" y="114300"/>
                  </a:lnTo>
                  <a:lnTo>
                    <a:pt x="70180" y="113982"/>
                  </a:lnTo>
                  <a:lnTo>
                    <a:pt x="69748" y="112433"/>
                  </a:lnTo>
                  <a:lnTo>
                    <a:pt x="69621" y="111823"/>
                  </a:lnTo>
                  <a:lnTo>
                    <a:pt x="69532" y="111480"/>
                  </a:lnTo>
                  <a:lnTo>
                    <a:pt x="69215" y="110045"/>
                  </a:lnTo>
                  <a:lnTo>
                    <a:pt x="68821" y="107734"/>
                  </a:lnTo>
                  <a:lnTo>
                    <a:pt x="68707" y="106895"/>
                  </a:lnTo>
                  <a:lnTo>
                    <a:pt x="68681" y="106680"/>
                  </a:lnTo>
                  <a:lnTo>
                    <a:pt x="68643" y="106248"/>
                  </a:lnTo>
                  <a:lnTo>
                    <a:pt x="68440" y="104063"/>
                  </a:lnTo>
                  <a:lnTo>
                    <a:pt x="68414" y="103797"/>
                  </a:lnTo>
                  <a:lnTo>
                    <a:pt x="68389" y="103466"/>
                  </a:lnTo>
                  <a:lnTo>
                    <a:pt x="68389" y="103289"/>
                  </a:lnTo>
                  <a:lnTo>
                    <a:pt x="68376" y="103073"/>
                  </a:lnTo>
                  <a:lnTo>
                    <a:pt x="97421" y="86080"/>
                  </a:lnTo>
                  <a:lnTo>
                    <a:pt x="97409" y="82016"/>
                  </a:lnTo>
                  <a:lnTo>
                    <a:pt x="66268" y="100215"/>
                  </a:lnTo>
                  <a:lnTo>
                    <a:pt x="44246" y="96291"/>
                  </a:lnTo>
                  <a:lnTo>
                    <a:pt x="61950" y="85940"/>
                  </a:lnTo>
                  <a:lnTo>
                    <a:pt x="97358" y="65239"/>
                  </a:lnTo>
                  <a:lnTo>
                    <a:pt x="97332" y="61175"/>
                  </a:lnTo>
                  <a:lnTo>
                    <a:pt x="60159" y="82905"/>
                  </a:lnTo>
                  <a:lnTo>
                    <a:pt x="38671" y="95491"/>
                  </a:lnTo>
                  <a:lnTo>
                    <a:pt x="38442" y="95592"/>
                  </a:lnTo>
                  <a:lnTo>
                    <a:pt x="38290" y="95669"/>
                  </a:lnTo>
                  <a:lnTo>
                    <a:pt x="38163" y="95770"/>
                  </a:lnTo>
                  <a:lnTo>
                    <a:pt x="38036" y="95859"/>
                  </a:lnTo>
                  <a:lnTo>
                    <a:pt x="37922" y="95986"/>
                  </a:lnTo>
                  <a:lnTo>
                    <a:pt x="37820" y="96151"/>
                  </a:lnTo>
                  <a:lnTo>
                    <a:pt x="37680" y="96316"/>
                  </a:lnTo>
                  <a:lnTo>
                    <a:pt x="37592" y="96558"/>
                  </a:lnTo>
                  <a:lnTo>
                    <a:pt x="37541" y="96723"/>
                  </a:lnTo>
                  <a:lnTo>
                    <a:pt x="37490" y="97040"/>
                  </a:lnTo>
                  <a:lnTo>
                    <a:pt x="37490" y="97370"/>
                  </a:lnTo>
                  <a:lnTo>
                    <a:pt x="38315" y="98704"/>
                  </a:lnTo>
                  <a:lnTo>
                    <a:pt x="38722" y="98907"/>
                  </a:lnTo>
                  <a:lnTo>
                    <a:pt x="38912" y="98933"/>
                  </a:lnTo>
                  <a:lnTo>
                    <a:pt x="39039" y="98958"/>
                  </a:lnTo>
                  <a:lnTo>
                    <a:pt x="64858" y="103543"/>
                  </a:lnTo>
                  <a:lnTo>
                    <a:pt x="64897" y="104165"/>
                  </a:lnTo>
                  <a:lnTo>
                    <a:pt x="64922" y="104597"/>
                  </a:lnTo>
                  <a:lnTo>
                    <a:pt x="64998" y="105486"/>
                  </a:lnTo>
                  <a:lnTo>
                    <a:pt x="65125" y="106667"/>
                  </a:lnTo>
                  <a:lnTo>
                    <a:pt x="65201" y="107365"/>
                  </a:lnTo>
                  <a:lnTo>
                    <a:pt x="65265" y="107721"/>
                  </a:lnTo>
                  <a:lnTo>
                    <a:pt x="65468" y="109156"/>
                  </a:lnTo>
                  <a:lnTo>
                    <a:pt x="65697" y="110375"/>
                  </a:lnTo>
                  <a:lnTo>
                    <a:pt x="66090" y="112255"/>
                  </a:lnTo>
                  <a:lnTo>
                    <a:pt x="66167" y="112623"/>
                  </a:lnTo>
                  <a:lnTo>
                    <a:pt x="66763" y="114935"/>
                  </a:lnTo>
                  <a:lnTo>
                    <a:pt x="67475" y="117233"/>
                  </a:lnTo>
                  <a:lnTo>
                    <a:pt x="67564" y="117576"/>
                  </a:lnTo>
                  <a:lnTo>
                    <a:pt x="67805" y="118211"/>
                  </a:lnTo>
                  <a:lnTo>
                    <a:pt x="68148" y="119202"/>
                  </a:lnTo>
                  <a:lnTo>
                    <a:pt x="68783" y="120789"/>
                  </a:lnTo>
                  <a:lnTo>
                    <a:pt x="69329" y="122047"/>
                  </a:lnTo>
                  <a:lnTo>
                    <a:pt x="69773" y="122948"/>
                  </a:lnTo>
                  <a:lnTo>
                    <a:pt x="70205" y="123825"/>
                  </a:lnTo>
                  <a:lnTo>
                    <a:pt x="85255" y="135013"/>
                  </a:lnTo>
                  <a:lnTo>
                    <a:pt x="87122" y="134848"/>
                  </a:lnTo>
                  <a:lnTo>
                    <a:pt x="94170" y="131965"/>
                  </a:lnTo>
                  <a:lnTo>
                    <a:pt x="97574" y="1298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719957" y="7848193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35674" y="26797"/>
                  </a:moveTo>
                  <a:lnTo>
                    <a:pt x="35661" y="26644"/>
                  </a:lnTo>
                  <a:lnTo>
                    <a:pt x="35623" y="26479"/>
                  </a:lnTo>
                  <a:lnTo>
                    <a:pt x="35572" y="26314"/>
                  </a:lnTo>
                  <a:lnTo>
                    <a:pt x="35509" y="25996"/>
                  </a:lnTo>
                  <a:lnTo>
                    <a:pt x="35204" y="25514"/>
                  </a:lnTo>
                  <a:lnTo>
                    <a:pt x="34442" y="23799"/>
                  </a:lnTo>
                  <a:lnTo>
                    <a:pt x="33705" y="21831"/>
                  </a:lnTo>
                  <a:lnTo>
                    <a:pt x="33223" y="20434"/>
                  </a:lnTo>
                  <a:lnTo>
                    <a:pt x="32753" y="18897"/>
                  </a:lnTo>
                  <a:lnTo>
                    <a:pt x="32689" y="18580"/>
                  </a:lnTo>
                  <a:lnTo>
                    <a:pt x="32296" y="17195"/>
                  </a:lnTo>
                  <a:lnTo>
                    <a:pt x="32118" y="16446"/>
                  </a:lnTo>
                  <a:lnTo>
                    <a:pt x="32105" y="16243"/>
                  </a:lnTo>
                  <a:lnTo>
                    <a:pt x="32042" y="16065"/>
                  </a:lnTo>
                  <a:lnTo>
                    <a:pt x="31978" y="15836"/>
                  </a:lnTo>
                  <a:lnTo>
                    <a:pt x="31330" y="14986"/>
                  </a:lnTo>
                  <a:lnTo>
                    <a:pt x="31191" y="14884"/>
                  </a:lnTo>
                  <a:lnTo>
                    <a:pt x="31051" y="14808"/>
                  </a:lnTo>
                  <a:lnTo>
                    <a:pt x="30734" y="14732"/>
                  </a:lnTo>
                  <a:lnTo>
                    <a:pt x="30403" y="14681"/>
                  </a:lnTo>
                  <a:lnTo>
                    <a:pt x="30238" y="14681"/>
                  </a:lnTo>
                  <a:lnTo>
                    <a:pt x="29311" y="15011"/>
                  </a:lnTo>
                  <a:lnTo>
                    <a:pt x="29171" y="15087"/>
                  </a:lnTo>
                  <a:lnTo>
                    <a:pt x="28524" y="16459"/>
                  </a:lnTo>
                  <a:lnTo>
                    <a:pt x="28549" y="16662"/>
                  </a:lnTo>
                  <a:lnTo>
                    <a:pt x="28587" y="16865"/>
                  </a:lnTo>
                  <a:lnTo>
                    <a:pt x="28625" y="17030"/>
                  </a:lnTo>
                  <a:lnTo>
                    <a:pt x="28676" y="17195"/>
                  </a:lnTo>
                  <a:lnTo>
                    <a:pt x="29273" y="19532"/>
                  </a:lnTo>
                  <a:lnTo>
                    <a:pt x="29984" y="21831"/>
                  </a:lnTo>
                  <a:lnTo>
                    <a:pt x="30073" y="22174"/>
                  </a:lnTo>
                  <a:lnTo>
                    <a:pt x="30746" y="24041"/>
                  </a:lnTo>
                  <a:lnTo>
                    <a:pt x="31559" y="26022"/>
                  </a:lnTo>
                  <a:lnTo>
                    <a:pt x="31623" y="26174"/>
                  </a:lnTo>
                  <a:lnTo>
                    <a:pt x="27609" y="28740"/>
                  </a:lnTo>
                  <a:lnTo>
                    <a:pt x="27393" y="28867"/>
                  </a:lnTo>
                  <a:lnTo>
                    <a:pt x="27216" y="28968"/>
                  </a:lnTo>
                  <a:lnTo>
                    <a:pt x="27000" y="29070"/>
                  </a:lnTo>
                  <a:lnTo>
                    <a:pt x="26771" y="29235"/>
                  </a:lnTo>
                  <a:lnTo>
                    <a:pt x="26504" y="29362"/>
                  </a:lnTo>
                  <a:lnTo>
                    <a:pt x="26149" y="29552"/>
                  </a:lnTo>
                  <a:lnTo>
                    <a:pt x="25908" y="29692"/>
                  </a:lnTo>
                  <a:lnTo>
                    <a:pt x="25412" y="29921"/>
                  </a:lnTo>
                  <a:lnTo>
                    <a:pt x="25184" y="30010"/>
                  </a:lnTo>
                  <a:lnTo>
                    <a:pt x="24714" y="30213"/>
                  </a:lnTo>
                  <a:lnTo>
                    <a:pt x="24472" y="30289"/>
                  </a:lnTo>
                  <a:lnTo>
                    <a:pt x="24231" y="30391"/>
                  </a:lnTo>
                  <a:lnTo>
                    <a:pt x="23723" y="30556"/>
                  </a:lnTo>
                  <a:lnTo>
                    <a:pt x="23520" y="30619"/>
                  </a:lnTo>
                  <a:lnTo>
                    <a:pt x="22364" y="30949"/>
                  </a:lnTo>
                  <a:lnTo>
                    <a:pt x="21272" y="31115"/>
                  </a:lnTo>
                  <a:lnTo>
                    <a:pt x="20218" y="31178"/>
                  </a:lnTo>
                  <a:lnTo>
                    <a:pt x="19202" y="31115"/>
                  </a:lnTo>
                  <a:lnTo>
                    <a:pt x="3568" y="2501"/>
                  </a:lnTo>
                  <a:lnTo>
                    <a:pt x="3530" y="1778"/>
                  </a:lnTo>
                  <a:lnTo>
                    <a:pt x="3517" y="1549"/>
                  </a:lnTo>
                  <a:lnTo>
                    <a:pt x="3492" y="1384"/>
                  </a:lnTo>
                  <a:lnTo>
                    <a:pt x="3429" y="1181"/>
                  </a:lnTo>
                  <a:lnTo>
                    <a:pt x="3378" y="990"/>
                  </a:lnTo>
                  <a:lnTo>
                    <a:pt x="3289" y="863"/>
                  </a:lnTo>
                  <a:lnTo>
                    <a:pt x="3187" y="698"/>
                  </a:lnTo>
                  <a:lnTo>
                    <a:pt x="2984" y="457"/>
                  </a:lnTo>
                  <a:lnTo>
                    <a:pt x="2844" y="368"/>
                  </a:lnTo>
                  <a:lnTo>
                    <a:pt x="2705" y="266"/>
                  </a:lnTo>
                  <a:lnTo>
                    <a:pt x="2413" y="127"/>
                  </a:lnTo>
                  <a:lnTo>
                    <a:pt x="2082" y="50"/>
                  </a:lnTo>
                  <a:lnTo>
                    <a:pt x="1930" y="25"/>
                  </a:lnTo>
                  <a:lnTo>
                    <a:pt x="1638" y="0"/>
                  </a:lnTo>
                  <a:lnTo>
                    <a:pt x="1460" y="25"/>
                  </a:lnTo>
                  <a:lnTo>
                    <a:pt x="1104" y="101"/>
                  </a:lnTo>
                  <a:lnTo>
                    <a:pt x="952" y="190"/>
                  </a:lnTo>
                  <a:lnTo>
                    <a:pt x="812" y="266"/>
                  </a:lnTo>
                  <a:lnTo>
                    <a:pt x="685" y="355"/>
                  </a:lnTo>
                  <a:lnTo>
                    <a:pt x="546" y="457"/>
                  </a:lnTo>
                  <a:lnTo>
                    <a:pt x="431" y="584"/>
                  </a:lnTo>
                  <a:lnTo>
                    <a:pt x="152" y="990"/>
                  </a:lnTo>
                  <a:lnTo>
                    <a:pt x="88" y="1181"/>
                  </a:lnTo>
                  <a:lnTo>
                    <a:pt x="50" y="1320"/>
                  </a:lnTo>
                  <a:lnTo>
                    <a:pt x="0" y="1549"/>
                  </a:lnTo>
                  <a:lnTo>
                    <a:pt x="0" y="1778"/>
                  </a:lnTo>
                  <a:lnTo>
                    <a:pt x="0" y="1968"/>
                  </a:lnTo>
                  <a:lnTo>
                    <a:pt x="12" y="2133"/>
                  </a:lnTo>
                  <a:lnTo>
                    <a:pt x="63" y="2628"/>
                  </a:lnTo>
                  <a:lnTo>
                    <a:pt x="355" y="6680"/>
                  </a:lnTo>
                  <a:lnTo>
                    <a:pt x="20218" y="34696"/>
                  </a:lnTo>
                  <a:lnTo>
                    <a:pt x="21640" y="34620"/>
                  </a:lnTo>
                  <a:lnTo>
                    <a:pt x="23101" y="34378"/>
                  </a:lnTo>
                  <a:lnTo>
                    <a:pt x="24561" y="33985"/>
                  </a:lnTo>
                  <a:lnTo>
                    <a:pt x="24752" y="33934"/>
                  </a:lnTo>
                  <a:lnTo>
                    <a:pt x="25158" y="33820"/>
                  </a:lnTo>
                  <a:lnTo>
                    <a:pt x="25425" y="33705"/>
                  </a:lnTo>
                  <a:lnTo>
                    <a:pt x="25996" y="33502"/>
                  </a:lnTo>
                  <a:lnTo>
                    <a:pt x="26289" y="33388"/>
                  </a:lnTo>
                  <a:lnTo>
                    <a:pt x="26873" y="33134"/>
                  </a:lnTo>
                  <a:lnTo>
                    <a:pt x="28041" y="32550"/>
                  </a:lnTo>
                  <a:lnTo>
                    <a:pt x="28219" y="32473"/>
                  </a:lnTo>
                  <a:lnTo>
                    <a:pt x="28359" y="32372"/>
                  </a:lnTo>
                  <a:lnTo>
                    <a:pt x="28981" y="32042"/>
                  </a:lnTo>
                  <a:lnTo>
                    <a:pt x="29121" y="31940"/>
                  </a:lnTo>
                  <a:lnTo>
                    <a:pt x="29273" y="31813"/>
                  </a:lnTo>
                  <a:lnTo>
                    <a:pt x="29464" y="31711"/>
                  </a:lnTo>
                  <a:lnTo>
                    <a:pt x="34632" y="28435"/>
                  </a:lnTo>
                  <a:lnTo>
                    <a:pt x="34823" y="28346"/>
                  </a:lnTo>
                  <a:lnTo>
                    <a:pt x="34963" y="28244"/>
                  </a:lnTo>
                  <a:lnTo>
                    <a:pt x="35090" y="28143"/>
                  </a:lnTo>
                  <a:lnTo>
                    <a:pt x="35217" y="28028"/>
                  </a:lnTo>
                  <a:lnTo>
                    <a:pt x="35331" y="27889"/>
                  </a:lnTo>
                  <a:lnTo>
                    <a:pt x="35420" y="27749"/>
                  </a:lnTo>
                  <a:lnTo>
                    <a:pt x="35483" y="27609"/>
                  </a:lnTo>
                  <a:lnTo>
                    <a:pt x="35623" y="27292"/>
                  </a:lnTo>
                  <a:lnTo>
                    <a:pt x="35674" y="26974"/>
                  </a:lnTo>
                  <a:lnTo>
                    <a:pt x="35674" y="267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393922" y="7530820"/>
              <a:ext cx="386715" cy="450850"/>
            </a:xfrm>
            <a:custGeom>
              <a:avLst/>
              <a:gdLst/>
              <a:ahLst/>
              <a:cxnLst/>
              <a:rect l="l" t="t" r="r" b="b"/>
              <a:pathLst>
                <a:path w="386714" h="450850">
                  <a:moveTo>
                    <a:pt x="386372" y="434898"/>
                  </a:moveTo>
                  <a:lnTo>
                    <a:pt x="384870" y="442553"/>
                  </a:lnTo>
                  <a:lnTo>
                    <a:pt x="380722" y="447968"/>
                  </a:lnTo>
                  <a:lnTo>
                    <a:pt x="374547" y="450652"/>
                  </a:lnTo>
                  <a:lnTo>
                    <a:pt x="366966" y="450113"/>
                  </a:lnTo>
                  <a:lnTo>
                    <a:pt x="30264" y="353593"/>
                  </a:lnTo>
                  <a:lnTo>
                    <a:pt x="0" y="16903"/>
                  </a:lnTo>
                  <a:lnTo>
                    <a:pt x="1107" y="9008"/>
                  </a:lnTo>
                  <a:lnTo>
                    <a:pt x="4729" y="3194"/>
                  </a:lnTo>
                  <a:lnTo>
                    <a:pt x="10310" y="8"/>
                  </a:lnTo>
                  <a:lnTo>
                    <a:pt x="17297" y="0"/>
                  </a:lnTo>
                  <a:lnTo>
                    <a:pt x="365112" y="81394"/>
                  </a:lnTo>
                  <a:lnTo>
                    <a:pt x="386372" y="4348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458070" y="7806626"/>
              <a:ext cx="236220" cy="151765"/>
            </a:xfrm>
            <a:custGeom>
              <a:avLst/>
              <a:gdLst/>
              <a:ahLst/>
              <a:cxnLst/>
              <a:rect l="l" t="t" r="r" b="b"/>
              <a:pathLst>
                <a:path w="236220" h="151765">
                  <a:moveTo>
                    <a:pt x="9791" y="0"/>
                  </a:moveTo>
                  <a:lnTo>
                    <a:pt x="4076" y="2463"/>
                  </a:lnTo>
                  <a:lnTo>
                    <a:pt x="0" y="9779"/>
                  </a:lnTo>
                  <a:lnTo>
                    <a:pt x="0" y="17957"/>
                  </a:lnTo>
                  <a:lnTo>
                    <a:pt x="2451" y="86512"/>
                  </a:lnTo>
                  <a:lnTo>
                    <a:pt x="7340" y="87337"/>
                  </a:lnTo>
                  <a:lnTo>
                    <a:pt x="4889" y="18770"/>
                  </a:lnTo>
                  <a:lnTo>
                    <a:pt x="4889" y="13055"/>
                  </a:lnTo>
                  <a:lnTo>
                    <a:pt x="6527" y="4902"/>
                  </a:lnTo>
                  <a:lnTo>
                    <a:pt x="9791" y="0"/>
                  </a:lnTo>
                  <a:close/>
                </a:path>
                <a:path w="236220" h="151765">
                  <a:moveTo>
                    <a:pt x="120637" y="29552"/>
                  </a:moveTo>
                  <a:lnTo>
                    <a:pt x="114452" y="32067"/>
                  </a:lnTo>
                  <a:lnTo>
                    <a:pt x="110032" y="39636"/>
                  </a:lnTo>
                  <a:lnTo>
                    <a:pt x="110032" y="48018"/>
                  </a:lnTo>
                  <a:lnTo>
                    <a:pt x="112674" y="118567"/>
                  </a:lnTo>
                  <a:lnTo>
                    <a:pt x="117995" y="119418"/>
                  </a:lnTo>
                  <a:lnTo>
                    <a:pt x="115341" y="48869"/>
                  </a:lnTo>
                  <a:lnTo>
                    <a:pt x="115341" y="42989"/>
                  </a:lnTo>
                  <a:lnTo>
                    <a:pt x="117106" y="34582"/>
                  </a:lnTo>
                  <a:lnTo>
                    <a:pt x="120637" y="29552"/>
                  </a:lnTo>
                  <a:close/>
                </a:path>
                <a:path w="236220" h="151765">
                  <a:moveTo>
                    <a:pt x="236105" y="55283"/>
                  </a:moveTo>
                  <a:lnTo>
                    <a:pt x="229171" y="56121"/>
                  </a:lnTo>
                  <a:lnTo>
                    <a:pt x="224726" y="64312"/>
                  </a:lnTo>
                  <a:lnTo>
                    <a:pt x="224726" y="72707"/>
                  </a:lnTo>
                  <a:lnTo>
                    <a:pt x="225907" y="150380"/>
                  </a:lnTo>
                  <a:lnTo>
                    <a:pt x="231203" y="151206"/>
                  </a:lnTo>
                  <a:lnTo>
                    <a:pt x="230035" y="67665"/>
                  </a:lnTo>
                  <a:lnTo>
                    <a:pt x="232575" y="60325"/>
                  </a:lnTo>
                  <a:lnTo>
                    <a:pt x="236105" y="55283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506495" y="7824571"/>
              <a:ext cx="231140" cy="147955"/>
            </a:xfrm>
            <a:custGeom>
              <a:avLst/>
              <a:gdLst/>
              <a:ahLst/>
              <a:cxnLst/>
              <a:rect l="l" t="t" r="r" b="b"/>
              <a:pathLst>
                <a:path w="231139" h="147954">
                  <a:moveTo>
                    <a:pt x="8356" y="84048"/>
                  </a:moveTo>
                  <a:lnTo>
                    <a:pt x="5994" y="4279"/>
                  </a:lnTo>
                  <a:lnTo>
                    <a:pt x="4254" y="3708"/>
                  </a:lnTo>
                  <a:lnTo>
                    <a:pt x="1739" y="1765"/>
                  </a:lnTo>
                  <a:lnTo>
                    <a:pt x="0" y="0"/>
                  </a:lnTo>
                  <a:lnTo>
                    <a:pt x="2336" y="82092"/>
                  </a:lnTo>
                  <a:lnTo>
                    <a:pt x="8356" y="84048"/>
                  </a:lnTo>
                  <a:close/>
                </a:path>
                <a:path w="231139" h="147954">
                  <a:moveTo>
                    <a:pt x="118706" y="115925"/>
                  </a:moveTo>
                  <a:lnTo>
                    <a:pt x="116255" y="32651"/>
                  </a:lnTo>
                  <a:lnTo>
                    <a:pt x="114414" y="32042"/>
                  </a:lnTo>
                  <a:lnTo>
                    <a:pt x="111810" y="30022"/>
                  </a:lnTo>
                  <a:lnTo>
                    <a:pt x="109982" y="28181"/>
                  </a:lnTo>
                  <a:lnTo>
                    <a:pt x="112433" y="113880"/>
                  </a:lnTo>
                  <a:lnTo>
                    <a:pt x="118706" y="115925"/>
                  </a:lnTo>
                  <a:close/>
                </a:path>
                <a:path w="231139" h="147954">
                  <a:moveTo>
                    <a:pt x="230543" y="147434"/>
                  </a:moveTo>
                  <a:lnTo>
                    <a:pt x="229590" y="58572"/>
                  </a:lnTo>
                  <a:lnTo>
                    <a:pt x="227622" y="57912"/>
                  </a:lnTo>
                  <a:lnTo>
                    <a:pt x="224828" y="55727"/>
                  </a:lnTo>
                  <a:lnTo>
                    <a:pt x="222846" y="53746"/>
                  </a:lnTo>
                  <a:lnTo>
                    <a:pt x="223812" y="145249"/>
                  </a:lnTo>
                  <a:lnTo>
                    <a:pt x="230543" y="147434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393592" y="7530820"/>
              <a:ext cx="384175" cy="452755"/>
            </a:xfrm>
            <a:custGeom>
              <a:avLst/>
              <a:gdLst/>
              <a:ahLst/>
              <a:cxnLst/>
              <a:rect l="l" t="t" r="r" b="b"/>
              <a:pathLst>
                <a:path w="384175" h="452754">
                  <a:moveTo>
                    <a:pt x="10756" y="0"/>
                  </a:moveTo>
                  <a:lnTo>
                    <a:pt x="4305" y="1638"/>
                  </a:lnTo>
                  <a:lnTo>
                    <a:pt x="0" y="8089"/>
                  </a:lnTo>
                  <a:lnTo>
                    <a:pt x="12293" y="328688"/>
                  </a:lnTo>
                  <a:lnTo>
                    <a:pt x="374459" y="452158"/>
                  </a:lnTo>
                  <a:lnTo>
                    <a:pt x="380644" y="449757"/>
                  </a:lnTo>
                  <a:lnTo>
                    <a:pt x="384009" y="444576"/>
                  </a:lnTo>
                  <a:lnTo>
                    <a:pt x="381292" y="445350"/>
                  </a:lnTo>
                  <a:lnTo>
                    <a:pt x="378231" y="445414"/>
                  </a:lnTo>
                  <a:lnTo>
                    <a:pt x="38239" y="347979"/>
                  </a:lnTo>
                  <a:lnTo>
                    <a:pt x="7785" y="6781"/>
                  </a:lnTo>
                  <a:lnTo>
                    <a:pt x="8839" y="2933"/>
                  </a:lnTo>
                  <a:lnTo>
                    <a:pt x="1075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393592" y="7530820"/>
              <a:ext cx="384175" cy="452755"/>
            </a:xfrm>
            <a:custGeom>
              <a:avLst/>
              <a:gdLst/>
              <a:ahLst/>
              <a:cxnLst/>
              <a:rect l="l" t="t" r="r" b="b"/>
              <a:pathLst>
                <a:path w="384175" h="452754">
                  <a:moveTo>
                    <a:pt x="374942" y="444474"/>
                  </a:moveTo>
                  <a:lnTo>
                    <a:pt x="38239" y="347979"/>
                  </a:lnTo>
                  <a:lnTo>
                    <a:pt x="7962" y="11264"/>
                  </a:lnTo>
                  <a:lnTo>
                    <a:pt x="7785" y="6781"/>
                  </a:lnTo>
                  <a:lnTo>
                    <a:pt x="8839" y="2933"/>
                  </a:lnTo>
                  <a:lnTo>
                    <a:pt x="10756" y="0"/>
                  </a:lnTo>
                  <a:lnTo>
                    <a:pt x="4305" y="1638"/>
                  </a:lnTo>
                  <a:lnTo>
                    <a:pt x="0" y="8089"/>
                  </a:lnTo>
                  <a:lnTo>
                    <a:pt x="330" y="16903"/>
                  </a:lnTo>
                  <a:lnTo>
                    <a:pt x="12293" y="328688"/>
                  </a:lnTo>
                  <a:lnTo>
                    <a:pt x="367296" y="450113"/>
                  </a:lnTo>
                  <a:lnTo>
                    <a:pt x="374459" y="452158"/>
                  </a:lnTo>
                  <a:lnTo>
                    <a:pt x="380644" y="449757"/>
                  </a:lnTo>
                  <a:lnTo>
                    <a:pt x="384009" y="444576"/>
                  </a:lnTo>
                  <a:lnTo>
                    <a:pt x="381292" y="445350"/>
                  </a:lnTo>
                  <a:lnTo>
                    <a:pt x="378231" y="445414"/>
                  </a:lnTo>
                  <a:lnTo>
                    <a:pt x="374942" y="4444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8" name="object 218"/>
          <p:cNvSpPr txBox="1"/>
          <p:nvPr/>
        </p:nvSpPr>
        <p:spPr>
          <a:xfrm>
            <a:off x="5761993" y="500784"/>
            <a:ext cx="13468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25" dirty="0" smtClean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r>
              <a:rPr lang="es-ES" sz="11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8966203" y="9469172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7957820" y="500784"/>
            <a:ext cx="13081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7957823" y="683665"/>
            <a:ext cx="4905375" cy="56642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caída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interna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8151432" y="3832576"/>
            <a:ext cx="6972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761990" y="4258309"/>
            <a:ext cx="16116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Gabinetes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 smtClean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7957820" y="4245609"/>
            <a:ext cx="42659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95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viento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salpicaduras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manguera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glaseado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957823" y="5527040"/>
            <a:ext cx="4250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Gabinetes </a:t>
            </a:r>
            <a:r>
              <a:rPr sz="100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 smtClean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hechas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corrosión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salpicada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sz="10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dirigida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manguera</a:t>
            </a:r>
            <a:r>
              <a:rPr lang="es-ES" sz="10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8091533" y="9101551"/>
            <a:ext cx="1644650" cy="35687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spcBef>
                <a:spcPts val="58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endParaRPr sz="800">
              <a:latin typeface="Microsoft Sans Serif"/>
              <a:cs typeface="Microsoft Sans Serif"/>
            </a:endParaRPr>
          </a:p>
          <a:p>
            <a:pPr marL="17145" algn="ctr">
              <a:spcBef>
                <a:spcPts val="39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3578" y="1238897"/>
            <a:ext cx="1740890" cy="2406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973004" y="5340454"/>
            <a:ext cx="11430" cy="27305"/>
          </a:xfrm>
          <a:custGeom>
            <a:avLst/>
            <a:gdLst/>
            <a:ahLst/>
            <a:cxnLst/>
            <a:rect l="l" t="t" r="r" b="b"/>
            <a:pathLst>
              <a:path w="11430" h="27304">
                <a:moveTo>
                  <a:pt x="131" y="27241"/>
                </a:moveTo>
                <a:lnTo>
                  <a:pt x="0" y="17943"/>
                </a:lnTo>
                <a:lnTo>
                  <a:pt x="1888" y="9805"/>
                </a:lnTo>
                <a:lnTo>
                  <a:pt x="5651" y="3576"/>
                </a:lnTo>
                <a:lnTo>
                  <a:pt x="111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66847" y="7412993"/>
            <a:ext cx="7620" cy="41275"/>
          </a:xfrm>
          <a:custGeom>
            <a:avLst/>
            <a:gdLst/>
            <a:ahLst/>
            <a:cxnLst/>
            <a:rect l="l" t="t" r="r" b="b"/>
            <a:pathLst>
              <a:path w="7620" h="41275">
                <a:moveTo>
                  <a:pt x="0" y="0"/>
                </a:moveTo>
                <a:lnTo>
                  <a:pt x="3442" y="7945"/>
                </a:lnTo>
                <a:lnTo>
                  <a:pt x="5692" y="17626"/>
                </a:lnTo>
                <a:lnTo>
                  <a:pt x="6918" y="28694"/>
                </a:lnTo>
                <a:lnTo>
                  <a:pt x="7289" y="40805"/>
                </a:lnTo>
                <a:lnTo>
                  <a:pt x="7175" y="30519"/>
                </a:lnTo>
                <a:lnTo>
                  <a:pt x="6378" y="19711"/>
                </a:lnTo>
                <a:lnTo>
                  <a:pt x="4214" y="9249"/>
                </a:lnTo>
                <a:lnTo>
                  <a:pt x="0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84770" y="7453797"/>
            <a:ext cx="89535" cy="219075"/>
          </a:xfrm>
          <a:custGeom>
            <a:avLst/>
            <a:gdLst/>
            <a:ahLst/>
            <a:cxnLst/>
            <a:rect l="l" t="t" r="r" b="b"/>
            <a:pathLst>
              <a:path w="89535" h="219075">
                <a:moveTo>
                  <a:pt x="53352" y="170243"/>
                </a:moveTo>
                <a:lnTo>
                  <a:pt x="0" y="218973"/>
                </a:lnTo>
                <a:lnTo>
                  <a:pt x="13995" y="210286"/>
                </a:lnTo>
                <a:lnTo>
                  <a:pt x="53352" y="170243"/>
                </a:lnTo>
                <a:close/>
              </a:path>
              <a:path w="89535" h="219075">
                <a:moveTo>
                  <a:pt x="72948" y="139179"/>
                </a:moveTo>
                <a:lnTo>
                  <a:pt x="71818" y="148463"/>
                </a:lnTo>
                <a:lnTo>
                  <a:pt x="72605" y="145986"/>
                </a:lnTo>
                <a:lnTo>
                  <a:pt x="72948" y="143065"/>
                </a:lnTo>
                <a:lnTo>
                  <a:pt x="72948" y="139179"/>
                </a:lnTo>
                <a:close/>
              </a:path>
              <a:path w="89535" h="219075">
                <a:moveTo>
                  <a:pt x="88874" y="94462"/>
                </a:moveTo>
                <a:lnTo>
                  <a:pt x="83896" y="111302"/>
                </a:lnTo>
                <a:lnTo>
                  <a:pt x="86474" y="106248"/>
                </a:lnTo>
                <a:lnTo>
                  <a:pt x="88138" y="100469"/>
                </a:lnTo>
                <a:lnTo>
                  <a:pt x="88874" y="94462"/>
                </a:lnTo>
                <a:close/>
              </a:path>
              <a:path w="89535" h="219075">
                <a:moveTo>
                  <a:pt x="89369" y="0"/>
                </a:moveTo>
                <a:lnTo>
                  <a:pt x="87541" y="68656"/>
                </a:lnTo>
                <a:lnTo>
                  <a:pt x="89230" y="90665"/>
                </a:lnTo>
                <a:lnTo>
                  <a:pt x="89369" y="87236"/>
                </a:lnTo>
                <a:lnTo>
                  <a:pt x="89369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05429" y="6937987"/>
            <a:ext cx="149860" cy="387985"/>
          </a:xfrm>
          <a:custGeom>
            <a:avLst/>
            <a:gdLst/>
            <a:ahLst/>
            <a:cxnLst/>
            <a:rect l="l" t="t" r="r" b="b"/>
            <a:pathLst>
              <a:path w="149860" h="387984">
                <a:moveTo>
                  <a:pt x="131292" y="0"/>
                </a:moveTo>
                <a:lnTo>
                  <a:pt x="131292" y="233819"/>
                </a:lnTo>
                <a:lnTo>
                  <a:pt x="0" y="356247"/>
                </a:lnTo>
                <a:lnTo>
                  <a:pt x="111848" y="385927"/>
                </a:lnTo>
                <a:lnTo>
                  <a:pt x="130047" y="387752"/>
                </a:lnTo>
                <a:lnTo>
                  <a:pt x="141641" y="385627"/>
                </a:lnTo>
                <a:lnTo>
                  <a:pt x="147765" y="379328"/>
                </a:lnTo>
                <a:lnTo>
                  <a:pt x="149555" y="368630"/>
                </a:lnTo>
                <a:lnTo>
                  <a:pt x="149249" y="340182"/>
                </a:lnTo>
                <a:lnTo>
                  <a:pt x="99695" y="340182"/>
                </a:lnTo>
                <a:lnTo>
                  <a:pt x="90632" y="339944"/>
                </a:lnTo>
                <a:lnTo>
                  <a:pt x="81653" y="330861"/>
                </a:lnTo>
                <a:lnTo>
                  <a:pt x="76833" y="317781"/>
                </a:lnTo>
                <a:lnTo>
                  <a:pt x="80251" y="305549"/>
                </a:lnTo>
                <a:lnTo>
                  <a:pt x="89554" y="304517"/>
                </a:lnTo>
                <a:lnTo>
                  <a:pt x="148865" y="304517"/>
                </a:lnTo>
                <a:lnTo>
                  <a:pt x="145884" y="27228"/>
                </a:lnTo>
                <a:lnTo>
                  <a:pt x="145656" y="20179"/>
                </a:lnTo>
                <a:lnTo>
                  <a:pt x="144060" y="11752"/>
                </a:lnTo>
                <a:lnTo>
                  <a:pt x="139728" y="4256"/>
                </a:lnTo>
                <a:lnTo>
                  <a:pt x="131292" y="0"/>
                </a:lnTo>
                <a:close/>
              </a:path>
              <a:path w="149860" h="387984">
                <a:moveTo>
                  <a:pt x="148865" y="304517"/>
                </a:moveTo>
                <a:lnTo>
                  <a:pt x="89554" y="304517"/>
                </a:lnTo>
                <a:lnTo>
                  <a:pt x="98945" y="314588"/>
                </a:lnTo>
                <a:lnTo>
                  <a:pt x="103850" y="328798"/>
                </a:lnTo>
                <a:lnTo>
                  <a:pt x="99695" y="340182"/>
                </a:lnTo>
                <a:lnTo>
                  <a:pt x="149249" y="340182"/>
                </a:lnTo>
                <a:lnTo>
                  <a:pt x="148865" y="304517"/>
                </a:lnTo>
                <a:close/>
              </a:path>
            </a:pathLst>
          </a:custGeom>
          <a:solidFill>
            <a:srgbClr val="7C7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970853" y="5120668"/>
            <a:ext cx="1450975" cy="2672715"/>
            <a:chOff x="2916250" y="5120665"/>
            <a:chExt cx="1450975" cy="2672715"/>
          </a:xfrm>
        </p:grpSpPr>
        <p:sp>
          <p:nvSpPr>
            <p:cNvPr id="8" name="object 8"/>
            <p:cNvSpPr/>
            <p:nvPr/>
          </p:nvSpPr>
          <p:spPr>
            <a:xfrm>
              <a:off x="3898887" y="7664081"/>
              <a:ext cx="45720" cy="126364"/>
            </a:xfrm>
            <a:custGeom>
              <a:avLst/>
              <a:gdLst/>
              <a:ahLst/>
              <a:cxnLst/>
              <a:rect l="l" t="t" r="r" b="b"/>
              <a:pathLst>
                <a:path w="45720" h="126365">
                  <a:moveTo>
                    <a:pt x="45275" y="0"/>
                  </a:moveTo>
                  <a:lnTo>
                    <a:pt x="31280" y="8686"/>
                  </a:lnTo>
                  <a:lnTo>
                    <a:pt x="30962" y="8801"/>
                  </a:lnTo>
                  <a:lnTo>
                    <a:pt x="30492" y="8915"/>
                  </a:lnTo>
                  <a:lnTo>
                    <a:pt x="29667" y="14757"/>
                  </a:lnTo>
                  <a:lnTo>
                    <a:pt x="28282" y="19786"/>
                  </a:lnTo>
                  <a:lnTo>
                    <a:pt x="18529" y="27216"/>
                  </a:lnTo>
                  <a:lnTo>
                    <a:pt x="12777" y="32878"/>
                  </a:lnTo>
                  <a:lnTo>
                    <a:pt x="10783" y="39052"/>
                  </a:lnTo>
                  <a:lnTo>
                    <a:pt x="10804" y="41605"/>
                  </a:lnTo>
                  <a:lnTo>
                    <a:pt x="10928" y="48190"/>
                  </a:lnTo>
                  <a:lnTo>
                    <a:pt x="11239" y="55041"/>
                  </a:lnTo>
                  <a:lnTo>
                    <a:pt x="11139" y="111118"/>
                  </a:lnTo>
                  <a:lnTo>
                    <a:pt x="6807" y="119646"/>
                  </a:lnTo>
                  <a:lnTo>
                    <a:pt x="0" y="126237"/>
                  </a:lnTo>
                  <a:lnTo>
                    <a:pt x="10111" y="124944"/>
                  </a:lnTo>
                  <a:lnTo>
                    <a:pt x="17435" y="119224"/>
                  </a:lnTo>
                  <a:lnTo>
                    <a:pt x="21890" y="111118"/>
                  </a:lnTo>
                  <a:lnTo>
                    <a:pt x="23393" y="102666"/>
                  </a:lnTo>
                  <a:lnTo>
                    <a:pt x="23393" y="58140"/>
                  </a:lnTo>
                  <a:lnTo>
                    <a:pt x="24076" y="48190"/>
                  </a:lnTo>
                  <a:lnTo>
                    <a:pt x="26127" y="41605"/>
                  </a:lnTo>
                  <a:lnTo>
                    <a:pt x="29544" y="37105"/>
                  </a:lnTo>
                  <a:lnTo>
                    <a:pt x="34328" y="33413"/>
                  </a:lnTo>
                  <a:lnTo>
                    <a:pt x="41630" y="28473"/>
                  </a:lnTo>
                  <a:lnTo>
                    <a:pt x="45275" y="22263"/>
                  </a:lnTo>
                  <a:lnTo>
                    <a:pt x="45275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80752" y="7540396"/>
              <a:ext cx="349250" cy="149860"/>
            </a:xfrm>
            <a:custGeom>
              <a:avLst/>
              <a:gdLst/>
              <a:ahLst/>
              <a:cxnLst/>
              <a:rect l="l" t="t" r="r" b="b"/>
              <a:pathLst>
                <a:path w="349250" h="149859">
                  <a:moveTo>
                    <a:pt x="9613" y="0"/>
                  </a:moveTo>
                  <a:lnTo>
                    <a:pt x="5524" y="2654"/>
                  </a:lnTo>
                  <a:lnTo>
                    <a:pt x="2425" y="5943"/>
                  </a:lnTo>
                  <a:lnTo>
                    <a:pt x="0" y="9537"/>
                  </a:lnTo>
                  <a:lnTo>
                    <a:pt x="338378" y="149606"/>
                  </a:lnTo>
                  <a:lnTo>
                    <a:pt x="343966" y="145338"/>
                  </a:lnTo>
                  <a:lnTo>
                    <a:pt x="346417" y="143471"/>
                  </a:lnTo>
                  <a:lnTo>
                    <a:pt x="347802" y="138442"/>
                  </a:lnTo>
                  <a:lnTo>
                    <a:pt x="348627" y="132600"/>
                  </a:lnTo>
                  <a:lnTo>
                    <a:pt x="345094" y="133460"/>
                  </a:lnTo>
                  <a:lnTo>
                    <a:pt x="339375" y="133970"/>
                  </a:lnTo>
                  <a:lnTo>
                    <a:pt x="332247" y="133116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75265" y="7549934"/>
              <a:ext cx="344170" cy="152400"/>
            </a:xfrm>
            <a:custGeom>
              <a:avLst/>
              <a:gdLst/>
              <a:ahLst/>
              <a:cxnLst/>
              <a:rect l="l" t="t" r="r" b="b"/>
              <a:pathLst>
                <a:path w="344170" h="152400">
                  <a:moveTo>
                    <a:pt x="5486" y="0"/>
                  </a:moveTo>
                  <a:lnTo>
                    <a:pt x="2946" y="3708"/>
                  </a:lnTo>
                  <a:lnTo>
                    <a:pt x="1143" y="7721"/>
                  </a:lnTo>
                  <a:lnTo>
                    <a:pt x="0" y="11976"/>
                  </a:lnTo>
                  <a:lnTo>
                    <a:pt x="334670" y="151853"/>
                  </a:lnTo>
                  <a:lnTo>
                    <a:pt x="335356" y="148031"/>
                  </a:lnTo>
                  <a:lnTo>
                    <a:pt x="337273" y="144703"/>
                  </a:lnTo>
                  <a:lnTo>
                    <a:pt x="342150" y="141363"/>
                  </a:lnTo>
                  <a:lnTo>
                    <a:pt x="343865" y="140068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18091" y="5123370"/>
              <a:ext cx="1390015" cy="2667000"/>
            </a:xfrm>
            <a:custGeom>
              <a:avLst/>
              <a:gdLst/>
              <a:ahLst/>
              <a:cxnLst/>
              <a:rect l="l" t="t" r="r" b="b"/>
              <a:pathLst>
                <a:path w="1390014" h="2667000">
                  <a:moveTo>
                    <a:pt x="992035" y="2588577"/>
                  </a:moveTo>
                  <a:lnTo>
                    <a:pt x="990993" y="2583129"/>
                  </a:lnTo>
                  <a:lnTo>
                    <a:pt x="991844" y="2578417"/>
                  </a:lnTo>
                  <a:lnTo>
                    <a:pt x="913472" y="2545664"/>
                  </a:lnTo>
                  <a:lnTo>
                    <a:pt x="906602" y="2542794"/>
                  </a:lnTo>
                  <a:lnTo>
                    <a:pt x="906602" y="2585389"/>
                  </a:lnTo>
                  <a:lnTo>
                    <a:pt x="900849" y="2606891"/>
                  </a:lnTo>
                  <a:lnTo>
                    <a:pt x="886358" y="2605938"/>
                  </a:lnTo>
                  <a:lnTo>
                    <a:pt x="867105" y="2589504"/>
                  </a:lnTo>
                  <a:lnTo>
                    <a:pt x="854671" y="2566454"/>
                  </a:lnTo>
                  <a:lnTo>
                    <a:pt x="860717" y="2545664"/>
                  </a:lnTo>
                  <a:lnTo>
                    <a:pt x="879208" y="2547772"/>
                  </a:lnTo>
                  <a:lnTo>
                    <a:pt x="896950" y="2563342"/>
                  </a:lnTo>
                  <a:lnTo>
                    <a:pt x="906602" y="2585389"/>
                  </a:lnTo>
                  <a:lnTo>
                    <a:pt x="906602" y="2542794"/>
                  </a:lnTo>
                  <a:lnTo>
                    <a:pt x="657174" y="2438539"/>
                  </a:lnTo>
                  <a:lnTo>
                    <a:pt x="655815" y="2443657"/>
                  </a:lnTo>
                  <a:lnTo>
                    <a:pt x="655269" y="2448991"/>
                  </a:lnTo>
                  <a:lnTo>
                    <a:pt x="655269" y="2493721"/>
                  </a:lnTo>
                  <a:lnTo>
                    <a:pt x="656056" y="2503970"/>
                  </a:lnTo>
                  <a:lnTo>
                    <a:pt x="658914" y="2512580"/>
                  </a:lnTo>
                  <a:lnTo>
                    <a:pt x="664502" y="2519807"/>
                  </a:lnTo>
                  <a:lnTo>
                    <a:pt x="673519" y="2525865"/>
                  </a:lnTo>
                  <a:lnTo>
                    <a:pt x="972566" y="2664409"/>
                  </a:lnTo>
                  <a:lnTo>
                    <a:pt x="975512" y="2665831"/>
                  </a:lnTo>
                  <a:lnTo>
                    <a:pt x="978268" y="2666606"/>
                  </a:lnTo>
                  <a:lnTo>
                    <a:pt x="980795" y="2666949"/>
                  </a:lnTo>
                  <a:lnTo>
                    <a:pt x="987602" y="2660358"/>
                  </a:lnTo>
                  <a:lnTo>
                    <a:pt x="992035" y="2651633"/>
                  </a:lnTo>
                  <a:lnTo>
                    <a:pt x="992035" y="2606891"/>
                  </a:lnTo>
                  <a:lnTo>
                    <a:pt x="992035" y="2588577"/>
                  </a:lnTo>
                  <a:close/>
                </a:path>
                <a:path w="1390014" h="2667000">
                  <a:moveTo>
                    <a:pt x="1389583" y="140233"/>
                  </a:moveTo>
                  <a:lnTo>
                    <a:pt x="1387348" y="96088"/>
                  </a:lnTo>
                  <a:lnTo>
                    <a:pt x="1345806" y="70510"/>
                  </a:lnTo>
                  <a:lnTo>
                    <a:pt x="1333919" y="69316"/>
                  </a:lnTo>
                  <a:lnTo>
                    <a:pt x="1333919" y="127393"/>
                  </a:lnTo>
                  <a:lnTo>
                    <a:pt x="1330299" y="139153"/>
                  </a:lnTo>
                  <a:lnTo>
                    <a:pt x="1320596" y="140233"/>
                  </a:lnTo>
                  <a:lnTo>
                    <a:pt x="1310805" y="131051"/>
                  </a:lnTo>
                  <a:lnTo>
                    <a:pt x="1305293" y="118033"/>
                  </a:lnTo>
                  <a:lnTo>
                    <a:pt x="1308417" y="107619"/>
                  </a:lnTo>
                  <a:lnTo>
                    <a:pt x="1317866" y="107391"/>
                  </a:lnTo>
                  <a:lnTo>
                    <a:pt x="1328077" y="115392"/>
                  </a:lnTo>
                  <a:lnTo>
                    <a:pt x="1333919" y="127393"/>
                  </a:lnTo>
                  <a:lnTo>
                    <a:pt x="1333919" y="69316"/>
                  </a:lnTo>
                  <a:lnTo>
                    <a:pt x="1077455" y="43497"/>
                  </a:lnTo>
                  <a:lnTo>
                    <a:pt x="1009040" y="36614"/>
                  </a:lnTo>
                  <a:lnTo>
                    <a:pt x="1009040" y="149783"/>
                  </a:lnTo>
                  <a:lnTo>
                    <a:pt x="1007948" y="163664"/>
                  </a:lnTo>
                  <a:lnTo>
                    <a:pt x="1002969" y="174409"/>
                  </a:lnTo>
                  <a:lnTo>
                    <a:pt x="997496" y="180911"/>
                  </a:lnTo>
                  <a:lnTo>
                    <a:pt x="991120" y="181825"/>
                  </a:lnTo>
                  <a:lnTo>
                    <a:pt x="986548" y="182765"/>
                  </a:lnTo>
                  <a:lnTo>
                    <a:pt x="969479" y="177025"/>
                  </a:lnTo>
                  <a:lnTo>
                    <a:pt x="955154" y="161048"/>
                  </a:lnTo>
                  <a:lnTo>
                    <a:pt x="949693" y="140843"/>
                  </a:lnTo>
                  <a:lnTo>
                    <a:pt x="959192" y="122453"/>
                  </a:lnTo>
                  <a:lnTo>
                    <a:pt x="963764" y="118757"/>
                  </a:lnTo>
                  <a:lnTo>
                    <a:pt x="969238" y="111340"/>
                  </a:lnTo>
                  <a:lnTo>
                    <a:pt x="969238" y="77927"/>
                  </a:lnTo>
                  <a:lnTo>
                    <a:pt x="973785" y="74231"/>
                  </a:lnTo>
                  <a:lnTo>
                    <a:pt x="976515" y="70523"/>
                  </a:lnTo>
                  <a:lnTo>
                    <a:pt x="992924" y="91833"/>
                  </a:lnTo>
                  <a:lnTo>
                    <a:pt x="992035" y="111340"/>
                  </a:lnTo>
                  <a:lnTo>
                    <a:pt x="992035" y="117817"/>
                  </a:lnTo>
                  <a:lnTo>
                    <a:pt x="994994" y="119913"/>
                  </a:lnTo>
                  <a:lnTo>
                    <a:pt x="999324" y="124307"/>
                  </a:lnTo>
                  <a:lnTo>
                    <a:pt x="1006182" y="135686"/>
                  </a:lnTo>
                  <a:lnTo>
                    <a:pt x="1009040" y="149783"/>
                  </a:lnTo>
                  <a:lnTo>
                    <a:pt x="1009040" y="36614"/>
                  </a:lnTo>
                  <a:lnTo>
                    <a:pt x="672947" y="2768"/>
                  </a:lnTo>
                  <a:lnTo>
                    <a:pt x="672947" y="60185"/>
                  </a:lnTo>
                  <a:lnTo>
                    <a:pt x="669251" y="69570"/>
                  </a:lnTo>
                  <a:lnTo>
                    <a:pt x="661187" y="70523"/>
                  </a:lnTo>
                  <a:lnTo>
                    <a:pt x="654240" y="62357"/>
                  </a:lnTo>
                  <a:lnTo>
                    <a:pt x="650570" y="51536"/>
                  </a:lnTo>
                  <a:lnTo>
                    <a:pt x="651941" y="44538"/>
                  </a:lnTo>
                  <a:lnTo>
                    <a:pt x="661555" y="43497"/>
                  </a:lnTo>
                  <a:lnTo>
                    <a:pt x="669467" y="50101"/>
                  </a:lnTo>
                  <a:lnTo>
                    <a:pt x="672947" y="60185"/>
                  </a:lnTo>
                  <a:lnTo>
                    <a:pt x="672947" y="2768"/>
                  </a:lnTo>
                  <a:lnTo>
                    <a:pt x="645541" y="0"/>
                  </a:lnTo>
                  <a:lnTo>
                    <a:pt x="629526" y="12"/>
                  </a:lnTo>
                  <a:lnTo>
                    <a:pt x="615911" y="5575"/>
                  </a:lnTo>
                  <a:lnTo>
                    <a:pt x="607085" y="16700"/>
                  </a:lnTo>
                  <a:lnTo>
                    <a:pt x="605434" y="33401"/>
                  </a:lnTo>
                  <a:lnTo>
                    <a:pt x="605434" y="170700"/>
                  </a:lnTo>
                  <a:lnTo>
                    <a:pt x="369557" y="232537"/>
                  </a:lnTo>
                  <a:lnTo>
                    <a:pt x="117919" y="197904"/>
                  </a:lnTo>
                  <a:lnTo>
                    <a:pt x="109804" y="196545"/>
                  </a:lnTo>
                  <a:lnTo>
                    <a:pt x="100444" y="196227"/>
                  </a:lnTo>
                  <a:lnTo>
                    <a:pt x="20662" y="213995"/>
                  </a:lnTo>
                  <a:lnTo>
                    <a:pt x="0" y="241211"/>
                  </a:lnTo>
                  <a:lnTo>
                    <a:pt x="59550" y="2147354"/>
                  </a:lnTo>
                  <a:lnTo>
                    <a:pt x="59550" y="2159724"/>
                  </a:lnTo>
                  <a:lnTo>
                    <a:pt x="69303" y="2164689"/>
                  </a:lnTo>
                  <a:lnTo>
                    <a:pt x="987145" y="2546908"/>
                  </a:lnTo>
                  <a:lnTo>
                    <a:pt x="994384" y="2551138"/>
                  </a:lnTo>
                  <a:lnTo>
                    <a:pt x="999388" y="2552801"/>
                  </a:lnTo>
                  <a:lnTo>
                    <a:pt x="1004506" y="2552141"/>
                  </a:lnTo>
                  <a:lnTo>
                    <a:pt x="1012075" y="2549398"/>
                  </a:lnTo>
                  <a:lnTo>
                    <a:pt x="1001763" y="1262926"/>
                  </a:lnTo>
                  <a:lnTo>
                    <a:pt x="997762" y="1010589"/>
                  </a:lnTo>
                  <a:lnTo>
                    <a:pt x="973112" y="986561"/>
                  </a:lnTo>
                  <a:lnTo>
                    <a:pt x="1002969" y="980897"/>
                  </a:lnTo>
                  <a:lnTo>
                    <a:pt x="1002969" y="367372"/>
                  </a:lnTo>
                  <a:lnTo>
                    <a:pt x="1072273" y="346341"/>
                  </a:lnTo>
                  <a:lnTo>
                    <a:pt x="1072273" y="382219"/>
                  </a:lnTo>
                  <a:lnTo>
                    <a:pt x="1184529" y="346341"/>
                  </a:lnTo>
                  <a:lnTo>
                    <a:pt x="1389583" y="280809"/>
                  </a:lnTo>
                  <a:lnTo>
                    <a:pt x="1389583" y="232537"/>
                  </a:lnTo>
                  <a:lnTo>
                    <a:pt x="1389583" y="182765"/>
                  </a:lnTo>
                  <a:lnTo>
                    <a:pt x="1389583" y="140233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0365" y="7422388"/>
              <a:ext cx="29209" cy="144780"/>
            </a:xfrm>
            <a:custGeom>
              <a:avLst/>
              <a:gdLst/>
              <a:ahLst/>
              <a:cxnLst/>
              <a:rect l="l" t="t" r="r" b="b"/>
              <a:pathLst>
                <a:path w="29210" h="144779">
                  <a:moveTo>
                    <a:pt x="25704" y="0"/>
                  </a:moveTo>
                  <a:lnTo>
                    <a:pt x="15232" y="10329"/>
                  </a:lnTo>
                  <a:lnTo>
                    <a:pt x="7113" y="22636"/>
                  </a:lnTo>
                  <a:lnTo>
                    <a:pt x="1864" y="38903"/>
                  </a:lnTo>
                  <a:lnTo>
                    <a:pt x="0" y="61112"/>
                  </a:lnTo>
                  <a:lnTo>
                    <a:pt x="0" y="140893"/>
                  </a:lnTo>
                  <a:lnTo>
                    <a:pt x="2744" y="144453"/>
                  </a:lnTo>
                  <a:lnTo>
                    <a:pt x="9725" y="142368"/>
                  </a:lnTo>
                  <a:lnTo>
                    <a:pt x="19063" y="135237"/>
                  </a:lnTo>
                  <a:lnTo>
                    <a:pt x="28879" y="123659"/>
                  </a:lnTo>
                  <a:lnTo>
                    <a:pt x="29032" y="122072"/>
                  </a:lnTo>
                  <a:lnTo>
                    <a:pt x="27343" y="100063"/>
                  </a:lnTo>
                  <a:lnTo>
                    <a:pt x="29171" y="31407"/>
                  </a:lnTo>
                  <a:lnTo>
                    <a:pt x="28981" y="22702"/>
                  </a:lnTo>
                  <a:lnTo>
                    <a:pt x="28376" y="14484"/>
                  </a:lnTo>
                  <a:lnTo>
                    <a:pt x="27302" y="6875"/>
                  </a:lnTo>
                  <a:lnTo>
                    <a:pt x="2570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81907" y="7403706"/>
              <a:ext cx="34290" cy="36195"/>
            </a:xfrm>
            <a:custGeom>
              <a:avLst/>
              <a:gdLst/>
              <a:ahLst/>
              <a:cxnLst/>
              <a:rect l="l" t="t" r="r" b="b"/>
              <a:pathLst>
                <a:path w="34289" h="36195">
                  <a:moveTo>
                    <a:pt x="21209" y="0"/>
                  </a:moveTo>
                  <a:lnTo>
                    <a:pt x="14407" y="4933"/>
                  </a:lnTo>
                  <a:lnTo>
                    <a:pt x="8666" y="9799"/>
                  </a:lnTo>
                  <a:lnTo>
                    <a:pt x="3894" y="14696"/>
                  </a:lnTo>
                  <a:lnTo>
                    <a:pt x="0" y="19723"/>
                  </a:lnTo>
                  <a:lnTo>
                    <a:pt x="7569" y="23621"/>
                  </a:lnTo>
                  <a:lnTo>
                    <a:pt x="13703" y="28435"/>
                  </a:lnTo>
                  <a:lnTo>
                    <a:pt x="18808" y="35585"/>
                  </a:lnTo>
                  <a:lnTo>
                    <a:pt x="22948" y="29133"/>
                  </a:lnTo>
                  <a:lnTo>
                    <a:pt x="28181" y="23888"/>
                  </a:lnTo>
                  <a:lnTo>
                    <a:pt x="34162" y="18681"/>
                  </a:lnTo>
                  <a:lnTo>
                    <a:pt x="33172" y="15151"/>
                  </a:lnTo>
                  <a:lnTo>
                    <a:pt x="31902" y="11976"/>
                  </a:lnTo>
                  <a:lnTo>
                    <a:pt x="30340" y="9283"/>
                  </a:lnTo>
                  <a:lnTo>
                    <a:pt x="21209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70274" y="7442618"/>
              <a:ext cx="49530" cy="143510"/>
            </a:xfrm>
            <a:custGeom>
              <a:avLst/>
              <a:gdLst/>
              <a:ahLst/>
              <a:cxnLst/>
              <a:rect l="l" t="t" r="r" b="b"/>
              <a:pathLst>
                <a:path w="49529" h="143509">
                  <a:moveTo>
                    <a:pt x="3924" y="0"/>
                  </a:moveTo>
                  <a:lnTo>
                    <a:pt x="2907" y="6421"/>
                  </a:lnTo>
                  <a:lnTo>
                    <a:pt x="2268" y="13458"/>
                  </a:lnTo>
                  <a:lnTo>
                    <a:pt x="1936" y="21206"/>
                  </a:lnTo>
                  <a:lnTo>
                    <a:pt x="0" y="113233"/>
                  </a:lnTo>
                  <a:lnTo>
                    <a:pt x="3609" y="129504"/>
                  </a:lnTo>
                  <a:lnTo>
                    <a:pt x="9601" y="140381"/>
                  </a:lnTo>
                  <a:lnTo>
                    <a:pt x="19002" y="143249"/>
                  </a:lnTo>
                  <a:lnTo>
                    <a:pt x="32842" y="135496"/>
                  </a:lnTo>
                  <a:lnTo>
                    <a:pt x="43789" y="122516"/>
                  </a:lnTo>
                  <a:lnTo>
                    <a:pt x="48767" y="105638"/>
                  </a:lnTo>
                  <a:lnTo>
                    <a:pt x="48971" y="103428"/>
                  </a:lnTo>
                  <a:lnTo>
                    <a:pt x="39154" y="115006"/>
                  </a:lnTo>
                  <a:lnTo>
                    <a:pt x="29816" y="122137"/>
                  </a:lnTo>
                  <a:lnTo>
                    <a:pt x="22835" y="124222"/>
                  </a:lnTo>
                  <a:lnTo>
                    <a:pt x="20091" y="120662"/>
                  </a:lnTo>
                  <a:lnTo>
                    <a:pt x="20091" y="40881"/>
                  </a:lnTo>
                  <a:lnTo>
                    <a:pt x="20410" y="31021"/>
                  </a:lnTo>
                  <a:lnTo>
                    <a:pt x="21342" y="22344"/>
                  </a:lnTo>
                  <a:lnTo>
                    <a:pt x="22845" y="14711"/>
                  </a:lnTo>
                  <a:lnTo>
                    <a:pt x="24879" y="7988"/>
                  </a:lnTo>
                  <a:lnTo>
                    <a:pt x="17983" y="3098"/>
                  </a:lnTo>
                  <a:lnTo>
                    <a:pt x="10617" y="1054"/>
                  </a:lnTo>
                  <a:lnTo>
                    <a:pt x="3924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74198" y="7423429"/>
              <a:ext cx="26670" cy="27305"/>
            </a:xfrm>
            <a:custGeom>
              <a:avLst/>
              <a:gdLst/>
              <a:ahLst/>
              <a:cxnLst/>
              <a:rect l="l" t="t" r="r" b="b"/>
              <a:pathLst>
                <a:path w="26670" h="27304">
                  <a:moveTo>
                    <a:pt x="7708" y="0"/>
                  </a:moveTo>
                  <a:lnTo>
                    <a:pt x="3822" y="5715"/>
                  </a:lnTo>
                  <a:lnTo>
                    <a:pt x="1435" y="11912"/>
                  </a:lnTo>
                  <a:lnTo>
                    <a:pt x="0" y="19189"/>
                  </a:lnTo>
                  <a:lnTo>
                    <a:pt x="6692" y="20243"/>
                  </a:lnTo>
                  <a:lnTo>
                    <a:pt x="14058" y="22288"/>
                  </a:lnTo>
                  <a:lnTo>
                    <a:pt x="20955" y="27178"/>
                  </a:lnTo>
                  <a:lnTo>
                    <a:pt x="22504" y="22948"/>
                  </a:lnTo>
                  <a:lnTo>
                    <a:pt x="24358" y="19227"/>
                  </a:lnTo>
                  <a:lnTo>
                    <a:pt x="26517" y="15862"/>
                  </a:lnTo>
                  <a:lnTo>
                    <a:pt x="21412" y="8712"/>
                  </a:lnTo>
                  <a:lnTo>
                    <a:pt x="15278" y="3898"/>
                  </a:lnTo>
                  <a:lnTo>
                    <a:pt x="7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94302" y="5404180"/>
              <a:ext cx="470534" cy="2268855"/>
            </a:xfrm>
            <a:custGeom>
              <a:avLst/>
              <a:gdLst/>
              <a:ahLst/>
              <a:cxnLst/>
              <a:rect l="l" t="t" r="r" b="b"/>
              <a:pathLst>
                <a:path w="470535" h="2268854">
                  <a:moveTo>
                    <a:pt x="413372" y="0"/>
                  </a:moveTo>
                  <a:lnTo>
                    <a:pt x="96062" y="101409"/>
                  </a:lnTo>
                  <a:lnTo>
                    <a:pt x="96062" y="65531"/>
                  </a:lnTo>
                  <a:lnTo>
                    <a:pt x="26758" y="86563"/>
                  </a:lnTo>
                  <a:lnTo>
                    <a:pt x="26758" y="700087"/>
                  </a:lnTo>
                  <a:lnTo>
                    <a:pt x="17043" y="708761"/>
                  </a:lnTo>
                  <a:lnTo>
                    <a:pt x="0" y="710006"/>
                  </a:lnTo>
                  <a:lnTo>
                    <a:pt x="21551" y="729780"/>
                  </a:lnTo>
                  <a:lnTo>
                    <a:pt x="25552" y="982116"/>
                  </a:lnTo>
                  <a:lnTo>
                    <a:pt x="35864" y="2268588"/>
                  </a:lnTo>
                  <a:lnTo>
                    <a:pt x="89217" y="2219858"/>
                  </a:lnTo>
                  <a:lnTo>
                    <a:pt x="104673" y="2204123"/>
                  </a:lnTo>
                  <a:lnTo>
                    <a:pt x="106591" y="2201506"/>
                  </a:lnTo>
                  <a:lnTo>
                    <a:pt x="107683" y="2198077"/>
                  </a:lnTo>
                  <a:lnTo>
                    <a:pt x="108813" y="2188794"/>
                  </a:lnTo>
                  <a:lnTo>
                    <a:pt x="108813" y="2173935"/>
                  </a:lnTo>
                  <a:lnTo>
                    <a:pt x="94973" y="2181688"/>
                  </a:lnTo>
                  <a:lnTo>
                    <a:pt x="85572" y="2178819"/>
                  </a:lnTo>
                  <a:lnTo>
                    <a:pt x="79581" y="2167943"/>
                  </a:lnTo>
                  <a:lnTo>
                    <a:pt x="75971" y="2151672"/>
                  </a:lnTo>
                  <a:lnTo>
                    <a:pt x="77812" y="2068195"/>
                  </a:lnTo>
                  <a:lnTo>
                    <a:pt x="78809" y="2045197"/>
                  </a:lnTo>
                  <a:lnTo>
                    <a:pt x="83054" y="2027597"/>
                  </a:lnTo>
                  <a:lnTo>
                    <a:pt x="92429" y="2013129"/>
                  </a:lnTo>
                  <a:lnTo>
                    <a:pt x="108813" y="1999526"/>
                  </a:lnTo>
                  <a:lnTo>
                    <a:pt x="117944" y="2008809"/>
                  </a:lnTo>
                  <a:lnTo>
                    <a:pt x="256527" y="1890052"/>
                  </a:lnTo>
                  <a:lnTo>
                    <a:pt x="387819" y="1767624"/>
                  </a:lnTo>
                  <a:lnTo>
                    <a:pt x="387819" y="1533804"/>
                  </a:lnTo>
                  <a:lnTo>
                    <a:pt x="392391" y="1317116"/>
                  </a:lnTo>
                  <a:lnTo>
                    <a:pt x="455917" y="1264157"/>
                  </a:lnTo>
                  <a:lnTo>
                    <a:pt x="470496" y="1229512"/>
                  </a:lnTo>
                  <a:lnTo>
                    <a:pt x="470496" y="851014"/>
                  </a:lnTo>
                  <a:lnTo>
                    <a:pt x="467306" y="836015"/>
                  </a:lnTo>
                  <a:lnTo>
                    <a:pt x="459559" y="827509"/>
                  </a:lnTo>
                  <a:lnTo>
                    <a:pt x="449987" y="824571"/>
                  </a:lnTo>
                  <a:lnTo>
                    <a:pt x="441325" y="826274"/>
                  </a:lnTo>
                  <a:lnTo>
                    <a:pt x="390258" y="851014"/>
                  </a:lnTo>
                  <a:lnTo>
                    <a:pt x="387819" y="222643"/>
                  </a:lnTo>
                  <a:lnTo>
                    <a:pt x="407289" y="220154"/>
                  </a:lnTo>
                  <a:lnTo>
                    <a:pt x="404837" y="91516"/>
                  </a:lnTo>
                  <a:lnTo>
                    <a:pt x="413372" y="86563"/>
                  </a:lnTo>
                  <a:lnTo>
                    <a:pt x="413372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37194" y="5514860"/>
              <a:ext cx="400685" cy="597535"/>
            </a:xfrm>
            <a:custGeom>
              <a:avLst/>
              <a:gdLst/>
              <a:ahLst/>
              <a:cxnLst/>
              <a:rect l="l" t="t" r="r" b="b"/>
              <a:pathLst>
                <a:path w="400685" h="597535">
                  <a:moveTo>
                    <a:pt x="150745" y="0"/>
                  </a:moveTo>
                  <a:lnTo>
                    <a:pt x="108797" y="8051"/>
                  </a:lnTo>
                  <a:lnTo>
                    <a:pt x="58950" y="29070"/>
                  </a:lnTo>
                  <a:lnTo>
                    <a:pt x="28584" y="64935"/>
                  </a:lnTo>
                  <a:lnTo>
                    <a:pt x="9115" y="119367"/>
                  </a:lnTo>
                  <a:lnTo>
                    <a:pt x="0" y="176428"/>
                  </a:lnTo>
                  <a:lnTo>
                    <a:pt x="2278" y="201652"/>
                  </a:lnTo>
                  <a:lnTo>
                    <a:pt x="18590" y="238564"/>
                  </a:lnTo>
                  <a:lnTo>
                    <a:pt x="57756" y="255422"/>
                  </a:lnTo>
                  <a:lnTo>
                    <a:pt x="72336" y="292531"/>
                  </a:lnTo>
                  <a:lnTo>
                    <a:pt x="68665" y="301218"/>
                  </a:lnTo>
                  <a:lnTo>
                    <a:pt x="83283" y="335838"/>
                  </a:lnTo>
                  <a:lnTo>
                    <a:pt x="90573" y="338327"/>
                  </a:lnTo>
                  <a:lnTo>
                    <a:pt x="106372" y="372948"/>
                  </a:lnTo>
                  <a:lnTo>
                    <a:pt x="102727" y="382841"/>
                  </a:lnTo>
                  <a:lnTo>
                    <a:pt x="118525" y="417487"/>
                  </a:lnTo>
                  <a:lnTo>
                    <a:pt x="125815" y="419950"/>
                  </a:lnTo>
                  <a:lnTo>
                    <a:pt x="140408" y="452120"/>
                  </a:lnTo>
                  <a:lnTo>
                    <a:pt x="136750" y="462013"/>
                  </a:lnTo>
                  <a:lnTo>
                    <a:pt x="152561" y="495401"/>
                  </a:lnTo>
                  <a:lnTo>
                    <a:pt x="158035" y="497255"/>
                  </a:lnTo>
                  <a:lnTo>
                    <a:pt x="172627" y="534377"/>
                  </a:lnTo>
                  <a:lnTo>
                    <a:pt x="185404" y="577062"/>
                  </a:lnTo>
                  <a:lnTo>
                    <a:pt x="252866" y="595617"/>
                  </a:lnTo>
                  <a:lnTo>
                    <a:pt x="269278" y="597234"/>
                  </a:lnTo>
                  <a:lnTo>
                    <a:pt x="274922" y="595876"/>
                  </a:lnTo>
                  <a:lnTo>
                    <a:pt x="280222" y="591908"/>
                  </a:lnTo>
                  <a:lnTo>
                    <a:pt x="318525" y="558495"/>
                  </a:lnTo>
                  <a:lnTo>
                    <a:pt x="322170" y="547370"/>
                  </a:lnTo>
                  <a:lnTo>
                    <a:pt x="362277" y="515823"/>
                  </a:lnTo>
                  <a:lnTo>
                    <a:pt x="362277" y="506552"/>
                  </a:lnTo>
                  <a:lnTo>
                    <a:pt x="373224" y="484276"/>
                  </a:lnTo>
                  <a:lnTo>
                    <a:pt x="380514" y="484276"/>
                  </a:lnTo>
                  <a:lnTo>
                    <a:pt x="400580" y="445325"/>
                  </a:lnTo>
                  <a:lnTo>
                    <a:pt x="400580" y="434187"/>
                  </a:lnTo>
                  <a:lnTo>
                    <a:pt x="384159" y="391502"/>
                  </a:lnTo>
                  <a:lnTo>
                    <a:pt x="376869" y="391502"/>
                  </a:lnTo>
                  <a:lnTo>
                    <a:pt x="365921" y="361810"/>
                  </a:lnTo>
                  <a:lnTo>
                    <a:pt x="364118" y="343255"/>
                  </a:lnTo>
                  <a:lnTo>
                    <a:pt x="353171" y="313575"/>
                  </a:lnTo>
                  <a:lnTo>
                    <a:pt x="344052" y="313575"/>
                  </a:lnTo>
                  <a:lnTo>
                    <a:pt x="334921" y="280187"/>
                  </a:lnTo>
                  <a:lnTo>
                    <a:pt x="334921" y="267182"/>
                  </a:lnTo>
                  <a:lnTo>
                    <a:pt x="322170" y="231927"/>
                  </a:lnTo>
                  <a:lnTo>
                    <a:pt x="313039" y="235648"/>
                  </a:lnTo>
                  <a:lnTo>
                    <a:pt x="307590" y="209676"/>
                  </a:lnTo>
                  <a:lnTo>
                    <a:pt x="307590" y="198539"/>
                  </a:lnTo>
                  <a:lnTo>
                    <a:pt x="292973" y="155867"/>
                  </a:lnTo>
                  <a:lnTo>
                    <a:pt x="283867" y="157721"/>
                  </a:lnTo>
                  <a:lnTo>
                    <a:pt x="271103" y="128028"/>
                  </a:lnTo>
                  <a:lnTo>
                    <a:pt x="269562" y="72950"/>
                  </a:lnTo>
                  <a:lnTo>
                    <a:pt x="260157" y="38047"/>
                  </a:lnTo>
                  <a:lnTo>
                    <a:pt x="243916" y="18448"/>
                  </a:lnTo>
                  <a:lnTo>
                    <a:pt x="221865" y="9283"/>
                  </a:lnTo>
                  <a:lnTo>
                    <a:pt x="150745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03194" y="5654027"/>
              <a:ext cx="640715" cy="1440180"/>
            </a:xfrm>
            <a:custGeom>
              <a:avLst/>
              <a:gdLst/>
              <a:ahLst/>
              <a:cxnLst/>
              <a:rect l="l" t="t" r="r" b="b"/>
              <a:pathLst>
                <a:path w="640714" h="1440179">
                  <a:moveTo>
                    <a:pt x="637032" y="103911"/>
                  </a:moveTo>
                  <a:lnTo>
                    <a:pt x="9728" y="0"/>
                  </a:lnTo>
                  <a:lnTo>
                    <a:pt x="4102" y="20256"/>
                  </a:lnTo>
                  <a:lnTo>
                    <a:pt x="1206" y="43294"/>
                  </a:lnTo>
                  <a:lnTo>
                    <a:pt x="139" y="68186"/>
                  </a:lnTo>
                  <a:lnTo>
                    <a:pt x="0" y="93992"/>
                  </a:lnTo>
                  <a:lnTo>
                    <a:pt x="612724" y="202869"/>
                  </a:lnTo>
                  <a:lnTo>
                    <a:pt x="619404" y="157099"/>
                  </a:lnTo>
                  <a:lnTo>
                    <a:pt x="625703" y="130505"/>
                  </a:lnTo>
                  <a:lnTo>
                    <a:pt x="637032" y="103911"/>
                  </a:lnTo>
                  <a:close/>
                </a:path>
                <a:path w="640714" h="1440179">
                  <a:moveTo>
                    <a:pt x="640676" y="1439824"/>
                  </a:moveTo>
                  <a:lnTo>
                    <a:pt x="630301" y="1391259"/>
                  </a:lnTo>
                  <a:lnTo>
                    <a:pt x="621563" y="1340142"/>
                  </a:lnTo>
                  <a:lnTo>
                    <a:pt x="615213" y="1288072"/>
                  </a:lnTo>
                  <a:lnTo>
                    <a:pt x="612013" y="1236649"/>
                  </a:lnTo>
                  <a:lnTo>
                    <a:pt x="612724" y="1187475"/>
                  </a:lnTo>
                  <a:lnTo>
                    <a:pt x="602996" y="410667"/>
                  </a:lnTo>
                  <a:lnTo>
                    <a:pt x="603135" y="357339"/>
                  </a:lnTo>
                  <a:lnTo>
                    <a:pt x="604202" y="303072"/>
                  </a:lnTo>
                  <a:lnTo>
                    <a:pt x="607098" y="250647"/>
                  </a:lnTo>
                  <a:lnTo>
                    <a:pt x="612724" y="202869"/>
                  </a:lnTo>
                  <a:lnTo>
                    <a:pt x="594321" y="247167"/>
                  </a:lnTo>
                  <a:lnTo>
                    <a:pt x="582307" y="304927"/>
                  </a:lnTo>
                  <a:lnTo>
                    <a:pt x="575779" y="363601"/>
                  </a:lnTo>
                  <a:lnTo>
                    <a:pt x="573811" y="410667"/>
                  </a:lnTo>
                  <a:lnTo>
                    <a:pt x="583526" y="1187475"/>
                  </a:lnTo>
                  <a:lnTo>
                    <a:pt x="585724" y="1245069"/>
                  </a:lnTo>
                  <a:lnTo>
                    <a:pt x="592429" y="1302664"/>
                  </a:lnTo>
                  <a:lnTo>
                    <a:pt x="603745" y="1356690"/>
                  </a:lnTo>
                  <a:lnTo>
                    <a:pt x="619785" y="1403604"/>
                  </a:lnTo>
                  <a:lnTo>
                    <a:pt x="640676" y="14398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07384" y="5746787"/>
              <a:ext cx="130810" cy="1501775"/>
            </a:xfrm>
            <a:custGeom>
              <a:avLst/>
              <a:gdLst/>
              <a:ahLst/>
              <a:cxnLst/>
              <a:rect l="l" t="t" r="r" b="b"/>
              <a:pathLst>
                <a:path w="130810" h="1501775">
                  <a:moveTo>
                    <a:pt x="130594" y="1501190"/>
                  </a:moveTo>
                  <a:lnTo>
                    <a:pt x="114173" y="869657"/>
                  </a:lnTo>
                  <a:lnTo>
                    <a:pt x="115519" y="867117"/>
                  </a:lnTo>
                  <a:lnTo>
                    <a:pt x="113855" y="857453"/>
                  </a:lnTo>
                  <a:lnTo>
                    <a:pt x="111899" y="781989"/>
                  </a:lnTo>
                  <a:lnTo>
                    <a:pt x="92519" y="36144"/>
                  </a:lnTo>
                  <a:lnTo>
                    <a:pt x="87566" y="23495"/>
                  </a:lnTo>
                  <a:lnTo>
                    <a:pt x="59588" y="18567"/>
                  </a:lnTo>
                  <a:lnTo>
                    <a:pt x="49860" y="16078"/>
                  </a:lnTo>
                  <a:lnTo>
                    <a:pt x="48641" y="8661"/>
                  </a:lnTo>
                  <a:lnTo>
                    <a:pt x="43789" y="0"/>
                  </a:lnTo>
                  <a:lnTo>
                    <a:pt x="31026" y="32156"/>
                  </a:lnTo>
                  <a:lnTo>
                    <a:pt x="12776" y="109956"/>
                  </a:lnTo>
                  <a:lnTo>
                    <a:pt x="6896" y="156895"/>
                  </a:lnTo>
                  <a:lnTo>
                    <a:pt x="2933" y="210070"/>
                  </a:lnTo>
                  <a:lnTo>
                    <a:pt x="698" y="270129"/>
                  </a:lnTo>
                  <a:lnTo>
                    <a:pt x="0" y="337718"/>
                  </a:lnTo>
                  <a:lnTo>
                    <a:pt x="14617" y="1172654"/>
                  </a:lnTo>
                  <a:lnTo>
                    <a:pt x="17818" y="1228026"/>
                  </a:lnTo>
                  <a:lnTo>
                    <a:pt x="26276" y="1284274"/>
                  </a:lnTo>
                  <a:lnTo>
                    <a:pt x="38239" y="1336979"/>
                  </a:lnTo>
                  <a:lnTo>
                    <a:pt x="51943" y="1381658"/>
                  </a:lnTo>
                  <a:lnTo>
                    <a:pt x="79743" y="1437817"/>
                  </a:lnTo>
                  <a:lnTo>
                    <a:pt x="112877" y="1482318"/>
                  </a:lnTo>
                  <a:lnTo>
                    <a:pt x="130594" y="150119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00335" y="5789383"/>
              <a:ext cx="66675" cy="1475740"/>
            </a:xfrm>
            <a:custGeom>
              <a:avLst/>
              <a:gdLst/>
              <a:ahLst/>
              <a:cxnLst/>
              <a:rect l="l" t="t" r="r" b="b"/>
              <a:pathLst>
                <a:path w="66675" h="1475740">
                  <a:moveTo>
                    <a:pt x="0" y="0"/>
                  </a:moveTo>
                  <a:lnTo>
                    <a:pt x="37642" y="1458594"/>
                  </a:lnTo>
                  <a:lnTo>
                    <a:pt x="44018" y="1464817"/>
                  </a:lnTo>
                  <a:lnTo>
                    <a:pt x="50393" y="1470431"/>
                  </a:lnTo>
                  <a:lnTo>
                    <a:pt x="56629" y="1475155"/>
                  </a:lnTo>
                  <a:lnTo>
                    <a:pt x="63260" y="1471211"/>
                  </a:lnTo>
                  <a:lnTo>
                    <a:pt x="66022" y="1464019"/>
                  </a:lnTo>
                  <a:lnTo>
                    <a:pt x="66510" y="1454972"/>
                  </a:lnTo>
                  <a:lnTo>
                    <a:pt x="66319" y="1445463"/>
                  </a:lnTo>
                  <a:lnTo>
                    <a:pt x="66319" y="1442999"/>
                  </a:lnTo>
                  <a:lnTo>
                    <a:pt x="61455" y="1442999"/>
                  </a:lnTo>
                  <a:lnTo>
                    <a:pt x="27927" y="63144"/>
                  </a:lnTo>
                  <a:lnTo>
                    <a:pt x="20561" y="62560"/>
                  </a:lnTo>
                  <a:lnTo>
                    <a:pt x="5968" y="27711"/>
                  </a:lnTo>
                  <a:lnTo>
                    <a:pt x="8597" y="16421"/>
                  </a:lnTo>
                  <a:lnTo>
                    <a:pt x="0" y="0"/>
                  </a:lnTo>
                  <a:close/>
                </a:path>
                <a:path w="66675" h="1475740">
                  <a:moveTo>
                    <a:pt x="66319" y="1433093"/>
                  </a:moveTo>
                  <a:lnTo>
                    <a:pt x="61455" y="1442999"/>
                  </a:lnTo>
                  <a:lnTo>
                    <a:pt x="66319" y="1442999"/>
                  </a:lnTo>
                  <a:lnTo>
                    <a:pt x="66319" y="1433093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51810" y="6888505"/>
              <a:ext cx="694690" cy="372745"/>
            </a:xfrm>
            <a:custGeom>
              <a:avLst/>
              <a:gdLst/>
              <a:ahLst/>
              <a:cxnLst/>
              <a:rect l="l" t="t" r="r" b="b"/>
              <a:pathLst>
                <a:path w="694689" h="372745">
                  <a:moveTo>
                    <a:pt x="0" y="0"/>
                  </a:moveTo>
                  <a:lnTo>
                    <a:pt x="4408" y="41428"/>
                  </a:lnTo>
                  <a:lnTo>
                    <a:pt x="17017" y="93992"/>
                  </a:lnTo>
                  <a:lnTo>
                    <a:pt x="694181" y="372338"/>
                  </a:lnTo>
                  <a:lnTo>
                    <a:pt x="658970" y="348502"/>
                  </a:lnTo>
                  <a:lnTo>
                    <a:pt x="623069" y="309711"/>
                  </a:lnTo>
                  <a:lnTo>
                    <a:pt x="592638" y="263267"/>
                  </a:lnTo>
                  <a:lnTo>
                    <a:pt x="573836" y="216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44824" y="5300255"/>
              <a:ext cx="755650" cy="205740"/>
            </a:xfrm>
            <a:custGeom>
              <a:avLst/>
              <a:gdLst/>
              <a:ahLst/>
              <a:cxnLst/>
              <a:rect l="l" t="t" r="r" b="b"/>
              <a:pathLst>
                <a:path w="755650" h="205739">
                  <a:moveTo>
                    <a:pt x="362826" y="42443"/>
                  </a:moveTo>
                  <a:lnTo>
                    <a:pt x="359625" y="40500"/>
                  </a:lnTo>
                  <a:lnTo>
                    <a:pt x="355676" y="39077"/>
                  </a:lnTo>
                  <a:lnTo>
                    <a:pt x="350697" y="38341"/>
                  </a:lnTo>
                  <a:lnTo>
                    <a:pt x="22453" y="0"/>
                  </a:lnTo>
                  <a:lnTo>
                    <a:pt x="13944" y="2476"/>
                  </a:lnTo>
                  <a:lnTo>
                    <a:pt x="5511" y="5905"/>
                  </a:lnTo>
                  <a:lnTo>
                    <a:pt x="2590" y="6896"/>
                  </a:lnTo>
                  <a:lnTo>
                    <a:pt x="0" y="8432"/>
                  </a:lnTo>
                  <a:lnTo>
                    <a:pt x="4673" y="7366"/>
                  </a:lnTo>
                  <a:lnTo>
                    <a:pt x="9182" y="6959"/>
                  </a:lnTo>
                  <a:lnTo>
                    <a:pt x="340995" y="44526"/>
                  </a:lnTo>
                  <a:lnTo>
                    <a:pt x="345008" y="45161"/>
                  </a:lnTo>
                  <a:lnTo>
                    <a:pt x="348208" y="46037"/>
                  </a:lnTo>
                  <a:lnTo>
                    <a:pt x="350824" y="47256"/>
                  </a:lnTo>
                  <a:lnTo>
                    <a:pt x="362826" y="42443"/>
                  </a:lnTo>
                  <a:close/>
                </a:path>
                <a:path w="755650" h="205739">
                  <a:moveTo>
                    <a:pt x="445541" y="162039"/>
                  </a:moveTo>
                  <a:lnTo>
                    <a:pt x="439470" y="155867"/>
                  </a:lnTo>
                  <a:lnTo>
                    <a:pt x="364083" y="179362"/>
                  </a:lnTo>
                  <a:lnTo>
                    <a:pt x="370166" y="181825"/>
                  </a:lnTo>
                  <a:lnTo>
                    <a:pt x="373811" y="181825"/>
                  </a:lnTo>
                  <a:lnTo>
                    <a:pt x="373811" y="190487"/>
                  </a:lnTo>
                  <a:lnTo>
                    <a:pt x="444309" y="169456"/>
                  </a:lnTo>
                  <a:lnTo>
                    <a:pt x="445541" y="162039"/>
                  </a:lnTo>
                  <a:close/>
                </a:path>
                <a:path w="755650" h="205739">
                  <a:moveTo>
                    <a:pt x="755561" y="106375"/>
                  </a:moveTo>
                  <a:lnTo>
                    <a:pt x="753122" y="101434"/>
                  </a:lnTo>
                  <a:lnTo>
                    <a:pt x="749452" y="100190"/>
                  </a:lnTo>
                  <a:lnTo>
                    <a:pt x="745832" y="96469"/>
                  </a:lnTo>
                  <a:lnTo>
                    <a:pt x="445541" y="191719"/>
                  </a:lnTo>
                  <a:lnTo>
                    <a:pt x="446735" y="205333"/>
                  </a:lnTo>
                  <a:lnTo>
                    <a:pt x="755561" y="106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05643" y="5358790"/>
              <a:ext cx="33020" cy="89535"/>
            </a:xfrm>
            <a:custGeom>
              <a:avLst/>
              <a:gdLst/>
              <a:ahLst/>
              <a:cxnLst/>
              <a:rect l="l" t="t" r="r" b="b"/>
              <a:pathLst>
                <a:path w="33020" h="89535">
                  <a:moveTo>
                    <a:pt x="11658" y="0"/>
                  </a:moveTo>
                  <a:lnTo>
                    <a:pt x="0" y="4699"/>
                  </a:lnTo>
                  <a:lnTo>
                    <a:pt x="635" y="9258"/>
                  </a:lnTo>
                  <a:lnTo>
                    <a:pt x="838" y="11963"/>
                  </a:lnTo>
                  <a:lnTo>
                    <a:pt x="838" y="76517"/>
                  </a:lnTo>
                  <a:lnTo>
                    <a:pt x="3911" y="84327"/>
                  </a:lnTo>
                  <a:lnTo>
                    <a:pt x="8458" y="89522"/>
                  </a:lnTo>
                  <a:lnTo>
                    <a:pt x="15963" y="89103"/>
                  </a:lnTo>
                  <a:lnTo>
                    <a:pt x="19075" y="88658"/>
                  </a:lnTo>
                  <a:lnTo>
                    <a:pt x="31229" y="80010"/>
                  </a:lnTo>
                  <a:lnTo>
                    <a:pt x="32435" y="68859"/>
                  </a:lnTo>
                  <a:lnTo>
                    <a:pt x="11772" y="65176"/>
                  </a:lnTo>
                  <a:lnTo>
                    <a:pt x="11772" y="7035"/>
                  </a:lnTo>
                  <a:lnTo>
                    <a:pt x="11976" y="4508"/>
                  </a:lnTo>
                  <a:lnTo>
                    <a:pt x="11658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95648" y="5342699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4">
                  <a:moveTo>
                    <a:pt x="12001" y="0"/>
                  </a:moveTo>
                  <a:lnTo>
                    <a:pt x="0" y="4813"/>
                  </a:lnTo>
                  <a:lnTo>
                    <a:pt x="6019" y="7670"/>
                  </a:lnTo>
                  <a:lnTo>
                    <a:pt x="8699" y="12547"/>
                  </a:lnTo>
                  <a:lnTo>
                    <a:pt x="9994" y="20789"/>
                  </a:lnTo>
                  <a:lnTo>
                    <a:pt x="21653" y="16090"/>
                  </a:lnTo>
                  <a:lnTo>
                    <a:pt x="20929" y="9029"/>
                  </a:lnTo>
                  <a:lnTo>
                    <a:pt x="17906" y="3555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45349" y="5343537"/>
              <a:ext cx="46990" cy="59055"/>
            </a:xfrm>
            <a:custGeom>
              <a:avLst/>
              <a:gdLst/>
              <a:ahLst/>
              <a:cxnLst/>
              <a:rect l="l" t="t" r="r" b="b"/>
              <a:pathLst>
                <a:path w="46989" h="59054">
                  <a:moveTo>
                    <a:pt x="14015" y="0"/>
                  </a:moveTo>
                  <a:lnTo>
                    <a:pt x="0" y="19797"/>
                  </a:lnTo>
                  <a:lnTo>
                    <a:pt x="3987" y="43300"/>
                  </a:lnTo>
                  <a:lnTo>
                    <a:pt x="21193" y="58450"/>
                  </a:lnTo>
                  <a:lnTo>
                    <a:pt x="46832" y="53187"/>
                  </a:lnTo>
                  <a:lnTo>
                    <a:pt x="29405" y="48356"/>
                  </a:lnTo>
                  <a:lnTo>
                    <a:pt x="17675" y="35871"/>
                  </a:lnTo>
                  <a:lnTo>
                    <a:pt x="12319" y="18747"/>
                  </a:lnTo>
                  <a:lnTo>
                    <a:pt x="14015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37369" y="5307215"/>
              <a:ext cx="369570" cy="123825"/>
            </a:xfrm>
            <a:custGeom>
              <a:avLst/>
              <a:gdLst/>
              <a:ahLst/>
              <a:cxnLst/>
              <a:rect l="l" t="t" r="r" b="b"/>
              <a:pathLst>
                <a:path w="369570" h="123825">
                  <a:moveTo>
                    <a:pt x="16637" y="0"/>
                  </a:moveTo>
                  <a:lnTo>
                    <a:pt x="12128" y="406"/>
                  </a:lnTo>
                  <a:lnTo>
                    <a:pt x="7454" y="1473"/>
                  </a:lnTo>
                  <a:lnTo>
                    <a:pt x="3340" y="3898"/>
                  </a:lnTo>
                  <a:lnTo>
                    <a:pt x="0" y="7746"/>
                  </a:lnTo>
                  <a:lnTo>
                    <a:pt x="736" y="15303"/>
                  </a:lnTo>
                  <a:lnTo>
                    <a:pt x="2971" y="69735"/>
                  </a:lnTo>
                  <a:lnTo>
                    <a:pt x="369138" y="123240"/>
                  </a:lnTo>
                  <a:lnTo>
                    <a:pt x="369112" y="122910"/>
                  </a:lnTo>
                  <a:lnTo>
                    <a:pt x="369112" y="63538"/>
                  </a:lnTo>
                  <a:lnTo>
                    <a:pt x="367580" y="52522"/>
                  </a:lnTo>
                  <a:lnTo>
                    <a:pt x="364239" y="44989"/>
                  </a:lnTo>
                  <a:lnTo>
                    <a:pt x="358168" y="40238"/>
                  </a:lnTo>
                  <a:lnTo>
                    <a:pt x="348449" y="37566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40340" y="5376951"/>
              <a:ext cx="374015" cy="71755"/>
            </a:xfrm>
            <a:custGeom>
              <a:avLst/>
              <a:gdLst/>
              <a:ahLst/>
              <a:cxnLst/>
              <a:rect l="l" t="t" r="r" b="b"/>
              <a:pathLst>
                <a:path w="374014" h="71754">
                  <a:moveTo>
                    <a:pt x="0" y="0"/>
                  </a:moveTo>
                  <a:lnTo>
                    <a:pt x="203" y="11137"/>
                  </a:lnTo>
                  <a:lnTo>
                    <a:pt x="8699" y="19773"/>
                  </a:lnTo>
                  <a:lnTo>
                    <a:pt x="17208" y="19773"/>
                  </a:lnTo>
                  <a:lnTo>
                    <a:pt x="356412" y="70497"/>
                  </a:lnTo>
                  <a:lnTo>
                    <a:pt x="360286" y="71272"/>
                  </a:lnTo>
                  <a:lnTo>
                    <a:pt x="367106" y="71564"/>
                  </a:lnTo>
                  <a:lnTo>
                    <a:pt x="373761" y="71361"/>
                  </a:lnTo>
                  <a:lnTo>
                    <a:pt x="369315" y="66255"/>
                  </a:lnTo>
                  <a:lnTo>
                    <a:pt x="366293" y="58686"/>
                  </a:lnTo>
                  <a:lnTo>
                    <a:pt x="366166" y="535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7177" y="5305196"/>
              <a:ext cx="1005205" cy="365760"/>
            </a:xfrm>
            <a:custGeom>
              <a:avLst/>
              <a:gdLst/>
              <a:ahLst/>
              <a:cxnLst/>
              <a:rect l="l" t="t" r="r" b="b"/>
              <a:pathLst>
                <a:path w="1005204" h="365760">
                  <a:moveTo>
                    <a:pt x="622693" y="11938"/>
                  </a:moveTo>
                  <a:lnTo>
                    <a:pt x="620928" y="12382"/>
                  </a:lnTo>
                  <a:lnTo>
                    <a:pt x="620928" y="17322"/>
                  </a:lnTo>
                  <a:lnTo>
                    <a:pt x="622693" y="11938"/>
                  </a:lnTo>
                  <a:close/>
                </a:path>
                <a:path w="1005204" h="365760">
                  <a:moveTo>
                    <a:pt x="989330" y="125260"/>
                  </a:moveTo>
                  <a:lnTo>
                    <a:pt x="989304" y="65557"/>
                  </a:lnTo>
                  <a:lnTo>
                    <a:pt x="719785" y="9906"/>
                  </a:lnTo>
                  <a:lnTo>
                    <a:pt x="635520" y="0"/>
                  </a:lnTo>
                  <a:lnTo>
                    <a:pt x="630656" y="1244"/>
                  </a:lnTo>
                  <a:lnTo>
                    <a:pt x="624573" y="6210"/>
                  </a:lnTo>
                  <a:lnTo>
                    <a:pt x="622693" y="11938"/>
                  </a:lnTo>
                  <a:lnTo>
                    <a:pt x="630656" y="9906"/>
                  </a:lnTo>
                  <a:lnTo>
                    <a:pt x="637971" y="9906"/>
                  </a:lnTo>
                  <a:lnTo>
                    <a:pt x="969860" y="48234"/>
                  </a:lnTo>
                  <a:lnTo>
                    <a:pt x="977125" y="49491"/>
                  </a:lnTo>
                  <a:lnTo>
                    <a:pt x="979576" y="58140"/>
                  </a:lnTo>
                  <a:lnTo>
                    <a:pt x="980795" y="66814"/>
                  </a:lnTo>
                  <a:lnTo>
                    <a:pt x="989330" y="125260"/>
                  </a:lnTo>
                  <a:close/>
                </a:path>
                <a:path w="1005204" h="365760">
                  <a:moveTo>
                    <a:pt x="1005001" y="359613"/>
                  </a:moveTo>
                  <a:lnTo>
                    <a:pt x="1002893" y="198247"/>
                  </a:lnTo>
                  <a:lnTo>
                    <a:pt x="22885" y="39535"/>
                  </a:lnTo>
                  <a:lnTo>
                    <a:pt x="16421" y="38963"/>
                  </a:lnTo>
                  <a:lnTo>
                    <a:pt x="7289" y="39903"/>
                  </a:lnTo>
                  <a:lnTo>
                    <a:pt x="2717" y="45453"/>
                  </a:lnTo>
                  <a:lnTo>
                    <a:pt x="0" y="56591"/>
                  </a:lnTo>
                  <a:lnTo>
                    <a:pt x="4851" y="52717"/>
                  </a:lnTo>
                  <a:lnTo>
                    <a:pt x="10922" y="50571"/>
                  </a:lnTo>
                  <a:lnTo>
                    <a:pt x="17678" y="49822"/>
                  </a:lnTo>
                  <a:lnTo>
                    <a:pt x="24599" y="50114"/>
                  </a:lnTo>
                  <a:lnTo>
                    <a:pt x="971969" y="184010"/>
                  </a:lnTo>
                  <a:lnTo>
                    <a:pt x="980376" y="185445"/>
                  </a:lnTo>
                  <a:lnTo>
                    <a:pt x="987018" y="189712"/>
                  </a:lnTo>
                  <a:lnTo>
                    <a:pt x="987018" y="202158"/>
                  </a:lnTo>
                  <a:lnTo>
                    <a:pt x="987818" y="263474"/>
                  </a:lnTo>
                  <a:lnTo>
                    <a:pt x="990244" y="273329"/>
                  </a:lnTo>
                  <a:lnTo>
                    <a:pt x="991501" y="283781"/>
                  </a:lnTo>
                  <a:lnTo>
                    <a:pt x="991958" y="293357"/>
                  </a:lnTo>
                  <a:lnTo>
                    <a:pt x="992035" y="339572"/>
                  </a:lnTo>
                  <a:lnTo>
                    <a:pt x="1003884" y="365531"/>
                  </a:lnTo>
                  <a:lnTo>
                    <a:pt x="1005001" y="3596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64013" y="5166042"/>
              <a:ext cx="744220" cy="240665"/>
            </a:xfrm>
            <a:custGeom>
              <a:avLst/>
              <a:gdLst/>
              <a:ahLst/>
              <a:cxnLst/>
              <a:rect l="l" t="t" r="r" b="b"/>
              <a:pathLst>
                <a:path w="744220" h="240664">
                  <a:moveTo>
                    <a:pt x="25146" y="27838"/>
                  </a:moveTo>
                  <a:lnTo>
                    <a:pt x="13335" y="25577"/>
                  </a:lnTo>
                  <a:lnTo>
                    <a:pt x="7251" y="17399"/>
                  </a:lnTo>
                  <a:lnTo>
                    <a:pt x="5778" y="7493"/>
                  </a:lnTo>
                  <a:lnTo>
                    <a:pt x="7823" y="0"/>
                  </a:lnTo>
                  <a:lnTo>
                    <a:pt x="0" y="9956"/>
                  </a:lnTo>
                  <a:lnTo>
                    <a:pt x="1435" y="22618"/>
                  </a:lnTo>
                  <a:lnTo>
                    <a:pt x="10375" y="30924"/>
                  </a:lnTo>
                  <a:lnTo>
                    <a:pt x="25146" y="27838"/>
                  </a:lnTo>
                  <a:close/>
                </a:path>
                <a:path w="744220" h="240664">
                  <a:moveTo>
                    <a:pt x="231216" y="230073"/>
                  </a:moveTo>
                  <a:lnTo>
                    <a:pt x="209143" y="226733"/>
                  </a:lnTo>
                  <a:lnTo>
                    <a:pt x="196075" y="211213"/>
                  </a:lnTo>
                  <a:lnTo>
                    <a:pt x="191592" y="191973"/>
                  </a:lnTo>
                  <a:lnTo>
                    <a:pt x="195351" y="177495"/>
                  </a:lnTo>
                  <a:lnTo>
                    <a:pt x="181203" y="197586"/>
                  </a:lnTo>
                  <a:lnTo>
                    <a:pt x="184327" y="221767"/>
                  </a:lnTo>
                  <a:lnTo>
                    <a:pt x="201930" y="236956"/>
                  </a:lnTo>
                  <a:lnTo>
                    <a:pt x="231216" y="230073"/>
                  </a:lnTo>
                  <a:close/>
                </a:path>
                <a:path w="744220" h="240664">
                  <a:moveTo>
                    <a:pt x="341553" y="141020"/>
                  </a:moveTo>
                  <a:lnTo>
                    <a:pt x="320573" y="133032"/>
                  </a:lnTo>
                  <a:lnTo>
                    <a:pt x="308495" y="116090"/>
                  </a:lnTo>
                  <a:lnTo>
                    <a:pt x="305638" y="96532"/>
                  </a:lnTo>
                  <a:lnTo>
                    <a:pt x="312356" y="80721"/>
                  </a:lnTo>
                  <a:lnTo>
                    <a:pt x="318757" y="75145"/>
                  </a:lnTo>
                  <a:lnTo>
                    <a:pt x="323316" y="69570"/>
                  </a:lnTo>
                  <a:lnTo>
                    <a:pt x="322402" y="66789"/>
                  </a:lnTo>
                  <a:lnTo>
                    <a:pt x="322402" y="38976"/>
                  </a:lnTo>
                  <a:lnTo>
                    <a:pt x="325132" y="30607"/>
                  </a:lnTo>
                  <a:lnTo>
                    <a:pt x="329692" y="27838"/>
                  </a:lnTo>
                  <a:lnTo>
                    <a:pt x="318757" y="28752"/>
                  </a:lnTo>
                  <a:lnTo>
                    <a:pt x="315087" y="36182"/>
                  </a:lnTo>
                  <a:lnTo>
                    <a:pt x="315087" y="63080"/>
                  </a:lnTo>
                  <a:lnTo>
                    <a:pt x="316026" y="70510"/>
                  </a:lnTo>
                  <a:lnTo>
                    <a:pt x="314363" y="74714"/>
                  </a:lnTo>
                  <a:lnTo>
                    <a:pt x="306895" y="79781"/>
                  </a:lnTo>
                  <a:lnTo>
                    <a:pt x="297307" y="97840"/>
                  </a:lnTo>
                  <a:lnTo>
                    <a:pt x="302691" y="120497"/>
                  </a:lnTo>
                  <a:lnTo>
                    <a:pt x="318833" y="138112"/>
                  </a:lnTo>
                  <a:lnTo>
                    <a:pt x="341553" y="141020"/>
                  </a:lnTo>
                  <a:close/>
                </a:path>
                <a:path w="744220" h="240664">
                  <a:moveTo>
                    <a:pt x="684085" y="97104"/>
                  </a:moveTo>
                  <a:lnTo>
                    <a:pt x="671410" y="95389"/>
                  </a:lnTo>
                  <a:lnTo>
                    <a:pt x="662952" y="86131"/>
                  </a:lnTo>
                  <a:lnTo>
                    <a:pt x="659282" y="74320"/>
                  </a:lnTo>
                  <a:lnTo>
                    <a:pt x="660958" y="64947"/>
                  </a:lnTo>
                  <a:lnTo>
                    <a:pt x="653288" y="76238"/>
                  </a:lnTo>
                  <a:lnTo>
                    <a:pt x="656107" y="92163"/>
                  </a:lnTo>
                  <a:lnTo>
                    <a:pt x="667131" y="102527"/>
                  </a:lnTo>
                  <a:lnTo>
                    <a:pt x="684085" y="97104"/>
                  </a:lnTo>
                  <a:close/>
                </a:path>
                <a:path w="744220" h="240664">
                  <a:moveTo>
                    <a:pt x="743661" y="63703"/>
                  </a:moveTo>
                  <a:lnTo>
                    <a:pt x="736371" y="64947"/>
                  </a:lnTo>
                  <a:lnTo>
                    <a:pt x="736371" y="240588"/>
                  </a:lnTo>
                  <a:lnTo>
                    <a:pt x="743661" y="240588"/>
                  </a:lnTo>
                  <a:lnTo>
                    <a:pt x="743661" y="63703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21710" y="5127078"/>
              <a:ext cx="779145" cy="280035"/>
            </a:xfrm>
            <a:custGeom>
              <a:avLst/>
              <a:gdLst/>
              <a:ahLst/>
              <a:cxnLst/>
              <a:rect l="l" t="t" r="r" b="b"/>
              <a:pathLst>
                <a:path w="779145" h="280035">
                  <a:moveTo>
                    <a:pt x="133804" y="11137"/>
                  </a:moveTo>
                  <a:lnTo>
                    <a:pt x="20040" y="11137"/>
                  </a:lnTo>
                  <a:lnTo>
                    <a:pt x="740371" y="81635"/>
                  </a:lnTo>
                  <a:lnTo>
                    <a:pt x="752815" y="86946"/>
                  </a:lnTo>
                  <a:lnTo>
                    <a:pt x="760650" y="96254"/>
                  </a:lnTo>
                  <a:lnTo>
                    <a:pt x="764728" y="107994"/>
                  </a:lnTo>
                  <a:lnTo>
                    <a:pt x="765898" y="120599"/>
                  </a:lnTo>
                  <a:lnTo>
                    <a:pt x="766813" y="266242"/>
                  </a:lnTo>
                  <a:lnTo>
                    <a:pt x="778675" y="279552"/>
                  </a:lnTo>
                  <a:lnTo>
                    <a:pt x="776833" y="118745"/>
                  </a:lnTo>
                  <a:lnTo>
                    <a:pt x="759913" y="75964"/>
                  </a:lnTo>
                  <a:lnTo>
                    <a:pt x="740371" y="70523"/>
                  </a:lnTo>
                  <a:lnTo>
                    <a:pt x="133804" y="11137"/>
                  </a:lnTo>
                  <a:close/>
                </a:path>
                <a:path w="779145" h="280035">
                  <a:moveTo>
                    <a:pt x="2671" y="12806"/>
                  </a:moveTo>
                  <a:lnTo>
                    <a:pt x="1816" y="12979"/>
                  </a:lnTo>
                  <a:lnTo>
                    <a:pt x="0" y="22263"/>
                  </a:lnTo>
                  <a:lnTo>
                    <a:pt x="2671" y="12806"/>
                  </a:lnTo>
                  <a:close/>
                </a:path>
                <a:path w="779145" h="280035">
                  <a:moveTo>
                    <a:pt x="20040" y="0"/>
                  </a:moveTo>
                  <a:lnTo>
                    <a:pt x="12805" y="1651"/>
                  </a:lnTo>
                  <a:lnTo>
                    <a:pt x="7277" y="4868"/>
                  </a:lnTo>
                  <a:lnTo>
                    <a:pt x="3120" y="11217"/>
                  </a:lnTo>
                  <a:lnTo>
                    <a:pt x="2671" y="12806"/>
                  </a:lnTo>
                  <a:lnTo>
                    <a:pt x="10922" y="11137"/>
                  </a:lnTo>
                  <a:lnTo>
                    <a:pt x="133804" y="11137"/>
                  </a:lnTo>
                  <a:lnTo>
                    <a:pt x="20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90517" y="5873927"/>
              <a:ext cx="374015" cy="907415"/>
            </a:xfrm>
            <a:custGeom>
              <a:avLst/>
              <a:gdLst/>
              <a:ahLst/>
              <a:cxnLst/>
              <a:rect l="l" t="t" r="r" b="b"/>
              <a:pathLst>
                <a:path w="374014" h="907415">
                  <a:moveTo>
                    <a:pt x="96101" y="0"/>
                  </a:moveTo>
                  <a:lnTo>
                    <a:pt x="89700" y="1041"/>
                  </a:lnTo>
                  <a:lnTo>
                    <a:pt x="84734" y="4178"/>
                  </a:lnTo>
                  <a:lnTo>
                    <a:pt x="82385" y="8369"/>
                  </a:lnTo>
                  <a:lnTo>
                    <a:pt x="45098" y="61810"/>
                  </a:lnTo>
                  <a:lnTo>
                    <a:pt x="44551" y="63385"/>
                  </a:lnTo>
                  <a:lnTo>
                    <a:pt x="48768" y="75158"/>
                  </a:lnTo>
                  <a:lnTo>
                    <a:pt x="49835" y="80492"/>
                  </a:lnTo>
                  <a:lnTo>
                    <a:pt x="47726" y="86918"/>
                  </a:lnTo>
                  <a:lnTo>
                    <a:pt x="28283" y="124320"/>
                  </a:lnTo>
                  <a:lnTo>
                    <a:pt x="26251" y="124523"/>
                  </a:lnTo>
                  <a:lnTo>
                    <a:pt x="18107" y="177618"/>
                  </a:lnTo>
                  <a:lnTo>
                    <a:pt x="11444" y="232225"/>
                  </a:lnTo>
                  <a:lnTo>
                    <a:pt x="6281" y="287908"/>
                  </a:lnTo>
                  <a:lnTo>
                    <a:pt x="2639" y="344228"/>
                  </a:lnTo>
                  <a:lnTo>
                    <a:pt x="539" y="400746"/>
                  </a:lnTo>
                  <a:lnTo>
                    <a:pt x="0" y="457024"/>
                  </a:lnTo>
                  <a:lnTo>
                    <a:pt x="1042" y="512625"/>
                  </a:lnTo>
                  <a:lnTo>
                    <a:pt x="3685" y="567109"/>
                  </a:lnTo>
                  <a:lnTo>
                    <a:pt x="7951" y="620039"/>
                  </a:lnTo>
                  <a:lnTo>
                    <a:pt x="13858" y="670977"/>
                  </a:lnTo>
                  <a:lnTo>
                    <a:pt x="21428" y="719484"/>
                  </a:lnTo>
                  <a:lnTo>
                    <a:pt x="30680" y="765122"/>
                  </a:lnTo>
                  <a:lnTo>
                    <a:pt x="41635" y="807452"/>
                  </a:lnTo>
                  <a:lnTo>
                    <a:pt x="54312" y="846038"/>
                  </a:lnTo>
                  <a:lnTo>
                    <a:pt x="73315" y="887748"/>
                  </a:lnTo>
                  <a:lnTo>
                    <a:pt x="98996" y="906945"/>
                  </a:lnTo>
                  <a:lnTo>
                    <a:pt x="113559" y="906820"/>
                  </a:lnTo>
                  <a:lnTo>
                    <a:pt x="129037" y="903551"/>
                  </a:lnTo>
                  <a:lnTo>
                    <a:pt x="145036" y="896818"/>
                  </a:lnTo>
                  <a:lnTo>
                    <a:pt x="161163" y="886307"/>
                  </a:lnTo>
                  <a:lnTo>
                    <a:pt x="216306" y="844092"/>
                  </a:lnTo>
                  <a:lnTo>
                    <a:pt x="223671" y="839036"/>
                  </a:lnTo>
                  <a:lnTo>
                    <a:pt x="229113" y="838433"/>
                  </a:lnTo>
                  <a:lnTo>
                    <a:pt x="232485" y="842533"/>
                  </a:lnTo>
                  <a:lnTo>
                    <a:pt x="233642" y="851585"/>
                  </a:lnTo>
                  <a:lnTo>
                    <a:pt x="233642" y="876706"/>
                  </a:lnTo>
                  <a:lnTo>
                    <a:pt x="234692" y="883321"/>
                  </a:lnTo>
                  <a:lnTo>
                    <a:pt x="237712" y="886328"/>
                  </a:lnTo>
                  <a:lnTo>
                    <a:pt x="242504" y="885727"/>
                  </a:lnTo>
                  <a:lnTo>
                    <a:pt x="248869" y="881519"/>
                  </a:lnTo>
                  <a:lnTo>
                    <a:pt x="362852" y="790663"/>
                  </a:lnTo>
                  <a:lnTo>
                    <a:pt x="373888" y="766102"/>
                  </a:lnTo>
                  <a:lnTo>
                    <a:pt x="373888" y="382943"/>
                  </a:lnTo>
                  <a:lnTo>
                    <a:pt x="372222" y="369728"/>
                  </a:lnTo>
                  <a:lnTo>
                    <a:pt x="367649" y="362577"/>
                  </a:lnTo>
                  <a:lnTo>
                    <a:pt x="360804" y="360938"/>
                  </a:lnTo>
                  <a:lnTo>
                    <a:pt x="352323" y="364261"/>
                  </a:lnTo>
                  <a:lnTo>
                    <a:pt x="315049" y="386156"/>
                  </a:lnTo>
                  <a:lnTo>
                    <a:pt x="290492" y="392467"/>
                  </a:lnTo>
                  <a:lnTo>
                    <a:pt x="275385" y="381346"/>
                  </a:lnTo>
                  <a:lnTo>
                    <a:pt x="267762" y="356998"/>
                  </a:lnTo>
                  <a:lnTo>
                    <a:pt x="265658" y="323634"/>
                  </a:lnTo>
                  <a:lnTo>
                    <a:pt x="265658" y="127520"/>
                  </a:lnTo>
                  <a:lnTo>
                    <a:pt x="264241" y="109503"/>
                  </a:lnTo>
                  <a:lnTo>
                    <a:pt x="259821" y="96796"/>
                  </a:lnTo>
                  <a:lnTo>
                    <a:pt x="252151" y="87694"/>
                  </a:lnTo>
                  <a:lnTo>
                    <a:pt x="240982" y="80492"/>
                  </a:lnTo>
                  <a:lnTo>
                    <a:pt x="99200" y="1943"/>
                  </a:lnTo>
                  <a:lnTo>
                    <a:pt x="96101" y="0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166935" y="5971527"/>
              <a:ext cx="229235" cy="334645"/>
            </a:xfrm>
            <a:custGeom>
              <a:avLst/>
              <a:gdLst/>
              <a:ahLst/>
              <a:cxnLst/>
              <a:rect l="l" t="t" r="r" b="b"/>
              <a:pathLst>
                <a:path w="229235" h="334645">
                  <a:moveTo>
                    <a:pt x="0" y="0"/>
                  </a:moveTo>
                  <a:lnTo>
                    <a:pt x="7810" y="273646"/>
                  </a:lnTo>
                  <a:lnTo>
                    <a:pt x="11556" y="273608"/>
                  </a:lnTo>
                  <a:lnTo>
                    <a:pt x="228765" y="334492"/>
                  </a:lnTo>
                  <a:lnTo>
                    <a:pt x="221627" y="50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18536" y="5122951"/>
              <a:ext cx="1445895" cy="2553335"/>
            </a:xfrm>
            <a:custGeom>
              <a:avLst/>
              <a:gdLst/>
              <a:ahLst/>
              <a:cxnLst/>
              <a:rect l="l" t="t" r="r" b="b"/>
              <a:pathLst>
                <a:path w="1445895" h="2553334">
                  <a:moveTo>
                    <a:pt x="1074661" y="1429194"/>
                  </a:moveTo>
                  <a:lnTo>
                    <a:pt x="1083995" y="2280678"/>
                  </a:lnTo>
                  <a:lnTo>
                    <a:pt x="1090304" y="2287751"/>
                  </a:lnTo>
                  <a:lnTo>
                    <a:pt x="1095478" y="2297179"/>
                  </a:lnTo>
                  <a:lnTo>
                    <a:pt x="1098978" y="2308107"/>
                  </a:lnTo>
                  <a:lnTo>
                    <a:pt x="1100264" y="2319680"/>
                  </a:lnTo>
                  <a:lnTo>
                    <a:pt x="1100264" y="2428163"/>
                  </a:lnTo>
                  <a:lnTo>
                    <a:pt x="1098038" y="2437279"/>
                  </a:lnTo>
                  <a:lnTo>
                    <a:pt x="1094232" y="2444135"/>
                  </a:lnTo>
                  <a:lnTo>
                    <a:pt x="1089634" y="2449289"/>
                  </a:lnTo>
                  <a:lnTo>
                    <a:pt x="1085037" y="2453297"/>
                  </a:lnTo>
                  <a:lnTo>
                    <a:pt x="1085037" y="2471978"/>
                  </a:lnTo>
                  <a:lnTo>
                    <a:pt x="1085037" y="2480005"/>
                  </a:lnTo>
                  <a:lnTo>
                    <a:pt x="1081887" y="2484272"/>
                  </a:lnTo>
                  <a:lnTo>
                    <a:pt x="1075575" y="2490685"/>
                  </a:lnTo>
                  <a:lnTo>
                    <a:pt x="1018857" y="2545727"/>
                  </a:lnTo>
                  <a:lnTo>
                    <a:pt x="1013230" y="2551167"/>
                  </a:lnTo>
                  <a:lnTo>
                    <a:pt x="1005732" y="2553147"/>
                  </a:lnTo>
                  <a:lnTo>
                    <a:pt x="996261" y="2551817"/>
                  </a:lnTo>
                  <a:lnTo>
                    <a:pt x="984719" y="2547327"/>
                  </a:lnTo>
                  <a:lnTo>
                    <a:pt x="70891" y="2165781"/>
                  </a:lnTo>
                  <a:lnTo>
                    <a:pt x="63004" y="2164740"/>
                  </a:lnTo>
                  <a:lnTo>
                    <a:pt x="59855" y="2161514"/>
                  </a:lnTo>
                  <a:lnTo>
                    <a:pt x="59855" y="2148700"/>
                  </a:lnTo>
                  <a:lnTo>
                    <a:pt x="0" y="244741"/>
                  </a:lnTo>
                </a:path>
                <a:path w="1445895" h="2553334">
                  <a:moveTo>
                    <a:pt x="11010" y="217500"/>
                  </a:moveTo>
                  <a:lnTo>
                    <a:pt x="82969" y="198780"/>
                  </a:lnTo>
                  <a:lnTo>
                    <a:pt x="89286" y="196641"/>
                  </a:lnTo>
                  <a:lnTo>
                    <a:pt x="95762" y="196108"/>
                  </a:lnTo>
                  <a:lnTo>
                    <a:pt x="102541" y="196378"/>
                  </a:lnTo>
                  <a:lnTo>
                    <a:pt x="109766" y="196646"/>
                  </a:lnTo>
                  <a:lnTo>
                    <a:pt x="625500" y="268249"/>
                  </a:lnTo>
                </a:path>
                <a:path w="1445895" h="2553334">
                  <a:moveTo>
                    <a:pt x="1007833" y="323291"/>
                  </a:moveTo>
                  <a:lnTo>
                    <a:pt x="1061415" y="330238"/>
                  </a:lnTo>
                  <a:lnTo>
                    <a:pt x="1069276" y="332384"/>
                  </a:lnTo>
                  <a:lnTo>
                    <a:pt x="1072426" y="333984"/>
                  </a:lnTo>
                  <a:lnTo>
                    <a:pt x="1072426" y="345198"/>
                  </a:lnTo>
                  <a:lnTo>
                    <a:pt x="1074534" y="699490"/>
                  </a:lnTo>
                </a:path>
                <a:path w="1445895" h="2553334">
                  <a:moveTo>
                    <a:pt x="998385" y="324904"/>
                  </a:moveTo>
                  <a:lnTo>
                    <a:pt x="631799" y="273075"/>
                  </a:lnTo>
                  <a:lnTo>
                    <a:pt x="624433" y="273075"/>
                  </a:lnTo>
                  <a:lnTo>
                    <a:pt x="622871" y="263448"/>
                  </a:lnTo>
                  <a:lnTo>
                    <a:pt x="622871" y="252209"/>
                  </a:lnTo>
                  <a:lnTo>
                    <a:pt x="619721" y="200926"/>
                  </a:lnTo>
                  <a:lnTo>
                    <a:pt x="621362" y="192784"/>
                  </a:lnTo>
                  <a:lnTo>
                    <a:pt x="625760" y="187496"/>
                  </a:lnTo>
                  <a:lnTo>
                    <a:pt x="632130" y="184913"/>
                  </a:lnTo>
                  <a:lnTo>
                    <a:pt x="639686" y="184886"/>
                  </a:lnTo>
                  <a:lnTo>
                    <a:pt x="963193" y="221234"/>
                  </a:lnTo>
                  <a:lnTo>
                    <a:pt x="975105" y="224233"/>
                  </a:lnTo>
                  <a:lnTo>
                    <a:pt x="982432" y="229984"/>
                  </a:lnTo>
                  <a:lnTo>
                    <a:pt x="986308" y="238439"/>
                  </a:lnTo>
                  <a:lnTo>
                    <a:pt x="987869" y="249554"/>
                  </a:lnTo>
                  <a:lnTo>
                    <a:pt x="987869" y="302450"/>
                  </a:lnTo>
                  <a:lnTo>
                    <a:pt x="987869" y="321690"/>
                  </a:lnTo>
                  <a:lnTo>
                    <a:pt x="991019" y="323837"/>
                  </a:lnTo>
                  <a:lnTo>
                    <a:pt x="998385" y="324904"/>
                  </a:lnTo>
                  <a:lnTo>
                    <a:pt x="1019403" y="317944"/>
                  </a:lnTo>
                  <a:lnTo>
                    <a:pt x="1019403" y="305130"/>
                  </a:lnTo>
                  <a:lnTo>
                    <a:pt x="1010129" y="308435"/>
                  </a:lnTo>
                  <a:lnTo>
                    <a:pt x="1003569" y="309195"/>
                  </a:lnTo>
                  <a:lnTo>
                    <a:pt x="999672" y="306853"/>
                  </a:lnTo>
                  <a:lnTo>
                    <a:pt x="998385" y="300850"/>
                  </a:lnTo>
                  <a:lnTo>
                    <a:pt x="998385" y="244741"/>
                  </a:lnTo>
                  <a:lnTo>
                    <a:pt x="997508" y="234681"/>
                  </a:lnTo>
                  <a:lnTo>
                    <a:pt x="653846" y="178473"/>
                  </a:lnTo>
                  <a:lnTo>
                    <a:pt x="645708" y="178123"/>
                  </a:lnTo>
                  <a:lnTo>
                    <a:pt x="639537" y="179274"/>
                  </a:lnTo>
                  <a:lnTo>
                    <a:pt x="634351" y="181628"/>
                  </a:lnTo>
                  <a:lnTo>
                    <a:pt x="629170" y="184886"/>
                  </a:lnTo>
                </a:path>
                <a:path w="1445895" h="2553334">
                  <a:moveTo>
                    <a:pt x="1019403" y="305130"/>
                  </a:moveTo>
                  <a:lnTo>
                    <a:pt x="998385" y="300850"/>
                  </a:lnTo>
                </a:path>
                <a:path w="1445895" h="2553334">
                  <a:moveTo>
                    <a:pt x="369188" y="232981"/>
                  </a:moveTo>
                  <a:lnTo>
                    <a:pt x="607644" y="172605"/>
                  </a:lnTo>
                  <a:lnTo>
                    <a:pt x="604494" y="28854"/>
                  </a:lnTo>
                  <a:lnTo>
                    <a:pt x="606307" y="14295"/>
                  </a:lnTo>
                  <a:lnTo>
                    <a:pt x="612362" y="7346"/>
                  </a:lnTo>
                  <a:lnTo>
                    <a:pt x="621178" y="5408"/>
                  </a:lnTo>
                  <a:lnTo>
                    <a:pt x="631278" y="5880"/>
                  </a:lnTo>
                  <a:lnTo>
                    <a:pt x="1342897" y="74282"/>
                  </a:lnTo>
                  <a:lnTo>
                    <a:pt x="1378734" y="102007"/>
                  </a:lnTo>
                  <a:lnTo>
                    <a:pt x="1382293" y="285343"/>
                  </a:lnTo>
                  <a:lnTo>
                    <a:pt x="1378221" y="277565"/>
                  </a:lnTo>
                  <a:lnTo>
                    <a:pt x="1372520" y="272335"/>
                  </a:lnTo>
                  <a:lnTo>
                    <a:pt x="1365534" y="269205"/>
                  </a:lnTo>
                  <a:lnTo>
                    <a:pt x="1357604" y="267728"/>
                  </a:lnTo>
                  <a:lnTo>
                    <a:pt x="994714" y="223900"/>
                  </a:lnTo>
                </a:path>
                <a:path w="1445895" h="2553334">
                  <a:moveTo>
                    <a:pt x="647547" y="176339"/>
                  </a:moveTo>
                  <a:lnTo>
                    <a:pt x="608164" y="171538"/>
                  </a:lnTo>
                </a:path>
                <a:path w="1445895" h="2553334">
                  <a:moveTo>
                    <a:pt x="1072426" y="481469"/>
                  </a:moveTo>
                  <a:lnTo>
                    <a:pt x="1390180" y="367118"/>
                  </a:lnTo>
                  <a:lnTo>
                    <a:pt x="1390180" y="114363"/>
                  </a:lnTo>
                  <a:lnTo>
                    <a:pt x="1368673" y="74295"/>
                  </a:lnTo>
                  <a:lnTo>
                    <a:pt x="640181" y="1612"/>
                  </a:lnTo>
                  <a:lnTo>
                    <a:pt x="633882" y="1066"/>
                  </a:lnTo>
                  <a:lnTo>
                    <a:pt x="626541" y="0"/>
                  </a:lnTo>
                  <a:lnTo>
                    <a:pt x="621830" y="2666"/>
                  </a:lnTo>
                  <a:lnTo>
                    <a:pt x="609752" y="8559"/>
                  </a:lnTo>
                </a:path>
                <a:path w="1445895" h="2553334">
                  <a:moveTo>
                    <a:pt x="1083995" y="2280678"/>
                  </a:moveTo>
                  <a:lnTo>
                    <a:pt x="1071997" y="2288928"/>
                  </a:lnTo>
                  <a:lnTo>
                    <a:pt x="1062516" y="2301787"/>
                  </a:lnTo>
                  <a:lnTo>
                    <a:pt x="1056288" y="2318249"/>
                  </a:lnTo>
                  <a:lnTo>
                    <a:pt x="1054049" y="2337308"/>
                  </a:lnTo>
                  <a:lnTo>
                    <a:pt x="1054049" y="2440470"/>
                  </a:lnTo>
                  <a:lnTo>
                    <a:pt x="1055788" y="2451857"/>
                  </a:lnTo>
                  <a:lnTo>
                    <a:pt x="1061270" y="2459894"/>
                  </a:lnTo>
                  <a:lnTo>
                    <a:pt x="1070888" y="2461426"/>
                  </a:lnTo>
                  <a:lnTo>
                    <a:pt x="1085037" y="2453297"/>
                  </a:lnTo>
                </a:path>
                <a:path w="1445895" h="2553334">
                  <a:moveTo>
                    <a:pt x="1091336" y="2292972"/>
                  </a:moveTo>
                  <a:lnTo>
                    <a:pt x="1365504" y="2049843"/>
                  </a:lnTo>
                  <a:lnTo>
                    <a:pt x="1367091" y="1593481"/>
                  </a:lnTo>
                </a:path>
                <a:path w="1445895" h="2553334">
                  <a:moveTo>
                    <a:pt x="1367091" y="1816315"/>
                  </a:moveTo>
                  <a:lnTo>
                    <a:pt x="1376540" y="1817916"/>
                  </a:lnTo>
                  <a:lnTo>
                    <a:pt x="1378102" y="1822183"/>
                  </a:lnTo>
                  <a:lnTo>
                    <a:pt x="1378102" y="1836623"/>
                  </a:lnTo>
                  <a:lnTo>
                    <a:pt x="1381251" y="2185022"/>
                  </a:lnTo>
                  <a:lnTo>
                    <a:pt x="1378946" y="2195364"/>
                  </a:lnTo>
                  <a:lnTo>
                    <a:pt x="1372260" y="2201195"/>
                  </a:lnTo>
                  <a:lnTo>
                    <a:pt x="1361535" y="2203217"/>
                  </a:lnTo>
                  <a:lnTo>
                    <a:pt x="1347114" y="2202129"/>
                  </a:lnTo>
                  <a:lnTo>
                    <a:pt x="1228407" y="2170607"/>
                  </a:lnTo>
                </a:path>
                <a:path w="1445895" h="2553334">
                  <a:moveTo>
                    <a:pt x="1365504" y="1132878"/>
                  </a:moveTo>
                  <a:lnTo>
                    <a:pt x="1365504" y="374586"/>
                  </a:lnTo>
                </a:path>
                <a:path w="1445895" h="2553334">
                  <a:moveTo>
                    <a:pt x="1365504" y="503364"/>
                  </a:moveTo>
                  <a:lnTo>
                    <a:pt x="1378102" y="503364"/>
                  </a:lnTo>
                  <a:lnTo>
                    <a:pt x="1385468" y="503364"/>
                  </a:lnTo>
                  <a:lnTo>
                    <a:pt x="1382293" y="370319"/>
                  </a:lnTo>
                </a:path>
                <a:path w="1445895" h="2553334">
                  <a:moveTo>
                    <a:pt x="1168031" y="1656537"/>
                  </a:moveTo>
                  <a:lnTo>
                    <a:pt x="1123857" y="1586560"/>
                  </a:lnTo>
                  <a:lnTo>
                    <a:pt x="1109719" y="1539291"/>
                  </a:lnTo>
                  <a:lnTo>
                    <a:pt x="1098120" y="1490062"/>
                  </a:lnTo>
                  <a:lnTo>
                    <a:pt x="1088878" y="1439323"/>
                  </a:lnTo>
                  <a:lnTo>
                    <a:pt x="1081814" y="1387525"/>
                  </a:lnTo>
                  <a:lnTo>
                    <a:pt x="1076748" y="1335120"/>
                  </a:lnTo>
                  <a:lnTo>
                    <a:pt x="1073499" y="1282558"/>
                  </a:lnTo>
                  <a:lnTo>
                    <a:pt x="1071888" y="1230291"/>
                  </a:lnTo>
                  <a:lnTo>
                    <a:pt x="1071735" y="1178770"/>
                  </a:lnTo>
                  <a:lnTo>
                    <a:pt x="1072859" y="1128445"/>
                  </a:lnTo>
                  <a:lnTo>
                    <a:pt x="1075080" y="1079769"/>
                  </a:lnTo>
                  <a:lnTo>
                    <a:pt x="1078219" y="1033191"/>
                  </a:lnTo>
                  <a:lnTo>
                    <a:pt x="1082094" y="989164"/>
                  </a:lnTo>
                  <a:lnTo>
                    <a:pt x="1086527" y="948138"/>
                  </a:lnTo>
                  <a:lnTo>
                    <a:pt x="1096073" y="876376"/>
                  </a:lnTo>
                  <a:lnTo>
                    <a:pt x="1100264" y="875296"/>
                  </a:lnTo>
                  <a:lnTo>
                    <a:pt x="1118666" y="838949"/>
                  </a:lnTo>
                  <a:lnTo>
                    <a:pt x="1121270" y="834669"/>
                  </a:lnTo>
                  <a:lnTo>
                    <a:pt x="1121816" y="825601"/>
                  </a:lnTo>
                  <a:lnTo>
                    <a:pt x="1119162" y="821867"/>
                  </a:lnTo>
                  <a:lnTo>
                    <a:pt x="1117079" y="812787"/>
                  </a:lnTo>
                  <a:lnTo>
                    <a:pt x="1154366" y="759345"/>
                  </a:lnTo>
                  <a:lnTo>
                    <a:pt x="1157516" y="753999"/>
                  </a:lnTo>
                  <a:lnTo>
                    <a:pt x="1162253" y="751319"/>
                  </a:lnTo>
                  <a:lnTo>
                    <a:pt x="1169619" y="753465"/>
                  </a:lnTo>
                  <a:lnTo>
                    <a:pt x="1172743" y="754532"/>
                  </a:lnTo>
                  <a:lnTo>
                    <a:pt x="1179042" y="756678"/>
                  </a:lnTo>
                  <a:lnTo>
                    <a:pt x="1183258" y="759345"/>
                  </a:lnTo>
                </a:path>
                <a:path w="1445895" h="2553334">
                  <a:moveTo>
                    <a:pt x="1350263" y="1137132"/>
                  </a:moveTo>
                  <a:lnTo>
                    <a:pt x="1413294" y="1109345"/>
                  </a:lnTo>
                  <a:lnTo>
                    <a:pt x="1418005" y="1106119"/>
                  </a:lnTo>
                  <a:lnTo>
                    <a:pt x="1422222" y="1105077"/>
                  </a:lnTo>
                  <a:lnTo>
                    <a:pt x="1425892" y="1105611"/>
                  </a:lnTo>
                  <a:lnTo>
                    <a:pt x="1437957" y="1112012"/>
                  </a:lnTo>
                </a:path>
                <a:path w="1445895" h="2553334">
                  <a:moveTo>
                    <a:pt x="1111821" y="1586534"/>
                  </a:moveTo>
                  <a:lnTo>
                    <a:pt x="1128090" y="1629283"/>
                  </a:lnTo>
                  <a:lnTo>
                    <a:pt x="1168606" y="1657738"/>
                  </a:lnTo>
                  <a:lnTo>
                    <a:pt x="1199667" y="1654973"/>
                  </a:lnTo>
                  <a:lnTo>
                    <a:pt x="1233144" y="1637284"/>
                  </a:lnTo>
                  <a:lnTo>
                    <a:pt x="1288287" y="1595069"/>
                  </a:lnTo>
                  <a:lnTo>
                    <a:pt x="1295652" y="1590012"/>
                  </a:lnTo>
                  <a:lnTo>
                    <a:pt x="1301094" y="1589409"/>
                  </a:lnTo>
                  <a:lnTo>
                    <a:pt x="1304466" y="1593510"/>
                  </a:lnTo>
                  <a:lnTo>
                    <a:pt x="1305623" y="1602562"/>
                  </a:lnTo>
                  <a:lnTo>
                    <a:pt x="1305623" y="1627682"/>
                  </a:lnTo>
                  <a:lnTo>
                    <a:pt x="1306674" y="1634298"/>
                  </a:lnTo>
                  <a:lnTo>
                    <a:pt x="1309693" y="1637304"/>
                  </a:lnTo>
                  <a:lnTo>
                    <a:pt x="1314485" y="1636703"/>
                  </a:lnTo>
                  <a:lnTo>
                    <a:pt x="1320850" y="1632496"/>
                  </a:lnTo>
                  <a:lnTo>
                    <a:pt x="1434833" y="1541640"/>
                  </a:lnTo>
                  <a:lnTo>
                    <a:pt x="1445869" y="1517078"/>
                  </a:lnTo>
                  <a:lnTo>
                    <a:pt x="1445869" y="1133919"/>
                  </a:lnTo>
                  <a:lnTo>
                    <a:pt x="1444203" y="1120704"/>
                  </a:lnTo>
                  <a:lnTo>
                    <a:pt x="1439630" y="1113553"/>
                  </a:lnTo>
                  <a:lnTo>
                    <a:pt x="1432785" y="1111914"/>
                  </a:lnTo>
                  <a:lnTo>
                    <a:pt x="1424305" y="1115237"/>
                  </a:lnTo>
                  <a:lnTo>
                    <a:pt x="1387030" y="1137132"/>
                  </a:lnTo>
                  <a:lnTo>
                    <a:pt x="1362473" y="1143444"/>
                  </a:lnTo>
                  <a:lnTo>
                    <a:pt x="1347366" y="1132322"/>
                  </a:lnTo>
                  <a:lnTo>
                    <a:pt x="1339744" y="1107975"/>
                  </a:lnTo>
                  <a:lnTo>
                    <a:pt x="1337640" y="1074610"/>
                  </a:lnTo>
                  <a:lnTo>
                    <a:pt x="1337640" y="878497"/>
                  </a:lnTo>
                  <a:lnTo>
                    <a:pt x="1336222" y="860479"/>
                  </a:lnTo>
                  <a:lnTo>
                    <a:pt x="1331802" y="847772"/>
                  </a:lnTo>
                  <a:lnTo>
                    <a:pt x="1324133" y="838670"/>
                  </a:lnTo>
                  <a:lnTo>
                    <a:pt x="1312964" y="831468"/>
                  </a:lnTo>
                  <a:lnTo>
                    <a:pt x="1171181" y="752919"/>
                  </a:lnTo>
                  <a:lnTo>
                    <a:pt x="1161976" y="747738"/>
                  </a:lnTo>
                  <a:lnTo>
                    <a:pt x="1154695" y="746313"/>
                  </a:lnTo>
                  <a:lnTo>
                    <a:pt x="1149087" y="748192"/>
                  </a:lnTo>
                  <a:lnTo>
                    <a:pt x="1144905" y="752919"/>
                  </a:lnTo>
                  <a:lnTo>
                    <a:pt x="1111300" y="801547"/>
                  </a:lnTo>
                </a:path>
                <a:path w="1445895" h="2553334">
                  <a:moveTo>
                    <a:pt x="1078725" y="908430"/>
                  </a:moveTo>
                  <a:lnTo>
                    <a:pt x="1073475" y="949656"/>
                  </a:lnTo>
                  <a:lnTo>
                    <a:pt x="1068722" y="994933"/>
                  </a:lnTo>
                  <a:lnTo>
                    <a:pt x="1064691" y="1043680"/>
                  </a:lnTo>
                  <a:lnTo>
                    <a:pt x="1061605" y="1095318"/>
                  </a:lnTo>
                  <a:lnTo>
                    <a:pt x="1059691" y="1149266"/>
                  </a:lnTo>
                  <a:lnTo>
                    <a:pt x="1059172" y="1204943"/>
                  </a:lnTo>
                  <a:lnTo>
                    <a:pt x="1060273" y="1261768"/>
                  </a:lnTo>
                  <a:lnTo>
                    <a:pt x="1063219" y="1319160"/>
                  </a:lnTo>
                  <a:lnTo>
                    <a:pt x="1068235" y="1376540"/>
                  </a:lnTo>
                </a:path>
                <a:path w="1445895" h="2553334">
                  <a:moveTo>
                    <a:pt x="1080312" y="1376540"/>
                  </a:moveTo>
                  <a:lnTo>
                    <a:pt x="1075451" y="1319356"/>
                  </a:lnTo>
                  <a:lnTo>
                    <a:pt x="1072626" y="1262190"/>
                  </a:lnTo>
                  <a:lnTo>
                    <a:pt x="1071616" y="1205614"/>
                  </a:lnTo>
                  <a:lnTo>
                    <a:pt x="1072201" y="1150200"/>
                  </a:lnTo>
                  <a:lnTo>
                    <a:pt x="1074160" y="1096518"/>
                  </a:lnTo>
                  <a:lnTo>
                    <a:pt x="1077274" y="1045142"/>
                  </a:lnTo>
                  <a:lnTo>
                    <a:pt x="1081321" y="996643"/>
                  </a:lnTo>
                  <a:lnTo>
                    <a:pt x="1086082" y="951593"/>
                  </a:lnTo>
                  <a:lnTo>
                    <a:pt x="1091336" y="910564"/>
                  </a:lnTo>
                  <a:lnTo>
                    <a:pt x="1096073" y="876376"/>
                  </a:lnTo>
                </a:path>
                <a:path w="1445895" h="2553334">
                  <a:moveTo>
                    <a:pt x="1168031" y="1656537"/>
                  </a:moveTo>
                  <a:lnTo>
                    <a:pt x="1136087" y="1620497"/>
                  </a:lnTo>
                  <a:lnTo>
                    <a:pt x="1127419" y="1598060"/>
                  </a:lnTo>
                  <a:lnTo>
                    <a:pt x="1123378" y="1586534"/>
                  </a:lnTo>
                </a:path>
                <a:path w="1445895" h="2553334">
                  <a:moveTo>
                    <a:pt x="1291983" y="1591881"/>
                  </a:moveTo>
                  <a:lnTo>
                    <a:pt x="1292504" y="1594027"/>
                  </a:lnTo>
                  <a:lnTo>
                    <a:pt x="1293025" y="1597215"/>
                  </a:lnTo>
                  <a:lnTo>
                    <a:pt x="1293025" y="1600949"/>
                  </a:lnTo>
                  <a:lnTo>
                    <a:pt x="1293025" y="1626082"/>
                  </a:lnTo>
                  <a:lnTo>
                    <a:pt x="1293025" y="1631962"/>
                  </a:lnTo>
                  <a:lnTo>
                    <a:pt x="1294587" y="1635150"/>
                  </a:lnTo>
                  <a:lnTo>
                    <a:pt x="1297216" y="1635696"/>
                  </a:lnTo>
                  <a:lnTo>
                    <a:pt x="1309319" y="16372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6103" y="5849010"/>
              <a:ext cx="271360" cy="18625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639287" y="5515043"/>
              <a:ext cx="401320" cy="599440"/>
            </a:xfrm>
            <a:custGeom>
              <a:avLst/>
              <a:gdLst/>
              <a:ahLst/>
              <a:cxnLst/>
              <a:rect l="l" t="t" r="r" b="b"/>
              <a:pathLst>
                <a:path w="401320" h="599439">
                  <a:moveTo>
                    <a:pt x="155777" y="494952"/>
                  </a:moveTo>
                  <a:lnTo>
                    <a:pt x="171550" y="531833"/>
                  </a:lnTo>
                  <a:lnTo>
                    <a:pt x="167880" y="536646"/>
                  </a:lnTo>
                  <a:lnTo>
                    <a:pt x="184148" y="576181"/>
                  </a:lnTo>
                  <a:lnTo>
                    <a:pt x="264489" y="598089"/>
                  </a:lnTo>
                  <a:lnTo>
                    <a:pt x="268705" y="599156"/>
                  </a:lnTo>
                  <a:lnTo>
                    <a:pt x="271855" y="597022"/>
                  </a:lnTo>
                  <a:lnTo>
                    <a:pt x="310996" y="562923"/>
                  </a:lnTo>
                  <a:lnTo>
                    <a:pt x="319137" y="548927"/>
                  </a:lnTo>
                  <a:lnTo>
                    <a:pt x="357973" y="516339"/>
                  </a:lnTo>
                  <a:lnTo>
                    <a:pt x="362190" y="515259"/>
                  </a:lnTo>
                  <a:lnTo>
                    <a:pt x="361136" y="512605"/>
                  </a:lnTo>
                  <a:lnTo>
                    <a:pt x="361136" y="506179"/>
                  </a:lnTo>
                  <a:lnTo>
                    <a:pt x="369543" y="484284"/>
                  </a:lnTo>
                  <a:lnTo>
                    <a:pt x="379512" y="483205"/>
                  </a:lnTo>
                  <a:lnTo>
                    <a:pt x="398956" y="445803"/>
                  </a:lnTo>
                  <a:lnTo>
                    <a:pt x="401064" y="439377"/>
                  </a:lnTo>
                  <a:lnTo>
                    <a:pt x="399998" y="434043"/>
                  </a:lnTo>
                  <a:lnTo>
                    <a:pt x="398956" y="430842"/>
                  </a:lnTo>
                  <a:lnTo>
                    <a:pt x="383729" y="391295"/>
                  </a:lnTo>
                  <a:lnTo>
                    <a:pt x="374280" y="390736"/>
                  </a:lnTo>
                  <a:lnTo>
                    <a:pt x="364831" y="366720"/>
                  </a:lnTo>
                  <a:lnTo>
                    <a:pt x="364285" y="345333"/>
                  </a:lnTo>
                  <a:lnTo>
                    <a:pt x="352220" y="313279"/>
                  </a:lnTo>
                  <a:lnTo>
                    <a:pt x="344333" y="314345"/>
                  </a:lnTo>
                  <a:lnTo>
                    <a:pt x="332776" y="284958"/>
                  </a:lnTo>
                  <a:lnTo>
                    <a:pt x="331735" y="263583"/>
                  </a:lnTo>
                  <a:lnTo>
                    <a:pt x="321219" y="234196"/>
                  </a:lnTo>
                  <a:lnTo>
                    <a:pt x="312812" y="235262"/>
                  </a:lnTo>
                  <a:lnTo>
                    <a:pt x="303363" y="211221"/>
                  </a:lnTo>
                  <a:lnTo>
                    <a:pt x="302868" y="189314"/>
                  </a:lnTo>
                  <a:lnTo>
                    <a:pt x="290231" y="155100"/>
                  </a:lnTo>
                  <a:lnTo>
                    <a:pt x="281824" y="156167"/>
                  </a:lnTo>
                  <a:lnTo>
                    <a:pt x="270788" y="128392"/>
                  </a:lnTo>
                  <a:lnTo>
                    <a:pt x="270267" y="87231"/>
                  </a:lnTo>
                  <a:lnTo>
                    <a:pt x="263509" y="48098"/>
                  </a:lnTo>
                  <a:lnTo>
                    <a:pt x="237289" y="14828"/>
                  </a:lnTo>
                  <a:lnTo>
                    <a:pt x="155777" y="135"/>
                  </a:lnTo>
                  <a:lnTo>
                    <a:pt x="144112" y="0"/>
                  </a:lnTo>
                  <a:lnTo>
                    <a:pt x="132147" y="1463"/>
                  </a:lnTo>
                  <a:lnTo>
                    <a:pt x="52310" y="31135"/>
                  </a:lnTo>
                  <a:lnTo>
                    <a:pt x="5574" y="122512"/>
                  </a:lnTo>
                  <a:lnTo>
                    <a:pt x="0" y="157239"/>
                  </a:lnTo>
                  <a:lnTo>
                    <a:pt x="1176" y="196321"/>
                  </a:lnTo>
                  <a:lnTo>
                    <a:pt x="11121" y="229893"/>
                  </a:lnTo>
                  <a:lnTo>
                    <a:pt x="31850" y="248089"/>
                  </a:lnTo>
                  <a:lnTo>
                    <a:pt x="54964" y="255570"/>
                  </a:lnTo>
                  <a:lnTo>
                    <a:pt x="70191" y="291358"/>
                  </a:lnTo>
                  <a:lnTo>
                    <a:pt x="67016" y="302052"/>
                  </a:lnTo>
                  <a:lnTo>
                    <a:pt x="81736" y="336253"/>
                  </a:lnTo>
                  <a:lnTo>
                    <a:pt x="153173" y="348534"/>
                  </a:lnTo>
                  <a:lnTo>
                    <a:pt x="161704" y="349578"/>
                  </a:lnTo>
                  <a:lnTo>
                    <a:pt x="172266" y="350875"/>
                  </a:lnTo>
                  <a:lnTo>
                    <a:pt x="182339" y="352075"/>
                  </a:lnTo>
                  <a:lnTo>
                    <a:pt x="189406" y="352826"/>
                  </a:lnTo>
                  <a:lnTo>
                    <a:pt x="283932" y="359773"/>
                  </a:lnTo>
                  <a:lnTo>
                    <a:pt x="289165" y="360827"/>
                  </a:lnTo>
                  <a:lnTo>
                    <a:pt x="293394" y="358694"/>
                  </a:lnTo>
                  <a:lnTo>
                    <a:pt x="293394" y="355481"/>
                  </a:lnTo>
                </a:path>
                <a:path w="401320" h="599439">
                  <a:moveTo>
                    <a:pt x="54964" y="255570"/>
                  </a:moveTo>
                  <a:lnTo>
                    <a:pt x="104329" y="265717"/>
                  </a:lnTo>
                  <a:lnTo>
                    <a:pt x="142285" y="271275"/>
                  </a:lnTo>
                  <a:lnTo>
                    <a:pt x="253998" y="277465"/>
                  </a:lnTo>
                  <a:lnTo>
                    <a:pt x="259256" y="278544"/>
                  </a:lnTo>
                  <a:lnTo>
                    <a:pt x="264489" y="273718"/>
                  </a:lnTo>
                  <a:lnTo>
                    <a:pt x="264489" y="266797"/>
                  </a:lnTo>
                  <a:lnTo>
                    <a:pt x="270788" y="128392"/>
                  </a:lnTo>
                </a:path>
                <a:path w="401320" h="599439">
                  <a:moveTo>
                    <a:pt x="290231" y="155100"/>
                  </a:moveTo>
                  <a:lnTo>
                    <a:pt x="281303" y="317012"/>
                  </a:lnTo>
                  <a:lnTo>
                    <a:pt x="273442" y="317558"/>
                  </a:lnTo>
                  <a:lnTo>
                    <a:pt x="281824" y="156167"/>
                  </a:lnTo>
                </a:path>
                <a:path w="401320" h="599439">
                  <a:moveTo>
                    <a:pt x="321219" y="234196"/>
                  </a:moveTo>
                  <a:lnTo>
                    <a:pt x="312291" y="397175"/>
                  </a:lnTo>
                  <a:lnTo>
                    <a:pt x="303884" y="397708"/>
                  </a:lnTo>
                  <a:lnTo>
                    <a:pt x="312812" y="235262"/>
                  </a:lnTo>
                </a:path>
                <a:path w="401320" h="599439">
                  <a:moveTo>
                    <a:pt x="352220" y="313279"/>
                  </a:moveTo>
                  <a:lnTo>
                    <a:pt x="343787" y="473591"/>
                  </a:lnTo>
                  <a:lnTo>
                    <a:pt x="335405" y="474645"/>
                  </a:lnTo>
                  <a:lnTo>
                    <a:pt x="344333" y="314345"/>
                  </a:lnTo>
                </a:path>
                <a:path w="401320" h="599439">
                  <a:moveTo>
                    <a:pt x="374280" y="390736"/>
                  </a:moveTo>
                  <a:lnTo>
                    <a:pt x="371130" y="484284"/>
                  </a:lnTo>
                </a:path>
                <a:path w="401320" h="599439">
                  <a:moveTo>
                    <a:pt x="382141" y="391295"/>
                  </a:moveTo>
                  <a:lnTo>
                    <a:pt x="378471" y="483205"/>
                  </a:lnTo>
                </a:path>
                <a:path w="401320" h="599439">
                  <a:moveTo>
                    <a:pt x="171550" y="531833"/>
                  </a:moveTo>
                  <a:lnTo>
                    <a:pt x="241400" y="545714"/>
                  </a:lnTo>
                  <a:lnTo>
                    <a:pt x="244029" y="546260"/>
                  </a:lnTo>
                  <a:lnTo>
                    <a:pt x="247153" y="546793"/>
                  </a:lnTo>
                  <a:lnTo>
                    <a:pt x="249807" y="546793"/>
                  </a:lnTo>
                  <a:lnTo>
                    <a:pt x="254519" y="546793"/>
                  </a:lnTo>
                  <a:lnTo>
                    <a:pt x="255560" y="552140"/>
                  </a:lnTo>
                  <a:lnTo>
                    <a:pt x="252411" y="552140"/>
                  </a:lnTo>
                  <a:lnTo>
                    <a:pt x="249287" y="552140"/>
                  </a:lnTo>
                  <a:lnTo>
                    <a:pt x="246112" y="552140"/>
                  </a:lnTo>
                  <a:lnTo>
                    <a:pt x="242987" y="551594"/>
                  </a:lnTo>
                  <a:lnTo>
                    <a:pt x="167880" y="536646"/>
                  </a:lnTo>
                </a:path>
                <a:path w="401320" h="599439">
                  <a:moveTo>
                    <a:pt x="136866" y="459163"/>
                  </a:moveTo>
                  <a:lnTo>
                    <a:pt x="206716" y="473591"/>
                  </a:lnTo>
                  <a:lnTo>
                    <a:pt x="215124" y="475724"/>
                  </a:lnTo>
                  <a:lnTo>
                    <a:pt x="222490" y="474645"/>
                  </a:lnTo>
                  <a:lnTo>
                    <a:pt x="221436" y="471990"/>
                  </a:lnTo>
                  <a:lnTo>
                    <a:pt x="220381" y="468777"/>
                  </a:lnTo>
                  <a:lnTo>
                    <a:pt x="216165" y="466631"/>
                  </a:lnTo>
                  <a:lnTo>
                    <a:pt x="207783" y="466631"/>
                  </a:lnTo>
                  <a:lnTo>
                    <a:pt x="137908" y="451683"/>
                  </a:lnTo>
                </a:path>
                <a:path w="401320" h="599439">
                  <a:moveTo>
                    <a:pt x="103287" y="380068"/>
                  </a:moveTo>
                  <a:lnTo>
                    <a:pt x="173112" y="393428"/>
                  </a:lnTo>
                  <a:lnTo>
                    <a:pt x="181519" y="395562"/>
                  </a:lnTo>
                  <a:lnTo>
                    <a:pt x="188885" y="394508"/>
                  </a:lnTo>
                  <a:lnTo>
                    <a:pt x="187819" y="391815"/>
                  </a:lnTo>
                  <a:lnTo>
                    <a:pt x="186777" y="388615"/>
                  </a:lnTo>
                  <a:lnTo>
                    <a:pt x="182586" y="386481"/>
                  </a:lnTo>
                  <a:lnTo>
                    <a:pt x="174153" y="386481"/>
                  </a:lnTo>
                  <a:lnTo>
                    <a:pt x="104329" y="372588"/>
                  </a:lnTo>
                </a:path>
                <a:path w="401320" h="599439">
                  <a:moveTo>
                    <a:pt x="69124" y="298851"/>
                  </a:moveTo>
                  <a:lnTo>
                    <a:pt x="139495" y="312745"/>
                  </a:lnTo>
                  <a:lnTo>
                    <a:pt x="146836" y="314345"/>
                  </a:lnTo>
                  <a:lnTo>
                    <a:pt x="154214" y="313279"/>
                  </a:lnTo>
                  <a:lnTo>
                    <a:pt x="153173" y="310612"/>
                  </a:lnTo>
                  <a:lnTo>
                    <a:pt x="152106" y="307398"/>
                  </a:lnTo>
                  <a:lnTo>
                    <a:pt x="147903" y="305252"/>
                  </a:lnTo>
                  <a:lnTo>
                    <a:pt x="140562" y="305252"/>
                  </a:lnTo>
                  <a:lnTo>
                    <a:pt x="70191" y="291358"/>
                  </a:lnTo>
                </a:path>
                <a:path w="401320" h="599439">
                  <a:moveTo>
                    <a:pt x="134237" y="211221"/>
                  </a:moveTo>
                  <a:lnTo>
                    <a:pt x="230364" y="221889"/>
                  </a:lnTo>
                  <a:lnTo>
                    <a:pt x="237730" y="222956"/>
                  </a:lnTo>
                  <a:lnTo>
                    <a:pt x="239812" y="219756"/>
                  </a:lnTo>
                  <a:lnTo>
                    <a:pt x="240879" y="209075"/>
                  </a:lnTo>
                  <a:lnTo>
                    <a:pt x="247153" y="87777"/>
                  </a:lnTo>
                  <a:lnTo>
                    <a:pt x="247153" y="80284"/>
                  </a:lnTo>
                  <a:lnTo>
                    <a:pt x="245070" y="75484"/>
                  </a:lnTo>
                  <a:lnTo>
                    <a:pt x="239812" y="75484"/>
                  </a:lnTo>
                  <a:lnTo>
                    <a:pt x="234555" y="75484"/>
                  </a:lnTo>
                  <a:lnTo>
                    <a:pt x="223544" y="72271"/>
                  </a:lnTo>
                  <a:lnTo>
                    <a:pt x="217232" y="72271"/>
                  </a:lnTo>
                  <a:lnTo>
                    <a:pt x="210933" y="72271"/>
                  </a:lnTo>
                  <a:lnTo>
                    <a:pt x="208824" y="71191"/>
                  </a:lnTo>
                  <a:lnTo>
                    <a:pt x="204633" y="79218"/>
                  </a:lnTo>
                  <a:lnTo>
                    <a:pt x="201771" y="86562"/>
                  </a:lnTo>
                  <a:lnTo>
                    <a:pt x="198656" y="94654"/>
                  </a:lnTo>
                  <a:lnTo>
                    <a:pt x="195245" y="101842"/>
                  </a:lnTo>
                  <a:lnTo>
                    <a:pt x="191489" y="106472"/>
                  </a:lnTo>
                  <a:lnTo>
                    <a:pt x="186231" y="110739"/>
                  </a:lnTo>
                  <a:lnTo>
                    <a:pt x="177328" y="116086"/>
                  </a:lnTo>
                  <a:lnTo>
                    <a:pt x="171004" y="119299"/>
                  </a:lnTo>
                  <a:lnTo>
                    <a:pt x="166158" y="122875"/>
                  </a:lnTo>
                  <a:lnTo>
                    <a:pt x="143050" y="164187"/>
                  </a:lnTo>
                  <a:lnTo>
                    <a:pt x="129783" y="201595"/>
                  </a:lnTo>
                  <a:lnTo>
                    <a:pt x="130388" y="207759"/>
                  </a:lnTo>
                  <a:lnTo>
                    <a:pt x="134237" y="211221"/>
                  </a:lnTo>
                </a:path>
                <a:path w="401320" h="599439">
                  <a:moveTo>
                    <a:pt x="99592" y="263583"/>
                  </a:moveTo>
                  <a:lnTo>
                    <a:pt x="85906" y="246097"/>
                  </a:lnTo>
                  <a:lnTo>
                    <a:pt x="79562" y="208673"/>
                  </a:lnTo>
                  <a:lnTo>
                    <a:pt x="86513" y="164237"/>
                  </a:lnTo>
                  <a:lnTo>
                    <a:pt x="112711" y="125712"/>
                  </a:lnTo>
                  <a:lnTo>
                    <a:pt x="142485" y="99117"/>
                  </a:lnTo>
                  <a:lnTo>
                    <a:pt x="159796" y="81286"/>
                  </a:lnTo>
                  <a:lnTo>
                    <a:pt x="168925" y="70168"/>
                  </a:lnTo>
                  <a:lnTo>
                    <a:pt x="174153" y="63711"/>
                  </a:lnTo>
                  <a:lnTo>
                    <a:pt x="181269" y="55552"/>
                  </a:lnTo>
                  <a:lnTo>
                    <a:pt x="191684" y="43281"/>
                  </a:lnTo>
                  <a:lnTo>
                    <a:pt x="202002" y="30809"/>
                  </a:lnTo>
                  <a:lnTo>
                    <a:pt x="208824" y="22042"/>
                  </a:lnTo>
                  <a:lnTo>
                    <a:pt x="213811" y="16794"/>
                  </a:lnTo>
                  <a:lnTo>
                    <a:pt x="220323" y="12954"/>
                  </a:lnTo>
                  <a:lnTo>
                    <a:pt x="227518" y="11521"/>
                  </a:lnTo>
                  <a:lnTo>
                    <a:pt x="234555" y="13495"/>
                  </a:lnTo>
                </a:path>
                <a:path w="401320" h="599439">
                  <a:moveTo>
                    <a:pt x="178891" y="2256"/>
                  </a:moveTo>
                  <a:lnTo>
                    <a:pt x="172071" y="2256"/>
                  </a:lnTo>
                  <a:lnTo>
                    <a:pt x="164705" y="4402"/>
                  </a:lnTo>
                  <a:lnTo>
                    <a:pt x="114819" y="34336"/>
                  </a:lnTo>
                  <a:lnTo>
                    <a:pt x="89102" y="62657"/>
                  </a:lnTo>
                  <a:lnTo>
                    <a:pt x="46036" y="133726"/>
                  </a:lnTo>
                  <a:lnTo>
                    <a:pt x="35461" y="190570"/>
                  </a:lnTo>
                  <a:lnTo>
                    <a:pt x="40633" y="223825"/>
                  </a:lnTo>
                  <a:lnTo>
                    <a:pt x="57567" y="2550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01364" y="5832055"/>
              <a:ext cx="103505" cy="6985"/>
            </a:xfrm>
            <a:custGeom>
              <a:avLst/>
              <a:gdLst/>
              <a:ahLst/>
              <a:cxnLst/>
              <a:rect l="l" t="t" r="r" b="b"/>
              <a:pathLst>
                <a:path w="103504" h="6985">
                  <a:moveTo>
                    <a:pt x="-2286" y="3206"/>
                  </a:moveTo>
                  <a:lnTo>
                    <a:pt x="105765" y="3206"/>
                  </a:lnTo>
                </a:path>
              </a:pathLst>
            </a:custGeom>
            <a:ln w="1098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49154" y="5912218"/>
              <a:ext cx="82550" cy="4445"/>
            </a:xfrm>
            <a:custGeom>
              <a:avLst/>
              <a:gdLst/>
              <a:ahLst/>
              <a:cxnLst/>
              <a:rect l="l" t="t" r="r" b="b"/>
              <a:pathLst>
                <a:path w="82550" h="4445">
                  <a:moveTo>
                    <a:pt x="-2286" y="2133"/>
                  </a:moveTo>
                  <a:lnTo>
                    <a:pt x="84226" y="2133"/>
                  </a:lnTo>
                </a:path>
              </a:pathLst>
            </a:custGeom>
            <a:ln w="88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80167" y="5991834"/>
              <a:ext cx="86360" cy="3810"/>
            </a:xfrm>
            <a:custGeom>
              <a:avLst/>
              <a:gdLst/>
              <a:ahLst/>
              <a:cxnLst/>
              <a:rect l="l" t="t" r="r" b="b"/>
              <a:pathLst>
                <a:path w="86360" h="3810">
                  <a:moveTo>
                    <a:pt x="0" y="0"/>
                  </a:moveTo>
                  <a:lnTo>
                    <a:pt x="86118" y="32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04843" y="6068783"/>
              <a:ext cx="52705" cy="3175"/>
            </a:xfrm>
            <a:custGeom>
              <a:avLst/>
              <a:gdLst/>
              <a:ahLst/>
              <a:cxnLst/>
              <a:rect l="l" t="t" r="r" b="b"/>
              <a:pathLst>
                <a:path w="52704" h="3175">
                  <a:moveTo>
                    <a:pt x="-2286" y="1333"/>
                  </a:moveTo>
                  <a:lnTo>
                    <a:pt x="54800" y="1333"/>
                  </a:lnTo>
                </a:path>
              </a:pathLst>
            </a:custGeom>
            <a:ln w="723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01505" y="5165712"/>
              <a:ext cx="1250315" cy="2625090"/>
            </a:xfrm>
            <a:custGeom>
              <a:avLst/>
              <a:gdLst/>
              <a:ahLst/>
              <a:cxnLst/>
              <a:rect l="l" t="t" r="r" b="b"/>
              <a:pathLst>
                <a:path w="1250314" h="2625090">
                  <a:moveTo>
                    <a:pt x="868667" y="858723"/>
                  </a:moveTo>
                  <a:lnTo>
                    <a:pt x="881811" y="891324"/>
                  </a:lnTo>
                </a:path>
                <a:path w="1250314" h="2625090">
                  <a:moveTo>
                    <a:pt x="837679" y="782307"/>
                  </a:moveTo>
                  <a:lnTo>
                    <a:pt x="848715" y="809015"/>
                  </a:lnTo>
                </a:path>
                <a:path w="1250314" h="2625090">
                  <a:moveTo>
                    <a:pt x="804621" y="698931"/>
                  </a:moveTo>
                  <a:lnTo>
                    <a:pt x="816152" y="728332"/>
                  </a:lnTo>
                </a:path>
                <a:path w="1250314" h="2625090">
                  <a:moveTo>
                    <a:pt x="776236" y="627341"/>
                  </a:moveTo>
                  <a:lnTo>
                    <a:pt x="784098" y="648182"/>
                  </a:lnTo>
                </a:path>
                <a:path w="1250314" h="2625090">
                  <a:moveTo>
                    <a:pt x="589267" y="237782"/>
                  </a:moveTo>
                  <a:lnTo>
                    <a:pt x="574027" y="242582"/>
                  </a:lnTo>
                  <a:lnTo>
                    <a:pt x="568778" y="246386"/>
                  </a:lnTo>
                  <a:lnTo>
                    <a:pt x="567467" y="251740"/>
                  </a:lnTo>
                  <a:lnTo>
                    <a:pt x="570491" y="256793"/>
                  </a:lnTo>
                  <a:lnTo>
                    <a:pt x="578243" y="259689"/>
                  </a:lnTo>
                  <a:lnTo>
                    <a:pt x="821410" y="292836"/>
                  </a:lnTo>
                  <a:lnTo>
                    <a:pt x="833488" y="293179"/>
                  </a:lnTo>
                  <a:lnTo>
                    <a:pt x="843986" y="292023"/>
                  </a:lnTo>
                  <a:lnTo>
                    <a:pt x="853305" y="289668"/>
                  </a:lnTo>
                  <a:lnTo>
                    <a:pt x="861847" y="286410"/>
                  </a:lnTo>
                  <a:lnTo>
                    <a:pt x="886523" y="278930"/>
                  </a:lnTo>
                </a:path>
                <a:path w="1250314" h="2625090">
                  <a:moveTo>
                    <a:pt x="26797" y="381533"/>
                  </a:moveTo>
                  <a:lnTo>
                    <a:pt x="28825" y="391661"/>
                  </a:lnTo>
                  <a:lnTo>
                    <a:pt x="28886" y="400489"/>
                  </a:lnTo>
                  <a:lnTo>
                    <a:pt x="27375" y="409320"/>
                  </a:lnTo>
                  <a:lnTo>
                    <a:pt x="24688" y="419455"/>
                  </a:lnTo>
                  <a:lnTo>
                    <a:pt x="20965" y="433991"/>
                  </a:lnTo>
                  <a:lnTo>
                    <a:pt x="16544" y="453132"/>
                  </a:lnTo>
                  <a:lnTo>
                    <a:pt x="12119" y="472669"/>
                  </a:lnTo>
                  <a:lnTo>
                    <a:pt x="8381" y="488391"/>
                  </a:lnTo>
                  <a:lnTo>
                    <a:pt x="5304" y="505580"/>
                  </a:lnTo>
                  <a:lnTo>
                    <a:pt x="2619" y="532087"/>
                  </a:lnTo>
                  <a:lnTo>
                    <a:pt x="720" y="567606"/>
                  </a:lnTo>
                  <a:lnTo>
                    <a:pt x="0" y="611835"/>
                  </a:lnTo>
                  <a:lnTo>
                    <a:pt x="24688" y="1435823"/>
                  </a:lnTo>
                  <a:lnTo>
                    <a:pt x="25368" y="1477196"/>
                  </a:lnTo>
                  <a:lnTo>
                    <a:pt x="27372" y="1524938"/>
                  </a:lnTo>
                  <a:lnTo>
                    <a:pt x="30643" y="1576901"/>
                  </a:lnTo>
                  <a:lnTo>
                    <a:pt x="35126" y="1630938"/>
                  </a:lnTo>
                  <a:lnTo>
                    <a:pt x="40766" y="1684901"/>
                  </a:lnTo>
                  <a:lnTo>
                    <a:pt x="47507" y="1736641"/>
                  </a:lnTo>
                  <a:lnTo>
                    <a:pt x="55294" y="1784011"/>
                  </a:lnTo>
                  <a:lnTo>
                    <a:pt x="64071" y="1824862"/>
                  </a:lnTo>
                  <a:lnTo>
                    <a:pt x="90149" y="1857993"/>
                  </a:lnTo>
                  <a:lnTo>
                    <a:pt x="102946" y="1862251"/>
                  </a:lnTo>
                  <a:lnTo>
                    <a:pt x="746302" y="2100579"/>
                  </a:lnTo>
                  <a:lnTo>
                    <a:pt x="755459" y="2101534"/>
                  </a:lnTo>
                  <a:lnTo>
                    <a:pt x="761266" y="2098179"/>
                  </a:lnTo>
                  <a:lnTo>
                    <a:pt x="764315" y="2090814"/>
                  </a:lnTo>
                  <a:lnTo>
                    <a:pt x="765200" y="2079739"/>
                  </a:lnTo>
                  <a:lnTo>
                    <a:pt x="726884" y="685584"/>
                  </a:lnTo>
                </a:path>
                <a:path w="1250314" h="2625090">
                  <a:moveTo>
                    <a:pt x="589267" y="2372575"/>
                  </a:moveTo>
                  <a:lnTo>
                    <a:pt x="580212" y="2383161"/>
                  </a:lnTo>
                  <a:lnTo>
                    <a:pt x="575151" y="2396294"/>
                  </a:lnTo>
                  <a:lnTo>
                    <a:pt x="572947" y="2409325"/>
                  </a:lnTo>
                  <a:lnTo>
                    <a:pt x="572465" y="2419604"/>
                  </a:lnTo>
                  <a:lnTo>
                    <a:pt x="572465" y="2457551"/>
                  </a:lnTo>
                  <a:lnTo>
                    <a:pt x="574034" y="2467805"/>
                  </a:lnTo>
                  <a:lnTo>
                    <a:pt x="578311" y="2475510"/>
                  </a:lnTo>
                  <a:lnTo>
                    <a:pt x="584654" y="2480913"/>
                  </a:lnTo>
                  <a:lnTo>
                    <a:pt x="592416" y="2484259"/>
                  </a:lnTo>
                  <a:lnTo>
                    <a:pt x="889152" y="2622118"/>
                  </a:lnTo>
                  <a:lnTo>
                    <a:pt x="899307" y="2624958"/>
                  </a:lnTo>
                  <a:lnTo>
                    <a:pt x="909364" y="2623192"/>
                  </a:lnTo>
                  <a:lnTo>
                    <a:pt x="917059" y="2615819"/>
                  </a:lnTo>
                  <a:lnTo>
                    <a:pt x="920127" y="2601836"/>
                  </a:lnTo>
                  <a:lnTo>
                    <a:pt x="920127" y="2553182"/>
                  </a:lnTo>
                  <a:lnTo>
                    <a:pt x="920127" y="2543594"/>
                  </a:lnTo>
                  <a:lnTo>
                    <a:pt x="921715" y="2536088"/>
                  </a:lnTo>
                  <a:lnTo>
                    <a:pt x="929589" y="2532900"/>
                  </a:lnTo>
                  <a:lnTo>
                    <a:pt x="937475" y="2529687"/>
                  </a:lnTo>
                  <a:lnTo>
                    <a:pt x="941666" y="2520060"/>
                  </a:lnTo>
                  <a:lnTo>
                    <a:pt x="941666" y="2514180"/>
                  </a:lnTo>
                  <a:lnTo>
                    <a:pt x="941666" y="2499753"/>
                  </a:lnTo>
                </a:path>
                <a:path w="1250314" h="2625090">
                  <a:moveTo>
                    <a:pt x="897039" y="2624797"/>
                  </a:moveTo>
                  <a:lnTo>
                    <a:pt x="903338" y="2621584"/>
                  </a:lnTo>
                  <a:lnTo>
                    <a:pt x="908050" y="2615196"/>
                  </a:lnTo>
                  <a:lnTo>
                    <a:pt x="908050" y="2603436"/>
                  </a:lnTo>
                  <a:lnTo>
                    <a:pt x="908050" y="2548394"/>
                  </a:lnTo>
                  <a:lnTo>
                    <a:pt x="924864" y="2521127"/>
                  </a:lnTo>
                  <a:lnTo>
                    <a:pt x="929589" y="2515247"/>
                  </a:lnTo>
                  <a:lnTo>
                    <a:pt x="929589" y="2509380"/>
                  </a:lnTo>
                </a:path>
                <a:path w="1250314" h="2625090">
                  <a:moveTo>
                    <a:pt x="814565" y="2523807"/>
                  </a:moveTo>
                  <a:lnTo>
                    <a:pt x="820297" y="2536907"/>
                  </a:lnTo>
                  <a:lnTo>
                    <a:pt x="821788" y="2549594"/>
                  </a:lnTo>
                  <a:lnTo>
                    <a:pt x="819140" y="2560472"/>
                  </a:lnTo>
                  <a:lnTo>
                    <a:pt x="812457" y="2568143"/>
                  </a:lnTo>
                  <a:lnTo>
                    <a:pt x="802533" y="2571042"/>
                  </a:lnTo>
                  <a:lnTo>
                    <a:pt x="791662" y="2568824"/>
                  </a:lnTo>
                  <a:lnTo>
                    <a:pt x="781079" y="2561997"/>
                  </a:lnTo>
                  <a:lnTo>
                    <a:pt x="772020" y="2551074"/>
                  </a:lnTo>
                  <a:lnTo>
                    <a:pt x="766307" y="2537667"/>
                  </a:lnTo>
                  <a:lnTo>
                    <a:pt x="764871" y="2524810"/>
                  </a:lnTo>
                  <a:lnTo>
                    <a:pt x="767667" y="2513859"/>
                  </a:lnTo>
                  <a:lnTo>
                    <a:pt x="774649" y="2506167"/>
                  </a:lnTo>
                  <a:lnTo>
                    <a:pt x="784066" y="2503292"/>
                  </a:lnTo>
                  <a:lnTo>
                    <a:pt x="794812" y="2505571"/>
                  </a:lnTo>
                  <a:lnTo>
                    <a:pt x="805454" y="2512559"/>
                  </a:lnTo>
                  <a:lnTo>
                    <a:pt x="814565" y="2523807"/>
                  </a:lnTo>
                </a:path>
                <a:path w="1250314" h="2625090">
                  <a:moveTo>
                    <a:pt x="818235" y="2563355"/>
                  </a:moveTo>
                  <a:lnTo>
                    <a:pt x="780948" y="2544660"/>
                  </a:lnTo>
                  <a:lnTo>
                    <a:pt x="774131" y="2522799"/>
                  </a:lnTo>
                  <a:lnTo>
                    <a:pt x="774904" y="2512855"/>
                  </a:lnTo>
                  <a:lnTo>
                    <a:pt x="778344" y="2504566"/>
                  </a:lnTo>
                </a:path>
                <a:path w="1250314" h="2625090">
                  <a:moveTo>
                    <a:pt x="889698" y="944219"/>
                  </a:moveTo>
                  <a:lnTo>
                    <a:pt x="912833" y="966035"/>
                  </a:lnTo>
                  <a:lnTo>
                    <a:pt x="935380" y="984899"/>
                  </a:lnTo>
                  <a:lnTo>
                    <a:pt x="956746" y="1001860"/>
                  </a:lnTo>
                  <a:lnTo>
                    <a:pt x="976337" y="1017968"/>
                  </a:lnTo>
                </a:path>
                <a:path w="1250314" h="2625090">
                  <a:moveTo>
                    <a:pt x="992606" y="611835"/>
                  </a:moveTo>
                  <a:lnTo>
                    <a:pt x="1079284" y="651382"/>
                  </a:lnTo>
                  <a:lnTo>
                    <a:pt x="1091361" y="655662"/>
                  </a:lnTo>
                  <a:lnTo>
                    <a:pt x="1093444" y="662076"/>
                  </a:lnTo>
                  <a:lnTo>
                    <a:pt x="1089253" y="668489"/>
                  </a:lnTo>
                  <a:lnTo>
                    <a:pt x="1077175" y="703757"/>
                  </a:lnTo>
                </a:path>
                <a:path w="1250314" h="2625090">
                  <a:moveTo>
                    <a:pt x="873925" y="75869"/>
                  </a:moveTo>
                  <a:lnTo>
                    <a:pt x="868245" y="80646"/>
                  </a:lnTo>
                  <a:lnTo>
                    <a:pt x="863946" y="86823"/>
                  </a:lnTo>
                  <a:lnTo>
                    <a:pt x="861223" y="94200"/>
                  </a:lnTo>
                  <a:lnTo>
                    <a:pt x="860272" y="102577"/>
                  </a:lnTo>
                  <a:lnTo>
                    <a:pt x="862855" y="116726"/>
                  </a:lnTo>
                  <a:lnTo>
                    <a:pt x="869916" y="128709"/>
                  </a:lnTo>
                  <a:lnTo>
                    <a:pt x="880423" y="137380"/>
                  </a:lnTo>
                  <a:lnTo>
                    <a:pt x="893343" y="141592"/>
                  </a:lnTo>
                  <a:lnTo>
                    <a:pt x="906357" y="139969"/>
                  </a:lnTo>
                  <a:lnTo>
                    <a:pt x="917046" y="133384"/>
                  </a:lnTo>
                  <a:lnTo>
                    <a:pt x="924284" y="122889"/>
                  </a:lnTo>
                  <a:lnTo>
                    <a:pt x="926947" y="109537"/>
                  </a:lnTo>
                  <a:lnTo>
                    <a:pt x="925909" y="100560"/>
                  </a:lnTo>
                  <a:lnTo>
                    <a:pt x="922955" y="92236"/>
                  </a:lnTo>
                  <a:lnTo>
                    <a:pt x="918326" y="84812"/>
                  </a:lnTo>
                  <a:lnTo>
                    <a:pt x="912266" y="78536"/>
                  </a:lnTo>
                  <a:lnTo>
                    <a:pt x="909116" y="74802"/>
                  </a:lnTo>
                  <a:lnTo>
                    <a:pt x="909116" y="73202"/>
                  </a:lnTo>
                  <a:lnTo>
                    <a:pt x="909116" y="68935"/>
                  </a:lnTo>
                  <a:lnTo>
                    <a:pt x="909116" y="47015"/>
                  </a:lnTo>
                  <a:lnTo>
                    <a:pt x="909116" y="37922"/>
                  </a:lnTo>
                  <a:lnTo>
                    <a:pt x="902271" y="29895"/>
                  </a:lnTo>
                  <a:lnTo>
                    <a:pt x="893343" y="28841"/>
                  </a:lnTo>
                  <a:lnTo>
                    <a:pt x="884936" y="27774"/>
                  </a:lnTo>
                  <a:lnTo>
                    <a:pt x="877595" y="34709"/>
                  </a:lnTo>
                  <a:lnTo>
                    <a:pt x="877595" y="43802"/>
                  </a:lnTo>
                  <a:lnTo>
                    <a:pt x="877595" y="65722"/>
                  </a:lnTo>
                  <a:lnTo>
                    <a:pt x="877595" y="69989"/>
                  </a:lnTo>
                  <a:lnTo>
                    <a:pt x="873925" y="75869"/>
                  </a:lnTo>
                </a:path>
                <a:path w="1250314" h="2625090">
                  <a:moveTo>
                    <a:pt x="891781" y="29895"/>
                  </a:moveTo>
                  <a:lnTo>
                    <a:pt x="887590" y="32588"/>
                  </a:lnTo>
                  <a:lnTo>
                    <a:pt x="885482" y="37388"/>
                  </a:lnTo>
                  <a:lnTo>
                    <a:pt x="885482" y="42735"/>
                  </a:lnTo>
                  <a:lnTo>
                    <a:pt x="885482" y="64642"/>
                  </a:lnTo>
                  <a:lnTo>
                    <a:pt x="884936" y="68935"/>
                  </a:lnTo>
                  <a:lnTo>
                    <a:pt x="881265" y="74269"/>
                  </a:lnTo>
                  <a:lnTo>
                    <a:pt x="875598" y="79349"/>
                  </a:lnTo>
                  <a:lnTo>
                    <a:pt x="871302" y="85685"/>
                  </a:lnTo>
                  <a:lnTo>
                    <a:pt x="868578" y="93123"/>
                  </a:lnTo>
                  <a:lnTo>
                    <a:pt x="867625" y="101511"/>
                  </a:lnTo>
                  <a:lnTo>
                    <a:pt x="870219" y="115419"/>
                  </a:lnTo>
                  <a:lnTo>
                    <a:pt x="877344" y="127365"/>
                  </a:lnTo>
                  <a:lnTo>
                    <a:pt x="888017" y="136001"/>
                  </a:lnTo>
                  <a:lnTo>
                    <a:pt x="901255" y="139979"/>
                  </a:lnTo>
                </a:path>
                <a:path w="1250314" h="2625090">
                  <a:moveTo>
                    <a:pt x="590334" y="18694"/>
                  </a:moveTo>
                  <a:lnTo>
                    <a:pt x="590334" y="27228"/>
                  </a:lnTo>
                  <a:lnTo>
                    <a:pt x="584009" y="33642"/>
                  </a:lnTo>
                  <a:lnTo>
                    <a:pt x="575614" y="32588"/>
                  </a:lnTo>
                  <a:lnTo>
                    <a:pt x="567728" y="31521"/>
                  </a:lnTo>
                  <a:lnTo>
                    <a:pt x="561428" y="23494"/>
                  </a:lnTo>
                  <a:lnTo>
                    <a:pt x="561428" y="14947"/>
                  </a:lnTo>
                  <a:lnTo>
                    <a:pt x="561428" y="5867"/>
                  </a:lnTo>
                  <a:lnTo>
                    <a:pt x="567728" y="0"/>
                  </a:lnTo>
                  <a:lnTo>
                    <a:pt x="575614" y="1054"/>
                  </a:lnTo>
                  <a:lnTo>
                    <a:pt x="584009" y="2133"/>
                  </a:lnTo>
                  <a:lnTo>
                    <a:pt x="590334" y="10147"/>
                  </a:lnTo>
                  <a:lnTo>
                    <a:pt x="590334" y="18694"/>
                  </a:lnTo>
                </a:path>
                <a:path w="1250314" h="2625090">
                  <a:moveTo>
                    <a:pt x="587705" y="27774"/>
                  </a:moveTo>
                  <a:lnTo>
                    <a:pt x="586117" y="28308"/>
                  </a:lnTo>
                  <a:lnTo>
                    <a:pt x="584009" y="28308"/>
                  </a:lnTo>
                  <a:lnTo>
                    <a:pt x="581926" y="28308"/>
                  </a:lnTo>
                  <a:lnTo>
                    <a:pt x="574027" y="27228"/>
                  </a:lnTo>
                  <a:lnTo>
                    <a:pt x="567728" y="19227"/>
                  </a:lnTo>
                  <a:lnTo>
                    <a:pt x="567728" y="10680"/>
                  </a:lnTo>
                  <a:lnTo>
                    <a:pt x="567728" y="7480"/>
                  </a:lnTo>
                  <a:lnTo>
                    <a:pt x="568248" y="4800"/>
                  </a:lnTo>
                  <a:lnTo>
                    <a:pt x="569810" y="2666"/>
                  </a:lnTo>
                </a:path>
                <a:path w="1250314" h="2625090">
                  <a:moveTo>
                    <a:pt x="1249959" y="86029"/>
                  </a:moveTo>
                  <a:lnTo>
                    <a:pt x="1248571" y="93356"/>
                  </a:lnTo>
                  <a:lnTo>
                    <a:pt x="1244769" y="98982"/>
                  </a:lnTo>
                  <a:lnTo>
                    <a:pt x="1239099" y="102405"/>
                  </a:lnTo>
                  <a:lnTo>
                    <a:pt x="1232103" y="103124"/>
                  </a:lnTo>
                  <a:lnTo>
                    <a:pt x="1225326" y="100522"/>
                  </a:lnTo>
                  <a:lnTo>
                    <a:pt x="1219631" y="95570"/>
                  </a:lnTo>
                  <a:lnTo>
                    <a:pt x="1215708" y="88918"/>
                  </a:lnTo>
                  <a:lnTo>
                    <a:pt x="1214247" y="81216"/>
                  </a:lnTo>
                  <a:lnTo>
                    <a:pt x="1215708" y="73889"/>
                  </a:lnTo>
                  <a:lnTo>
                    <a:pt x="1219631" y="68262"/>
                  </a:lnTo>
                  <a:lnTo>
                    <a:pt x="1225326" y="64835"/>
                  </a:lnTo>
                  <a:lnTo>
                    <a:pt x="1232103" y="64109"/>
                  </a:lnTo>
                  <a:lnTo>
                    <a:pt x="1239099" y="66713"/>
                  </a:lnTo>
                  <a:lnTo>
                    <a:pt x="1244769" y="71669"/>
                  </a:lnTo>
                  <a:lnTo>
                    <a:pt x="1248571" y="78325"/>
                  </a:lnTo>
                  <a:lnTo>
                    <a:pt x="1249959" y="86029"/>
                  </a:lnTo>
                </a:path>
                <a:path w="1250314" h="2625090">
                  <a:moveTo>
                    <a:pt x="1246809" y="97243"/>
                  </a:moveTo>
                  <a:lnTo>
                    <a:pt x="1244727" y="97777"/>
                  </a:lnTo>
                  <a:lnTo>
                    <a:pt x="1242072" y="98310"/>
                  </a:lnTo>
                  <a:lnTo>
                    <a:pt x="1239989" y="97777"/>
                  </a:lnTo>
                  <a:lnTo>
                    <a:pt x="1232983" y="95406"/>
                  </a:lnTo>
                  <a:lnTo>
                    <a:pt x="1227313" y="90428"/>
                  </a:lnTo>
                  <a:lnTo>
                    <a:pt x="1223518" y="83648"/>
                  </a:lnTo>
                  <a:lnTo>
                    <a:pt x="1222133" y="75869"/>
                  </a:lnTo>
                  <a:lnTo>
                    <a:pt x="1222133" y="72123"/>
                  </a:lnTo>
                  <a:lnTo>
                    <a:pt x="1223175" y="68935"/>
                  </a:lnTo>
                  <a:lnTo>
                    <a:pt x="1224737" y="66243"/>
                  </a:lnTo>
                </a:path>
                <a:path w="1250314" h="2625090">
                  <a:moveTo>
                    <a:pt x="799363" y="211607"/>
                  </a:moveTo>
                  <a:lnTo>
                    <a:pt x="797154" y="223067"/>
                  </a:lnTo>
                  <a:lnTo>
                    <a:pt x="791154" y="231971"/>
                  </a:lnTo>
                  <a:lnTo>
                    <a:pt x="782298" y="237371"/>
                  </a:lnTo>
                  <a:lnTo>
                    <a:pt x="771525" y="238315"/>
                  </a:lnTo>
                  <a:lnTo>
                    <a:pt x="760738" y="234393"/>
                  </a:lnTo>
                  <a:lnTo>
                    <a:pt x="751879" y="226563"/>
                  </a:lnTo>
                  <a:lnTo>
                    <a:pt x="745880" y="215925"/>
                  </a:lnTo>
                  <a:lnTo>
                    <a:pt x="743673" y="203580"/>
                  </a:lnTo>
                  <a:lnTo>
                    <a:pt x="745880" y="191896"/>
                  </a:lnTo>
                  <a:lnTo>
                    <a:pt x="751879" y="183016"/>
                  </a:lnTo>
                  <a:lnTo>
                    <a:pt x="760738" y="177742"/>
                  </a:lnTo>
                  <a:lnTo>
                    <a:pt x="771525" y="176872"/>
                  </a:lnTo>
                  <a:lnTo>
                    <a:pt x="782298" y="180799"/>
                  </a:lnTo>
                  <a:lnTo>
                    <a:pt x="791154" y="188629"/>
                  </a:lnTo>
                  <a:lnTo>
                    <a:pt x="797154" y="199264"/>
                  </a:lnTo>
                  <a:lnTo>
                    <a:pt x="799363" y="211607"/>
                  </a:lnTo>
                </a:path>
                <a:path w="1250314" h="2625090">
                  <a:moveTo>
                    <a:pt x="794080" y="229234"/>
                  </a:moveTo>
                  <a:lnTo>
                    <a:pt x="790956" y="230314"/>
                  </a:lnTo>
                  <a:lnTo>
                    <a:pt x="787273" y="230847"/>
                  </a:lnTo>
                  <a:lnTo>
                    <a:pt x="783056" y="230314"/>
                  </a:lnTo>
                  <a:lnTo>
                    <a:pt x="772585" y="226383"/>
                  </a:lnTo>
                  <a:lnTo>
                    <a:pt x="763889" y="218544"/>
                  </a:lnTo>
                  <a:lnTo>
                    <a:pt x="757949" y="207900"/>
                  </a:lnTo>
                  <a:lnTo>
                    <a:pt x="755751" y="195554"/>
                  </a:lnTo>
                  <a:lnTo>
                    <a:pt x="755751" y="189687"/>
                  </a:lnTo>
                  <a:lnTo>
                    <a:pt x="756818" y="184353"/>
                  </a:lnTo>
                  <a:lnTo>
                    <a:pt x="759421" y="180073"/>
                  </a:lnTo>
                </a:path>
                <a:path w="1250314" h="2625090">
                  <a:moveTo>
                    <a:pt x="783056" y="230314"/>
                  </a:moveTo>
                  <a:lnTo>
                    <a:pt x="783056" y="181673"/>
                  </a:lnTo>
                </a:path>
                <a:path w="1250314" h="2625090">
                  <a:moveTo>
                    <a:pt x="783577" y="160299"/>
                  </a:moveTo>
                  <a:lnTo>
                    <a:pt x="783577" y="152285"/>
                  </a:lnTo>
                  <a:lnTo>
                    <a:pt x="787793" y="145859"/>
                  </a:lnTo>
                  <a:lnTo>
                    <a:pt x="801446" y="147472"/>
                  </a:lnTo>
                  <a:lnTo>
                    <a:pt x="848715" y="153352"/>
                  </a:lnTo>
                  <a:lnTo>
                    <a:pt x="855535" y="153885"/>
                  </a:lnTo>
                  <a:lnTo>
                    <a:pt x="862368" y="157099"/>
                  </a:lnTo>
                  <a:lnTo>
                    <a:pt x="864997" y="168846"/>
                  </a:lnTo>
                </a:path>
                <a:path w="1250314" h="2625090">
                  <a:moveTo>
                    <a:pt x="872883" y="169925"/>
                  </a:moveTo>
                  <a:lnTo>
                    <a:pt x="870852" y="160756"/>
                  </a:lnTo>
                  <a:lnTo>
                    <a:pt x="866846" y="155089"/>
                  </a:lnTo>
                  <a:lnTo>
                    <a:pt x="861651" y="152027"/>
                  </a:lnTo>
                  <a:lnTo>
                    <a:pt x="856056" y="1506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91394" y="5310504"/>
              <a:ext cx="463550" cy="1433195"/>
            </a:xfrm>
            <a:custGeom>
              <a:avLst/>
              <a:gdLst/>
              <a:ahLst/>
              <a:cxnLst/>
              <a:rect l="l" t="t" r="r" b="b"/>
              <a:pathLst>
                <a:path w="463550" h="1433195">
                  <a:moveTo>
                    <a:pt x="66166" y="5880"/>
                  </a:moveTo>
                  <a:lnTo>
                    <a:pt x="19443" y="546"/>
                  </a:lnTo>
                  <a:lnTo>
                    <a:pt x="14731" y="0"/>
                  </a:lnTo>
                  <a:lnTo>
                    <a:pt x="11036" y="546"/>
                  </a:lnTo>
                  <a:lnTo>
                    <a:pt x="8407" y="1612"/>
                  </a:lnTo>
                  <a:lnTo>
                    <a:pt x="0" y="3733"/>
                  </a:lnTo>
                </a:path>
                <a:path w="463550" h="1433195">
                  <a:moveTo>
                    <a:pt x="435914" y="518350"/>
                  </a:moveTo>
                  <a:lnTo>
                    <a:pt x="442734" y="504990"/>
                  </a:lnTo>
                  <a:lnTo>
                    <a:pt x="455853" y="503389"/>
                  </a:lnTo>
                  <a:lnTo>
                    <a:pt x="463219" y="514070"/>
                  </a:lnTo>
                  <a:lnTo>
                    <a:pt x="463219" y="530098"/>
                  </a:lnTo>
                  <a:lnTo>
                    <a:pt x="457441" y="541858"/>
                  </a:lnTo>
                  <a:lnTo>
                    <a:pt x="444322" y="545058"/>
                  </a:lnTo>
                  <a:lnTo>
                    <a:pt x="435914" y="536511"/>
                  </a:lnTo>
                  <a:lnTo>
                    <a:pt x="435914" y="518350"/>
                  </a:lnTo>
                  <a:close/>
                </a:path>
                <a:path w="463550" h="1433195">
                  <a:moveTo>
                    <a:pt x="451142" y="508723"/>
                  </a:moveTo>
                  <a:lnTo>
                    <a:pt x="454837" y="515150"/>
                  </a:lnTo>
                  <a:lnTo>
                    <a:pt x="454837" y="530631"/>
                  </a:lnTo>
                  <a:lnTo>
                    <a:pt x="451142" y="538657"/>
                  </a:lnTo>
                </a:path>
                <a:path w="463550" h="1433195">
                  <a:moveTo>
                    <a:pt x="444322" y="545058"/>
                  </a:moveTo>
                  <a:lnTo>
                    <a:pt x="432765" y="542391"/>
                  </a:lnTo>
                  <a:lnTo>
                    <a:pt x="424357" y="533844"/>
                  </a:lnTo>
                  <a:lnTo>
                    <a:pt x="424357" y="516216"/>
                  </a:lnTo>
                  <a:lnTo>
                    <a:pt x="431203" y="502843"/>
                  </a:lnTo>
                  <a:lnTo>
                    <a:pt x="444322" y="500710"/>
                  </a:lnTo>
                  <a:lnTo>
                    <a:pt x="455853" y="503389"/>
                  </a:lnTo>
                </a:path>
                <a:path w="463550" h="1433195">
                  <a:moveTo>
                    <a:pt x="445909" y="510336"/>
                  </a:moveTo>
                  <a:lnTo>
                    <a:pt x="445909" y="538657"/>
                  </a:lnTo>
                </a:path>
                <a:path w="463550" h="1433195">
                  <a:moveTo>
                    <a:pt x="449579" y="545058"/>
                  </a:moveTo>
                  <a:lnTo>
                    <a:pt x="446404" y="548271"/>
                  </a:lnTo>
                  <a:lnTo>
                    <a:pt x="442213" y="549871"/>
                  </a:lnTo>
                  <a:lnTo>
                    <a:pt x="437502" y="550418"/>
                  </a:lnTo>
                  <a:lnTo>
                    <a:pt x="428958" y="548338"/>
                  </a:lnTo>
                  <a:lnTo>
                    <a:pt x="421936" y="542602"/>
                  </a:lnTo>
                  <a:lnTo>
                    <a:pt x="417180" y="533964"/>
                  </a:lnTo>
                  <a:lnTo>
                    <a:pt x="415429" y="523176"/>
                  </a:lnTo>
                  <a:lnTo>
                    <a:pt x="417180" y="512280"/>
                  </a:lnTo>
                  <a:lnTo>
                    <a:pt x="421936" y="503388"/>
                  </a:lnTo>
                  <a:lnTo>
                    <a:pt x="428958" y="497303"/>
                  </a:lnTo>
                  <a:lnTo>
                    <a:pt x="437502" y="494830"/>
                  </a:lnTo>
                  <a:lnTo>
                    <a:pt x="443801" y="494309"/>
                  </a:lnTo>
                  <a:lnTo>
                    <a:pt x="449059" y="497509"/>
                  </a:lnTo>
                  <a:lnTo>
                    <a:pt x="453250" y="502310"/>
                  </a:lnTo>
                </a:path>
                <a:path w="463550" h="1433195">
                  <a:moveTo>
                    <a:pt x="234251" y="516737"/>
                  </a:moveTo>
                  <a:lnTo>
                    <a:pt x="241071" y="503389"/>
                  </a:lnTo>
                  <a:lnTo>
                    <a:pt x="254190" y="501243"/>
                  </a:lnTo>
                  <a:lnTo>
                    <a:pt x="261556" y="512470"/>
                  </a:lnTo>
                  <a:lnTo>
                    <a:pt x="261556" y="528497"/>
                  </a:lnTo>
                  <a:lnTo>
                    <a:pt x="255777" y="540258"/>
                  </a:lnTo>
                  <a:lnTo>
                    <a:pt x="242633" y="543445"/>
                  </a:lnTo>
                  <a:lnTo>
                    <a:pt x="234251" y="534377"/>
                  </a:lnTo>
                  <a:lnTo>
                    <a:pt x="234251" y="516737"/>
                  </a:lnTo>
                  <a:close/>
                </a:path>
                <a:path w="463550" h="1433195">
                  <a:moveTo>
                    <a:pt x="249478" y="507111"/>
                  </a:moveTo>
                  <a:lnTo>
                    <a:pt x="253149" y="513003"/>
                  </a:lnTo>
                  <a:lnTo>
                    <a:pt x="253149" y="529043"/>
                  </a:lnTo>
                  <a:lnTo>
                    <a:pt x="249478" y="537057"/>
                  </a:lnTo>
                </a:path>
                <a:path w="463550" h="1433195">
                  <a:moveTo>
                    <a:pt x="242633" y="543445"/>
                  </a:moveTo>
                  <a:lnTo>
                    <a:pt x="231101" y="540791"/>
                  </a:lnTo>
                  <a:lnTo>
                    <a:pt x="222694" y="532231"/>
                  </a:lnTo>
                  <a:lnTo>
                    <a:pt x="222694" y="514070"/>
                  </a:lnTo>
                  <a:lnTo>
                    <a:pt x="229514" y="500710"/>
                  </a:lnTo>
                  <a:lnTo>
                    <a:pt x="242633" y="499122"/>
                  </a:lnTo>
                  <a:lnTo>
                    <a:pt x="254190" y="501243"/>
                  </a:lnTo>
                </a:path>
                <a:path w="463550" h="1433195">
                  <a:moveTo>
                    <a:pt x="244220" y="508723"/>
                  </a:moveTo>
                  <a:lnTo>
                    <a:pt x="244220" y="537057"/>
                  </a:lnTo>
                </a:path>
                <a:path w="463550" h="1433195">
                  <a:moveTo>
                    <a:pt x="247891" y="543445"/>
                  </a:moveTo>
                  <a:lnTo>
                    <a:pt x="244741" y="546658"/>
                  </a:lnTo>
                  <a:lnTo>
                    <a:pt x="240550" y="548271"/>
                  </a:lnTo>
                  <a:lnTo>
                    <a:pt x="235813" y="548271"/>
                  </a:lnTo>
                  <a:lnTo>
                    <a:pt x="227273" y="546425"/>
                  </a:lnTo>
                  <a:lnTo>
                    <a:pt x="220260" y="540721"/>
                  </a:lnTo>
                  <a:lnTo>
                    <a:pt x="215512" y="532112"/>
                  </a:lnTo>
                  <a:lnTo>
                    <a:pt x="213766" y="521550"/>
                  </a:lnTo>
                  <a:lnTo>
                    <a:pt x="215512" y="510586"/>
                  </a:lnTo>
                  <a:lnTo>
                    <a:pt x="220260" y="501518"/>
                  </a:lnTo>
                  <a:lnTo>
                    <a:pt x="227273" y="495252"/>
                  </a:lnTo>
                  <a:lnTo>
                    <a:pt x="235813" y="492696"/>
                  </a:lnTo>
                  <a:lnTo>
                    <a:pt x="242112" y="492696"/>
                  </a:lnTo>
                  <a:lnTo>
                    <a:pt x="247370" y="495363"/>
                  </a:lnTo>
                  <a:lnTo>
                    <a:pt x="251561" y="500164"/>
                  </a:lnTo>
                </a:path>
                <a:path w="463550" h="1433195">
                  <a:moveTo>
                    <a:pt x="264706" y="1386166"/>
                  </a:moveTo>
                  <a:lnTo>
                    <a:pt x="289132" y="1432947"/>
                  </a:lnTo>
                  <a:lnTo>
                    <a:pt x="307894" y="1425970"/>
                  </a:lnTo>
                  <a:lnTo>
                    <a:pt x="323695" y="1402564"/>
                  </a:lnTo>
                  <a:lnTo>
                    <a:pt x="330339" y="1370152"/>
                  </a:lnTo>
                  <a:lnTo>
                    <a:pt x="334556" y="1287310"/>
                  </a:lnTo>
                  <a:lnTo>
                    <a:pt x="330695" y="1269726"/>
                  </a:lnTo>
                  <a:lnTo>
                    <a:pt x="320636" y="1261659"/>
                  </a:lnTo>
                  <a:lnTo>
                    <a:pt x="309006" y="1261606"/>
                  </a:lnTo>
                  <a:lnTo>
                    <a:pt x="300431" y="1268069"/>
                  </a:lnTo>
                  <a:lnTo>
                    <a:pt x="297491" y="1272932"/>
                  </a:lnTo>
                  <a:lnTo>
                    <a:pt x="294249" y="1278550"/>
                  </a:lnTo>
                  <a:lnTo>
                    <a:pt x="290812" y="1284668"/>
                  </a:lnTo>
                  <a:lnTo>
                    <a:pt x="287286" y="1291031"/>
                  </a:lnTo>
                </a:path>
                <a:path w="463550" h="1433195">
                  <a:moveTo>
                    <a:pt x="283095" y="1429435"/>
                  </a:moveTo>
                  <a:lnTo>
                    <a:pt x="317423" y="1389462"/>
                  </a:lnTo>
                  <a:lnTo>
                    <a:pt x="325107" y="1283042"/>
                  </a:lnTo>
                  <a:lnTo>
                    <a:pt x="325627" y="1272349"/>
                  </a:lnTo>
                  <a:lnTo>
                    <a:pt x="322478" y="1265402"/>
                  </a:lnTo>
                  <a:lnTo>
                    <a:pt x="317741" y="12611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6842" y="6565607"/>
              <a:ext cx="117876" cy="13867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222213" y="7244371"/>
              <a:ext cx="33020" cy="40005"/>
            </a:xfrm>
            <a:custGeom>
              <a:avLst/>
              <a:gdLst/>
              <a:ahLst/>
              <a:cxnLst/>
              <a:rect l="l" t="t" r="r" b="b"/>
              <a:pathLst>
                <a:path w="33020" h="40004">
                  <a:moveTo>
                    <a:pt x="8766" y="19253"/>
                  </a:moveTo>
                  <a:lnTo>
                    <a:pt x="6162" y="12306"/>
                  </a:lnTo>
                  <a:lnTo>
                    <a:pt x="7204" y="4825"/>
                  </a:lnTo>
                  <a:lnTo>
                    <a:pt x="10353" y="0"/>
                  </a:lnTo>
                  <a:lnTo>
                    <a:pt x="9286" y="0"/>
                  </a:lnTo>
                  <a:lnTo>
                    <a:pt x="4225" y="3702"/>
                  </a:lnTo>
                  <a:lnTo>
                    <a:pt x="1031" y="9505"/>
                  </a:lnTo>
                  <a:lnTo>
                    <a:pt x="0" y="16709"/>
                  </a:lnTo>
                  <a:lnTo>
                    <a:pt x="1425" y="24612"/>
                  </a:lnTo>
                  <a:lnTo>
                    <a:pt x="5147" y="31742"/>
                  </a:lnTo>
                  <a:lnTo>
                    <a:pt x="10347" y="36825"/>
                  </a:lnTo>
                  <a:lnTo>
                    <a:pt x="16338" y="39405"/>
                  </a:lnTo>
                  <a:lnTo>
                    <a:pt x="22431" y="39027"/>
                  </a:lnTo>
                  <a:lnTo>
                    <a:pt x="24539" y="37960"/>
                  </a:lnTo>
                  <a:lnTo>
                    <a:pt x="26622" y="36347"/>
                  </a:lnTo>
                  <a:lnTo>
                    <a:pt x="28209" y="33693"/>
                  </a:lnTo>
                  <a:lnTo>
                    <a:pt x="22507" y="33767"/>
                  </a:lnTo>
                  <a:lnTo>
                    <a:pt x="16906" y="31088"/>
                  </a:lnTo>
                  <a:lnTo>
                    <a:pt x="12097" y="26101"/>
                  </a:lnTo>
                  <a:lnTo>
                    <a:pt x="8766" y="19253"/>
                  </a:lnTo>
                </a:path>
                <a:path w="33020" h="40004">
                  <a:moveTo>
                    <a:pt x="29771" y="14439"/>
                  </a:moveTo>
                  <a:lnTo>
                    <a:pt x="26441" y="7679"/>
                  </a:lnTo>
                  <a:lnTo>
                    <a:pt x="21634" y="2819"/>
                  </a:lnTo>
                  <a:lnTo>
                    <a:pt x="16041" y="159"/>
                  </a:lnTo>
                  <a:lnTo>
                    <a:pt x="10353" y="0"/>
                  </a:lnTo>
                  <a:lnTo>
                    <a:pt x="7204" y="4825"/>
                  </a:lnTo>
                  <a:lnTo>
                    <a:pt x="6162" y="12306"/>
                  </a:lnTo>
                  <a:lnTo>
                    <a:pt x="8766" y="19253"/>
                  </a:lnTo>
                  <a:lnTo>
                    <a:pt x="12097" y="26101"/>
                  </a:lnTo>
                  <a:lnTo>
                    <a:pt x="16906" y="31088"/>
                  </a:lnTo>
                  <a:lnTo>
                    <a:pt x="22507" y="33767"/>
                  </a:lnTo>
                  <a:lnTo>
                    <a:pt x="28209" y="33693"/>
                  </a:lnTo>
                  <a:lnTo>
                    <a:pt x="31334" y="28867"/>
                  </a:lnTo>
                  <a:lnTo>
                    <a:pt x="32400" y="21920"/>
                  </a:lnTo>
                  <a:lnTo>
                    <a:pt x="29771" y="144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60723" y="7094753"/>
              <a:ext cx="16510" cy="24130"/>
            </a:xfrm>
            <a:custGeom>
              <a:avLst/>
              <a:gdLst/>
              <a:ahLst/>
              <a:cxnLst/>
              <a:rect l="l" t="t" r="r" b="b"/>
              <a:pathLst>
                <a:path w="16510" h="24129">
                  <a:moveTo>
                    <a:pt x="0" y="24066"/>
                  </a:moveTo>
                  <a:lnTo>
                    <a:pt x="6532" y="21211"/>
                  </a:lnTo>
                  <a:lnTo>
                    <a:pt x="11690" y="16048"/>
                  </a:lnTo>
                  <a:lnTo>
                    <a:pt x="15076" y="8877"/>
                  </a:lnTo>
                  <a:lnTo>
                    <a:pt x="16294" y="0"/>
                  </a:lnTo>
                </a:path>
              </a:pathLst>
            </a:custGeom>
            <a:ln w="9144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41292" y="7009282"/>
              <a:ext cx="36195" cy="85725"/>
            </a:xfrm>
            <a:custGeom>
              <a:avLst/>
              <a:gdLst/>
              <a:ahLst/>
              <a:cxnLst/>
              <a:rect l="l" t="t" r="r" b="b"/>
              <a:pathLst>
                <a:path w="36195" h="85725">
                  <a:moveTo>
                    <a:pt x="35725" y="85470"/>
                  </a:moveTo>
                  <a:lnTo>
                    <a:pt x="35725" y="39535"/>
                  </a:lnTo>
                  <a:lnTo>
                    <a:pt x="33607" y="26517"/>
                  </a:lnTo>
                  <a:lnTo>
                    <a:pt x="27846" y="14757"/>
                  </a:lnTo>
                  <a:lnTo>
                    <a:pt x="19324" y="5502"/>
                  </a:lnTo>
                  <a:lnTo>
                    <a:pt x="8928" y="0"/>
                  </a:lnTo>
                </a:path>
                <a:path w="36195" h="85725">
                  <a:moveTo>
                    <a:pt x="5257" y="24561"/>
                  </a:moveTo>
                  <a:lnTo>
                    <a:pt x="2108" y="25107"/>
                  </a:lnTo>
                  <a:lnTo>
                    <a:pt x="0" y="28308"/>
                  </a:lnTo>
                  <a:lnTo>
                    <a:pt x="0" y="32054"/>
                  </a:lnTo>
                  <a:lnTo>
                    <a:pt x="0" y="72135"/>
                  </a:lnTo>
                  <a:lnTo>
                    <a:pt x="0" y="77469"/>
                  </a:lnTo>
                  <a:lnTo>
                    <a:pt x="3670" y="83350"/>
                  </a:lnTo>
                  <a:lnTo>
                    <a:pt x="7861" y="84416"/>
                  </a:lnTo>
                  <a:lnTo>
                    <a:pt x="9969" y="84937"/>
                  </a:lnTo>
                  <a:lnTo>
                    <a:pt x="12077" y="84937"/>
                  </a:lnTo>
                  <a:lnTo>
                    <a:pt x="13119" y="83883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23436" y="7008736"/>
              <a:ext cx="34290" cy="102870"/>
            </a:xfrm>
            <a:custGeom>
              <a:avLst/>
              <a:gdLst/>
              <a:ahLst/>
              <a:cxnLst/>
              <a:rect l="l" t="t" r="r" b="b"/>
              <a:pathLst>
                <a:path w="34289" h="102870">
                  <a:moveTo>
                    <a:pt x="0" y="24028"/>
                  </a:moveTo>
                  <a:lnTo>
                    <a:pt x="0" y="69989"/>
                  </a:lnTo>
                  <a:lnTo>
                    <a:pt x="1123" y="79141"/>
                  </a:lnTo>
                  <a:lnTo>
                    <a:pt x="4265" y="87899"/>
                  </a:lnTo>
                  <a:lnTo>
                    <a:pt x="9081" y="95853"/>
                  </a:lnTo>
                  <a:lnTo>
                    <a:pt x="15227" y="102590"/>
                  </a:lnTo>
                </a:path>
                <a:path w="34289" h="102870">
                  <a:moveTo>
                    <a:pt x="15227" y="0"/>
                  </a:moveTo>
                  <a:lnTo>
                    <a:pt x="10515" y="1612"/>
                  </a:lnTo>
                  <a:lnTo>
                    <a:pt x="6819" y="4267"/>
                  </a:lnTo>
                  <a:lnTo>
                    <a:pt x="4190" y="8559"/>
                  </a:lnTo>
                </a:path>
                <a:path w="34289" h="102870">
                  <a:moveTo>
                    <a:pt x="34124" y="37922"/>
                  </a:moveTo>
                  <a:lnTo>
                    <a:pt x="34124" y="34175"/>
                  </a:lnTo>
                  <a:lnTo>
                    <a:pt x="32562" y="31000"/>
                  </a:lnTo>
                  <a:lnTo>
                    <a:pt x="30454" y="28333"/>
                  </a:lnTo>
                </a:path>
                <a:path w="34289" h="102870">
                  <a:moveTo>
                    <a:pt x="34124" y="73202"/>
                  </a:moveTo>
                  <a:lnTo>
                    <a:pt x="34124" y="48082"/>
                  </a:lnTo>
                </a:path>
              </a:pathLst>
            </a:custGeom>
            <a:ln w="9144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54168" y="6571627"/>
              <a:ext cx="72390" cy="172085"/>
            </a:xfrm>
            <a:custGeom>
              <a:avLst/>
              <a:gdLst/>
              <a:ahLst/>
              <a:cxnLst/>
              <a:rect l="l" t="t" r="r" b="b"/>
              <a:pathLst>
                <a:path w="72389" h="172084">
                  <a:moveTo>
                    <a:pt x="2973" y="130365"/>
                  </a:moveTo>
                  <a:lnTo>
                    <a:pt x="24714" y="171626"/>
                  </a:lnTo>
                  <a:lnTo>
                    <a:pt x="41837" y="167714"/>
                  </a:lnTo>
                  <a:lnTo>
                    <a:pt x="57382" y="148875"/>
                  </a:lnTo>
                  <a:lnTo>
                    <a:pt x="66524" y="120764"/>
                  </a:lnTo>
                </a:path>
                <a:path w="72389" h="172084">
                  <a:moveTo>
                    <a:pt x="70715" y="46481"/>
                  </a:moveTo>
                  <a:lnTo>
                    <a:pt x="71782" y="26187"/>
                  </a:lnTo>
                  <a:lnTo>
                    <a:pt x="67922" y="8604"/>
                  </a:lnTo>
                  <a:lnTo>
                    <a:pt x="57863" y="536"/>
                  </a:lnTo>
                  <a:lnTo>
                    <a:pt x="46232" y="484"/>
                  </a:lnTo>
                  <a:lnTo>
                    <a:pt x="37657" y="6946"/>
                  </a:lnTo>
                  <a:lnTo>
                    <a:pt x="34482" y="11760"/>
                  </a:lnTo>
                  <a:lnTo>
                    <a:pt x="31333" y="17627"/>
                  </a:lnTo>
                  <a:lnTo>
                    <a:pt x="27662" y="24041"/>
                  </a:lnTo>
                </a:path>
                <a:path w="72389" h="172084">
                  <a:moveTo>
                    <a:pt x="61266" y="43802"/>
                  </a:moveTo>
                  <a:lnTo>
                    <a:pt x="62333" y="21920"/>
                  </a:lnTo>
                  <a:lnTo>
                    <a:pt x="62854" y="11226"/>
                  </a:lnTo>
                  <a:lnTo>
                    <a:pt x="59704" y="4279"/>
                  </a:lnTo>
                  <a:lnTo>
                    <a:pt x="54967" y="0"/>
                  </a:lnTo>
                </a:path>
                <a:path w="72389" h="172084">
                  <a:moveTo>
                    <a:pt x="20322" y="168313"/>
                  </a:moveTo>
                  <a:lnTo>
                    <a:pt x="31896" y="164079"/>
                  </a:lnTo>
                  <a:lnTo>
                    <a:pt x="42828" y="153230"/>
                  </a:lnTo>
                  <a:lnTo>
                    <a:pt x="51695" y="137368"/>
                  </a:lnTo>
                  <a:lnTo>
                    <a:pt x="57075" y="118097"/>
                  </a:lnTo>
                </a:path>
                <a:path w="72389" h="172084">
                  <a:moveTo>
                    <a:pt x="37657" y="6946"/>
                  </a:moveTo>
                  <a:lnTo>
                    <a:pt x="17553" y="45153"/>
                  </a:lnTo>
                  <a:lnTo>
                    <a:pt x="2973" y="81749"/>
                  </a:lnTo>
                  <a:lnTo>
                    <a:pt x="0" y="100701"/>
                  </a:lnTo>
                  <a:lnTo>
                    <a:pt x="1203" y="119556"/>
                  </a:lnTo>
                  <a:lnTo>
                    <a:pt x="5258" y="137808"/>
                  </a:lnTo>
                  <a:lnTo>
                    <a:pt x="10835" y="154952"/>
                  </a:lnTo>
                  <a:lnTo>
                    <a:pt x="26359" y="171824"/>
                  </a:lnTo>
                  <a:lnTo>
                    <a:pt x="45120" y="164847"/>
                  </a:lnTo>
                  <a:lnTo>
                    <a:pt x="60921" y="141442"/>
                  </a:lnTo>
                  <a:lnTo>
                    <a:pt x="67566" y="109029"/>
                  </a:lnTo>
                  <a:lnTo>
                    <a:pt x="71782" y="26187"/>
                  </a:lnTo>
                  <a:lnTo>
                    <a:pt x="67922" y="8604"/>
                  </a:lnTo>
                  <a:lnTo>
                    <a:pt x="57863" y="536"/>
                  </a:lnTo>
                  <a:lnTo>
                    <a:pt x="46232" y="484"/>
                  </a:lnTo>
                  <a:lnTo>
                    <a:pt x="37657" y="6946"/>
                  </a:lnTo>
                </a:path>
                <a:path w="72389" h="172084">
                  <a:moveTo>
                    <a:pt x="70715" y="46481"/>
                  </a:moveTo>
                  <a:lnTo>
                    <a:pt x="71782" y="26187"/>
                  </a:lnTo>
                  <a:lnTo>
                    <a:pt x="67922" y="8604"/>
                  </a:lnTo>
                  <a:lnTo>
                    <a:pt x="57863" y="536"/>
                  </a:lnTo>
                  <a:lnTo>
                    <a:pt x="46232" y="484"/>
                  </a:lnTo>
                  <a:lnTo>
                    <a:pt x="37657" y="6946"/>
                  </a:lnTo>
                  <a:lnTo>
                    <a:pt x="34482" y="11760"/>
                  </a:lnTo>
                  <a:lnTo>
                    <a:pt x="31333" y="17627"/>
                  </a:lnTo>
                  <a:lnTo>
                    <a:pt x="27662" y="24041"/>
                  </a:lnTo>
                </a:path>
                <a:path w="72389" h="172084">
                  <a:moveTo>
                    <a:pt x="61266" y="43802"/>
                  </a:moveTo>
                  <a:lnTo>
                    <a:pt x="62333" y="21920"/>
                  </a:lnTo>
                  <a:lnTo>
                    <a:pt x="62854" y="11226"/>
                  </a:lnTo>
                  <a:lnTo>
                    <a:pt x="59704" y="4279"/>
                  </a:lnTo>
                  <a:lnTo>
                    <a:pt x="549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90264" y="5874270"/>
              <a:ext cx="111760" cy="905510"/>
            </a:xfrm>
            <a:custGeom>
              <a:avLst/>
              <a:gdLst/>
              <a:ahLst/>
              <a:cxnLst/>
              <a:rect l="l" t="t" r="r" b="b"/>
              <a:pathLst>
                <a:path w="111760" h="905509">
                  <a:moveTo>
                    <a:pt x="111531" y="8026"/>
                  </a:moveTo>
                  <a:lnTo>
                    <a:pt x="107315" y="5359"/>
                  </a:lnTo>
                  <a:lnTo>
                    <a:pt x="101015" y="3213"/>
                  </a:lnTo>
                  <a:lnTo>
                    <a:pt x="90525" y="0"/>
                  </a:lnTo>
                  <a:lnTo>
                    <a:pt x="85788" y="2679"/>
                  </a:lnTo>
                  <a:lnTo>
                    <a:pt x="82638" y="8026"/>
                  </a:lnTo>
                  <a:lnTo>
                    <a:pt x="45351" y="61468"/>
                  </a:lnTo>
                  <a:lnTo>
                    <a:pt x="47434" y="70548"/>
                  </a:lnTo>
                  <a:lnTo>
                    <a:pt x="50088" y="74282"/>
                  </a:lnTo>
                  <a:lnTo>
                    <a:pt x="49542" y="83350"/>
                  </a:lnTo>
                  <a:lnTo>
                    <a:pt x="46939" y="87630"/>
                  </a:lnTo>
                  <a:lnTo>
                    <a:pt x="28536" y="123977"/>
                  </a:lnTo>
                  <a:lnTo>
                    <a:pt x="24345" y="125056"/>
                  </a:lnTo>
                  <a:lnTo>
                    <a:pt x="14795" y="196824"/>
                  </a:lnTo>
                  <a:lnTo>
                    <a:pt x="10363" y="237845"/>
                  </a:lnTo>
                  <a:lnTo>
                    <a:pt x="6489" y="281876"/>
                  </a:lnTo>
                  <a:lnTo>
                    <a:pt x="3352" y="328460"/>
                  </a:lnTo>
                  <a:lnTo>
                    <a:pt x="1130" y="377126"/>
                  </a:lnTo>
                  <a:lnTo>
                    <a:pt x="0" y="427456"/>
                  </a:lnTo>
                  <a:lnTo>
                    <a:pt x="152" y="478980"/>
                  </a:lnTo>
                  <a:lnTo>
                    <a:pt x="1765" y="531241"/>
                  </a:lnTo>
                  <a:lnTo>
                    <a:pt x="5016" y="583806"/>
                  </a:lnTo>
                  <a:lnTo>
                    <a:pt x="10083" y="636206"/>
                  </a:lnTo>
                  <a:lnTo>
                    <a:pt x="17145" y="688009"/>
                  </a:lnTo>
                  <a:lnTo>
                    <a:pt x="26390" y="738746"/>
                  </a:lnTo>
                  <a:lnTo>
                    <a:pt x="37985" y="787984"/>
                  </a:lnTo>
                  <a:lnTo>
                    <a:pt x="52120" y="835240"/>
                  </a:lnTo>
                  <a:lnTo>
                    <a:pt x="68986" y="880097"/>
                  </a:lnTo>
                  <a:lnTo>
                    <a:pt x="96304" y="905217"/>
                  </a:lnTo>
                  <a:lnTo>
                    <a:pt x="111531" y="8026"/>
                  </a:lnTo>
                  <a:close/>
                </a:path>
              </a:pathLst>
            </a:custGeom>
            <a:solidFill>
              <a:srgbClr val="CB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9872" y="5874270"/>
              <a:ext cx="91922" cy="15924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1882" y="6569341"/>
              <a:ext cx="76354" cy="17639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6842" y="6565607"/>
              <a:ext cx="117876" cy="13867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977818" y="5869265"/>
              <a:ext cx="386715" cy="911860"/>
            </a:xfrm>
            <a:custGeom>
              <a:avLst/>
              <a:gdLst/>
              <a:ahLst/>
              <a:cxnLst/>
              <a:rect l="l" t="t" r="r" b="b"/>
              <a:pathLst>
                <a:path w="386714" h="911859">
                  <a:moveTo>
                    <a:pt x="365022" y="368923"/>
                  </a:moveTo>
                  <a:lnTo>
                    <a:pt x="327747" y="390818"/>
                  </a:lnTo>
                  <a:lnTo>
                    <a:pt x="303191" y="397130"/>
                  </a:lnTo>
                  <a:lnTo>
                    <a:pt x="288084" y="386008"/>
                  </a:lnTo>
                  <a:lnTo>
                    <a:pt x="280461" y="361661"/>
                  </a:lnTo>
                  <a:lnTo>
                    <a:pt x="278357" y="328296"/>
                  </a:lnTo>
                  <a:lnTo>
                    <a:pt x="278357" y="132183"/>
                  </a:lnTo>
                  <a:lnTo>
                    <a:pt x="276939" y="114165"/>
                  </a:lnTo>
                  <a:lnTo>
                    <a:pt x="272520" y="101458"/>
                  </a:lnTo>
                  <a:lnTo>
                    <a:pt x="264850" y="92356"/>
                  </a:lnTo>
                  <a:lnTo>
                    <a:pt x="253681" y="85155"/>
                  </a:lnTo>
                  <a:lnTo>
                    <a:pt x="111898" y="6605"/>
                  </a:lnTo>
                  <a:lnTo>
                    <a:pt x="102694" y="1424"/>
                  </a:lnTo>
                  <a:lnTo>
                    <a:pt x="95412" y="0"/>
                  </a:lnTo>
                  <a:lnTo>
                    <a:pt x="89804" y="1878"/>
                  </a:lnTo>
                  <a:lnTo>
                    <a:pt x="85622" y="6605"/>
                  </a:lnTo>
                  <a:lnTo>
                    <a:pt x="52018" y="55233"/>
                  </a:lnTo>
                  <a:lnTo>
                    <a:pt x="56209" y="64860"/>
                  </a:lnTo>
                  <a:lnTo>
                    <a:pt x="59879" y="75007"/>
                  </a:lnTo>
                  <a:lnTo>
                    <a:pt x="60425" y="76620"/>
                  </a:lnTo>
                  <a:lnTo>
                    <a:pt x="61467" y="79821"/>
                  </a:lnTo>
                  <a:lnTo>
                    <a:pt x="62533" y="85155"/>
                  </a:lnTo>
                  <a:lnTo>
                    <a:pt x="60425" y="91581"/>
                  </a:lnTo>
                  <a:lnTo>
                    <a:pt x="40981" y="128982"/>
                  </a:lnTo>
                  <a:lnTo>
                    <a:pt x="31012" y="130062"/>
                  </a:lnTo>
                  <a:lnTo>
                    <a:pt x="22605" y="151957"/>
                  </a:lnTo>
                  <a:lnTo>
                    <a:pt x="22605" y="155703"/>
                  </a:lnTo>
                  <a:lnTo>
                    <a:pt x="22605" y="156224"/>
                  </a:lnTo>
                  <a:lnTo>
                    <a:pt x="22605" y="158383"/>
                  </a:lnTo>
                  <a:lnTo>
                    <a:pt x="22605" y="160516"/>
                  </a:lnTo>
                  <a:lnTo>
                    <a:pt x="21550" y="161570"/>
                  </a:lnTo>
                  <a:lnTo>
                    <a:pt x="14642" y="199688"/>
                  </a:lnTo>
                  <a:lnTo>
                    <a:pt x="10229" y="240713"/>
                  </a:lnTo>
                  <a:lnTo>
                    <a:pt x="6381" y="284740"/>
                  </a:lnTo>
                  <a:lnTo>
                    <a:pt x="3275" y="331318"/>
                  </a:lnTo>
                  <a:lnTo>
                    <a:pt x="1089" y="379995"/>
                  </a:lnTo>
                  <a:lnTo>
                    <a:pt x="0" y="430320"/>
                  </a:lnTo>
                  <a:lnTo>
                    <a:pt x="184" y="481843"/>
                  </a:lnTo>
                  <a:lnTo>
                    <a:pt x="1820" y="534111"/>
                  </a:lnTo>
                  <a:lnTo>
                    <a:pt x="5085" y="586674"/>
                  </a:lnTo>
                  <a:lnTo>
                    <a:pt x="10156" y="639081"/>
                  </a:lnTo>
                  <a:lnTo>
                    <a:pt x="17211" y="690879"/>
                  </a:lnTo>
                  <a:lnTo>
                    <a:pt x="26425" y="741618"/>
                  </a:lnTo>
                  <a:lnTo>
                    <a:pt x="37978" y="790847"/>
                  </a:lnTo>
                  <a:lnTo>
                    <a:pt x="52046" y="838114"/>
                  </a:lnTo>
                  <a:lnTo>
                    <a:pt x="68807" y="882969"/>
                  </a:lnTo>
                  <a:lnTo>
                    <a:pt x="109323" y="911425"/>
                  </a:lnTo>
                  <a:lnTo>
                    <a:pt x="140384" y="908659"/>
                  </a:lnTo>
                  <a:lnTo>
                    <a:pt x="173862" y="890970"/>
                  </a:lnTo>
                  <a:lnTo>
                    <a:pt x="229005" y="848755"/>
                  </a:lnTo>
                  <a:lnTo>
                    <a:pt x="236370" y="843698"/>
                  </a:lnTo>
                  <a:lnTo>
                    <a:pt x="241811" y="843095"/>
                  </a:lnTo>
                  <a:lnTo>
                    <a:pt x="245184" y="847196"/>
                  </a:lnTo>
                  <a:lnTo>
                    <a:pt x="246340" y="856248"/>
                  </a:lnTo>
                  <a:lnTo>
                    <a:pt x="246340" y="881368"/>
                  </a:lnTo>
                  <a:lnTo>
                    <a:pt x="247391" y="887984"/>
                  </a:lnTo>
                  <a:lnTo>
                    <a:pt x="250411" y="890990"/>
                  </a:lnTo>
                  <a:lnTo>
                    <a:pt x="255202" y="890389"/>
                  </a:lnTo>
                  <a:lnTo>
                    <a:pt x="261568" y="886182"/>
                  </a:lnTo>
                  <a:lnTo>
                    <a:pt x="375550" y="795326"/>
                  </a:lnTo>
                  <a:lnTo>
                    <a:pt x="386587" y="770764"/>
                  </a:lnTo>
                  <a:lnTo>
                    <a:pt x="386587" y="387605"/>
                  </a:lnTo>
                  <a:lnTo>
                    <a:pt x="384921" y="374390"/>
                  </a:lnTo>
                  <a:lnTo>
                    <a:pt x="380348" y="367239"/>
                  </a:lnTo>
                  <a:lnTo>
                    <a:pt x="373503" y="365601"/>
                  </a:lnTo>
                  <a:lnTo>
                    <a:pt x="365022" y="36892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29837" y="5869412"/>
              <a:ext cx="57150" cy="67945"/>
            </a:xfrm>
            <a:custGeom>
              <a:avLst/>
              <a:gdLst/>
              <a:ahLst/>
              <a:cxnLst/>
              <a:rect l="l" t="t" r="r" b="b"/>
              <a:pathLst>
                <a:path w="57150" h="67945">
                  <a:moveTo>
                    <a:pt x="42421" y="0"/>
                  </a:moveTo>
                  <a:lnTo>
                    <a:pt x="37407" y="2025"/>
                  </a:lnTo>
                  <a:lnTo>
                    <a:pt x="33604" y="6457"/>
                  </a:lnTo>
                  <a:lnTo>
                    <a:pt x="0" y="55086"/>
                  </a:lnTo>
                  <a:lnTo>
                    <a:pt x="1955" y="59556"/>
                  </a:lnTo>
                  <a:lnTo>
                    <a:pt x="5232" y="67900"/>
                  </a:lnTo>
                  <a:lnTo>
                    <a:pt x="5778" y="66325"/>
                  </a:lnTo>
                  <a:lnTo>
                    <a:pt x="43065" y="12884"/>
                  </a:lnTo>
                  <a:lnTo>
                    <a:pt x="45415" y="8693"/>
                  </a:lnTo>
                  <a:lnTo>
                    <a:pt x="50380" y="5556"/>
                  </a:lnTo>
                  <a:lnTo>
                    <a:pt x="56781" y="4514"/>
                  </a:lnTo>
                  <a:lnTo>
                    <a:pt x="48820" y="717"/>
                  </a:lnTo>
                  <a:lnTo>
                    <a:pt x="42421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29837" y="5869412"/>
              <a:ext cx="57150" cy="67945"/>
            </a:xfrm>
            <a:custGeom>
              <a:avLst/>
              <a:gdLst/>
              <a:ahLst/>
              <a:cxnLst/>
              <a:rect l="l" t="t" r="r" b="b"/>
              <a:pathLst>
                <a:path w="57150" h="67945">
                  <a:moveTo>
                    <a:pt x="43065" y="12884"/>
                  </a:moveTo>
                  <a:lnTo>
                    <a:pt x="45415" y="8693"/>
                  </a:lnTo>
                  <a:lnTo>
                    <a:pt x="50380" y="5556"/>
                  </a:lnTo>
                  <a:lnTo>
                    <a:pt x="56781" y="4514"/>
                  </a:lnTo>
                  <a:lnTo>
                    <a:pt x="48820" y="717"/>
                  </a:lnTo>
                  <a:lnTo>
                    <a:pt x="42421" y="0"/>
                  </a:lnTo>
                  <a:lnTo>
                    <a:pt x="37407" y="2025"/>
                  </a:lnTo>
                  <a:lnTo>
                    <a:pt x="33604" y="6457"/>
                  </a:lnTo>
                  <a:lnTo>
                    <a:pt x="0" y="55086"/>
                  </a:lnTo>
                  <a:lnTo>
                    <a:pt x="1955" y="59556"/>
                  </a:lnTo>
                  <a:lnTo>
                    <a:pt x="3771" y="64115"/>
                  </a:lnTo>
                  <a:lnTo>
                    <a:pt x="5232" y="67900"/>
                  </a:lnTo>
                  <a:lnTo>
                    <a:pt x="5778" y="66325"/>
                  </a:lnTo>
                  <a:lnTo>
                    <a:pt x="43065" y="128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77818" y="5998451"/>
              <a:ext cx="111760" cy="782955"/>
            </a:xfrm>
            <a:custGeom>
              <a:avLst/>
              <a:gdLst/>
              <a:ahLst/>
              <a:cxnLst/>
              <a:rect l="l" t="t" r="r" b="b"/>
              <a:pathLst>
                <a:path w="111760" h="782954">
                  <a:moveTo>
                    <a:pt x="38949" y="0"/>
                  </a:moveTo>
                  <a:lnTo>
                    <a:pt x="31012" y="876"/>
                  </a:lnTo>
                  <a:lnTo>
                    <a:pt x="22605" y="22771"/>
                  </a:lnTo>
                  <a:lnTo>
                    <a:pt x="22605" y="31330"/>
                  </a:lnTo>
                  <a:lnTo>
                    <a:pt x="21550" y="32385"/>
                  </a:lnTo>
                  <a:lnTo>
                    <a:pt x="14642" y="70502"/>
                  </a:lnTo>
                  <a:lnTo>
                    <a:pt x="10229" y="111527"/>
                  </a:lnTo>
                  <a:lnTo>
                    <a:pt x="6381" y="155554"/>
                  </a:lnTo>
                  <a:lnTo>
                    <a:pt x="3275" y="202132"/>
                  </a:lnTo>
                  <a:lnTo>
                    <a:pt x="1089" y="250809"/>
                  </a:lnTo>
                  <a:lnTo>
                    <a:pt x="0" y="301134"/>
                  </a:lnTo>
                  <a:lnTo>
                    <a:pt x="184" y="352657"/>
                  </a:lnTo>
                  <a:lnTo>
                    <a:pt x="1820" y="404925"/>
                  </a:lnTo>
                  <a:lnTo>
                    <a:pt x="5085" y="457488"/>
                  </a:lnTo>
                  <a:lnTo>
                    <a:pt x="10156" y="509895"/>
                  </a:lnTo>
                  <a:lnTo>
                    <a:pt x="17211" y="561693"/>
                  </a:lnTo>
                  <a:lnTo>
                    <a:pt x="26425" y="612432"/>
                  </a:lnTo>
                  <a:lnTo>
                    <a:pt x="37978" y="661661"/>
                  </a:lnTo>
                  <a:lnTo>
                    <a:pt x="52046" y="708928"/>
                  </a:lnTo>
                  <a:lnTo>
                    <a:pt x="68807" y="753783"/>
                  </a:lnTo>
                  <a:lnTo>
                    <a:pt x="97396" y="779355"/>
                  </a:lnTo>
                  <a:lnTo>
                    <a:pt x="111695" y="782421"/>
                  </a:lnTo>
                  <a:lnTo>
                    <a:pt x="101298" y="776735"/>
                  </a:lnTo>
                  <a:lnTo>
                    <a:pt x="92686" y="770250"/>
                  </a:lnTo>
                  <a:lnTo>
                    <a:pt x="67011" y="721514"/>
                  </a:lnTo>
                  <a:lnTo>
                    <a:pt x="54333" y="682929"/>
                  </a:lnTo>
                  <a:lnTo>
                    <a:pt x="43379" y="640598"/>
                  </a:lnTo>
                  <a:lnTo>
                    <a:pt x="34127" y="594960"/>
                  </a:lnTo>
                  <a:lnTo>
                    <a:pt x="26557" y="546453"/>
                  </a:lnTo>
                  <a:lnTo>
                    <a:pt x="20650" y="495516"/>
                  </a:lnTo>
                  <a:lnTo>
                    <a:pt x="16384" y="442585"/>
                  </a:lnTo>
                  <a:lnTo>
                    <a:pt x="13740" y="388101"/>
                  </a:lnTo>
                  <a:lnTo>
                    <a:pt x="12698" y="332501"/>
                  </a:lnTo>
                  <a:lnTo>
                    <a:pt x="13238" y="276222"/>
                  </a:lnTo>
                  <a:lnTo>
                    <a:pt x="15338" y="219704"/>
                  </a:lnTo>
                  <a:lnTo>
                    <a:pt x="18980" y="163385"/>
                  </a:lnTo>
                  <a:lnTo>
                    <a:pt x="24142" y="107702"/>
                  </a:lnTo>
                  <a:lnTo>
                    <a:pt x="30806" y="53094"/>
                  </a:lnTo>
                  <a:lnTo>
                    <a:pt x="38949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77818" y="5998451"/>
              <a:ext cx="111760" cy="782955"/>
            </a:xfrm>
            <a:custGeom>
              <a:avLst/>
              <a:gdLst/>
              <a:ahLst/>
              <a:cxnLst/>
              <a:rect l="l" t="t" r="r" b="b"/>
              <a:pathLst>
                <a:path w="111760" h="782954">
                  <a:moveTo>
                    <a:pt x="81431" y="755916"/>
                  </a:moveTo>
                  <a:lnTo>
                    <a:pt x="54333" y="682929"/>
                  </a:lnTo>
                  <a:lnTo>
                    <a:pt x="43379" y="640598"/>
                  </a:lnTo>
                  <a:lnTo>
                    <a:pt x="34127" y="594960"/>
                  </a:lnTo>
                  <a:lnTo>
                    <a:pt x="26557" y="546453"/>
                  </a:lnTo>
                  <a:lnTo>
                    <a:pt x="20650" y="495516"/>
                  </a:lnTo>
                  <a:lnTo>
                    <a:pt x="16384" y="442585"/>
                  </a:lnTo>
                  <a:lnTo>
                    <a:pt x="13740" y="388101"/>
                  </a:lnTo>
                  <a:lnTo>
                    <a:pt x="12698" y="332501"/>
                  </a:lnTo>
                  <a:lnTo>
                    <a:pt x="13238" y="276222"/>
                  </a:lnTo>
                  <a:lnTo>
                    <a:pt x="15338" y="219704"/>
                  </a:lnTo>
                  <a:lnTo>
                    <a:pt x="18980" y="163385"/>
                  </a:lnTo>
                  <a:lnTo>
                    <a:pt x="24142" y="107702"/>
                  </a:lnTo>
                  <a:lnTo>
                    <a:pt x="30806" y="53094"/>
                  </a:lnTo>
                  <a:lnTo>
                    <a:pt x="38949" y="0"/>
                  </a:lnTo>
                  <a:lnTo>
                    <a:pt x="31012" y="876"/>
                  </a:lnTo>
                  <a:lnTo>
                    <a:pt x="22605" y="22771"/>
                  </a:lnTo>
                  <a:lnTo>
                    <a:pt x="22605" y="26517"/>
                  </a:lnTo>
                  <a:lnTo>
                    <a:pt x="22605" y="27038"/>
                  </a:lnTo>
                  <a:lnTo>
                    <a:pt x="22605" y="29197"/>
                  </a:lnTo>
                  <a:lnTo>
                    <a:pt x="22605" y="31330"/>
                  </a:lnTo>
                  <a:lnTo>
                    <a:pt x="21550" y="32385"/>
                  </a:lnTo>
                  <a:lnTo>
                    <a:pt x="14642" y="70502"/>
                  </a:lnTo>
                  <a:lnTo>
                    <a:pt x="10229" y="111527"/>
                  </a:lnTo>
                  <a:lnTo>
                    <a:pt x="6381" y="155554"/>
                  </a:lnTo>
                  <a:lnTo>
                    <a:pt x="3275" y="202132"/>
                  </a:lnTo>
                  <a:lnTo>
                    <a:pt x="1089" y="250809"/>
                  </a:lnTo>
                  <a:lnTo>
                    <a:pt x="0" y="301134"/>
                  </a:lnTo>
                  <a:lnTo>
                    <a:pt x="184" y="352657"/>
                  </a:lnTo>
                  <a:lnTo>
                    <a:pt x="1820" y="404925"/>
                  </a:lnTo>
                  <a:lnTo>
                    <a:pt x="5085" y="457488"/>
                  </a:lnTo>
                  <a:lnTo>
                    <a:pt x="10156" y="509895"/>
                  </a:lnTo>
                  <a:lnTo>
                    <a:pt x="17211" y="561693"/>
                  </a:lnTo>
                  <a:lnTo>
                    <a:pt x="26425" y="612432"/>
                  </a:lnTo>
                  <a:lnTo>
                    <a:pt x="37978" y="661661"/>
                  </a:lnTo>
                  <a:lnTo>
                    <a:pt x="52046" y="708928"/>
                  </a:lnTo>
                  <a:lnTo>
                    <a:pt x="68807" y="753783"/>
                  </a:lnTo>
                  <a:lnTo>
                    <a:pt x="97396" y="779355"/>
                  </a:lnTo>
                  <a:lnTo>
                    <a:pt x="111695" y="782421"/>
                  </a:lnTo>
                  <a:lnTo>
                    <a:pt x="101298" y="776735"/>
                  </a:lnTo>
                  <a:lnTo>
                    <a:pt x="92686" y="770250"/>
                  </a:lnTo>
                  <a:lnTo>
                    <a:pt x="86013" y="763224"/>
                  </a:lnTo>
                  <a:lnTo>
                    <a:pt x="81431" y="7559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07702" y="5449976"/>
              <a:ext cx="94615" cy="95885"/>
            </a:xfrm>
            <a:custGeom>
              <a:avLst/>
              <a:gdLst/>
              <a:ahLst/>
              <a:cxnLst/>
              <a:rect l="l" t="t" r="r" b="b"/>
              <a:pathLst>
                <a:path w="94614" h="95885">
                  <a:moveTo>
                    <a:pt x="11010" y="54508"/>
                  </a:moveTo>
                  <a:lnTo>
                    <a:pt x="11010" y="83375"/>
                  </a:lnTo>
                </a:path>
                <a:path w="94614" h="95885">
                  <a:moveTo>
                    <a:pt x="66179" y="63068"/>
                  </a:moveTo>
                  <a:lnTo>
                    <a:pt x="55651" y="90309"/>
                  </a:lnTo>
                </a:path>
                <a:path w="94614" h="95885">
                  <a:moveTo>
                    <a:pt x="73520" y="9626"/>
                  </a:moveTo>
                  <a:lnTo>
                    <a:pt x="94526" y="12293"/>
                  </a:lnTo>
                  <a:lnTo>
                    <a:pt x="94526" y="95656"/>
                  </a:lnTo>
                </a:path>
                <a:path w="94614" h="95885">
                  <a:moveTo>
                    <a:pt x="0" y="0"/>
                  </a:moveTo>
                  <a:lnTo>
                    <a:pt x="21526" y="2679"/>
                  </a:lnTo>
                  <a:lnTo>
                    <a:pt x="39382" y="58267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88144" y="5425947"/>
              <a:ext cx="43180" cy="71120"/>
            </a:xfrm>
            <a:custGeom>
              <a:avLst/>
              <a:gdLst/>
              <a:ahLst/>
              <a:cxnLst/>
              <a:rect l="l" t="t" r="r" b="b"/>
              <a:pathLst>
                <a:path w="43180" h="71120">
                  <a:moveTo>
                    <a:pt x="14719" y="0"/>
                  </a:moveTo>
                  <a:lnTo>
                    <a:pt x="8960" y="3811"/>
                  </a:lnTo>
                  <a:lnTo>
                    <a:pt x="4421" y="8877"/>
                  </a:lnTo>
                  <a:lnTo>
                    <a:pt x="1351" y="15248"/>
                  </a:lnTo>
                  <a:lnTo>
                    <a:pt x="0" y="22974"/>
                  </a:lnTo>
                  <a:lnTo>
                    <a:pt x="0" y="32054"/>
                  </a:lnTo>
                  <a:lnTo>
                    <a:pt x="2641" y="39535"/>
                  </a:lnTo>
                  <a:lnTo>
                    <a:pt x="9461" y="44881"/>
                  </a:lnTo>
                  <a:lnTo>
                    <a:pt x="20562" y="51990"/>
                  </a:lnTo>
                  <a:lnTo>
                    <a:pt x="30138" y="56897"/>
                  </a:lnTo>
                  <a:lnTo>
                    <a:pt x="36859" y="61407"/>
                  </a:lnTo>
                  <a:lnTo>
                    <a:pt x="39395" y="67322"/>
                  </a:lnTo>
                  <a:lnTo>
                    <a:pt x="39395" y="68389"/>
                  </a:lnTo>
                  <a:lnTo>
                    <a:pt x="38354" y="70535"/>
                  </a:lnTo>
                  <a:lnTo>
                    <a:pt x="40982" y="69989"/>
                  </a:lnTo>
                  <a:lnTo>
                    <a:pt x="43091" y="68389"/>
                  </a:lnTo>
                  <a:lnTo>
                    <a:pt x="43091" y="64642"/>
                  </a:lnTo>
                  <a:lnTo>
                    <a:pt x="40563" y="58814"/>
                  </a:lnTo>
                  <a:lnTo>
                    <a:pt x="33899" y="54494"/>
                  </a:lnTo>
                  <a:lnTo>
                    <a:pt x="24478" y="49771"/>
                  </a:lnTo>
                  <a:lnTo>
                    <a:pt x="13677" y="42735"/>
                  </a:lnTo>
                  <a:lnTo>
                    <a:pt x="6337" y="36855"/>
                  </a:lnTo>
                  <a:lnTo>
                    <a:pt x="3695" y="29908"/>
                  </a:lnTo>
                  <a:lnTo>
                    <a:pt x="3695" y="20840"/>
                  </a:lnTo>
                  <a:lnTo>
                    <a:pt x="4229" y="11214"/>
                  </a:lnTo>
                  <a:lnTo>
                    <a:pt x="8420" y="4800"/>
                  </a:lnTo>
                  <a:lnTo>
                    <a:pt x="1471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88144" y="5425947"/>
              <a:ext cx="43180" cy="71120"/>
            </a:xfrm>
            <a:custGeom>
              <a:avLst/>
              <a:gdLst/>
              <a:ahLst/>
              <a:cxnLst/>
              <a:rect l="l" t="t" r="r" b="b"/>
              <a:pathLst>
                <a:path w="43180" h="71120">
                  <a:moveTo>
                    <a:pt x="9461" y="44881"/>
                  </a:moveTo>
                  <a:lnTo>
                    <a:pt x="20562" y="51990"/>
                  </a:lnTo>
                  <a:lnTo>
                    <a:pt x="30138" y="56897"/>
                  </a:lnTo>
                  <a:lnTo>
                    <a:pt x="36859" y="61407"/>
                  </a:lnTo>
                  <a:lnTo>
                    <a:pt x="39395" y="67322"/>
                  </a:lnTo>
                  <a:lnTo>
                    <a:pt x="39395" y="68389"/>
                  </a:lnTo>
                  <a:lnTo>
                    <a:pt x="38874" y="69456"/>
                  </a:lnTo>
                  <a:lnTo>
                    <a:pt x="38354" y="70535"/>
                  </a:lnTo>
                  <a:lnTo>
                    <a:pt x="40982" y="69989"/>
                  </a:lnTo>
                  <a:lnTo>
                    <a:pt x="43091" y="68389"/>
                  </a:lnTo>
                  <a:lnTo>
                    <a:pt x="43091" y="64642"/>
                  </a:lnTo>
                  <a:lnTo>
                    <a:pt x="40563" y="58814"/>
                  </a:lnTo>
                  <a:lnTo>
                    <a:pt x="33899" y="54494"/>
                  </a:lnTo>
                  <a:lnTo>
                    <a:pt x="24478" y="49771"/>
                  </a:lnTo>
                  <a:lnTo>
                    <a:pt x="13677" y="42735"/>
                  </a:lnTo>
                  <a:lnTo>
                    <a:pt x="6337" y="36855"/>
                  </a:lnTo>
                  <a:lnTo>
                    <a:pt x="3695" y="29908"/>
                  </a:lnTo>
                  <a:lnTo>
                    <a:pt x="3695" y="20840"/>
                  </a:lnTo>
                  <a:lnTo>
                    <a:pt x="4229" y="11214"/>
                  </a:lnTo>
                  <a:lnTo>
                    <a:pt x="8420" y="4800"/>
                  </a:lnTo>
                  <a:lnTo>
                    <a:pt x="14719" y="0"/>
                  </a:lnTo>
                  <a:lnTo>
                    <a:pt x="8960" y="3811"/>
                  </a:lnTo>
                  <a:lnTo>
                    <a:pt x="4421" y="8877"/>
                  </a:lnTo>
                  <a:lnTo>
                    <a:pt x="1351" y="15248"/>
                  </a:lnTo>
                  <a:lnTo>
                    <a:pt x="0" y="22974"/>
                  </a:lnTo>
                  <a:lnTo>
                    <a:pt x="0" y="32054"/>
                  </a:lnTo>
                  <a:lnTo>
                    <a:pt x="2641" y="39535"/>
                  </a:lnTo>
                  <a:lnTo>
                    <a:pt x="9461" y="44881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117049" y="5438762"/>
              <a:ext cx="31115" cy="12065"/>
            </a:xfrm>
            <a:custGeom>
              <a:avLst/>
              <a:gdLst/>
              <a:ahLst/>
              <a:cxnLst/>
              <a:rect l="l" t="t" r="r" b="b"/>
              <a:pathLst>
                <a:path w="31114" h="12064">
                  <a:moveTo>
                    <a:pt x="6299" y="0"/>
                  </a:moveTo>
                  <a:lnTo>
                    <a:pt x="2108" y="546"/>
                  </a:lnTo>
                  <a:lnTo>
                    <a:pt x="0" y="3213"/>
                  </a:lnTo>
                  <a:lnTo>
                    <a:pt x="4190" y="2133"/>
                  </a:lnTo>
                  <a:lnTo>
                    <a:pt x="12526" y="4168"/>
                  </a:lnTo>
                  <a:lnTo>
                    <a:pt x="19827" y="6615"/>
                  </a:lnTo>
                  <a:lnTo>
                    <a:pt x="26533" y="9364"/>
                  </a:lnTo>
                  <a:lnTo>
                    <a:pt x="30975" y="11760"/>
                  </a:lnTo>
                  <a:lnTo>
                    <a:pt x="30975" y="7480"/>
                  </a:lnTo>
                  <a:lnTo>
                    <a:pt x="25196" y="4800"/>
                  </a:lnTo>
                  <a:lnTo>
                    <a:pt x="15747" y="1066"/>
                  </a:lnTo>
                  <a:lnTo>
                    <a:pt x="9969" y="546"/>
                  </a:lnTo>
                  <a:lnTo>
                    <a:pt x="629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17049" y="5438762"/>
              <a:ext cx="31115" cy="12065"/>
            </a:xfrm>
            <a:custGeom>
              <a:avLst/>
              <a:gdLst/>
              <a:ahLst/>
              <a:cxnLst/>
              <a:rect l="l" t="t" r="r" b="b"/>
              <a:pathLst>
                <a:path w="31114" h="12064">
                  <a:moveTo>
                    <a:pt x="30975" y="11760"/>
                  </a:moveTo>
                  <a:lnTo>
                    <a:pt x="30975" y="7480"/>
                  </a:lnTo>
                  <a:lnTo>
                    <a:pt x="25196" y="4800"/>
                  </a:lnTo>
                  <a:lnTo>
                    <a:pt x="15747" y="1066"/>
                  </a:lnTo>
                  <a:lnTo>
                    <a:pt x="9969" y="546"/>
                  </a:lnTo>
                  <a:lnTo>
                    <a:pt x="6299" y="0"/>
                  </a:lnTo>
                  <a:lnTo>
                    <a:pt x="2108" y="546"/>
                  </a:lnTo>
                  <a:lnTo>
                    <a:pt x="0" y="3213"/>
                  </a:lnTo>
                  <a:lnTo>
                    <a:pt x="2108" y="2679"/>
                  </a:lnTo>
                  <a:lnTo>
                    <a:pt x="4190" y="2133"/>
                  </a:lnTo>
                  <a:lnTo>
                    <a:pt x="6299" y="2679"/>
                  </a:lnTo>
                  <a:lnTo>
                    <a:pt x="12526" y="4168"/>
                  </a:lnTo>
                  <a:lnTo>
                    <a:pt x="19827" y="6615"/>
                  </a:lnTo>
                  <a:lnTo>
                    <a:pt x="26533" y="9364"/>
                  </a:lnTo>
                  <a:lnTo>
                    <a:pt x="30975" y="11760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92373" y="5491137"/>
              <a:ext cx="55880" cy="26670"/>
            </a:xfrm>
            <a:custGeom>
              <a:avLst/>
              <a:gdLst/>
              <a:ahLst/>
              <a:cxnLst/>
              <a:rect l="l" t="t" r="r" b="b"/>
              <a:pathLst>
                <a:path w="55880" h="26670">
                  <a:moveTo>
                    <a:pt x="520" y="0"/>
                  </a:moveTo>
                  <a:lnTo>
                    <a:pt x="0" y="0"/>
                  </a:lnTo>
                  <a:lnTo>
                    <a:pt x="0" y="18707"/>
                  </a:lnTo>
                  <a:lnTo>
                    <a:pt x="36602" y="26537"/>
                  </a:lnTo>
                  <a:lnTo>
                    <a:pt x="43840" y="25963"/>
                  </a:lnTo>
                  <a:lnTo>
                    <a:pt x="47189" y="25095"/>
                  </a:lnTo>
                  <a:lnTo>
                    <a:pt x="41490" y="25095"/>
                  </a:lnTo>
                  <a:lnTo>
                    <a:pt x="32562" y="23507"/>
                  </a:lnTo>
                  <a:lnTo>
                    <a:pt x="24725" y="22199"/>
                  </a:lnTo>
                  <a:lnTo>
                    <a:pt x="17186" y="20639"/>
                  </a:lnTo>
                  <a:lnTo>
                    <a:pt x="10242" y="18776"/>
                  </a:lnTo>
                  <a:lnTo>
                    <a:pt x="4191" y="16560"/>
                  </a:lnTo>
                  <a:lnTo>
                    <a:pt x="4191" y="1600"/>
                  </a:lnTo>
                  <a:lnTo>
                    <a:pt x="2603" y="1054"/>
                  </a:lnTo>
                  <a:lnTo>
                    <a:pt x="520" y="0"/>
                  </a:lnTo>
                  <a:close/>
                </a:path>
                <a:path w="55880" h="26670">
                  <a:moveTo>
                    <a:pt x="49145" y="24588"/>
                  </a:moveTo>
                  <a:lnTo>
                    <a:pt x="41490" y="25095"/>
                  </a:lnTo>
                  <a:lnTo>
                    <a:pt x="47189" y="25095"/>
                  </a:lnTo>
                  <a:lnTo>
                    <a:pt x="49145" y="24588"/>
                  </a:lnTo>
                  <a:close/>
                </a:path>
                <a:path w="55880" h="26670">
                  <a:moveTo>
                    <a:pt x="49512" y="24493"/>
                  </a:moveTo>
                  <a:lnTo>
                    <a:pt x="49145" y="24588"/>
                  </a:lnTo>
                  <a:lnTo>
                    <a:pt x="49352" y="24574"/>
                  </a:lnTo>
                  <a:lnTo>
                    <a:pt x="49512" y="24493"/>
                  </a:lnTo>
                  <a:close/>
                </a:path>
                <a:path w="55880" h="26670">
                  <a:moveTo>
                    <a:pt x="55651" y="21374"/>
                  </a:moveTo>
                  <a:lnTo>
                    <a:pt x="49512" y="24493"/>
                  </a:lnTo>
                  <a:lnTo>
                    <a:pt x="50287" y="24292"/>
                  </a:lnTo>
                  <a:lnTo>
                    <a:pt x="55651" y="21374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092373" y="5491137"/>
              <a:ext cx="55880" cy="26670"/>
            </a:xfrm>
            <a:custGeom>
              <a:avLst/>
              <a:gdLst/>
              <a:ahLst/>
              <a:cxnLst/>
              <a:rect l="l" t="t" r="r" b="b"/>
              <a:pathLst>
                <a:path w="55880" h="26670">
                  <a:moveTo>
                    <a:pt x="32562" y="23507"/>
                  </a:moveTo>
                  <a:lnTo>
                    <a:pt x="24725" y="22199"/>
                  </a:lnTo>
                  <a:lnTo>
                    <a:pt x="17186" y="20639"/>
                  </a:lnTo>
                  <a:lnTo>
                    <a:pt x="10242" y="18776"/>
                  </a:lnTo>
                  <a:lnTo>
                    <a:pt x="4191" y="16560"/>
                  </a:lnTo>
                  <a:lnTo>
                    <a:pt x="4191" y="1600"/>
                  </a:lnTo>
                  <a:lnTo>
                    <a:pt x="2603" y="1054"/>
                  </a:lnTo>
                  <a:lnTo>
                    <a:pt x="1562" y="533"/>
                  </a:lnTo>
                  <a:lnTo>
                    <a:pt x="520" y="0"/>
                  </a:lnTo>
                  <a:lnTo>
                    <a:pt x="0" y="0"/>
                  </a:lnTo>
                  <a:lnTo>
                    <a:pt x="0" y="18707"/>
                  </a:lnTo>
                  <a:lnTo>
                    <a:pt x="6351" y="20998"/>
                  </a:lnTo>
                  <a:lnTo>
                    <a:pt x="13447" y="23039"/>
                  </a:lnTo>
                  <a:lnTo>
                    <a:pt x="21036" y="24777"/>
                  </a:lnTo>
                  <a:lnTo>
                    <a:pt x="28867" y="26162"/>
                  </a:lnTo>
                  <a:lnTo>
                    <a:pt x="36602" y="26537"/>
                  </a:lnTo>
                  <a:lnTo>
                    <a:pt x="43840" y="25963"/>
                  </a:lnTo>
                  <a:lnTo>
                    <a:pt x="50287" y="24292"/>
                  </a:lnTo>
                  <a:lnTo>
                    <a:pt x="55651" y="21374"/>
                  </a:lnTo>
                  <a:lnTo>
                    <a:pt x="49352" y="24574"/>
                  </a:lnTo>
                  <a:lnTo>
                    <a:pt x="41490" y="25095"/>
                  </a:lnTo>
                  <a:lnTo>
                    <a:pt x="32562" y="23507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613886" y="5497537"/>
              <a:ext cx="49530" cy="74930"/>
            </a:xfrm>
            <a:custGeom>
              <a:avLst/>
              <a:gdLst/>
              <a:ahLst/>
              <a:cxnLst/>
              <a:rect l="l" t="t" r="r" b="b"/>
              <a:pathLst>
                <a:path w="49529" h="74929">
                  <a:moveTo>
                    <a:pt x="9960" y="4294"/>
                  </a:moveTo>
                  <a:lnTo>
                    <a:pt x="5241" y="9226"/>
                  </a:lnTo>
                  <a:lnTo>
                    <a:pt x="1733" y="15941"/>
                  </a:lnTo>
                  <a:lnTo>
                    <a:pt x="0" y="24053"/>
                  </a:lnTo>
                  <a:lnTo>
                    <a:pt x="614" y="30963"/>
                  </a:lnTo>
                  <a:lnTo>
                    <a:pt x="34580" y="60593"/>
                  </a:lnTo>
                  <a:lnTo>
                    <a:pt x="42252" y="65374"/>
                  </a:lnTo>
                  <a:lnTo>
                    <a:pt x="45148" y="71602"/>
                  </a:lnTo>
                  <a:lnTo>
                    <a:pt x="45148" y="73215"/>
                  </a:lnTo>
                  <a:lnTo>
                    <a:pt x="44653" y="74269"/>
                  </a:lnTo>
                  <a:lnTo>
                    <a:pt x="44132" y="74815"/>
                  </a:lnTo>
                  <a:lnTo>
                    <a:pt x="46736" y="74815"/>
                  </a:lnTo>
                  <a:lnTo>
                    <a:pt x="49364" y="73215"/>
                  </a:lnTo>
                  <a:lnTo>
                    <a:pt x="49364" y="68948"/>
                  </a:lnTo>
                  <a:lnTo>
                    <a:pt x="46476" y="62707"/>
                  </a:lnTo>
                  <a:lnTo>
                    <a:pt x="38862" y="57921"/>
                  </a:lnTo>
                  <a:lnTo>
                    <a:pt x="28094" y="52635"/>
                  </a:lnTo>
                  <a:lnTo>
                    <a:pt x="15748" y="44894"/>
                  </a:lnTo>
                  <a:lnTo>
                    <a:pt x="10696" y="40175"/>
                  </a:lnTo>
                  <a:lnTo>
                    <a:pt x="7272" y="34805"/>
                  </a:lnTo>
                  <a:lnTo>
                    <a:pt x="5327" y="28733"/>
                  </a:lnTo>
                  <a:lnTo>
                    <a:pt x="4711" y="21907"/>
                  </a:lnTo>
                  <a:lnTo>
                    <a:pt x="5257" y="11760"/>
                  </a:lnTo>
                  <a:lnTo>
                    <a:pt x="9960" y="4294"/>
                  </a:lnTo>
                  <a:close/>
                </a:path>
                <a:path w="49529" h="74929">
                  <a:moveTo>
                    <a:pt x="16789" y="0"/>
                  </a:moveTo>
                  <a:lnTo>
                    <a:pt x="10326" y="3911"/>
                  </a:lnTo>
                  <a:lnTo>
                    <a:pt x="9981" y="4272"/>
                  </a:lnTo>
                  <a:lnTo>
                    <a:pt x="1678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613886" y="5497537"/>
              <a:ext cx="49530" cy="74930"/>
            </a:xfrm>
            <a:custGeom>
              <a:avLst/>
              <a:gdLst/>
              <a:ahLst/>
              <a:cxnLst/>
              <a:rect l="l" t="t" r="r" b="b"/>
              <a:pathLst>
                <a:path w="49529" h="74929">
                  <a:moveTo>
                    <a:pt x="11010" y="47574"/>
                  </a:moveTo>
                  <a:lnTo>
                    <a:pt x="23658" y="55309"/>
                  </a:lnTo>
                  <a:lnTo>
                    <a:pt x="34580" y="60593"/>
                  </a:lnTo>
                  <a:lnTo>
                    <a:pt x="42252" y="65374"/>
                  </a:lnTo>
                  <a:lnTo>
                    <a:pt x="45148" y="71602"/>
                  </a:lnTo>
                  <a:lnTo>
                    <a:pt x="45148" y="73215"/>
                  </a:lnTo>
                  <a:lnTo>
                    <a:pt x="44653" y="74269"/>
                  </a:lnTo>
                  <a:lnTo>
                    <a:pt x="44132" y="74815"/>
                  </a:lnTo>
                  <a:lnTo>
                    <a:pt x="46736" y="74815"/>
                  </a:lnTo>
                  <a:lnTo>
                    <a:pt x="49364" y="73215"/>
                  </a:lnTo>
                  <a:lnTo>
                    <a:pt x="49364" y="68948"/>
                  </a:lnTo>
                  <a:lnTo>
                    <a:pt x="46476" y="62707"/>
                  </a:lnTo>
                  <a:lnTo>
                    <a:pt x="38862" y="57921"/>
                  </a:lnTo>
                  <a:lnTo>
                    <a:pt x="28094" y="52635"/>
                  </a:lnTo>
                  <a:lnTo>
                    <a:pt x="15748" y="44894"/>
                  </a:lnTo>
                  <a:lnTo>
                    <a:pt x="10696" y="40175"/>
                  </a:lnTo>
                  <a:lnTo>
                    <a:pt x="7272" y="34805"/>
                  </a:lnTo>
                  <a:lnTo>
                    <a:pt x="5327" y="28733"/>
                  </a:lnTo>
                  <a:lnTo>
                    <a:pt x="4711" y="21907"/>
                  </a:lnTo>
                  <a:lnTo>
                    <a:pt x="5257" y="11760"/>
                  </a:lnTo>
                  <a:lnTo>
                    <a:pt x="9969" y="4279"/>
                  </a:lnTo>
                  <a:lnTo>
                    <a:pt x="16789" y="0"/>
                  </a:lnTo>
                  <a:lnTo>
                    <a:pt x="10326" y="3911"/>
                  </a:lnTo>
                  <a:lnTo>
                    <a:pt x="5241" y="9226"/>
                  </a:lnTo>
                  <a:lnTo>
                    <a:pt x="1733" y="15941"/>
                  </a:lnTo>
                  <a:lnTo>
                    <a:pt x="0" y="24053"/>
                  </a:lnTo>
                  <a:lnTo>
                    <a:pt x="614" y="30963"/>
                  </a:lnTo>
                  <a:lnTo>
                    <a:pt x="2557" y="37218"/>
                  </a:lnTo>
                  <a:lnTo>
                    <a:pt x="5973" y="42772"/>
                  </a:lnTo>
                  <a:lnTo>
                    <a:pt x="11010" y="47574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646970" y="5510910"/>
              <a:ext cx="35560" cy="13335"/>
            </a:xfrm>
            <a:custGeom>
              <a:avLst/>
              <a:gdLst/>
              <a:ahLst/>
              <a:cxnLst/>
              <a:rect l="l" t="t" r="r" b="b"/>
              <a:pathLst>
                <a:path w="35560" h="13335">
                  <a:moveTo>
                    <a:pt x="7353" y="0"/>
                  </a:moveTo>
                  <a:lnTo>
                    <a:pt x="2082" y="1066"/>
                  </a:lnTo>
                  <a:lnTo>
                    <a:pt x="0" y="3733"/>
                  </a:lnTo>
                  <a:lnTo>
                    <a:pt x="2082" y="2666"/>
                  </a:lnTo>
                  <a:lnTo>
                    <a:pt x="4724" y="2666"/>
                  </a:lnTo>
                  <a:lnTo>
                    <a:pt x="35178" y="12814"/>
                  </a:lnTo>
                  <a:lnTo>
                    <a:pt x="35178" y="8534"/>
                  </a:lnTo>
                  <a:lnTo>
                    <a:pt x="28879" y="5321"/>
                  </a:lnTo>
                  <a:lnTo>
                    <a:pt x="17868" y="1600"/>
                  </a:lnTo>
                  <a:lnTo>
                    <a:pt x="11569" y="520"/>
                  </a:lnTo>
                  <a:lnTo>
                    <a:pt x="7353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646970" y="5510910"/>
              <a:ext cx="35560" cy="13335"/>
            </a:xfrm>
            <a:custGeom>
              <a:avLst/>
              <a:gdLst/>
              <a:ahLst/>
              <a:cxnLst/>
              <a:rect l="l" t="t" r="r" b="b"/>
              <a:pathLst>
                <a:path w="35560" h="13335">
                  <a:moveTo>
                    <a:pt x="35178" y="12814"/>
                  </a:moveTo>
                  <a:lnTo>
                    <a:pt x="35178" y="8534"/>
                  </a:lnTo>
                  <a:lnTo>
                    <a:pt x="28879" y="5321"/>
                  </a:lnTo>
                  <a:lnTo>
                    <a:pt x="17868" y="1600"/>
                  </a:lnTo>
                  <a:lnTo>
                    <a:pt x="11569" y="520"/>
                  </a:lnTo>
                  <a:lnTo>
                    <a:pt x="7353" y="0"/>
                  </a:lnTo>
                  <a:lnTo>
                    <a:pt x="2082" y="1066"/>
                  </a:lnTo>
                  <a:lnTo>
                    <a:pt x="0" y="3733"/>
                  </a:lnTo>
                  <a:lnTo>
                    <a:pt x="2082" y="2666"/>
                  </a:lnTo>
                  <a:lnTo>
                    <a:pt x="4724" y="2666"/>
                  </a:lnTo>
                  <a:lnTo>
                    <a:pt x="7353" y="3200"/>
                  </a:lnTo>
                  <a:lnTo>
                    <a:pt x="14438" y="4775"/>
                  </a:lnTo>
                  <a:lnTo>
                    <a:pt x="22652" y="7402"/>
                  </a:lnTo>
                  <a:lnTo>
                    <a:pt x="30172" y="10331"/>
                  </a:lnTo>
                  <a:lnTo>
                    <a:pt x="35178" y="12814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171672" y="5431281"/>
              <a:ext cx="23495" cy="94615"/>
            </a:xfrm>
            <a:custGeom>
              <a:avLst/>
              <a:gdLst/>
              <a:ahLst/>
              <a:cxnLst/>
              <a:rect l="l" t="t" r="r" b="b"/>
              <a:pathLst>
                <a:path w="23494" h="94614">
                  <a:moveTo>
                    <a:pt x="0" y="0"/>
                  </a:moveTo>
                  <a:lnTo>
                    <a:pt x="0" y="91376"/>
                  </a:lnTo>
                  <a:lnTo>
                    <a:pt x="23113" y="94576"/>
                  </a:lnTo>
                  <a:lnTo>
                    <a:pt x="23113" y="91909"/>
                  </a:lnTo>
                  <a:lnTo>
                    <a:pt x="3670" y="88696"/>
                  </a:lnTo>
                  <a:lnTo>
                    <a:pt x="367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171672" y="5431281"/>
              <a:ext cx="23495" cy="94615"/>
            </a:xfrm>
            <a:custGeom>
              <a:avLst/>
              <a:gdLst/>
              <a:ahLst/>
              <a:cxnLst/>
              <a:rect l="l" t="t" r="r" b="b"/>
              <a:pathLst>
                <a:path w="23494" h="94614">
                  <a:moveTo>
                    <a:pt x="3670" y="88696"/>
                  </a:moveTo>
                  <a:lnTo>
                    <a:pt x="3670" y="533"/>
                  </a:lnTo>
                  <a:lnTo>
                    <a:pt x="0" y="0"/>
                  </a:lnTo>
                  <a:lnTo>
                    <a:pt x="0" y="91376"/>
                  </a:lnTo>
                  <a:lnTo>
                    <a:pt x="23113" y="94576"/>
                  </a:lnTo>
                  <a:lnTo>
                    <a:pt x="23113" y="91909"/>
                  </a:lnTo>
                  <a:lnTo>
                    <a:pt x="3670" y="88696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240455" y="5455856"/>
              <a:ext cx="39370" cy="8255"/>
            </a:xfrm>
            <a:custGeom>
              <a:avLst/>
              <a:gdLst/>
              <a:ahLst/>
              <a:cxnLst/>
              <a:rect l="l" t="t" r="r" b="b"/>
              <a:pathLst>
                <a:path w="39370" h="8254">
                  <a:moveTo>
                    <a:pt x="0" y="0"/>
                  </a:moveTo>
                  <a:lnTo>
                    <a:pt x="0" y="2692"/>
                  </a:lnTo>
                  <a:lnTo>
                    <a:pt x="38862" y="8026"/>
                  </a:lnTo>
                  <a:lnTo>
                    <a:pt x="38862" y="5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240455" y="5455856"/>
              <a:ext cx="39370" cy="8255"/>
            </a:xfrm>
            <a:custGeom>
              <a:avLst/>
              <a:gdLst/>
              <a:ahLst/>
              <a:cxnLst/>
              <a:rect l="l" t="t" r="r" b="b"/>
              <a:pathLst>
                <a:path w="39370" h="8254">
                  <a:moveTo>
                    <a:pt x="0" y="2692"/>
                  </a:moveTo>
                  <a:lnTo>
                    <a:pt x="38862" y="8026"/>
                  </a:lnTo>
                  <a:lnTo>
                    <a:pt x="38862" y="5346"/>
                  </a:lnTo>
                  <a:lnTo>
                    <a:pt x="0" y="0"/>
                  </a:lnTo>
                  <a:lnTo>
                    <a:pt x="0" y="2692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240455" y="5492191"/>
              <a:ext cx="36195" cy="8255"/>
            </a:xfrm>
            <a:custGeom>
              <a:avLst/>
              <a:gdLst/>
              <a:ahLst/>
              <a:cxnLst/>
              <a:rect l="l" t="t" r="r" b="b"/>
              <a:pathLst>
                <a:path w="36195" h="8254">
                  <a:moveTo>
                    <a:pt x="0" y="0"/>
                  </a:moveTo>
                  <a:lnTo>
                    <a:pt x="0" y="3213"/>
                  </a:lnTo>
                  <a:lnTo>
                    <a:pt x="35712" y="8026"/>
                  </a:lnTo>
                  <a:lnTo>
                    <a:pt x="35712" y="5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40455" y="5492191"/>
              <a:ext cx="36195" cy="8255"/>
            </a:xfrm>
            <a:custGeom>
              <a:avLst/>
              <a:gdLst/>
              <a:ahLst/>
              <a:cxnLst/>
              <a:rect l="l" t="t" r="r" b="b"/>
              <a:pathLst>
                <a:path w="36195" h="8254">
                  <a:moveTo>
                    <a:pt x="35712" y="5346"/>
                  </a:moveTo>
                  <a:lnTo>
                    <a:pt x="0" y="0"/>
                  </a:lnTo>
                  <a:lnTo>
                    <a:pt x="0" y="3213"/>
                  </a:lnTo>
                  <a:lnTo>
                    <a:pt x="35712" y="8026"/>
                  </a:lnTo>
                  <a:lnTo>
                    <a:pt x="35712" y="5346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215246" y="5437162"/>
              <a:ext cx="64135" cy="101600"/>
            </a:xfrm>
            <a:custGeom>
              <a:avLst/>
              <a:gdLst/>
              <a:ahLst/>
              <a:cxnLst/>
              <a:rect l="l" t="t" r="r" b="b"/>
              <a:pathLst>
                <a:path w="64135" h="101600">
                  <a:moveTo>
                    <a:pt x="0" y="0"/>
                  </a:moveTo>
                  <a:lnTo>
                    <a:pt x="0" y="91909"/>
                  </a:lnTo>
                  <a:lnTo>
                    <a:pt x="64071" y="101003"/>
                  </a:lnTo>
                  <a:lnTo>
                    <a:pt x="64071" y="98323"/>
                  </a:lnTo>
                  <a:lnTo>
                    <a:pt x="3670" y="89242"/>
                  </a:lnTo>
                  <a:lnTo>
                    <a:pt x="367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215246" y="5437162"/>
              <a:ext cx="64135" cy="101600"/>
            </a:xfrm>
            <a:custGeom>
              <a:avLst/>
              <a:gdLst/>
              <a:ahLst/>
              <a:cxnLst/>
              <a:rect l="l" t="t" r="r" b="b"/>
              <a:pathLst>
                <a:path w="64135" h="101600">
                  <a:moveTo>
                    <a:pt x="3670" y="89242"/>
                  </a:moveTo>
                  <a:lnTo>
                    <a:pt x="3670" y="533"/>
                  </a:lnTo>
                  <a:lnTo>
                    <a:pt x="0" y="0"/>
                  </a:lnTo>
                  <a:lnTo>
                    <a:pt x="0" y="91909"/>
                  </a:lnTo>
                  <a:lnTo>
                    <a:pt x="64071" y="101003"/>
                  </a:lnTo>
                  <a:lnTo>
                    <a:pt x="64071" y="98323"/>
                  </a:lnTo>
                  <a:lnTo>
                    <a:pt x="3670" y="89242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454222" y="5522658"/>
              <a:ext cx="38100" cy="8255"/>
            </a:xfrm>
            <a:custGeom>
              <a:avLst/>
              <a:gdLst/>
              <a:ahLst/>
              <a:cxnLst/>
              <a:rect l="l" t="t" r="r" b="b"/>
              <a:pathLst>
                <a:path w="38100" h="8254">
                  <a:moveTo>
                    <a:pt x="0" y="0"/>
                  </a:moveTo>
                  <a:lnTo>
                    <a:pt x="0" y="2679"/>
                  </a:lnTo>
                  <a:lnTo>
                    <a:pt x="37795" y="8013"/>
                  </a:lnTo>
                  <a:lnTo>
                    <a:pt x="37795" y="5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454222" y="5522658"/>
              <a:ext cx="38100" cy="8255"/>
            </a:xfrm>
            <a:custGeom>
              <a:avLst/>
              <a:gdLst/>
              <a:ahLst/>
              <a:cxnLst/>
              <a:rect l="l" t="t" r="r" b="b"/>
              <a:pathLst>
                <a:path w="38100" h="8254">
                  <a:moveTo>
                    <a:pt x="37795" y="5333"/>
                  </a:moveTo>
                  <a:lnTo>
                    <a:pt x="0" y="0"/>
                  </a:lnTo>
                  <a:lnTo>
                    <a:pt x="0" y="2679"/>
                  </a:lnTo>
                  <a:lnTo>
                    <a:pt x="37795" y="8013"/>
                  </a:lnTo>
                  <a:lnTo>
                    <a:pt x="37795" y="5333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54222" y="5484723"/>
              <a:ext cx="41275" cy="8890"/>
            </a:xfrm>
            <a:custGeom>
              <a:avLst/>
              <a:gdLst/>
              <a:ahLst/>
              <a:cxnLst/>
              <a:rect l="l" t="t" r="r" b="b"/>
              <a:pathLst>
                <a:path w="41275" h="8889">
                  <a:moveTo>
                    <a:pt x="0" y="0"/>
                  </a:moveTo>
                  <a:lnTo>
                    <a:pt x="0" y="3213"/>
                  </a:lnTo>
                  <a:lnTo>
                    <a:pt x="40970" y="8547"/>
                  </a:lnTo>
                  <a:lnTo>
                    <a:pt x="40970" y="5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54222" y="5484723"/>
              <a:ext cx="41275" cy="8890"/>
            </a:xfrm>
            <a:custGeom>
              <a:avLst/>
              <a:gdLst/>
              <a:ahLst/>
              <a:cxnLst/>
              <a:rect l="l" t="t" r="r" b="b"/>
              <a:pathLst>
                <a:path w="41275" h="8889">
                  <a:moveTo>
                    <a:pt x="0" y="3213"/>
                  </a:moveTo>
                  <a:lnTo>
                    <a:pt x="40970" y="8547"/>
                  </a:lnTo>
                  <a:lnTo>
                    <a:pt x="40970" y="5867"/>
                  </a:lnTo>
                  <a:lnTo>
                    <a:pt x="0" y="0"/>
                  </a:lnTo>
                  <a:lnTo>
                    <a:pt x="0" y="3213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7450" y="5466016"/>
              <a:ext cx="67945" cy="104139"/>
            </a:xfrm>
            <a:custGeom>
              <a:avLst/>
              <a:gdLst/>
              <a:ahLst/>
              <a:cxnLst/>
              <a:rect l="l" t="t" r="r" b="b"/>
              <a:pathLst>
                <a:path w="67945" h="104139">
                  <a:moveTo>
                    <a:pt x="0" y="0"/>
                  </a:moveTo>
                  <a:lnTo>
                    <a:pt x="0" y="94056"/>
                  </a:lnTo>
                  <a:lnTo>
                    <a:pt x="67741" y="103657"/>
                  </a:lnTo>
                  <a:lnTo>
                    <a:pt x="67741" y="100990"/>
                  </a:lnTo>
                  <a:lnTo>
                    <a:pt x="4191" y="91376"/>
                  </a:lnTo>
                  <a:lnTo>
                    <a:pt x="4191" y="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427450" y="5466016"/>
              <a:ext cx="67945" cy="104139"/>
            </a:xfrm>
            <a:custGeom>
              <a:avLst/>
              <a:gdLst/>
              <a:ahLst/>
              <a:cxnLst/>
              <a:rect l="l" t="t" r="r" b="b"/>
              <a:pathLst>
                <a:path w="67945" h="104139">
                  <a:moveTo>
                    <a:pt x="4191" y="91376"/>
                  </a:moveTo>
                  <a:lnTo>
                    <a:pt x="4191" y="520"/>
                  </a:lnTo>
                  <a:lnTo>
                    <a:pt x="0" y="0"/>
                  </a:lnTo>
                  <a:lnTo>
                    <a:pt x="0" y="94056"/>
                  </a:lnTo>
                  <a:lnTo>
                    <a:pt x="67741" y="103657"/>
                  </a:lnTo>
                  <a:lnTo>
                    <a:pt x="67741" y="100990"/>
                  </a:lnTo>
                  <a:lnTo>
                    <a:pt x="4191" y="91376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298240" y="5448376"/>
              <a:ext cx="20955" cy="95885"/>
            </a:xfrm>
            <a:custGeom>
              <a:avLst/>
              <a:gdLst/>
              <a:ahLst/>
              <a:cxnLst/>
              <a:rect l="l" t="t" r="r" b="b"/>
              <a:pathLst>
                <a:path w="20954" h="95885">
                  <a:moveTo>
                    <a:pt x="0" y="0"/>
                  </a:moveTo>
                  <a:lnTo>
                    <a:pt x="0" y="92468"/>
                  </a:lnTo>
                  <a:lnTo>
                    <a:pt x="20472" y="95656"/>
                  </a:lnTo>
                  <a:lnTo>
                    <a:pt x="20472" y="92468"/>
                  </a:lnTo>
                  <a:lnTo>
                    <a:pt x="4203" y="90322"/>
                  </a:lnTo>
                  <a:lnTo>
                    <a:pt x="4203" y="5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298240" y="5448376"/>
              <a:ext cx="20955" cy="95885"/>
            </a:xfrm>
            <a:custGeom>
              <a:avLst/>
              <a:gdLst/>
              <a:ahLst/>
              <a:cxnLst/>
              <a:rect l="l" t="t" r="r" b="b"/>
              <a:pathLst>
                <a:path w="20954" h="95885">
                  <a:moveTo>
                    <a:pt x="4203" y="90322"/>
                  </a:moveTo>
                  <a:lnTo>
                    <a:pt x="4203" y="546"/>
                  </a:lnTo>
                  <a:lnTo>
                    <a:pt x="0" y="0"/>
                  </a:lnTo>
                  <a:lnTo>
                    <a:pt x="0" y="92468"/>
                  </a:lnTo>
                  <a:lnTo>
                    <a:pt x="20472" y="95656"/>
                  </a:lnTo>
                  <a:lnTo>
                    <a:pt x="20472" y="92468"/>
                  </a:lnTo>
                  <a:lnTo>
                    <a:pt x="4203" y="90322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50234" y="5458548"/>
              <a:ext cx="24765" cy="64769"/>
            </a:xfrm>
            <a:custGeom>
              <a:avLst/>
              <a:gdLst/>
              <a:ahLst/>
              <a:cxnLst/>
              <a:rect l="l" t="t" r="r" b="b"/>
              <a:pathLst>
                <a:path w="24764" h="64770">
                  <a:moveTo>
                    <a:pt x="21539" y="0"/>
                  </a:moveTo>
                  <a:lnTo>
                    <a:pt x="0" y="59816"/>
                  </a:lnTo>
                  <a:lnTo>
                    <a:pt x="1041" y="64642"/>
                  </a:lnTo>
                  <a:lnTo>
                    <a:pt x="4190" y="57683"/>
                  </a:lnTo>
                  <a:lnTo>
                    <a:pt x="24688" y="520"/>
                  </a:lnTo>
                  <a:lnTo>
                    <a:pt x="2153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50234" y="5458548"/>
              <a:ext cx="24765" cy="64769"/>
            </a:xfrm>
            <a:custGeom>
              <a:avLst/>
              <a:gdLst/>
              <a:ahLst/>
              <a:cxnLst/>
              <a:rect l="l" t="t" r="r" b="b"/>
              <a:pathLst>
                <a:path w="24764" h="64770">
                  <a:moveTo>
                    <a:pt x="1041" y="64642"/>
                  </a:moveTo>
                  <a:lnTo>
                    <a:pt x="4190" y="57683"/>
                  </a:lnTo>
                  <a:lnTo>
                    <a:pt x="24688" y="520"/>
                  </a:lnTo>
                  <a:lnTo>
                    <a:pt x="21539" y="0"/>
                  </a:lnTo>
                  <a:lnTo>
                    <a:pt x="0" y="59816"/>
                  </a:lnTo>
                  <a:lnTo>
                    <a:pt x="1041" y="64642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377552" y="5497004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2628" y="0"/>
                  </a:moveTo>
                  <a:lnTo>
                    <a:pt x="0" y="5880"/>
                  </a:lnTo>
                  <a:lnTo>
                    <a:pt x="0" y="55575"/>
                  </a:lnTo>
                  <a:lnTo>
                    <a:pt x="24676" y="59321"/>
                  </a:lnTo>
                  <a:lnTo>
                    <a:pt x="24676" y="56121"/>
                  </a:lnTo>
                  <a:lnTo>
                    <a:pt x="4190" y="53441"/>
                  </a:lnTo>
                  <a:lnTo>
                    <a:pt x="4190" y="3759"/>
                  </a:lnTo>
                  <a:lnTo>
                    <a:pt x="2628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377552" y="5497004"/>
              <a:ext cx="24765" cy="59690"/>
            </a:xfrm>
            <a:custGeom>
              <a:avLst/>
              <a:gdLst/>
              <a:ahLst/>
              <a:cxnLst/>
              <a:rect l="l" t="t" r="r" b="b"/>
              <a:pathLst>
                <a:path w="24764" h="59689">
                  <a:moveTo>
                    <a:pt x="4190" y="53441"/>
                  </a:moveTo>
                  <a:lnTo>
                    <a:pt x="4190" y="3759"/>
                  </a:lnTo>
                  <a:lnTo>
                    <a:pt x="2628" y="0"/>
                  </a:lnTo>
                  <a:lnTo>
                    <a:pt x="0" y="5880"/>
                  </a:lnTo>
                  <a:lnTo>
                    <a:pt x="0" y="55575"/>
                  </a:lnTo>
                  <a:lnTo>
                    <a:pt x="24676" y="59321"/>
                  </a:lnTo>
                  <a:lnTo>
                    <a:pt x="24676" y="56121"/>
                  </a:lnTo>
                  <a:lnTo>
                    <a:pt x="4190" y="53441"/>
                  </a:lnTo>
                  <a:close/>
                </a:path>
              </a:pathLst>
            </a:custGeom>
            <a:ln w="4571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19259" y="5487390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4">
                  <a:moveTo>
                    <a:pt x="1562" y="0"/>
                  </a:moveTo>
                  <a:lnTo>
                    <a:pt x="0" y="6426"/>
                  </a:lnTo>
                  <a:lnTo>
                    <a:pt x="18897" y="59321"/>
                  </a:lnTo>
                  <a:lnTo>
                    <a:pt x="40424" y="62522"/>
                  </a:lnTo>
                  <a:lnTo>
                    <a:pt x="41465" y="59855"/>
                  </a:lnTo>
                  <a:lnTo>
                    <a:pt x="23088" y="57175"/>
                  </a:lnTo>
                  <a:lnTo>
                    <a:pt x="4191" y="4279"/>
                  </a:lnTo>
                  <a:lnTo>
                    <a:pt x="1562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19259" y="5487390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4">
                  <a:moveTo>
                    <a:pt x="23088" y="57175"/>
                  </a:moveTo>
                  <a:lnTo>
                    <a:pt x="4191" y="4279"/>
                  </a:lnTo>
                  <a:lnTo>
                    <a:pt x="1562" y="0"/>
                  </a:lnTo>
                  <a:lnTo>
                    <a:pt x="0" y="6426"/>
                  </a:lnTo>
                  <a:lnTo>
                    <a:pt x="18897" y="59321"/>
                  </a:lnTo>
                  <a:lnTo>
                    <a:pt x="40424" y="62522"/>
                  </a:lnTo>
                  <a:lnTo>
                    <a:pt x="41465" y="59855"/>
                  </a:lnTo>
                  <a:lnTo>
                    <a:pt x="23088" y="57175"/>
                  </a:lnTo>
                  <a:close/>
                </a:path>
              </a:pathLst>
            </a:custGeom>
            <a:ln w="4571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575532" y="5485790"/>
              <a:ext cx="4445" cy="65405"/>
            </a:xfrm>
            <a:custGeom>
              <a:avLst/>
              <a:gdLst/>
              <a:ahLst/>
              <a:cxnLst/>
              <a:rect l="l" t="t" r="r" b="b"/>
              <a:pathLst>
                <a:path w="4445" h="65404">
                  <a:moveTo>
                    <a:pt x="0" y="0"/>
                  </a:moveTo>
                  <a:lnTo>
                    <a:pt x="0" y="57708"/>
                  </a:lnTo>
                  <a:lnTo>
                    <a:pt x="4216" y="65189"/>
                  </a:lnTo>
                  <a:lnTo>
                    <a:pt x="4216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75532" y="5485790"/>
              <a:ext cx="4445" cy="65405"/>
            </a:xfrm>
            <a:custGeom>
              <a:avLst/>
              <a:gdLst/>
              <a:ahLst/>
              <a:cxnLst/>
              <a:rect l="l" t="t" r="r" b="b"/>
              <a:pathLst>
                <a:path w="4445" h="65404">
                  <a:moveTo>
                    <a:pt x="4216" y="65189"/>
                  </a:moveTo>
                  <a:lnTo>
                    <a:pt x="4216" y="533"/>
                  </a:lnTo>
                  <a:lnTo>
                    <a:pt x="0" y="0"/>
                  </a:lnTo>
                  <a:lnTo>
                    <a:pt x="0" y="57708"/>
                  </a:lnTo>
                  <a:lnTo>
                    <a:pt x="4216" y="65189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539299" y="5520512"/>
              <a:ext cx="59055" cy="64135"/>
            </a:xfrm>
            <a:custGeom>
              <a:avLst/>
              <a:gdLst/>
              <a:ahLst/>
              <a:cxnLst/>
              <a:rect l="l" t="t" r="r" b="b"/>
              <a:pathLst>
                <a:path w="59054" h="64135">
                  <a:moveTo>
                    <a:pt x="520" y="0"/>
                  </a:moveTo>
                  <a:lnTo>
                    <a:pt x="0" y="0"/>
                  </a:lnTo>
                  <a:lnTo>
                    <a:pt x="0" y="9626"/>
                  </a:lnTo>
                  <a:lnTo>
                    <a:pt x="27851" y="59855"/>
                  </a:lnTo>
                  <a:lnTo>
                    <a:pt x="58813" y="64135"/>
                  </a:lnTo>
                  <a:lnTo>
                    <a:pt x="58813" y="61455"/>
                  </a:lnTo>
                  <a:lnTo>
                    <a:pt x="32562" y="57188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539299" y="5520512"/>
              <a:ext cx="59055" cy="64135"/>
            </a:xfrm>
            <a:custGeom>
              <a:avLst/>
              <a:gdLst/>
              <a:ahLst/>
              <a:cxnLst/>
              <a:rect l="l" t="t" r="r" b="b"/>
              <a:pathLst>
                <a:path w="59054" h="64135">
                  <a:moveTo>
                    <a:pt x="32562" y="57188"/>
                  </a:moveTo>
                  <a:lnTo>
                    <a:pt x="520" y="0"/>
                  </a:lnTo>
                  <a:lnTo>
                    <a:pt x="0" y="0"/>
                  </a:lnTo>
                  <a:lnTo>
                    <a:pt x="0" y="9626"/>
                  </a:lnTo>
                  <a:lnTo>
                    <a:pt x="27851" y="59855"/>
                  </a:lnTo>
                  <a:lnTo>
                    <a:pt x="58813" y="64135"/>
                  </a:lnTo>
                  <a:lnTo>
                    <a:pt x="58813" y="61455"/>
                  </a:lnTo>
                  <a:lnTo>
                    <a:pt x="32562" y="57188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16731" y="5477776"/>
              <a:ext cx="22860" cy="98425"/>
            </a:xfrm>
            <a:custGeom>
              <a:avLst/>
              <a:gdLst/>
              <a:ahLst/>
              <a:cxnLst/>
              <a:rect l="l" t="t" r="r" b="b"/>
              <a:pathLst>
                <a:path w="22860" h="98425">
                  <a:moveTo>
                    <a:pt x="0" y="0"/>
                  </a:moveTo>
                  <a:lnTo>
                    <a:pt x="0" y="95110"/>
                  </a:lnTo>
                  <a:lnTo>
                    <a:pt x="22567" y="98323"/>
                  </a:lnTo>
                  <a:lnTo>
                    <a:pt x="22567" y="95110"/>
                  </a:lnTo>
                  <a:lnTo>
                    <a:pt x="4190" y="92430"/>
                  </a:lnTo>
                  <a:lnTo>
                    <a:pt x="4190" y="5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16731" y="5477776"/>
              <a:ext cx="22860" cy="98425"/>
            </a:xfrm>
            <a:custGeom>
              <a:avLst/>
              <a:gdLst/>
              <a:ahLst/>
              <a:cxnLst/>
              <a:rect l="l" t="t" r="r" b="b"/>
              <a:pathLst>
                <a:path w="22860" h="98425">
                  <a:moveTo>
                    <a:pt x="4190" y="92430"/>
                  </a:moveTo>
                  <a:lnTo>
                    <a:pt x="4190" y="533"/>
                  </a:lnTo>
                  <a:lnTo>
                    <a:pt x="0" y="0"/>
                  </a:lnTo>
                  <a:lnTo>
                    <a:pt x="0" y="95110"/>
                  </a:lnTo>
                  <a:lnTo>
                    <a:pt x="22567" y="98323"/>
                  </a:lnTo>
                  <a:lnTo>
                    <a:pt x="22567" y="95110"/>
                  </a:lnTo>
                  <a:lnTo>
                    <a:pt x="4190" y="92430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104451" y="5422722"/>
              <a:ext cx="579120" cy="153035"/>
            </a:xfrm>
            <a:custGeom>
              <a:avLst/>
              <a:gdLst/>
              <a:ahLst/>
              <a:cxnLst/>
              <a:rect l="l" t="t" r="r" b="b"/>
              <a:pathLst>
                <a:path w="579120" h="153035">
                  <a:moveTo>
                    <a:pt x="43573" y="27800"/>
                  </a:moveTo>
                  <a:lnTo>
                    <a:pt x="43573" y="8026"/>
                  </a:lnTo>
                  <a:lnTo>
                    <a:pt x="39197" y="6325"/>
                  </a:lnTo>
                  <a:lnTo>
                    <a:pt x="32946" y="4076"/>
                  </a:lnTo>
                  <a:lnTo>
                    <a:pt x="25710" y="1932"/>
                  </a:lnTo>
                  <a:lnTo>
                    <a:pt x="18376" y="546"/>
                  </a:lnTo>
                  <a:lnTo>
                    <a:pt x="17310" y="0"/>
                  </a:lnTo>
                  <a:lnTo>
                    <a:pt x="15748" y="0"/>
                  </a:lnTo>
                  <a:lnTo>
                    <a:pt x="14706" y="0"/>
                  </a:lnTo>
                </a:path>
                <a:path w="579120" h="153035">
                  <a:moveTo>
                    <a:pt x="48310" y="84442"/>
                  </a:moveTo>
                  <a:lnTo>
                    <a:pt x="50393" y="81229"/>
                  </a:lnTo>
                  <a:lnTo>
                    <a:pt x="51435" y="77495"/>
                  </a:lnTo>
                  <a:lnTo>
                    <a:pt x="51435" y="72682"/>
                  </a:lnTo>
                  <a:lnTo>
                    <a:pt x="48862" y="59797"/>
                  </a:lnTo>
                  <a:lnTo>
                    <a:pt x="41862" y="50571"/>
                  </a:lnTo>
                  <a:lnTo>
                    <a:pt x="31514" y="43449"/>
                  </a:lnTo>
                  <a:lnTo>
                    <a:pt x="18897" y="36880"/>
                  </a:lnTo>
                  <a:lnTo>
                    <a:pt x="13119" y="33693"/>
                  </a:lnTo>
                  <a:lnTo>
                    <a:pt x="7340" y="29933"/>
                  </a:lnTo>
                  <a:lnTo>
                    <a:pt x="7340" y="24587"/>
                  </a:lnTo>
                </a:path>
                <a:path w="579120" h="153035">
                  <a:moveTo>
                    <a:pt x="16268" y="75895"/>
                  </a:moveTo>
                  <a:lnTo>
                    <a:pt x="13119" y="75895"/>
                  </a:lnTo>
                  <a:lnTo>
                    <a:pt x="8928" y="75361"/>
                  </a:lnTo>
                  <a:lnTo>
                    <a:pt x="4191" y="74282"/>
                  </a:lnTo>
                  <a:lnTo>
                    <a:pt x="0" y="73215"/>
                  </a:lnTo>
                </a:path>
                <a:path w="579120" h="153035">
                  <a:moveTo>
                    <a:pt x="577697" y="89788"/>
                  </a:moveTo>
                  <a:lnTo>
                    <a:pt x="577697" y="80162"/>
                  </a:lnTo>
                  <a:lnTo>
                    <a:pt x="572832" y="78382"/>
                  </a:lnTo>
                  <a:lnTo>
                    <a:pt x="565892" y="75893"/>
                  </a:lnTo>
                  <a:lnTo>
                    <a:pt x="557762" y="73402"/>
                  </a:lnTo>
                  <a:lnTo>
                    <a:pt x="549325" y="71615"/>
                  </a:lnTo>
                  <a:lnTo>
                    <a:pt x="547763" y="71615"/>
                  </a:lnTo>
                  <a:lnTo>
                    <a:pt x="545655" y="71094"/>
                  </a:lnTo>
                  <a:lnTo>
                    <a:pt x="544080" y="71094"/>
                  </a:lnTo>
                </a:path>
                <a:path w="579120" h="153035">
                  <a:moveTo>
                    <a:pt x="578738" y="128257"/>
                  </a:moveTo>
                  <a:lnTo>
                    <a:pt x="572987" y="123399"/>
                  </a:lnTo>
                  <a:lnTo>
                    <a:pt x="566091" y="119043"/>
                  </a:lnTo>
                  <a:lnTo>
                    <a:pt x="558302" y="114887"/>
                  </a:lnTo>
                  <a:lnTo>
                    <a:pt x="549871" y="110629"/>
                  </a:lnTo>
                  <a:lnTo>
                    <a:pt x="543560" y="107416"/>
                  </a:lnTo>
                  <a:lnTo>
                    <a:pt x="536740" y="103136"/>
                  </a:lnTo>
                  <a:lnTo>
                    <a:pt x="536740" y="97256"/>
                  </a:lnTo>
                </a:path>
                <a:path w="579120" h="153035">
                  <a:moveTo>
                    <a:pt x="547243" y="152298"/>
                  </a:moveTo>
                  <a:lnTo>
                    <a:pt x="543039" y="152298"/>
                  </a:lnTo>
                  <a:lnTo>
                    <a:pt x="538302" y="151231"/>
                  </a:lnTo>
                  <a:lnTo>
                    <a:pt x="532549" y="150164"/>
                  </a:lnTo>
                  <a:lnTo>
                    <a:pt x="527812" y="148564"/>
                  </a:lnTo>
                </a:path>
                <a:path w="579120" h="153035">
                  <a:moveTo>
                    <a:pt x="78778" y="10172"/>
                  </a:moveTo>
                  <a:lnTo>
                    <a:pt x="90335" y="11772"/>
                  </a:lnTo>
                  <a:lnTo>
                    <a:pt x="90335" y="94056"/>
                  </a:lnTo>
                </a:path>
                <a:path w="579120" h="153035">
                  <a:moveTo>
                    <a:pt x="136004" y="79095"/>
                  </a:moveTo>
                  <a:lnTo>
                    <a:pt x="136004" y="91922"/>
                  </a:lnTo>
                  <a:lnTo>
                    <a:pt x="174866" y="97789"/>
                  </a:lnTo>
                  <a:lnTo>
                    <a:pt x="174866" y="105270"/>
                  </a:lnTo>
                </a:path>
                <a:path w="579120" h="153035">
                  <a:moveTo>
                    <a:pt x="136004" y="42214"/>
                  </a:moveTo>
                  <a:lnTo>
                    <a:pt x="136004" y="54521"/>
                  </a:lnTo>
                  <a:lnTo>
                    <a:pt x="171716" y="59855"/>
                  </a:lnTo>
                  <a:lnTo>
                    <a:pt x="171716" y="68948"/>
                  </a:lnTo>
                </a:path>
                <a:path w="579120" h="153035">
                  <a:moveTo>
                    <a:pt x="121310" y="16040"/>
                  </a:moveTo>
                  <a:lnTo>
                    <a:pt x="174866" y="23520"/>
                  </a:lnTo>
                  <a:lnTo>
                    <a:pt x="174866" y="32613"/>
                  </a:lnTo>
                </a:path>
                <a:path w="579120" h="153035">
                  <a:moveTo>
                    <a:pt x="349770" y="109016"/>
                  </a:moveTo>
                  <a:lnTo>
                    <a:pt x="349770" y="122910"/>
                  </a:lnTo>
                  <a:lnTo>
                    <a:pt x="390740" y="128790"/>
                  </a:lnTo>
                  <a:lnTo>
                    <a:pt x="390740" y="137350"/>
                  </a:lnTo>
                </a:path>
                <a:path w="579120" h="153035">
                  <a:moveTo>
                    <a:pt x="349770" y="71094"/>
                  </a:moveTo>
                  <a:lnTo>
                    <a:pt x="349770" y="84442"/>
                  </a:lnTo>
                  <a:lnTo>
                    <a:pt x="387565" y="89788"/>
                  </a:lnTo>
                  <a:lnTo>
                    <a:pt x="387565" y="99402"/>
                  </a:lnTo>
                </a:path>
                <a:path w="579120" h="153035">
                  <a:moveTo>
                    <a:pt x="332943" y="44373"/>
                  </a:moveTo>
                  <a:lnTo>
                    <a:pt x="390740" y="52374"/>
                  </a:lnTo>
                  <a:lnTo>
                    <a:pt x="390740" y="62001"/>
                  </a:lnTo>
                </a:path>
                <a:path w="579120" h="153035">
                  <a:moveTo>
                    <a:pt x="434848" y="117043"/>
                  </a:moveTo>
                  <a:lnTo>
                    <a:pt x="434848" y="143230"/>
                  </a:lnTo>
                </a:path>
                <a:path w="579120" h="153035">
                  <a:moveTo>
                    <a:pt x="481609" y="64668"/>
                  </a:moveTo>
                  <a:lnTo>
                    <a:pt x="493661" y="66281"/>
                  </a:lnTo>
                  <a:lnTo>
                    <a:pt x="493661" y="152819"/>
                  </a:lnTo>
                </a:path>
                <a:path w="579120" h="153035">
                  <a:moveTo>
                    <a:pt x="422770" y="56654"/>
                  </a:moveTo>
                  <a:lnTo>
                    <a:pt x="436956" y="58788"/>
                  </a:lnTo>
                  <a:lnTo>
                    <a:pt x="466344" y="112763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19144" y="5567006"/>
              <a:ext cx="42545" cy="28575"/>
            </a:xfrm>
            <a:custGeom>
              <a:avLst/>
              <a:gdLst/>
              <a:ahLst/>
              <a:cxnLst/>
              <a:rect l="l" t="t" r="r" b="b"/>
              <a:pathLst>
                <a:path w="42545" h="28575">
                  <a:moveTo>
                    <a:pt x="495" y="0"/>
                  </a:moveTo>
                  <a:lnTo>
                    <a:pt x="0" y="0"/>
                  </a:lnTo>
                  <a:lnTo>
                    <a:pt x="0" y="19773"/>
                  </a:lnTo>
                  <a:lnTo>
                    <a:pt x="7225" y="22069"/>
                  </a:lnTo>
                  <a:lnTo>
                    <a:pt x="15284" y="24118"/>
                  </a:lnTo>
                  <a:lnTo>
                    <a:pt x="23838" y="25865"/>
                  </a:lnTo>
                  <a:lnTo>
                    <a:pt x="35725" y="27787"/>
                  </a:lnTo>
                  <a:lnTo>
                    <a:pt x="38328" y="28321"/>
                  </a:lnTo>
                  <a:lnTo>
                    <a:pt x="41478" y="28321"/>
                  </a:lnTo>
                  <a:lnTo>
                    <a:pt x="41998" y="25666"/>
                  </a:lnTo>
                  <a:lnTo>
                    <a:pt x="38874" y="25666"/>
                  </a:lnTo>
                  <a:lnTo>
                    <a:pt x="36741" y="25120"/>
                  </a:lnTo>
                  <a:lnTo>
                    <a:pt x="28040" y="23718"/>
                  </a:lnTo>
                  <a:lnTo>
                    <a:pt x="19484" y="21913"/>
                  </a:lnTo>
                  <a:lnTo>
                    <a:pt x="11420" y="19709"/>
                  </a:lnTo>
                  <a:lnTo>
                    <a:pt x="4191" y="17106"/>
                  </a:lnTo>
                  <a:lnTo>
                    <a:pt x="4191" y="1612"/>
                  </a:lnTo>
                  <a:lnTo>
                    <a:pt x="3124" y="1079"/>
                  </a:lnTo>
                  <a:lnTo>
                    <a:pt x="1562" y="546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19144" y="5567006"/>
              <a:ext cx="42545" cy="28575"/>
            </a:xfrm>
            <a:custGeom>
              <a:avLst/>
              <a:gdLst/>
              <a:ahLst/>
              <a:cxnLst/>
              <a:rect l="l" t="t" r="r" b="b"/>
              <a:pathLst>
                <a:path w="42545" h="28575">
                  <a:moveTo>
                    <a:pt x="41478" y="28321"/>
                  </a:moveTo>
                  <a:lnTo>
                    <a:pt x="41998" y="25666"/>
                  </a:lnTo>
                  <a:lnTo>
                    <a:pt x="40436" y="25666"/>
                  </a:lnTo>
                  <a:lnTo>
                    <a:pt x="38874" y="25666"/>
                  </a:lnTo>
                  <a:lnTo>
                    <a:pt x="36741" y="25120"/>
                  </a:lnTo>
                  <a:lnTo>
                    <a:pt x="28040" y="23718"/>
                  </a:lnTo>
                  <a:lnTo>
                    <a:pt x="19484" y="21913"/>
                  </a:lnTo>
                  <a:lnTo>
                    <a:pt x="11420" y="19709"/>
                  </a:lnTo>
                  <a:lnTo>
                    <a:pt x="4191" y="17106"/>
                  </a:lnTo>
                  <a:lnTo>
                    <a:pt x="4191" y="1612"/>
                  </a:lnTo>
                  <a:lnTo>
                    <a:pt x="3124" y="1079"/>
                  </a:lnTo>
                  <a:lnTo>
                    <a:pt x="1562" y="546"/>
                  </a:lnTo>
                  <a:lnTo>
                    <a:pt x="495" y="0"/>
                  </a:lnTo>
                  <a:lnTo>
                    <a:pt x="0" y="0"/>
                  </a:lnTo>
                  <a:lnTo>
                    <a:pt x="0" y="19773"/>
                  </a:lnTo>
                  <a:lnTo>
                    <a:pt x="7225" y="22069"/>
                  </a:lnTo>
                  <a:lnTo>
                    <a:pt x="15284" y="24118"/>
                  </a:lnTo>
                  <a:lnTo>
                    <a:pt x="23838" y="25865"/>
                  </a:lnTo>
                  <a:lnTo>
                    <a:pt x="32550" y="27254"/>
                  </a:lnTo>
                  <a:lnTo>
                    <a:pt x="35725" y="27787"/>
                  </a:lnTo>
                  <a:lnTo>
                    <a:pt x="38328" y="28321"/>
                  </a:lnTo>
                  <a:lnTo>
                    <a:pt x="41478" y="28321"/>
                  </a:lnTo>
                  <a:close/>
                </a:path>
              </a:pathLst>
            </a:custGeom>
            <a:ln w="4572">
              <a:solidFill>
                <a:srgbClr val="B2B4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95522" y="6117881"/>
              <a:ext cx="35560" cy="1556385"/>
            </a:xfrm>
            <a:custGeom>
              <a:avLst/>
              <a:gdLst/>
              <a:ahLst/>
              <a:cxnLst/>
              <a:rect l="l" t="t" r="r" b="b"/>
              <a:pathLst>
                <a:path w="35560" h="1556384">
                  <a:moveTo>
                    <a:pt x="35064" y="1553006"/>
                  </a:moveTo>
                  <a:lnTo>
                    <a:pt x="27343" y="722134"/>
                  </a:lnTo>
                  <a:lnTo>
                    <a:pt x="27724" y="722071"/>
                  </a:lnTo>
                  <a:lnTo>
                    <a:pt x="20332" y="16078"/>
                  </a:lnTo>
                  <a:lnTo>
                    <a:pt x="0" y="0"/>
                  </a:lnTo>
                  <a:lnTo>
                    <a:pt x="3467" y="726084"/>
                  </a:lnTo>
                  <a:lnTo>
                    <a:pt x="11353" y="1551152"/>
                  </a:lnTo>
                  <a:lnTo>
                    <a:pt x="21894" y="1554886"/>
                  </a:lnTo>
                  <a:lnTo>
                    <a:pt x="29197" y="1556105"/>
                  </a:lnTo>
                  <a:lnTo>
                    <a:pt x="35064" y="15530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029318" y="5537123"/>
              <a:ext cx="607695" cy="139700"/>
            </a:xfrm>
            <a:custGeom>
              <a:avLst/>
              <a:gdLst/>
              <a:ahLst/>
              <a:cxnLst/>
              <a:rect l="l" t="t" r="r" b="b"/>
              <a:pathLst>
                <a:path w="607695" h="139700">
                  <a:moveTo>
                    <a:pt x="0" y="0"/>
                  </a:moveTo>
                  <a:lnTo>
                    <a:pt x="3884" y="11835"/>
                  </a:lnTo>
                  <a:lnTo>
                    <a:pt x="5024" y="22274"/>
                  </a:lnTo>
                  <a:lnTo>
                    <a:pt x="4109" y="31319"/>
                  </a:lnTo>
                  <a:lnTo>
                    <a:pt x="1828" y="38976"/>
                  </a:lnTo>
                  <a:lnTo>
                    <a:pt x="605434" y="139153"/>
                  </a:lnTo>
                  <a:lnTo>
                    <a:pt x="605339" y="119197"/>
                  </a:lnTo>
                  <a:lnTo>
                    <a:pt x="605959" y="110498"/>
                  </a:lnTo>
                  <a:lnTo>
                    <a:pt x="607682" y="100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65250" y="5584939"/>
              <a:ext cx="125268" cy="155790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3034220" y="5830557"/>
              <a:ext cx="99695" cy="1200785"/>
            </a:xfrm>
            <a:custGeom>
              <a:avLst/>
              <a:gdLst/>
              <a:ahLst/>
              <a:cxnLst/>
              <a:rect l="l" t="t" r="r" b="b"/>
              <a:pathLst>
                <a:path w="99694" h="1200784">
                  <a:moveTo>
                    <a:pt x="0" y="0"/>
                  </a:moveTo>
                  <a:lnTo>
                    <a:pt x="23863" y="790917"/>
                  </a:lnTo>
                  <a:lnTo>
                    <a:pt x="24721" y="836850"/>
                  </a:lnTo>
                  <a:lnTo>
                    <a:pt x="27242" y="890385"/>
                  </a:lnTo>
                  <a:lnTo>
                    <a:pt x="31345" y="948444"/>
                  </a:lnTo>
                  <a:lnTo>
                    <a:pt x="36949" y="1007947"/>
                  </a:lnTo>
                  <a:lnTo>
                    <a:pt x="43974" y="1065817"/>
                  </a:lnTo>
                  <a:lnTo>
                    <a:pt x="52338" y="1118972"/>
                  </a:lnTo>
                  <a:lnTo>
                    <a:pt x="61963" y="1164336"/>
                  </a:lnTo>
                  <a:lnTo>
                    <a:pt x="87193" y="1196123"/>
                  </a:lnTo>
                  <a:lnTo>
                    <a:pt x="99568" y="12002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187077" y="6640995"/>
              <a:ext cx="281940" cy="238760"/>
            </a:xfrm>
            <a:custGeom>
              <a:avLst/>
              <a:gdLst/>
              <a:ahLst/>
              <a:cxnLst/>
              <a:rect l="l" t="t" r="r" b="b"/>
              <a:pathLst>
                <a:path w="281939" h="238759">
                  <a:moveTo>
                    <a:pt x="0" y="0"/>
                  </a:moveTo>
                  <a:lnTo>
                    <a:pt x="4686" y="149644"/>
                  </a:lnTo>
                  <a:lnTo>
                    <a:pt x="281673" y="238302"/>
                  </a:lnTo>
                  <a:lnTo>
                    <a:pt x="280517" y="87934"/>
                  </a:lnTo>
                  <a:lnTo>
                    <a:pt x="278180" y="83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2825" y="6669468"/>
              <a:ext cx="232638" cy="176352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3194316" y="6650583"/>
              <a:ext cx="267335" cy="218440"/>
            </a:xfrm>
            <a:custGeom>
              <a:avLst/>
              <a:gdLst/>
              <a:ahLst/>
              <a:cxnLst/>
              <a:rect l="l" t="t" r="r" b="b"/>
              <a:pathLst>
                <a:path w="267335" h="218440">
                  <a:moveTo>
                    <a:pt x="267195" y="217919"/>
                  </a:moveTo>
                  <a:lnTo>
                    <a:pt x="267144" y="211963"/>
                  </a:lnTo>
                  <a:lnTo>
                    <a:pt x="266077" y="79933"/>
                  </a:lnTo>
                  <a:lnTo>
                    <a:pt x="263867" y="79235"/>
                  </a:lnTo>
                  <a:lnTo>
                    <a:pt x="262801" y="78917"/>
                  </a:lnTo>
                  <a:lnTo>
                    <a:pt x="262801" y="211963"/>
                  </a:lnTo>
                  <a:lnTo>
                    <a:pt x="125907" y="168236"/>
                  </a:lnTo>
                  <a:lnTo>
                    <a:pt x="123151" y="41579"/>
                  </a:lnTo>
                  <a:lnTo>
                    <a:pt x="261708" y="83286"/>
                  </a:lnTo>
                  <a:lnTo>
                    <a:pt x="262801" y="211963"/>
                  </a:lnTo>
                  <a:lnTo>
                    <a:pt x="262801" y="78917"/>
                  </a:lnTo>
                  <a:lnTo>
                    <a:pt x="121716" y="36550"/>
                  </a:lnTo>
                  <a:lnTo>
                    <a:pt x="121716" y="166903"/>
                  </a:lnTo>
                  <a:lnTo>
                    <a:pt x="8331" y="130670"/>
                  </a:lnTo>
                  <a:lnTo>
                    <a:pt x="4241" y="5778"/>
                  </a:lnTo>
                  <a:lnTo>
                    <a:pt x="118922" y="40309"/>
                  </a:lnTo>
                  <a:lnTo>
                    <a:pt x="121716" y="166903"/>
                  </a:lnTo>
                  <a:lnTo>
                    <a:pt x="121716" y="36550"/>
                  </a:lnTo>
                  <a:lnTo>
                    <a:pt x="19240" y="5778"/>
                  </a:lnTo>
                  <a:lnTo>
                    <a:pt x="0" y="0"/>
                  </a:lnTo>
                  <a:lnTo>
                    <a:pt x="4432" y="133807"/>
                  </a:lnTo>
                  <a:lnTo>
                    <a:pt x="267195" y="2179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080956" y="6254108"/>
              <a:ext cx="36830" cy="43180"/>
            </a:xfrm>
            <a:custGeom>
              <a:avLst/>
              <a:gdLst/>
              <a:ahLst/>
              <a:cxnLst/>
              <a:rect l="l" t="t" r="r" b="b"/>
              <a:pathLst>
                <a:path w="36830" h="43179">
                  <a:moveTo>
                    <a:pt x="10369" y="0"/>
                  </a:moveTo>
                  <a:lnTo>
                    <a:pt x="4721" y="3178"/>
                  </a:lnTo>
                  <a:lnTo>
                    <a:pt x="1078" y="9047"/>
                  </a:lnTo>
                  <a:lnTo>
                    <a:pt x="0" y="17062"/>
                  </a:lnTo>
                  <a:lnTo>
                    <a:pt x="1800" y="25756"/>
                  </a:lnTo>
                  <a:lnTo>
                    <a:pt x="6013" y="33545"/>
                  </a:lnTo>
                  <a:lnTo>
                    <a:pt x="12026" y="39599"/>
                  </a:lnTo>
                  <a:lnTo>
                    <a:pt x="19227" y="43085"/>
                  </a:lnTo>
                  <a:lnTo>
                    <a:pt x="26329" y="43181"/>
                  </a:lnTo>
                  <a:lnTo>
                    <a:pt x="32000" y="40040"/>
                  </a:lnTo>
                  <a:lnTo>
                    <a:pt x="35676" y="34198"/>
                  </a:lnTo>
                  <a:lnTo>
                    <a:pt x="36791" y="26194"/>
                  </a:lnTo>
                  <a:lnTo>
                    <a:pt x="35012" y="17424"/>
                  </a:lnTo>
                  <a:lnTo>
                    <a:pt x="30780" y="9582"/>
                  </a:lnTo>
                  <a:lnTo>
                    <a:pt x="24720" y="3512"/>
                  </a:lnTo>
                  <a:lnTo>
                    <a:pt x="17462" y="57"/>
                  </a:lnTo>
                  <a:lnTo>
                    <a:pt x="1036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80956" y="6254108"/>
              <a:ext cx="36830" cy="43180"/>
            </a:xfrm>
            <a:custGeom>
              <a:avLst/>
              <a:gdLst/>
              <a:ahLst/>
              <a:cxnLst/>
              <a:rect l="l" t="t" r="r" b="b"/>
              <a:pathLst>
                <a:path w="36830" h="43179">
                  <a:moveTo>
                    <a:pt x="36791" y="26194"/>
                  </a:moveTo>
                  <a:lnTo>
                    <a:pt x="35676" y="34198"/>
                  </a:lnTo>
                  <a:lnTo>
                    <a:pt x="32000" y="40040"/>
                  </a:lnTo>
                  <a:lnTo>
                    <a:pt x="26329" y="43181"/>
                  </a:lnTo>
                  <a:lnTo>
                    <a:pt x="19227" y="43085"/>
                  </a:lnTo>
                  <a:lnTo>
                    <a:pt x="12026" y="39599"/>
                  </a:lnTo>
                  <a:lnTo>
                    <a:pt x="6013" y="33545"/>
                  </a:lnTo>
                  <a:lnTo>
                    <a:pt x="1800" y="25756"/>
                  </a:lnTo>
                  <a:lnTo>
                    <a:pt x="0" y="17062"/>
                  </a:lnTo>
                  <a:lnTo>
                    <a:pt x="1078" y="9047"/>
                  </a:lnTo>
                  <a:lnTo>
                    <a:pt x="4721" y="3178"/>
                  </a:lnTo>
                  <a:lnTo>
                    <a:pt x="10369" y="0"/>
                  </a:lnTo>
                  <a:lnTo>
                    <a:pt x="17462" y="57"/>
                  </a:lnTo>
                  <a:lnTo>
                    <a:pt x="24720" y="3512"/>
                  </a:lnTo>
                  <a:lnTo>
                    <a:pt x="30780" y="9582"/>
                  </a:lnTo>
                  <a:lnTo>
                    <a:pt x="35012" y="17424"/>
                  </a:lnTo>
                  <a:lnTo>
                    <a:pt x="36791" y="2619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83382" y="6270993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556" y="0"/>
                  </a:moveTo>
                  <a:lnTo>
                    <a:pt x="0" y="6883"/>
                  </a:lnTo>
                  <a:lnTo>
                    <a:pt x="4203" y="15697"/>
                  </a:lnTo>
                  <a:lnTo>
                    <a:pt x="11963" y="17614"/>
                  </a:lnTo>
                  <a:lnTo>
                    <a:pt x="15532" y="10731"/>
                  </a:lnTo>
                  <a:lnTo>
                    <a:pt x="11315" y="1904"/>
                  </a:lnTo>
                  <a:lnTo>
                    <a:pt x="3556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083382" y="6270993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4203" y="15697"/>
                  </a:moveTo>
                  <a:lnTo>
                    <a:pt x="0" y="6883"/>
                  </a:lnTo>
                  <a:lnTo>
                    <a:pt x="3556" y="0"/>
                  </a:lnTo>
                  <a:lnTo>
                    <a:pt x="11315" y="1904"/>
                  </a:lnTo>
                  <a:lnTo>
                    <a:pt x="15532" y="10731"/>
                  </a:lnTo>
                  <a:lnTo>
                    <a:pt x="11963" y="17614"/>
                  </a:lnTo>
                  <a:lnTo>
                    <a:pt x="4203" y="156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88576" y="6434111"/>
              <a:ext cx="36830" cy="42545"/>
            </a:xfrm>
            <a:custGeom>
              <a:avLst/>
              <a:gdLst/>
              <a:ahLst/>
              <a:cxnLst/>
              <a:rect l="l" t="t" r="r" b="b"/>
              <a:pathLst>
                <a:path w="36830" h="42545">
                  <a:moveTo>
                    <a:pt x="10222" y="0"/>
                  </a:moveTo>
                  <a:lnTo>
                    <a:pt x="4660" y="2891"/>
                  </a:lnTo>
                  <a:lnTo>
                    <a:pt x="1070" y="8453"/>
                  </a:lnTo>
                  <a:lnTo>
                    <a:pt x="0" y="16168"/>
                  </a:lnTo>
                  <a:lnTo>
                    <a:pt x="1759" y="24626"/>
                  </a:lnTo>
                  <a:lnTo>
                    <a:pt x="5895" y="32285"/>
                  </a:lnTo>
                  <a:lnTo>
                    <a:pt x="11808" y="38319"/>
                  </a:lnTo>
                  <a:lnTo>
                    <a:pt x="18897" y="41898"/>
                  </a:lnTo>
                  <a:lnTo>
                    <a:pt x="25895" y="42216"/>
                  </a:lnTo>
                  <a:lnTo>
                    <a:pt x="31486" y="39364"/>
                  </a:lnTo>
                  <a:lnTo>
                    <a:pt x="35110" y="33836"/>
                  </a:lnTo>
                  <a:lnTo>
                    <a:pt x="36207" y="26124"/>
                  </a:lnTo>
                  <a:lnTo>
                    <a:pt x="34460" y="17605"/>
                  </a:lnTo>
                  <a:lnTo>
                    <a:pt x="30299" y="9903"/>
                  </a:lnTo>
                  <a:lnTo>
                    <a:pt x="24341" y="3854"/>
                  </a:lnTo>
                  <a:lnTo>
                    <a:pt x="17208" y="293"/>
                  </a:lnTo>
                  <a:lnTo>
                    <a:pt x="1022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088576" y="6434111"/>
              <a:ext cx="36830" cy="42545"/>
            </a:xfrm>
            <a:custGeom>
              <a:avLst/>
              <a:gdLst/>
              <a:ahLst/>
              <a:cxnLst/>
              <a:rect l="l" t="t" r="r" b="b"/>
              <a:pathLst>
                <a:path w="36830" h="42545">
                  <a:moveTo>
                    <a:pt x="36207" y="26124"/>
                  </a:moveTo>
                  <a:lnTo>
                    <a:pt x="35110" y="33836"/>
                  </a:lnTo>
                  <a:lnTo>
                    <a:pt x="31486" y="39364"/>
                  </a:lnTo>
                  <a:lnTo>
                    <a:pt x="25895" y="42216"/>
                  </a:lnTo>
                  <a:lnTo>
                    <a:pt x="18897" y="41898"/>
                  </a:lnTo>
                  <a:lnTo>
                    <a:pt x="11808" y="38319"/>
                  </a:lnTo>
                  <a:lnTo>
                    <a:pt x="5895" y="32285"/>
                  </a:lnTo>
                  <a:lnTo>
                    <a:pt x="1759" y="24626"/>
                  </a:lnTo>
                  <a:lnTo>
                    <a:pt x="0" y="16168"/>
                  </a:lnTo>
                  <a:lnTo>
                    <a:pt x="1070" y="8453"/>
                  </a:lnTo>
                  <a:lnTo>
                    <a:pt x="4660" y="2891"/>
                  </a:lnTo>
                  <a:lnTo>
                    <a:pt x="10222" y="0"/>
                  </a:lnTo>
                  <a:lnTo>
                    <a:pt x="17208" y="293"/>
                  </a:lnTo>
                  <a:lnTo>
                    <a:pt x="24341" y="3854"/>
                  </a:lnTo>
                  <a:lnTo>
                    <a:pt x="30299" y="9903"/>
                  </a:lnTo>
                  <a:lnTo>
                    <a:pt x="34460" y="17605"/>
                  </a:lnTo>
                  <a:lnTo>
                    <a:pt x="36207" y="261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090824" y="6450672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505" y="0"/>
                  </a:moveTo>
                  <a:lnTo>
                    <a:pt x="0" y="6553"/>
                  </a:lnTo>
                  <a:lnTo>
                    <a:pt x="4152" y="15201"/>
                  </a:lnTo>
                  <a:lnTo>
                    <a:pt x="11785" y="17310"/>
                  </a:lnTo>
                  <a:lnTo>
                    <a:pt x="15290" y="10756"/>
                  </a:lnTo>
                  <a:lnTo>
                    <a:pt x="11163" y="2095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090824" y="6450672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4152" y="15201"/>
                  </a:moveTo>
                  <a:lnTo>
                    <a:pt x="0" y="6553"/>
                  </a:lnTo>
                  <a:lnTo>
                    <a:pt x="3505" y="0"/>
                  </a:lnTo>
                  <a:lnTo>
                    <a:pt x="11163" y="2095"/>
                  </a:lnTo>
                  <a:lnTo>
                    <a:pt x="15290" y="10756"/>
                  </a:lnTo>
                  <a:lnTo>
                    <a:pt x="11785" y="17310"/>
                  </a:lnTo>
                  <a:lnTo>
                    <a:pt x="4152" y="152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517836" y="6361728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12714" y="0"/>
                  </a:moveTo>
                  <a:lnTo>
                    <a:pt x="6075" y="3243"/>
                  </a:lnTo>
                  <a:lnTo>
                    <a:pt x="1615" y="9360"/>
                  </a:lnTo>
                  <a:lnTo>
                    <a:pt x="0" y="17786"/>
                  </a:lnTo>
                  <a:lnTo>
                    <a:pt x="1652" y="27000"/>
                  </a:lnTo>
                  <a:lnTo>
                    <a:pt x="6127" y="35302"/>
                  </a:lnTo>
                  <a:lnTo>
                    <a:pt x="12755" y="41799"/>
                  </a:lnTo>
                  <a:lnTo>
                    <a:pt x="20866" y="45599"/>
                  </a:lnTo>
                  <a:lnTo>
                    <a:pt x="29016" y="45873"/>
                  </a:lnTo>
                  <a:lnTo>
                    <a:pt x="35680" y="42686"/>
                  </a:lnTo>
                  <a:lnTo>
                    <a:pt x="40182" y="36596"/>
                  </a:lnTo>
                  <a:lnTo>
                    <a:pt x="41846" y="28162"/>
                  </a:lnTo>
                  <a:lnTo>
                    <a:pt x="40207" y="18886"/>
                  </a:lnTo>
                  <a:lnTo>
                    <a:pt x="35709" y="10536"/>
                  </a:lnTo>
                  <a:lnTo>
                    <a:pt x="29034" y="4007"/>
                  </a:lnTo>
                  <a:lnTo>
                    <a:pt x="20866" y="196"/>
                  </a:lnTo>
                  <a:lnTo>
                    <a:pt x="1271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517836" y="6361728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41846" y="28162"/>
                  </a:moveTo>
                  <a:lnTo>
                    <a:pt x="40182" y="36596"/>
                  </a:lnTo>
                  <a:lnTo>
                    <a:pt x="35680" y="42686"/>
                  </a:lnTo>
                  <a:lnTo>
                    <a:pt x="29016" y="45873"/>
                  </a:lnTo>
                  <a:lnTo>
                    <a:pt x="20866" y="45599"/>
                  </a:lnTo>
                  <a:lnTo>
                    <a:pt x="12755" y="41799"/>
                  </a:lnTo>
                  <a:lnTo>
                    <a:pt x="6127" y="35302"/>
                  </a:lnTo>
                  <a:lnTo>
                    <a:pt x="1652" y="27000"/>
                  </a:lnTo>
                  <a:lnTo>
                    <a:pt x="0" y="17786"/>
                  </a:lnTo>
                  <a:lnTo>
                    <a:pt x="1615" y="9360"/>
                  </a:lnTo>
                  <a:lnTo>
                    <a:pt x="6075" y="3243"/>
                  </a:lnTo>
                  <a:lnTo>
                    <a:pt x="12714" y="0"/>
                  </a:lnTo>
                  <a:lnTo>
                    <a:pt x="20866" y="196"/>
                  </a:lnTo>
                  <a:lnTo>
                    <a:pt x="29034" y="4007"/>
                  </a:lnTo>
                  <a:lnTo>
                    <a:pt x="35709" y="10536"/>
                  </a:lnTo>
                  <a:lnTo>
                    <a:pt x="40207" y="18886"/>
                  </a:lnTo>
                  <a:lnTo>
                    <a:pt x="41846" y="281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523373" y="6380213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394" y="0"/>
                  </a:moveTo>
                  <a:lnTo>
                    <a:pt x="0" y="7175"/>
                  </a:lnTo>
                  <a:lnTo>
                    <a:pt x="4394" y="16560"/>
                  </a:lnTo>
                  <a:lnTo>
                    <a:pt x="13220" y="18770"/>
                  </a:lnTo>
                  <a:lnTo>
                    <a:pt x="17640" y="11569"/>
                  </a:lnTo>
                  <a:lnTo>
                    <a:pt x="13220" y="2158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523373" y="6380213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394" y="16560"/>
                  </a:moveTo>
                  <a:lnTo>
                    <a:pt x="0" y="7175"/>
                  </a:lnTo>
                  <a:lnTo>
                    <a:pt x="4394" y="0"/>
                  </a:lnTo>
                  <a:lnTo>
                    <a:pt x="13220" y="2158"/>
                  </a:lnTo>
                  <a:lnTo>
                    <a:pt x="17640" y="11569"/>
                  </a:lnTo>
                  <a:lnTo>
                    <a:pt x="13220" y="18770"/>
                  </a:lnTo>
                  <a:lnTo>
                    <a:pt x="4394" y="165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518293" y="6551612"/>
              <a:ext cx="41275" cy="45085"/>
            </a:xfrm>
            <a:custGeom>
              <a:avLst/>
              <a:gdLst/>
              <a:ahLst/>
              <a:cxnLst/>
              <a:rect l="l" t="t" r="r" b="b"/>
              <a:pathLst>
                <a:path w="41275" h="45084">
                  <a:moveTo>
                    <a:pt x="12496" y="0"/>
                  </a:moveTo>
                  <a:lnTo>
                    <a:pt x="5980" y="2924"/>
                  </a:lnTo>
                  <a:lnTo>
                    <a:pt x="1595" y="8692"/>
                  </a:lnTo>
                  <a:lnTo>
                    <a:pt x="0" y="16777"/>
                  </a:lnTo>
                  <a:lnTo>
                    <a:pt x="1635" y="25720"/>
                  </a:lnTo>
                  <a:lnTo>
                    <a:pt x="6034" y="33871"/>
                  </a:lnTo>
                  <a:lnTo>
                    <a:pt x="12549" y="40355"/>
                  </a:lnTo>
                  <a:lnTo>
                    <a:pt x="20535" y="44297"/>
                  </a:lnTo>
                  <a:lnTo>
                    <a:pt x="28531" y="44793"/>
                  </a:lnTo>
                  <a:lnTo>
                    <a:pt x="35077" y="41915"/>
                  </a:lnTo>
                  <a:lnTo>
                    <a:pt x="39498" y="36177"/>
                  </a:lnTo>
                  <a:lnTo>
                    <a:pt x="41122" y="28092"/>
                  </a:lnTo>
                  <a:lnTo>
                    <a:pt x="39512" y="19081"/>
                  </a:lnTo>
                  <a:lnTo>
                    <a:pt x="35090" y="10873"/>
                  </a:lnTo>
                  <a:lnTo>
                    <a:pt x="28524" y="4363"/>
                  </a:lnTo>
                  <a:lnTo>
                    <a:pt x="20485" y="444"/>
                  </a:lnTo>
                  <a:lnTo>
                    <a:pt x="1249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518293" y="6551612"/>
              <a:ext cx="41275" cy="45085"/>
            </a:xfrm>
            <a:custGeom>
              <a:avLst/>
              <a:gdLst/>
              <a:ahLst/>
              <a:cxnLst/>
              <a:rect l="l" t="t" r="r" b="b"/>
              <a:pathLst>
                <a:path w="41275" h="45084">
                  <a:moveTo>
                    <a:pt x="41122" y="28092"/>
                  </a:moveTo>
                  <a:lnTo>
                    <a:pt x="39498" y="36177"/>
                  </a:lnTo>
                  <a:lnTo>
                    <a:pt x="35077" y="41915"/>
                  </a:lnTo>
                  <a:lnTo>
                    <a:pt x="28531" y="44793"/>
                  </a:lnTo>
                  <a:lnTo>
                    <a:pt x="20535" y="44297"/>
                  </a:lnTo>
                  <a:lnTo>
                    <a:pt x="12549" y="40355"/>
                  </a:lnTo>
                  <a:lnTo>
                    <a:pt x="6034" y="33871"/>
                  </a:lnTo>
                  <a:lnTo>
                    <a:pt x="1635" y="25720"/>
                  </a:lnTo>
                  <a:lnTo>
                    <a:pt x="0" y="16777"/>
                  </a:lnTo>
                  <a:lnTo>
                    <a:pt x="1595" y="8692"/>
                  </a:lnTo>
                  <a:lnTo>
                    <a:pt x="5980" y="2924"/>
                  </a:lnTo>
                  <a:lnTo>
                    <a:pt x="12496" y="0"/>
                  </a:lnTo>
                  <a:lnTo>
                    <a:pt x="20485" y="444"/>
                  </a:lnTo>
                  <a:lnTo>
                    <a:pt x="28524" y="4363"/>
                  </a:lnTo>
                  <a:lnTo>
                    <a:pt x="35090" y="10873"/>
                  </a:lnTo>
                  <a:lnTo>
                    <a:pt x="39512" y="19081"/>
                  </a:lnTo>
                  <a:lnTo>
                    <a:pt x="41122" y="280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523602" y="6569735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5">
                  <a:moveTo>
                    <a:pt x="4305" y="0"/>
                  </a:moveTo>
                  <a:lnTo>
                    <a:pt x="0" y="6807"/>
                  </a:lnTo>
                  <a:lnTo>
                    <a:pt x="4330" y="15989"/>
                  </a:lnTo>
                  <a:lnTo>
                    <a:pt x="12992" y="18376"/>
                  </a:lnTo>
                  <a:lnTo>
                    <a:pt x="17360" y="11569"/>
                  </a:lnTo>
                  <a:lnTo>
                    <a:pt x="12992" y="2362"/>
                  </a:lnTo>
                  <a:lnTo>
                    <a:pt x="430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523602" y="6569735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79" h="18415">
                  <a:moveTo>
                    <a:pt x="4330" y="15989"/>
                  </a:moveTo>
                  <a:lnTo>
                    <a:pt x="0" y="6807"/>
                  </a:lnTo>
                  <a:lnTo>
                    <a:pt x="4305" y="0"/>
                  </a:lnTo>
                  <a:lnTo>
                    <a:pt x="12992" y="2362"/>
                  </a:lnTo>
                  <a:lnTo>
                    <a:pt x="17360" y="11569"/>
                  </a:lnTo>
                  <a:lnTo>
                    <a:pt x="12992" y="18376"/>
                  </a:lnTo>
                  <a:lnTo>
                    <a:pt x="4330" y="159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142576" y="6562494"/>
              <a:ext cx="36830" cy="41910"/>
            </a:xfrm>
            <a:custGeom>
              <a:avLst/>
              <a:gdLst/>
              <a:ahLst/>
              <a:cxnLst/>
              <a:rect l="l" t="t" r="r" b="b"/>
              <a:pathLst>
                <a:path w="36830" h="41909">
                  <a:moveTo>
                    <a:pt x="10381" y="0"/>
                  </a:moveTo>
                  <a:lnTo>
                    <a:pt x="4773" y="2716"/>
                  </a:lnTo>
                  <a:lnTo>
                    <a:pt x="1125" y="8095"/>
                  </a:lnTo>
                  <a:lnTo>
                    <a:pt x="0" y="15648"/>
                  </a:lnTo>
                  <a:lnTo>
                    <a:pt x="1716" y="24014"/>
                  </a:lnTo>
                  <a:lnTo>
                    <a:pt x="5838" y="31647"/>
                  </a:lnTo>
                  <a:lnTo>
                    <a:pt x="11765" y="37722"/>
                  </a:lnTo>
                  <a:lnTo>
                    <a:pt x="18897" y="41416"/>
                  </a:lnTo>
                  <a:lnTo>
                    <a:pt x="25927" y="41898"/>
                  </a:lnTo>
                  <a:lnTo>
                    <a:pt x="31569" y="39211"/>
                  </a:lnTo>
                  <a:lnTo>
                    <a:pt x="35253" y="33846"/>
                  </a:lnTo>
                  <a:lnTo>
                    <a:pt x="36410" y="26290"/>
                  </a:lnTo>
                  <a:lnTo>
                    <a:pt x="34695" y="17866"/>
                  </a:lnTo>
                  <a:lnTo>
                    <a:pt x="30546" y="10195"/>
                  </a:lnTo>
                  <a:lnTo>
                    <a:pt x="24573" y="4107"/>
                  </a:lnTo>
                  <a:lnTo>
                    <a:pt x="17386" y="433"/>
                  </a:lnTo>
                  <a:lnTo>
                    <a:pt x="1038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142576" y="6562494"/>
              <a:ext cx="36830" cy="41910"/>
            </a:xfrm>
            <a:custGeom>
              <a:avLst/>
              <a:gdLst/>
              <a:ahLst/>
              <a:cxnLst/>
              <a:rect l="l" t="t" r="r" b="b"/>
              <a:pathLst>
                <a:path w="36830" h="41909">
                  <a:moveTo>
                    <a:pt x="36410" y="26290"/>
                  </a:moveTo>
                  <a:lnTo>
                    <a:pt x="35253" y="33846"/>
                  </a:lnTo>
                  <a:lnTo>
                    <a:pt x="31569" y="39211"/>
                  </a:lnTo>
                  <a:lnTo>
                    <a:pt x="25927" y="41898"/>
                  </a:lnTo>
                  <a:lnTo>
                    <a:pt x="18897" y="41416"/>
                  </a:lnTo>
                  <a:lnTo>
                    <a:pt x="11765" y="37722"/>
                  </a:lnTo>
                  <a:lnTo>
                    <a:pt x="5838" y="31647"/>
                  </a:lnTo>
                  <a:lnTo>
                    <a:pt x="1716" y="24014"/>
                  </a:lnTo>
                  <a:lnTo>
                    <a:pt x="0" y="15648"/>
                  </a:lnTo>
                  <a:lnTo>
                    <a:pt x="1125" y="8095"/>
                  </a:lnTo>
                  <a:lnTo>
                    <a:pt x="4773" y="2716"/>
                  </a:lnTo>
                  <a:lnTo>
                    <a:pt x="10381" y="0"/>
                  </a:lnTo>
                  <a:lnTo>
                    <a:pt x="17386" y="433"/>
                  </a:lnTo>
                  <a:lnTo>
                    <a:pt x="24573" y="4107"/>
                  </a:lnTo>
                  <a:lnTo>
                    <a:pt x="30546" y="10195"/>
                  </a:lnTo>
                  <a:lnTo>
                    <a:pt x="34695" y="17866"/>
                  </a:lnTo>
                  <a:lnTo>
                    <a:pt x="36410" y="262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146513" y="6580555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568" y="0"/>
                  </a:moveTo>
                  <a:lnTo>
                    <a:pt x="0" y="6362"/>
                  </a:lnTo>
                  <a:lnTo>
                    <a:pt x="4114" y="14960"/>
                  </a:lnTo>
                  <a:lnTo>
                    <a:pt x="11785" y="17195"/>
                  </a:lnTo>
                  <a:lnTo>
                    <a:pt x="15354" y="10845"/>
                  </a:lnTo>
                  <a:lnTo>
                    <a:pt x="11239" y="2235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146513" y="6580555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4114" y="14960"/>
                  </a:moveTo>
                  <a:lnTo>
                    <a:pt x="0" y="6362"/>
                  </a:lnTo>
                  <a:lnTo>
                    <a:pt x="3568" y="0"/>
                  </a:lnTo>
                  <a:lnTo>
                    <a:pt x="11239" y="2235"/>
                  </a:lnTo>
                  <a:lnTo>
                    <a:pt x="15354" y="10845"/>
                  </a:lnTo>
                  <a:lnTo>
                    <a:pt x="11785" y="17195"/>
                  </a:lnTo>
                  <a:lnTo>
                    <a:pt x="4114" y="149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299904" y="6608197"/>
              <a:ext cx="38735" cy="43180"/>
            </a:xfrm>
            <a:custGeom>
              <a:avLst/>
              <a:gdLst/>
              <a:ahLst/>
              <a:cxnLst/>
              <a:rect l="l" t="t" r="r" b="b"/>
              <a:pathLst>
                <a:path w="38735" h="43179">
                  <a:moveTo>
                    <a:pt x="11181" y="0"/>
                  </a:moveTo>
                  <a:lnTo>
                    <a:pt x="5233" y="2718"/>
                  </a:lnTo>
                  <a:lnTo>
                    <a:pt x="1307" y="8173"/>
                  </a:lnTo>
                  <a:lnTo>
                    <a:pt x="0" y="15868"/>
                  </a:lnTo>
                  <a:lnTo>
                    <a:pt x="1680" y="24397"/>
                  </a:lnTo>
                  <a:lnTo>
                    <a:pt x="5894" y="32211"/>
                  </a:lnTo>
                  <a:lnTo>
                    <a:pt x="12024" y="38451"/>
                  </a:lnTo>
                  <a:lnTo>
                    <a:pt x="19456" y="42258"/>
                  </a:lnTo>
                  <a:lnTo>
                    <a:pt x="26856" y="42817"/>
                  </a:lnTo>
                  <a:lnTo>
                    <a:pt x="32842" y="40136"/>
                  </a:lnTo>
                  <a:lnTo>
                    <a:pt x="36808" y="34709"/>
                  </a:lnTo>
                  <a:lnTo>
                    <a:pt x="38150" y="27031"/>
                  </a:lnTo>
                  <a:lnTo>
                    <a:pt x="36487" y="18424"/>
                  </a:lnTo>
                  <a:lnTo>
                    <a:pt x="32243" y="10567"/>
                  </a:lnTo>
                  <a:lnTo>
                    <a:pt x="26054" y="4312"/>
                  </a:lnTo>
                  <a:lnTo>
                    <a:pt x="18554" y="513"/>
                  </a:lnTo>
                  <a:lnTo>
                    <a:pt x="1118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99904" y="6608197"/>
              <a:ext cx="38735" cy="43180"/>
            </a:xfrm>
            <a:custGeom>
              <a:avLst/>
              <a:gdLst/>
              <a:ahLst/>
              <a:cxnLst/>
              <a:rect l="l" t="t" r="r" b="b"/>
              <a:pathLst>
                <a:path w="38735" h="43179">
                  <a:moveTo>
                    <a:pt x="38150" y="27031"/>
                  </a:moveTo>
                  <a:lnTo>
                    <a:pt x="36808" y="34709"/>
                  </a:lnTo>
                  <a:lnTo>
                    <a:pt x="32842" y="40136"/>
                  </a:lnTo>
                  <a:lnTo>
                    <a:pt x="26856" y="42817"/>
                  </a:lnTo>
                  <a:lnTo>
                    <a:pt x="19456" y="42258"/>
                  </a:lnTo>
                  <a:lnTo>
                    <a:pt x="12024" y="38451"/>
                  </a:lnTo>
                  <a:lnTo>
                    <a:pt x="5894" y="32211"/>
                  </a:lnTo>
                  <a:lnTo>
                    <a:pt x="1680" y="24397"/>
                  </a:lnTo>
                  <a:lnTo>
                    <a:pt x="0" y="15868"/>
                  </a:lnTo>
                  <a:lnTo>
                    <a:pt x="1307" y="8173"/>
                  </a:lnTo>
                  <a:lnTo>
                    <a:pt x="5233" y="2718"/>
                  </a:lnTo>
                  <a:lnTo>
                    <a:pt x="11181" y="0"/>
                  </a:lnTo>
                  <a:lnTo>
                    <a:pt x="18554" y="513"/>
                  </a:lnTo>
                  <a:lnTo>
                    <a:pt x="26054" y="4312"/>
                  </a:lnTo>
                  <a:lnTo>
                    <a:pt x="32243" y="10567"/>
                  </a:lnTo>
                  <a:lnTo>
                    <a:pt x="36487" y="18424"/>
                  </a:lnTo>
                  <a:lnTo>
                    <a:pt x="38150" y="270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304375" y="662652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3822" y="0"/>
                  </a:moveTo>
                  <a:lnTo>
                    <a:pt x="0" y="6464"/>
                  </a:lnTo>
                  <a:lnTo>
                    <a:pt x="4165" y="15239"/>
                  </a:lnTo>
                  <a:lnTo>
                    <a:pt x="12204" y="17602"/>
                  </a:lnTo>
                  <a:lnTo>
                    <a:pt x="16065" y="11150"/>
                  </a:lnTo>
                  <a:lnTo>
                    <a:pt x="11874" y="2349"/>
                  </a:lnTo>
                  <a:lnTo>
                    <a:pt x="382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04375" y="662652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4165" y="15239"/>
                  </a:moveTo>
                  <a:lnTo>
                    <a:pt x="0" y="6464"/>
                  </a:lnTo>
                  <a:lnTo>
                    <a:pt x="3822" y="0"/>
                  </a:lnTo>
                  <a:lnTo>
                    <a:pt x="11874" y="2349"/>
                  </a:lnTo>
                  <a:lnTo>
                    <a:pt x="16065" y="11150"/>
                  </a:lnTo>
                  <a:lnTo>
                    <a:pt x="12204" y="17602"/>
                  </a:lnTo>
                  <a:lnTo>
                    <a:pt x="4165" y="152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464839" y="6656127"/>
              <a:ext cx="40640" cy="43815"/>
            </a:xfrm>
            <a:custGeom>
              <a:avLst/>
              <a:gdLst/>
              <a:ahLst/>
              <a:cxnLst/>
              <a:rect l="l" t="t" r="r" b="b"/>
              <a:pathLst>
                <a:path w="40639" h="43815">
                  <a:moveTo>
                    <a:pt x="12060" y="0"/>
                  </a:moveTo>
                  <a:lnTo>
                    <a:pt x="5741" y="2720"/>
                  </a:lnTo>
                  <a:lnTo>
                    <a:pt x="1511" y="8246"/>
                  </a:lnTo>
                  <a:lnTo>
                    <a:pt x="0" y="16084"/>
                  </a:lnTo>
                  <a:lnTo>
                    <a:pt x="1626" y="24795"/>
                  </a:lnTo>
                  <a:lnTo>
                    <a:pt x="5945" y="32787"/>
                  </a:lnTo>
                  <a:lnTo>
                    <a:pt x="12314" y="39194"/>
                  </a:lnTo>
                  <a:lnTo>
                    <a:pt x="20091" y="43147"/>
                  </a:lnTo>
                  <a:lnTo>
                    <a:pt x="27870" y="43773"/>
                  </a:lnTo>
                  <a:lnTo>
                    <a:pt x="34221" y="41087"/>
                  </a:lnTo>
                  <a:lnTo>
                    <a:pt x="38499" y="35586"/>
                  </a:lnTo>
                  <a:lnTo>
                    <a:pt x="40055" y="27768"/>
                  </a:lnTo>
                  <a:lnTo>
                    <a:pt x="38434" y="18986"/>
                  </a:lnTo>
                  <a:lnTo>
                    <a:pt x="34085" y="10943"/>
                  </a:lnTo>
                  <a:lnTo>
                    <a:pt x="27666" y="4515"/>
                  </a:lnTo>
                  <a:lnTo>
                    <a:pt x="19837" y="577"/>
                  </a:lnTo>
                  <a:lnTo>
                    <a:pt x="1206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464839" y="6656127"/>
              <a:ext cx="40640" cy="43815"/>
            </a:xfrm>
            <a:custGeom>
              <a:avLst/>
              <a:gdLst/>
              <a:ahLst/>
              <a:cxnLst/>
              <a:rect l="l" t="t" r="r" b="b"/>
              <a:pathLst>
                <a:path w="40639" h="43815">
                  <a:moveTo>
                    <a:pt x="40055" y="27768"/>
                  </a:moveTo>
                  <a:lnTo>
                    <a:pt x="38499" y="35586"/>
                  </a:lnTo>
                  <a:lnTo>
                    <a:pt x="34221" y="41087"/>
                  </a:lnTo>
                  <a:lnTo>
                    <a:pt x="27870" y="43773"/>
                  </a:lnTo>
                  <a:lnTo>
                    <a:pt x="20091" y="43147"/>
                  </a:lnTo>
                  <a:lnTo>
                    <a:pt x="12314" y="39194"/>
                  </a:lnTo>
                  <a:lnTo>
                    <a:pt x="5945" y="32787"/>
                  </a:lnTo>
                  <a:lnTo>
                    <a:pt x="1626" y="24795"/>
                  </a:lnTo>
                  <a:lnTo>
                    <a:pt x="0" y="16084"/>
                  </a:lnTo>
                  <a:lnTo>
                    <a:pt x="1511" y="8246"/>
                  </a:lnTo>
                  <a:lnTo>
                    <a:pt x="5741" y="2720"/>
                  </a:lnTo>
                  <a:lnTo>
                    <a:pt x="12060" y="0"/>
                  </a:lnTo>
                  <a:lnTo>
                    <a:pt x="19837" y="577"/>
                  </a:lnTo>
                  <a:lnTo>
                    <a:pt x="27666" y="4515"/>
                  </a:lnTo>
                  <a:lnTo>
                    <a:pt x="34085" y="10943"/>
                  </a:lnTo>
                  <a:lnTo>
                    <a:pt x="38434" y="18986"/>
                  </a:lnTo>
                  <a:lnTo>
                    <a:pt x="40055" y="2776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469817" y="667472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4190" y="0"/>
                  </a:moveTo>
                  <a:lnTo>
                    <a:pt x="0" y="6553"/>
                  </a:lnTo>
                  <a:lnTo>
                    <a:pt x="4267" y="15570"/>
                  </a:lnTo>
                  <a:lnTo>
                    <a:pt x="12700" y="18021"/>
                  </a:lnTo>
                  <a:lnTo>
                    <a:pt x="16890" y="11493"/>
                  </a:lnTo>
                  <a:lnTo>
                    <a:pt x="12623" y="2463"/>
                  </a:lnTo>
                  <a:lnTo>
                    <a:pt x="419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469817" y="6674726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5">
                  <a:moveTo>
                    <a:pt x="4267" y="15570"/>
                  </a:moveTo>
                  <a:lnTo>
                    <a:pt x="0" y="6553"/>
                  </a:lnTo>
                  <a:lnTo>
                    <a:pt x="4190" y="0"/>
                  </a:lnTo>
                  <a:lnTo>
                    <a:pt x="12623" y="2463"/>
                  </a:lnTo>
                  <a:lnTo>
                    <a:pt x="16890" y="11493"/>
                  </a:lnTo>
                  <a:lnTo>
                    <a:pt x="12700" y="18021"/>
                  </a:lnTo>
                  <a:lnTo>
                    <a:pt x="4267" y="155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126498" y="6136449"/>
              <a:ext cx="38100" cy="44450"/>
            </a:xfrm>
            <a:custGeom>
              <a:avLst/>
              <a:gdLst/>
              <a:ahLst/>
              <a:cxnLst/>
              <a:rect l="l" t="t" r="r" b="b"/>
              <a:pathLst>
                <a:path w="38100" h="44450">
                  <a:moveTo>
                    <a:pt x="18033" y="0"/>
                  </a:moveTo>
                  <a:lnTo>
                    <a:pt x="10745" y="79"/>
                  </a:lnTo>
                  <a:lnTo>
                    <a:pt x="4926" y="3473"/>
                  </a:lnTo>
                  <a:lnTo>
                    <a:pt x="1151" y="9601"/>
                  </a:lnTo>
                  <a:lnTo>
                    <a:pt x="0" y="17881"/>
                  </a:lnTo>
                  <a:lnTo>
                    <a:pt x="1807" y="26818"/>
                  </a:lnTo>
                  <a:lnTo>
                    <a:pt x="6103" y="34763"/>
                  </a:lnTo>
                  <a:lnTo>
                    <a:pt x="12260" y="40873"/>
                  </a:lnTo>
                  <a:lnTo>
                    <a:pt x="19646" y="44310"/>
                  </a:lnTo>
                  <a:lnTo>
                    <a:pt x="26944" y="44270"/>
                  </a:lnTo>
                  <a:lnTo>
                    <a:pt x="32789" y="40920"/>
                  </a:lnTo>
                  <a:lnTo>
                    <a:pt x="36604" y="34821"/>
                  </a:lnTo>
                  <a:lnTo>
                    <a:pt x="37807" y="26530"/>
                  </a:lnTo>
                  <a:lnTo>
                    <a:pt x="35996" y="17536"/>
                  </a:lnTo>
                  <a:lnTo>
                    <a:pt x="31673" y="9545"/>
                  </a:lnTo>
                  <a:lnTo>
                    <a:pt x="25474" y="3414"/>
                  </a:lnTo>
                  <a:lnTo>
                    <a:pt x="1803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126498" y="6136449"/>
              <a:ext cx="38100" cy="44450"/>
            </a:xfrm>
            <a:custGeom>
              <a:avLst/>
              <a:gdLst/>
              <a:ahLst/>
              <a:cxnLst/>
              <a:rect l="l" t="t" r="r" b="b"/>
              <a:pathLst>
                <a:path w="38100" h="44450">
                  <a:moveTo>
                    <a:pt x="37807" y="26530"/>
                  </a:moveTo>
                  <a:lnTo>
                    <a:pt x="36604" y="34821"/>
                  </a:lnTo>
                  <a:lnTo>
                    <a:pt x="32789" y="40920"/>
                  </a:lnTo>
                  <a:lnTo>
                    <a:pt x="26944" y="44270"/>
                  </a:lnTo>
                  <a:lnTo>
                    <a:pt x="19646" y="44310"/>
                  </a:lnTo>
                  <a:lnTo>
                    <a:pt x="12260" y="40873"/>
                  </a:lnTo>
                  <a:lnTo>
                    <a:pt x="6103" y="34763"/>
                  </a:lnTo>
                  <a:lnTo>
                    <a:pt x="1807" y="26818"/>
                  </a:lnTo>
                  <a:lnTo>
                    <a:pt x="0" y="17881"/>
                  </a:lnTo>
                  <a:lnTo>
                    <a:pt x="1151" y="9601"/>
                  </a:lnTo>
                  <a:lnTo>
                    <a:pt x="4926" y="3473"/>
                  </a:lnTo>
                  <a:lnTo>
                    <a:pt x="10745" y="79"/>
                  </a:lnTo>
                  <a:lnTo>
                    <a:pt x="18033" y="0"/>
                  </a:lnTo>
                  <a:lnTo>
                    <a:pt x="25474" y="3414"/>
                  </a:lnTo>
                  <a:lnTo>
                    <a:pt x="31673" y="9545"/>
                  </a:lnTo>
                  <a:lnTo>
                    <a:pt x="35996" y="17536"/>
                  </a:lnTo>
                  <a:lnTo>
                    <a:pt x="37807" y="265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130816" y="6154318"/>
              <a:ext cx="16510" cy="18415"/>
            </a:xfrm>
            <a:custGeom>
              <a:avLst/>
              <a:gdLst/>
              <a:ahLst/>
              <a:cxnLst/>
              <a:rect l="l" t="t" r="r" b="b"/>
              <a:pathLst>
                <a:path w="16510" h="18414">
                  <a:moveTo>
                    <a:pt x="3670" y="0"/>
                  </a:moveTo>
                  <a:lnTo>
                    <a:pt x="0" y="7175"/>
                  </a:lnTo>
                  <a:lnTo>
                    <a:pt x="4292" y="16167"/>
                  </a:lnTo>
                  <a:lnTo>
                    <a:pt x="12230" y="17995"/>
                  </a:lnTo>
                  <a:lnTo>
                    <a:pt x="15951" y="10807"/>
                  </a:lnTo>
                  <a:lnTo>
                    <a:pt x="11658" y="1790"/>
                  </a:lnTo>
                  <a:lnTo>
                    <a:pt x="367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130816" y="6154318"/>
              <a:ext cx="16510" cy="18415"/>
            </a:xfrm>
            <a:custGeom>
              <a:avLst/>
              <a:gdLst/>
              <a:ahLst/>
              <a:cxnLst/>
              <a:rect l="l" t="t" r="r" b="b"/>
              <a:pathLst>
                <a:path w="16510" h="18414">
                  <a:moveTo>
                    <a:pt x="4292" y="16167"/>
                  </a:moveTo>
                  <a:lnTo>
                    <a:pt x="0" y="7175"/>
                  </a:lnTo>
                  <a:lnTo>
                    <a:pt x="3670" y="0"/>
                  </a:lnTo>
                  <a:lnTo>
                    <a:pt x="11658" y="1790"/>
                  </a:lnTo>
                  <a:lnTo>
                    <a:pt x="15951" y="10807"/>
                  </a:lnTo>
                  <a:lnTo>
                    <a:pt x="12230" y="17995"/>
                  </a:lnTo>
                  <a:lnTo>
                    <a:pt x="4292" y="161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289884" y="6173558"/>
              <a:ext cx="40005" cy="45720"/>
            </a:xfrm>
            <a:custGeom>
              <a:avLst/>
              <a:gdLst/>
              <a:ahLst/>
              <a:cxnLst/>
              <a:rect l="l" t="t" r="r" b="b"/>
              <a:pathLst>
                <a:path w="40004" h="45720">
                  <a:moveTo>
                    <a:pt x="19278" y="0"/>
                  </a:moveTo>
                  <a:lnTo>
                    <a:pt x="11612" y="35"/>
                  </a:lnTo>
                  <a:lnTo>
                    <a:pt x="5429" y="3462"/>
                  </a:lnTo>
                  <a:lnTo>
                    <a:pt x="1351" y="9692"/>
                  </a:lnTo>
                  <a:lnTo>
                    <a:pt x="0" y="18135"/>
                  </a:lnTo>
                  <a:lnTo>
                    <a:pt x="1747" y="27273"/>
                  </a:lnTo>
                  <a:lnTo>
                    <a:pt x="6138" y="35418"/>
                  </a:lnTo>
                  <a:lnTo>
                    <a:pt x="12528" y="41704"/>
                  </a:lnTo>
                  <a:lnTo>
                    <a:pt x="20269" y="45262"/>
                  </a:lnTo>
                  <a:lnTo>
                    <a:pt x="27952" y="45275"/>
                  </a:lnTo>
                  <a:lnTo>
                    <a:pt x="34174" y="41889"/>
                  </a:lnTo>
                  <a:lnTo>
                    <a:pt x="38298" y="35681"/>
                  </a:lnTo>
                  <a:lnTo>
                    <a:pt x="39687" y="27228"/>
                  </a:lnTo>
                  <a:lnTo>
                    <a:pt x="37945" y="18025"/>
                  </a:lnTo>
                  <a:lnTo>
                    <a:pt x="33521" y="9837"/>
                  </a:lnTo>
                  <a:lnTo>
                    <a:pt x="27078" y="3538"/>
                  </a:lnTo>
                  <a:lnTo>
                    <a:pt x="1927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289884" y="6173558"/>
              <a:ext cx="40005" cy="45720"/>
            </a:xfrm>
            <a:custGeom>
              <a:avLst/>
              <a:gdLst/>
              <a:ahLst/>
              <a:cxnLst/>
              <a:rect l="l" t="t" r="r" b="b"/>
              <a:pathLst>
                <a:path w="40004" h="45720">
                  <a:moveTo>
                    <a:pt x="39687" y="27228"/>
                  </a:moveTo>
                  <a:lnTo>
                    <a:pt x="38298" y="35681"/>
                  </a:lnTo>
                  <a:lnTo>
                    <a:pt x="34174" y="41889"/>
                  </a:lnTo>
                  <a:lnTo>
                    <a:pt x="27952" y="45275"/>
                  </a:lnTo>
                  <a:lnTo>
                    <a:pt x="20269" y="45262"/>
                  </a:lnTo>
                  <a:lnTo>
                    <a:pt x="12528" y="41704"/>
                  </a:lnTo>
                  <a:lnTo>
                    <a:pt x="6138" y="35418"/>
                  </a:lnTo>
                  <a:lnTo>
                    <a:pt x="1747" y="27273"/>
                  </a:lnTo>
                  <a:lnTo>
                    <a:pt x="0" y="18135"/>
                  </a:lnTo>
                  <a:lnTo>
                    <a:pt x="1351" y="9692"/>
                  </a:lnTo>
                  <a:lnTo>
                    <a:pt x="5429" y="3462"/>
                  </a:lnTo>
                  <a:lnTo>
                    <a:pt x="11612" y="35"/>
                  </a:lnTo>
                  <a:lnTo>
                    <a:pt x="19278" y="0"/>
                  </a:lnTo>
                  <a:lnTo>
                    <a:pt x="27078" y="3538"/>
                  </a:lnTo>
                  <a:lnTo>
                    <a:pt x="33521" y="9837"/>
                  </a:lnTo>
                  <a:lnTo>
                    <a:pt x="37945" y="18025"/>
                  </a:lnTo>
                  <a:lnTo>
                    <a:pt x="39687" y="272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293160" y="619109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3975" y="0"/>
                  </a:moveTo>
                  <a:lnTo>
                    <a:pt x="0" y="7302"/>
                  </a:lnTo>
                  <a:lnTo>
                    <a:pt x="4343" y="16510"/>
                  </a:lnTo>
                  <a:lnTo>
                    <a:pt x="12700" y="18427"/>
                  </a:lnTo>
                  <a:lnTo>
                    <a:pt x="16713" y="11137"/>
                  </a:lnTo>
                  <a:lnTo>
                    <a:pt x="12357" y="1892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293160" y="6191097"/>
              <a:ext cx="17145" cy="19050"/>
            </a:xfrm>
            <a:custGeom>
              <a:avLst/>
              <a:gdLst/>
              <a:ahLst/>
              <a:cxnLst/>
              <a:rect l="l" t="t" r="r" b="b"/>
              <a:pathLst>
                <a:path w="17145" h="19050">
                  <a:moveTo>
                    <a:pt x="4343" y="16510"/>
                  </a:moveTo>
                  <a:lnTo>
                    <a:pt x="0" y="7302"/>
                  </a:lnTo>
                  <a:lnTo>
                    <a:pt x="3975" y="0"/>
                  </a:lnTo>
                  <a:lnTo>
                    <a:pt x="12357" y="1892"/>
                  </a:lnTo>
                  <a:lnTo>
                    <a:pt x="16713" y="11137"/>
                  </a:lnTo>
                  <a:lnTo>
                    <a:pt x="12700" y="18427"/>
                  </a:lnTo>
                  <a:lnTo>
                    <a:pt x="4343" y="165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461486" y="6212544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20662" y="16"/>
                  </a:moveTo>
                  <a:lnTo>
                    <a:pt x="12569" y="0"/>
                  </a:lnTo>
                  <a:lnTo>
                    <a:pt x="5988" y="3459"/>
                  </a:lnTo>
                  <a:lnTo>
                    <a:pt x="1578" y="9797"/>
                  </a:lnTo>
                  <a:lnTo>
                    <a:pt x="0" y="18418"/>
                  </a:lnTo>
                  <a:lnTo>
                    <a:pt x="1698" y="27759"/>
                  </a:lnTo>
                  <a:lnTo>
                    <a:pt x="6197" y="36103"/>
                  </a:lnTo>
                  <a:lnTo>
                    <a:pt x="12830" y="42560"/>
                  </a:lnTo>
                  <a:lnTo>
                    <a:pt x="20929" y="46244"/>
                  </a:lnTo>
                  <a:lnTo>
                    <a:pt x="29044" y="46315"/>
                  </a:lnTo>
                  <a:lnTo>
                    <a:pt x="35663" y="42899"/>
                  </a:lnTo>
                  <a:lnTo>
                    <a:pt x="40112" y="36580"/>
                  </a:lnTo>
                  <a:lnTo>
                    <a:pt x="41719" y="27943"/>
                  </a:lnTo>
                  <a:lnTo>
                    <a:pt x="40033" y="18538"/>
                  </a:lnTo>
                  <a:lnTo>
                    <a:pt x="35506" y="10145"/>
                  </a:lnTo>
                  <a:lnTo>
                    <a:pt x="28821" y="3670"/>
                  </a:lnTo>
                  <a:lnTo>
                    <a:pt x="20662" y="16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61486" y="6212544"/>
              <a:ext cx="41910" cy="46355"/>
            </a:xfrm>
            <a:custGeom>
              <a:avLst/>
              <a:gdLst/>
              <a:ahLst/>
              <a:cxnLst/>
              <a:rect l="l" t="t" r="r" b="b"/>
              <a:pathLst>
                <a:path w="41910" h="46354">
                  <a:moveTo>
                    <a:pt x="41719" y="27943"/>
                  </a:moveTo>
                  <a:lnTo>
                    <a:pt x="40112" y="36580"/>
                  </a:lnTo>
                  <a:lnTo>
                    <a:pt x="35663" y="42899"/>
                  </a:lnTo>
                  <a:lnTo>
                    <a:pt x="29044" y="46315"/>
                  </a:lnTo>
                  <a:lnTo>
                    <a:pt x="20929" y="46244"/>
                  </a:lnTo>
                  <a:lnTo>
                    <a:pt x="12830" y="42560"/>
                  </a:lnTo>
                  <a:lnTo>
                    <a:pt x="6197" y="36103"/>
                  </a:lnTo>
                  <a:lnTo>
                    <a:pt x="1698" y="27759"/>
                  </a:lnTo>
                  <a:lnTo>
                    <a:pt x="0" y="18418"/>
                  </a:lnTo>
                  <a:lnTo>
                    <a:pt x="1578" y="9797"/>
                  </a:lnTo>
                  <a:lnTo>
                    <a:pt x="5988" y="3459"/>
                  </a:lnTo>
                  <a:lnTo>
                    <a:pt x="12569" y="0"/>
                  </a:lnTo>
                  <a:lnTo>
                    <a:pt x="20662" y="16"/>
                  </a:lnTo>
                  <a:lnTo>
                    <a:pt x="28821" y="3670"/>
                  </a:lnTo>
                  <a:lnTo>
                    <a:pt x="35506" y="10145"/>
                  </a:lnTo>
                  <a:lnTo>
                    <a:pt x="40033" y="18538"/>
                  </a:lnTo>
                  <a:lnTo>
                    <a:pt x="41719" y="279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64534" y="6230327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343" y="0"/>
                  </a:moveTo>
                  <a:lnTo>
                    <a:pt x="0" y="7467"/>
                  </a:lnTo>
                  <a:lnTo>
                    <a:pt x="4445" y="16890"/>
                  </a:lnTo>
                  <a:lnTo>
                    <a:pt x="13220" y="18910"/>
                  </a:lnTo>
                  <a:lnTo>
                    <a:pt x="17589" y="11468"/>
                  </a:lnTo>
                  <a:lnTo>
                    <a:pt x="13119" y="2019"/>
                  </a:lnTo>
                  <a:lnTo>
                    <a:pt x="434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464534" y="6230327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79" h="19050">
                  <a:moveTo>
                    <a:pt x="4445" y="16890"/>
                  </a:moveTo>
                  <a:lnTo>
                    <a:pt x="0" y="7467"/>
                  </a:lnTo>
                  <a:lnTo>
                    <a:pt x="4343" y="0"/>
                  </a:lnTo>
                  <a:lnTo>
                    <a:pt x="13119" y="2019"/>
                  </a:lnTo>
                  <a:lnTo>
                    <a:pt x="17589" y="11468"/>
                  </a:lnTo>
                  <a:lnTo>
                    <a:pt x="13220" y="18910"/>
                  </a:lnTo>
                  <a:lnTo>
                    <a:pt x="4445" y="168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077057" y="5917869"/>
              <a:ext cx="473709" cy="253365"/>
            </a:xfrm>
            <a:custGeom>
              <a:avLst/>
              <a:gdLst/>
              <a:ahLst/>
              <a:cxnLst/>
              <a:rect l="l" t="t" r="r" b="b"/>
              <a:pathLst>
                <a:path w="473710" h="253364">
                  <a:moveTo>
                    <a:pt x="17424" y="0"/>
                  </a:moveTo>
                  <a:lnTo>
                    <a:pt x="10351" y="350"/>
                  </a:lnTo>
                  <a:lnTo>
                    <a:pt x="4721" y="3952"/>
                  </a:lnTo>
                  <a:lnTo>
                    <a:pt x="1086" y="10208"/>
                  </a:lnTo>
                  <a:lnTo>
                    <a:pt x="0" y="18516"/>
                  </a:lnTo>
                  <a:lnTo>
                    <a:pt x="4813" y="133883"/>
                  </a:lnTo>
                  <a:lnTo>
                    <a:pt x="452869" y="252933"/>
                  </a:lnTo>
                  <a:lnTo>
                    <a:pt x="460880" y="252874"/>
                  </a:lnTo>
                  <a:lnTo>
                    <a:pt x="467436" y="249397"/>
                  </a:lnTo>
                  <a:lnTo>
                    <a:pt x="471868" y="243094"/>
                  </a:lnTo>
                  <a:lnTo>
                    <a:pt x="473506" y="234556"/>
                  </a:lnTo>
                  <a:lnTo>
                    <a:pt x="473557" y="111975"/>
                  </a:lnTo>
                  <a:lnTo>
                    <a:pt x="471925" y="102532"/>
                  </a:lnTo>
                  <a:lnTo>
                    <a:pt x="467445" y="94205"/>
                  </a:lnTo>
                  <a:lnTo>
                    <a:pt x="460798" y="87883"/>
                  </a:lnTo>
                  <a:lnTo>
                    <a:pt x="452666" y="84455"/>
                  </a:lnTo>
                  <a:lnTo>
                    <a:pt x="17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077057" y="5917869"/>
              <a:ext cx="473709" cy="253365"/>
            </a:xfrm>
            <a:custGeom>
              <a:avLst/>
              <a:gdLst/>
              <a:ahLst/>
              <a:cxnLst/>
              <a:rect l="l" t="t" r="r" b="b"/>
              <a:pathLst>
                <a:path w="473710" h="253364">
                  <a:moveTo>
                    <a:pt x="473506" y="234556"/>
                  </a:moveTo>
                  <a:lnTo>
                    <a:pt x="471868" y="243094"/>
                  </a:lnTo>
                  <a:lnTo>
                    <a:pt x="467436" y="249397"/>
                  </a:lnTo>
                  <a:lnTo>
                    <a:pt x="460880" y="252874"/>
                  </a:lnTo>
                  <a:lnTo>
                    <a:pt x="452869" y="252933"/>
                  </a:lnTo>
                  <a:lnTo>
                    <a:pt x="23774" y="159385"/>
                  </a:lnTo>
                  <a:lnTo>
                    <a:pt x="0" y="18516"/>
                  </a:lnTo>
                  <a:lnTo>
                    <a:pt x="1086" y="10208"/>
                  </a:lnTo>
                  <a:lnTo>
                    <a:pt x="4721" y="3952"/>
                  </a:lnTo>
                  <a:lnTo>
                    <a:pt x="10351" y="350"/>
                  </a:lnTo>
                  <a:lnTo>
                    <a:pt x="17424" y="0"/>
                  </a:lnTo>
                  <a:lnTo>
                    <a:pt x="452666" y="84455"/>
                  </a:lnTo>
                  <a:lnTo>
                    <a:pt x="460798" y="87883"/>
                  </a:lnTo>
                  <a:lnTo>
                    <a:pt x="467445" y="94205"/>
                  </a:lnTo>
                  <a:lnTo>
                    <a:pt x="471925" y="102532"/>
                  </a:lnTo>
                  <a:lnTo>
                    <a:pt x="473557" y="111975"/>
                  </a:lnTo>
                  <a:lnTo>
                    <a:pt x="473506" y="2345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083611" y="5924956"/>
              <a:ext cx="459740" cy="239395"/>
            </a:xfrm>
            <a:custGeom>
              <a:avLst/>
              <a:gdLst/>
              <a:ahLst/>
              <a:cxnLst/>
              <a:rect l="l" t="t" r="r" b="b"/>
              <a:pathLst>
                <a:path w="459739" h="239395">
                  <a:moveTo>
                    <a:pt x="55270" y="51295"/>
                  </a:moveTo>
                  <a:lnTo>
                    <a:pt x="54267" y="24028"/>
                  </a:lnTo>
                  <a:lnTo>
                    <a:pt x="51193" y="23418"/>
                  </a:lnTo>
                  <a:lnTo>
                    <a:pt x="51600" y="34709"/>
                  </a:lnTo>
                  <a:lnTo>
                    <a:pt x="39738" y="32346"/>
                  </a:lnTo>
                  <a:lnTo>
                    <a:pt x="39319" y="21069"/>
                  </a:lnTo>
                  <a:lnTo>
                    <a:pt x="36245" y="20472"/>
                  </a:lnTo>
                  <a:lnTo>
                    <a:pt x="37261" y="47663"/>
                  </a:lnTo>
                  <a:lnTo>
                    <a:pt x="40335" y="48285"/>
                  </a:lnTo>
                  <a:lnTo>
                    <a:pt x="39839" y="35598"/>
                  </a:lnTo>
                  <a:lnTo>
                    <a:pt x="51714" y="37960"/>
                  </a:lnTo>
                  <a:lnTo>
                    <a:pt x="52184" y="50660"/>
                  </a:lnTo>
                  <a:lnTo>
                    <a:pt x="55270" y="51295"/>
                  </a:lnTo>
                  <a:close/>
                </a:path>
                <a:path w="459739" h="239395">
                  <a:moveTo>
                    <a:pt x="73774" y="46240"/>
                  </a:moveTo>
                  <a:lnTo>
                    <a:pt x="73685" y="43789"/>
                  </a:lnTo>
                  <a:lnTo>
                    <a:pt x="73660" y="42976"/>
                  </a:lnTo>
                  <a:lnTo>
                    <a:pt x="73545" y="39192"/>
                  </a:lnTo>
                  <a:lnTo>
                    <a:pt x="71742" y="35598"/>
                  </a:lnTo>
                  <a:lnTo>
                    <a:pt x="71018" y="34150"/>
                  </a:lnTo>
                  <a:lnTo>
                    <a:pt x="70789" y="34112"/>
                  </a:lnTo>
                  <a:lnTo>
                    <a:pt x="70789" y="42976"/>
                  </a:lnTo>
                  <a:lnTo>
                    <a:pt x="61518" y="41135"/>
                  </a:lnTo>
                  <a:lnTo>
                    <a:pt x="61417" y="38061"/>
                  </a:lnTo>
                  <a:lnTo>
                    <a:pt x="63347" y="35598"/>
                  </a:lnTo>
                  <a:lnTo>
                    <a:pt x="69329" y="36817"/>
                  </a:lnTo>
                  <a:lnTo>
                    <a:pt x="70523" y="39865"/>
                  </a:lnTo>
                  <a:lnTo>
                    <a:pt x="70789" y="42976"/>
                  </a:lnTo>
                  <a:lnTo>
                    <a:pt x="70789" y="34112"/>
                  </a:lnTo>
                  <a:lnTo>
                    <a:pt x="60693" y="32105"/>
                  </a:lnTo>
                  <a:lnTo>
                    <a:pt x="58394" y="36512"/>
                  </a:lnTo>
                  <a:lnTo>
                    <a:pt x="58623" y="43789"/>
                  </a:lnTo>
                  <a:lnTo>
                    <a:pt x="58813" y="48399"/>
                  </a:lnTo>
                  <a:lnTo>
                    <a:pt x="61709" y="53162"/>
                  </a:lnTo>
                  <a:lnTo>
                    <a:pt x="69088" y="54635"/>
                  </a:lnTo>
                  <a:lnTo>
                    <a:pt x="70129" y="54089"/>
                  </a:lnTo>
                  <a:lnTo>
                    <a:pt x="70891" y="53644"/>
                  </a:lnTo>
                  <a:lnTo>
                    <a:pt x="72923" y="52387"/>
                  </a:lnTo>
                  <a:lnTo>
                    <a:pt x="73050" y="51828"/>
                  </a:lnTo>
                  <a:lnTo>
                    <a:pt x="73571" y="49720"/>
                  </a:lnTo>
                  <a:lnTo>
                    <a:pt x="73647" y="48793"/>
                  </a:lnTo>
                  <a:lnTo>
                    <a:pt x="70840" y="48234"/>
                  </a:lnTo>
                  <a:lnTo>
                    <a:pt x="70777" y="49720"/>
                  </a:lnTo>
                  <a:lnTo>
                    <a:pt x="69329" y="51828"/>
                  </a:lnTo>
                  <a:lnTo>
                    <a:pt x="63474" y="50634"/>
                  </a:lnTo>
                  <a:lnTo>
                    <a:pt x="61760" y="47929"/>
                  </a:lnTo>
                  <a:lnTo>
                    <a:pt x="61620" y="43789"/>
                  </a:lnTo>
                  <a:lnTo>
                    <a:pt x="73774" y="46240"/>
                  </a:lnTo>
                  <a:close/>
                </a:path>
                <a:path w="459739" h="239395">
                  <a:moveTo>
                    <a:pt x="88849" y="106680"/>
                  </a:moveTo>
                  <a:lnTo>
                    <a:pt x="88633" y="100215"/>
                  </a:lnTo>
                  <a:lnTo>
                    <a:pt x="87312" y="98463"/>
                  </a:lnTo>
                  <a:lnTo>
                    <a:pt x="85496" y="97396"/>
                  </a:lnTo>
                  <a:lnTo>
                    <a:pt x="86474" y="97167"/>
                  </a:lnTo>
                  <a:lnTo>
                    <a:pt x="87807" y="96113"/>
                  </a:lnTo>
                  <a:lnTo>
                    <a:pt x="87604" y="90004"/>
                  </a:lnTo>
                  <a:lnTo>
                    <a:pt x="85382" y="87122"/>
                  </a:lnTo>
                  <a:lnTo>
                    <a:pt x="76974" y="85432"/>
                  </a:lnTo>
                  <a:lnTo>
                    <a:pt x="76022" y="89141"/>
                  </a:lnTo>
                  <a:lnTo>
                    <a:pt x="76149" y="92316"/>
                  </a:lnTo>
                  <a:lnTo>
                    <a:pt x="78384" y="92786"/>
                  </a:lnTo>
                  <a:lnTo>
                    <a:pt x="78536" y="88163"/>
                  </a:lnTo>
                  <a:lnTo>
                    <a:pt x="84556" y="89408"/>
                  </a:lnTo>
                  <a:lnTo>
                    <a:pt x="85280" y="91681"/>
                  </a:lnTo>
                  <a:lnTo>
                    <a:pt x="85407" y="95707"/>
                  </a:lnTo>
                  <a:lnTo>
                    <a:pt x="83718" y="96202"/>
                  </a:lnTo>
                  <a:lnTo>
                    <a:pt x="80721" y="95529"/>
                  </a:lnTo>
                  <a:lnTo>
                    <a:pt x="80810" y="97866"/>
                  </a:lnTo>
                  <a:lnTo>
                    <a:pt x="83413" y="98386"/>
                  </a:lnTo>
                  <a:lnTo>
                    <a:pt x="86169" y="99288"/>
                  </a:lnTo>
                  <a:lnTo>
                    <a:pt x="86372" y="105448"/>
                  </a:lnTo>
                  <a:lnTo>
                    <a:pt x="84785" y="106794"/>
                  </a:lnTo>
                  <a:lnTo>
                    <a:pt x="79006" y="105613"/>
                  </a:lnTo>
                  <a:lnTo>
                    <a:pt x="78486" y="102768"/>
                  </a:lnTo>
                  <a:lnTo>
                    <a:pt x="78333" y="100711"/>
                  </a:lnTo>
                  <a:lnTo>
                    <a:pt x="75958" y="100215"/>
                  </a:lnTo>
                  <a:lnTo>
                    <a:pt x="87020" y="109715"/>
                  </a:lnTo>
                  <a:lnTo>
                    <a:pt x="88849" y="106680"/>
                  </a:lnTo>
                  <a:close/>
                </a:path>
                <a:path w="459739" h="239395">
                  <a:moveTo>
                    <a:pt x="92303" y="58750"/>
                  </a:moveTo>
                  <a:lnTo>
                    <a:pt x="92227" y="56337"/>
                  </a:lnTo>
                  <a:lnTo>
                    <a:pt x="91884" y="56337"/>
                  </a:lnTo>
                  <a:lnTo>
                    <a:pt x="91579" y="56337"/>
                  </a:lnTo>
                  <a:lnTo>
                    <a:pt x="90741" y="56159"/>
                  </a:lnTo>
                  <a:lnTo>
                    <a:pt x="90360" y="55765"/>
                  </a:lnTo>
                  <a:lnTo>
                    <a:pt x="90335" y="55181"/>
                  </a:lnTo>
                  <a:lnTo>
                    <a:pt x="90093" y="47637"/>
                  </a:lnTo>
                  <a:lnTo>
                    <a:pt x="90017" y="45478"/>
                  </a:lnTo>
                  <a:lnTo>
                    <a:pt x="89789" y="38696"/>
                  </a:lnTo>
                  <a:lnTo>
                    <a:pt x="89789" y="38341"/>
                  </a:lnTo>
                  <a:lnTo>
                    <a:pt x="87515" y="37680"/>
                  </a:lnTo>
                  <a:lnTo>
                    <a:pt x="87515" y="53594"/>
                  </a:lnTo>
                  <a:lnTo>
                    <a:pt x="85001" y="55079"/>
                  </a:lnTo>
                  <a:lnTo>
                    <a:pt x="80264" y="54140"/>
                  </a:lnTo>
                  <a:lnTo>
                    <a:pt x="79298" y="52666"/>
                  </a:lnTo>
                  <a:lnTo>
                    <a:pt x="79133" y="47980"/>
                  </a:lnTo>
                  <a:lnTo>
                    <a:pt x="81305" y="47929"/>
                  </a:lnTo>
                  <a:lnTo>
                    <a:pt x="86169" y="48133"/>
                  </a:lnTo>
                  <a:lnTo>
                    <a:pt x="86868" y="47980"/>
                  </a:lnTo>
                  <a:lnTo>
                    <a:pt x="87312" y="47637"/>
                  </a:lnTo>
                  <a:lnTo>
                    <a:pt x="87515" y="53594"/>
                  </a:lnTo>
                  <a:lnTo>
                    <a:pt x="87515" y="37680"/>
                  </a:lnTo>
                  <a:lnTo>
                    <a:pt x="84912" y="36906"/>
                  </a:lnTo>
                  <a:lnTo>
                    <a:pt x="83566" y="36652"/>
                  </a:lnTo>
                  <a:lnTo>
                    <a:pt x="79425" y="35814"/>
                  </a:lnTo>
                  <a:lnTo>
                    <a:pt x="76822" y="37172"/>
                  </a:lnTo>
                  <a:lnTo>
                    <a:pt x="76873" y="41884"/>
                  </a:lnTo>
                  <a:lnTo>
                    <a:pt x="79451" y="42430"/>
                  </a:lnTo>
                  <a:lnTo>
                    <a:pt x="79603" y="40944"/>
                  </a:lnTo>
                  <a:lnTo>
                    <a:pt x="79971" y="38696"/>
                  </a:lnTo>
                  <a:lnTo>
                    <a:pt x="85826" y="39865"/>
                  </a:lnTo>
                  <a:lnTo>
                    <a:pt x="87160" y="41249"/>
                  </a:lnTo>
                  <a:lnTo>
                    <a:pt x="87287" y="45339"/>
                  </a:lnTo>
                  <a:lnTo>
                    <a:pt x="86499" y="45478"/>
                  </a:lnTo>
                  <a:lnTo>
                    <a:pt x="85826" y="45415"/>
                  </a:lnTo>
                  <a:lnTo>
                    <a:pt x="76542" y="44919"/>
                  </a:lnTo>
                  <a:lnTo>
                    <a:pt x="76276" y="48717"/>
                  </a:lnTo>
                  <a:lnTo>
                    <a:pt x="76454" y="53809"/>
                  </a:lnTo>
                  <a:lnTo>
                    <a:pt x="78701" y="56565"/>
                  </a:lnTo>
                  <a:lnTo>
                    <a:pt x="85026" y="57861"/>
                  </a:lnTo>
                  <a:lnTo>
                    <a:pt x="86702" y="56324"/>
                  </a:lnTo>
                  <a:lnTo>
                    <a:pt x="87706" y="55181"/>
                  </a:lnTo>
                  <a:lnTo>
                    <a:pt x="87858" y="56718"/>
                  </a:lnTo>
                  <a:lnTo>
                    <a:pt x="88277" y="58318"/>
                  </a:lnTo>
                  <a:lnTo>
                    <a:pt x="91427" y="58940"/>
                  </a:lnTo>
                  <a:lnTo>
                    <a:pt x="91846" y="58801"/>
                  </a:lnTo>
                  <a:lnTo>
                    <a:pt x="92303" y="58750"/>
                  </a:lnTo>
                  <a:close/>
                </a:path>
                <a:path w="459739" h="239395">
                  <a:moveTo>
                    <a:pt x="103212" y="106895"/>
                  </a:moveTo>
                  <a:lnTo>
                    <a:pt x="103174" y="103847"/>
                  </a:lnTo>
                  <a:lnTo>
                    <a:pt x="102984" y="97409"/>
                  </a:lnTo>
                  <a:lnTo>
                    <a:pt x="101892" y="91325"/>
                  </a:lnTo>
                  <a:lnTo>
                    <a:pt x="101752" y="90500"/>
                  </a:lnTo>
                  <a:lnTo>
                    <a:pt x="100838" y="90322"/>
                  </a:lnTo>
                  <a:lnTo>
                    <a:pt x="100838" y="106895"/>
                  </a:lnTo>
                  <a:lnTo>
                    <a:pt x="99720" y="109931"/>
                  </a:lnTo>
                  <a:lnTo>
                    <a:pt x="94437" y="108813"/>
                  </a:lnTo>
                  <a:lnTo>
                    <a:pt x="93116" y="105283"/>
                  </a:lnTo>
                  <a:lnTo>
                    <a:pt x="92913" y="99822"/>
                  </a:lnTo>
                  <a:lnTo>
                    <a:pt x="92748" y="94373"/>
                  </a:lnTo>
                  <a:lnTo>
                    <a:pt x="93840" y="91325"/>
                  </a:lnTo>
                  <a:lnTo>
                    <a:pt x="99174" y="92405"/>
                  </a:lnTo>
                  <a:lnTo>
                    <a:pt x="100457" y="95961"/>
                  </a:lnTo>
                  <a:lnTo>
                    <a:pt x="100838" y="106895"/>
                  </a:lnTo>
                  <a:lnTo>
                    <a:pt x="100838" y="90322"/>
                  </a:lnTo>
                  <a:lnTo>
                    <a:pt x="91109" y="88315"/>
                  </a:lnTo>
                  <a:lnTo>
                    <a:pt x="90347" y="94373"/>
                  </a:lnTo>
                  <a:lnTo>
                    <a:pt x="90385" y="97409"/>
                  </a:lnTo>
                  <a:lnTo>
                    <a:pt x="90614" y="103847"/>
                  </a:lnTo>
                  <a:lnTo>
                    <a:pt x="91846" y="110731"/>
                  </a:lnTo>
                  <a:lnTo>
                    <a:pt x="102463" y="112928"/>
                  </a:lnTo>
                  <a:lnTo>
                    <a:pt x="102831" y="109931"/>
                  </a:lnTo>
                  <a:lnTo>
                    <a:pt x="103212" y="106895"/>
                  </a:lnTo>
                  <a:close/>
                </a:path>
                <a:path w="459739" h="239395">
                  <a:moveTo>
                    <a:pt x="107708" y="42011"/>
                  </a:moveTo>
                  <a:lnTo>
                    <a:pt x="104597" y="41389"/>
                  </a:lnTo>
                  <a:lnTo>
                    <a:pt x="100355" y="56692"/>
                  </a:lnTo>
                  <a:lnTo>
                    <a:pt x="95402" y="39547"/>
                  </a:lnTo>
                  <a:lnTo>
                    <a:pt x="92125" y="38912"/>
                  </a:lnTo>
                  <a:lnTo>
                    <a:pt x="98894" y="60096"/>
                  </a:lnTo>
                  <a:lnTo>
                    <a:pt x="101917" y="60680"/>
                  </a:lnTo>
                  <a:lnTo>
                    <a:pt x="107708" y="42011"/>
                  </a:lnTo>
                  <a:close/>
                </a:path>
                <a:path w="459739" h="239395">
                  <a:moveTo>
                    <a:pt x="121691" y="116382"/>
                  </a:moveTo>
                  <a:lnTo>
                    <a:pt x="118795" y="107315"/>
                  </a:lnTo>
                  <a:lnTo>
                    <a:pt x="118389" y="106032"/>
                  </a:lnTo>
                  <a:lnTo>
                    <a:pt x="115811" y="97929"/>
                  </a:lnTo>
                  <a:lnTo>
                    <a:pt x="115811" y="106032"/>
                  </a:lnTo>
                  <a:lnTo>
                    <a:pt x="109931" y="104813"/>
                  </a:lnTo>
                  <a:lnTo>
                    <a:pt x="112661" y="95605"/>
                  </a:lnTo>
                  <a:lnTo>
                    <a:pt x="115811" y="106032"/>
                  </a:lnTo>
                  <a:lnTo>
                    <a:pt x="115811" y="97929"/>
                  </a:lnTo>
                  <a:lnTo>
                    <a:pt x="115074" y="95605"/>
                  </a:lnTo>
                  <a:lnTo>
                    <a:pt x="114122" y="92608"/>
                  </a:lnTo>
                  <a:lnTo>
                    <a:pt x="111226" y="91986"/>
                  </a:lnTo>
                  <a:lnTo>
                    <a:pt x="104800" y="112852"/>
                  </a:lnTo>
                  <a:lnTo>
                    <a:pt x="107454" y="113411"/>
                  </a:lnTo>
                  <a:lnTo>
                    <a:pt x="109220" y="107315"/>
                  </a:lnTo>
                  <a:lnTo>
                    <a:pt x="116801" y="108902"/>
                  </a:lnTo>
                  <a:lnTo>
                    <a:pt x="118884" y="115785"/>
                  </a:lnTo>
                  <a:lnTo>
                    <a:pt x="121691" y="116382"/>
                  </a:lnTo>
                  <a:close/>
                </a:path>
                <a:path w="459739" h="239395">
                  <a:moveTo>
                    <a:pt x="123774" y="45186"/>
                  </a:moveTo>
                  <a:lnTo>
                    <a:pt x="120650" y="44564"/>
                  </a:lnTo>
                  <a:lnTo>
                    <a:pt x="116611" y="59969"/>
                  </a:lnTo>
                  <a:lnTo>
                    <a:pt x="111544" y="42760"/>
                  </a:lnTo>
                  <a:lnTo>
                    <a:pt x="108318" y="42125"/>
                  </a:lnTo>
                  <a:lnTo>
                    <a:pt x="115214" y="63893"/>
                  </a:lnTo>
                  <a:lnTo>
                    <a:pt x="113855" y="68199"/>
                  </a:lnTo>
                  <a:lnTo>
                    <a:pt x="111594" y="67741"/>
                  </a:lnTo>
                  <a:lnTo>
                    <a:pt x="110998" y="67437"/>
                  </a:lnTo>
                  <a:lnTo>
                    <a:pt x="110655" y="67208"/>
                  </a:lnTo>
                  <a:lnTo>
                    <a:pt x="110731" y="70256"/>
                  </a:lnTo>
                  <a:lnTo>
                    <a:pt x="111518" y="70713"/>
                  </a:lnTo>
                  <a:lnTo>
                    <a:pt x="115595" y="71551"/>
                  </a:lnTo>
                  <a:lnTo>
                    <a:pt x="115862" y="71145"/>
                  </a:lnTo>
                  <a:lnTo>
                    <a:pt x="120256" y="57505"/>
                  </a:lnTo>
                  <a:lnTo>
                    <a:pt x="123774" y="45186"/>
                  </a:lnTo>
                  <a:close/>
                </a:path>
                <a:path w="459739" h="239395">
                  <a:moveTo>
                    <a:pt x="150342" y="117983"/>
                  </a:moveTo>
                  <a:lnTo>
                    <a:pt x="150215" y="110147"/>
                  </a:lnTo>
                  <a:lnTo>
                    <a:pt x="148628" y="109080"/>
                  </a:lnTo>
                  <a:lnTo>
                    <a:pt x="148488" y="108978"/>
                  </a:lnTo>
                  <a:lnTo>
                    <a:pt x="148031" y="108673"/>
                  </a:lnTo>
                  <a:lnTo>
                    <a:pt x="148031" y="117983"/>
                  </a:lnTo>
                  <a:lnTo>
                    <a:pt x="146646" y="119735"/>
                  </a:lnTo>
                  <a:lnTo>
                    <a:pt x="141681" y="118706"/>
                  </a:lnTo>
                  <a:lnTo>
                    <a:pt x="140398" y="115925"/>
                  </a:lnTo>
                  <a:lnTo>
                    <a:pt x="140271" y="110998"/>
                  </a:lnTo>
                  <a:lnTo>
                    <a:pt x="141465" y="109080"/>
                  </a:lnTo>
                  <a:lnTo>
                    <a:pt x="146939" y="110210"/>
                  </a:lnTo>
                  <a:lnTo>
                    <a:pt x="147891" y="113080"/>
                  </a:lnTo>
                  <a:lnTo>
                    <a:pt x="148031" y="117983"/>
                  </a:lnTo>
                  <a:lnTo>
                    <a:pt x="148031" y="108673"/>
                  </a:lnTo>
                  <a:lnTo>
                    <a:pt x="146596" y="107696"/>
                  </a:lnTo>
                  <a:lnTo>
                    <a:pt x="141757" y="106680"/>
                  </a:lnTo>
                  <a:lnTo>
                    <a:pt x="140474" y="107886"/>
                  </a:lnTo>
                  <a:lnTo>
                    <a:pt x="139954" y="108978"/>
                  </a:lnTo>
                  <a:lnTo>
                    <a:pt x="139827" y="106680"/>
                  </a:lnTo>
                  <a:lnTo>
                    <a:pt x="140423" y="100914"/>
                  </a:lnTo>
                  <a:lnTo>
                    <a:pt x="144119" y="101701"/>
                  </a:lnTo>
                  <a:lnTo>
                    <a:pt x="146126" y="102108"/>
                  </a:lnTo>
                  <a:lnTo>
                    <a:pt x="147066" y="103746"/>
                  </a:lnTo>
                  <a:lnTo>
                    <a:pt x="147408" y="105740"/>
                  </a:lnTo>
                  <a:lnTo>
                    <a:pt x="149720" y="106222"/>
                  </a:lnTo>
                  <a:lnTo>
                    <a:pt x="149352" y="101701"/>
                  </a:lnTo>
                  <a:lnTo>
                    <a:pt x="148132" y="100914"/>
                  </a:lnTo>
                  <a:lnTo>
                    <a:pt x="146253" y="99682"/>
                  </a:lnTo>
                  <a:lnTo>
                    <a:pt x="138480" y="98094"/>
                  </a:lnTo>
                  <a:lnTo>
                    <a:pt x="137528" y="103746"/>
                  </a:lnTo>
                  <a:lnTo>
                    <a:pt x="137439" y="107696"/>
                  </a:lnTo>
                  <a:lnTo>
                    <a:pt x="137566" y="112420"/>
                  </a:lnTo>
                  <a:lnTo>
                    <a:pt x="137960" y="115163"/>
                  </a:lnTo>
                  <a:lnTo>
                    <a:pt x="140538" y="120167"/>
                  </a:lnTo>
                  <a:lnTo>
                    <a:pt x="142633" y="121361"/>
                  </a:lnTo>
                  <a:lnTo>
                    <a:pt x="144068" y="121640"/>
                  </a:lnTo>
                  <a:lnTo>
                    <a:pt x="146697" y="122212"/>
                  </a:lnTo>
                  <a:lnTo>
                    <a:pt x="147789" y="121602"/>
                  </a:lnTo>
                  <a:lnTo>
                    <a:pt x="148729" y="120510"/>
                  </a:lnTo>
                  <a:lnTo>
                    <a:pt x="149453" y="119735"/>
                  </a:lnTo>
                  <a:lnTo>
                    <a:pt x="149999" y="119164"/>
                  </a:lnTo>
                  <a:lnTo>
                    <a:pt x="150342" y="117983"/>
                  </a:lnTo>
                  <a:close/>
                </a:path>
                <a:path w="459739" h="239395">
                  <a:moveTo>
                    <a:pt x="155498" y="63563"/>
                  </a:moveTo>
                  <a:lnTo>
                    <a:pt x="155130" y="49390"/>
                  </a:lnTo>
                  <a:lnTo>
                    <a:pt x="152247" y="44869"/>
                  </a:lnTo>
                  <a:lnTo>
                    <a:pt x="152247" y="63868"/>
                  </a:lnTo>
                  <a:lnTo>
                    <a:pt x="149669" y="67144"/>
                  </a:lnTo>
                  <a:lnTo>
                    <a:pt x="139458" y="65087"/>
                  </a:lnTo>
                  <a:lnTo>
                    <a:pt x="138836" y="43891"/>
                  </a:lnTo>
                  <a:lnTo>
                    <a:pt x="149047" y="45935"/>
                  </a:lnTo>
                  <a:lnTo>
                    <a:pt x="151853" y="49974"/>
                  </a:lnTo>
                  <a:lnTo>
                    <a:pt x="152247" y="63868"/>
                  </a:lnTo>
                  <a:lnTo>
                    <a:pt x="152247" y="44869"/>
                  </a:lnTo>
                  <a:lnTo>
                    <a:pt x="151625" y="43891"/>
                  </a:lnTo>
                  <a:lnTo>
                    <a:pt x="151180" y="43180"/>
                  </a:lnTo>
                  <a:lnTo>
                    <a:pt x="135585" y="40093"/>
                  </a:lnTo>
                  <a:lnTo>
                    <a:pt x="136372" y="67627"/>
                  </a:lnTo>
                  <a:lnTo>
                    <a:pt x="153416" y="71056"/>
                  </a:lnTo>
                  <a:lnTo>
                    <a:pt x="154495" y="67144"/>
                  </a:lnTo>
                  <a:lnTo>
                    <a:pt x="155498" y="63563"/>
                  </a:lnTo>
                  <a:close/>
                </a:path>
                <a:path w="459739" h="239395">
                  <a:moveTo>
                    <a:pt x="165239" y="119837"/>
                  </a:moveTo>
                  <a:lnTo>
                    <a:pt x="165150" y="114300"/>
                  </a:lnTo>
                  <a:lnTo>
                    <a:pt x="165049" y="110248"/>
                  </a:lnTo>
                  <a:lnTo>
                    <a:pt x="163957" y="104089"/>
                  </a:lnTo>
                  <a:lnTo>
                    <a:pt x="163830" y="103301"/>
                  </a:lnTo>
                  <a:lnTo>
                    <a:pt x="162788" y="103098"/>
                  </a:lnTo>
                  <a:lnTo>
                    <a:pt x="162788" y="119837"/>
                  </a:lnTo>
                  <a:lnTo>
                    <a:pt x="161683" y="122897"/>
                  </a:lnTo>
                  <a:lnTo>
                    <a:pt x="158953" y="122301"/>
                  </a:lnTo>
                  <a:lnTo>
                    <a:pt x="156273" y="121742"/>
                  </a:lnTo>
                  <a:lnTo>
                    <a:pt x="154927" y="118186"/>
                  </a:lnTo>
                  <a:lnTo>
                    <a:pt x="154813" y="112674"/>
                  </a:lnTo>
                  <a:lnTo>
                    <a:pt x="154660" y="107175"/>
                  </a:lnTo>
                  <a:lnTo>
                    <a:pt x="155778" y="104089"/>
                  </a:lnTo>
                  <a:lnTo>
                    <a:pt x="161201" y="105206"/>
                  </a:lnTo>
                  <a:lnTo>
                    <a:pt x="162521" y="108800"/>
                  </a:lnTo>
                  <a:lnTo>
                    <a:pt x="162674" y="114300"/>
                  </a:lnTo>
                  <a:lnTo>
                    <a:pt x="162788" y="119837"/>
                  </a:lnTo>
                  <a:lnTo>
                    <a:pt x="162788" y="103098"/>
                  </a:lnTo>
                  <a:lnTo>
                    <a:pt x="152996" y="101066"/>
                  </a:lnTo>
                  <a:lnTo>
                    <a:pt x="152209" y="107175"/>
                  </a:lnTo>
                  <a:lnTo>
                    <a:pt x="152184" y="108800"/>
                  </a:lnTo>
                  <a:lnTo>
                    <a:pt x="152400" y="116725"/>
                  </a:lnTo>
                  <a:lnTo>
                    <a:pt x="153644" y="123659"/>
                  </a:lnTo>
                  <a:lnTo>
                    <a:pt x="164426" y="125907"/>
                  </a:lnTo>
                  <a:lnTo>
                    <a:pt x="164833" y="122897"/>
                  </a:lnTo>
                  <a:lnTo>
                    <a:pt x="165239" y="119837"/>
                  </a:lnTo>
                  <a:close/>
                </a:path>
                <a:path w="459739" h="239395">
                  <a:moveTo>
                    <a:pt x="173316" y="75069"/>
                  </a:moveTo>
                  <a:lnTo>
                    <a:pt x="172796" y="54927"/>
                  </a:lnTo>
                  <a:lnTo>
                    <a:pt x="169875" y="54343"/>
                  </a:lnTo>
                  <a:lnTo>
                    <a:pt x="170243" y="68376"/>
                  </a:lnTo>
                  <a:lnTo>
                    <a:pt x="169265" y="71907"/>
                  </a:lnTo>
                  <a:lnTo>
                    <a:pt x="165620" y="71208"/>
                  </a:lnTo>
                  <a:lnTo>
                    <a:pt x="163766" y="70815"/>
                  </a:lnTo>
                  <a:lnTo>
                    <a:pt x="162293" y="69430"/>
                  </a:lnTo>
                  <a:lnTo>
                    <a:pt x="161848" y="52755"/>
                  </a:lnTo>
                  <a:lnTo>
                    <a:pt x="158953" y="52184"/>
                  </a:lnTo>
                  <a:lnTo>
                    <a:pt x="159499" y="71437"/>
                  </a:lnTo>
                  <a:lnTo>
                    <a:pt x="162572" y="73482"/>
                  </a:lnTo>
                  <a:lnTo>
                    <a:pt x="167830" y="74523"/>
                  </a:lnTo>
                  <a:lnTo>
                    <a:pt x="169265" y="73596"/>
                  </a:lnTo>
                  <a:lnTo>
                    <a:pt x="170434" y="71513"/>
                  </a:lnTo>
                  <a:lnTo>
                    <a:pt x="170586" y="74523"/>
                  </a:lnTo>
                  <a:lnTo>
                    <a:pt x="173316" y="75069"/>
                  </a:lnTo>
                  <a:close/>
                </a:path>
                <a:path w="459739" h="239395">
                  <a:moveTo>
                    <a:pt x="180162" y="122936"/>
                  </a:moveTo>
                  <a:lnTo>
                    <a:pt x="180060" y="115252"/>
                  </a:lnTo>
                  <a:lnTo>
                    <a:pt x="180009" y="113372"/>
                  </a:lnTo>
                  <a:lnTo>
                    <a:pt x="178917" y="107175"/>
                  </a:lnTo>
                  <a:lnTo>
                    <a:pt x="178790" y="106375"/>
                  </a:lnTo>
                  <a:lnTo>
                    <a:pt x="177749" y="106172"/>
                  </a:lnTo>
                  <a:lnTo>
                    <a:pt x="177749" y="122936"/>
                  </a:lnTo>
                  <a:lnTo>
                    <a:pt x="176580" y="125984"/>
                  </a:lnTo>
                  <a:lnTo>
                    <a:pt x="171157" y="124879"/>
                  </a:lnTo>
                  <a:lnTo>
                    <a:pt x="169837" y="121285"/>
                  </a:lnTo>
                  <a:lnTo>
                    <a:pt x="169545" y="110248"/>
                  </a:lnTo>
                  <a:lnTo>
                    <a:pt x="170700" y="107175"/>
                  </a:lnTo>
                  <a:lnTo>
                    <a:pt x="176136" y="108305"/>
                  </a:lnTo>
                  <a:lnTo>
                    <a:pt x="177457" y="111887"/>
                  </a:lnTo>
                  <a:lnTo>
                    <a:pt x="177749" y="122936"/>
                  </a:lnTo>
                  <a:lnTo>
                    <a:pt x="177749" y="106172"/>
                  </a:lnTo>
                  <a:lnTo>
                    <a:pt x="167932" y="104140"/>
                  </a:lnTo>
                  <a:lnTo>
                    <a:pt x="167106" y="110248"/>
                  </a:lnTo>
                  <a:lnTo>
                    <a:pt x="167106" y="113372"/>
                  </a:lnTo>
                  <a:lnTo>
                    <a:pt x="167309" y="119824"/>
                  </a:lnTo>
                  <a:lnTo>
                    <a:pt x="168529" y="126771"/>
                  </a:lnTo>
                  <a:lnTo>
                    <a:pt x="179362" y="129044"/>
                  </a:lnTo>
                  <a:lnTo>
                    <a:pt x="179755" y="125984"/>
                  </a:lnTo>
                  <a:lnTo>
                    <a:pt x="180162" y="122936"/>
                  </a:lnTo>
                  <a:close/>
                </a:path>
                <a:path w="459739" h="239395">
                  <a:moveTo>
                    <a:pt x="183959" y="77228"/>
                  </a:moveTo>
                  <a:lnTo>
                    <a:pt x="183908" y="74574"/>
                  </a:lnTo>
                  <a:lnTo>
                    <a:pt x="181114" y="74015"/>
                  </a:lnTo>
                  <a:lnTo>
                    <a:pt x="180771" y="59334"/>
                  </a:lnTo>
                  <a:lnTo>
                    <a:pt x="183527" y="59867"/>
                  </a:lnTo>
                  <a:lnTo>
                    <a:pt x="183451" y="57048"/>
                  </a:lnTo>
                  <a:lnTo>
                    <a:pt x="180708" y="56489"/>
                  </a:lnTo>
                  <a:lnTo>
                    <a:pt x="180555" y="50863"/>
                  </a:lnTo>
                  <a:lnTo>
                    <a:pt x="177634" y="50279"/>
                  </a:lnTo>
                  <a:lnTo>
                    <a:pt x="177774" y="55918"/>
                  </a:lnTo>
                  <a:lnTo>
                    <a:pt x="175463" y="55460"/>
                  </a:lnTo>
                  <a:lnTo>
                    <a:pt x="175514" y="58280"/>
                  </a:lnTo>
                  <a:lnTo>
                    <a:pt x="177850" y="58737"/>
                  </a:lnTo>
                  <a:lnTo>
                    <a:pt x="178244" y="74472"/>
                  </a:lnTo>
                  <a:lnTo>
                    <a:pt x="178943" y="76479"/>
                  </a:lnTo>
                  <a:lnTo>
                    <a:pt x="182092" y="77101"/>
                  </a:lnTo>
                  <a:lnTo>
                    <a:pt x="182905" y="77127"/>
                  </a:lnTo>
                  <a:lnTo>
                    <a:pt x="183959" y="77228"/>
                  </a:lnTo>
                  <a:close/>
                </a:path>
                <a:path w="459739" h="239395">
                  <a:moveTo>
                    <a:pt x="198335" y="109943"/>
                  </a:moveTo>
                  <a:lnTo>
                    <a:pt x="195364" y="109321"/>
                  </a:lnTo>
                  <a:lnTo>
                    <a:pt x="190334" y="127431"/>
                  </a:lnTo>
                  <a:lnTo>
                    <a:pt x="184289" y="107035"/>
                  </a:lnTo>
                  <a:lnTo>
                    <a:pt x="181356" y="106438"/>
                  </a:lnTo>
                  <a:lnTo>
                    <a:pt x="188988" y="130479"/>
                  </a:lnTo>
                  <a:lnTo>
                    <a:pt x="191770" y="131038"/>
                  </a:lnTo>
                  <a:lnTo>
                    <a:pt x="198335" y="109943"/>
                  </a:lnTo>
                  <a:close/>
                </a:path>
                <a:path w="459739" h="239395">
                  <a:moveTo>
                    <a:pt x="200342" y="60401"/>
                  </a:moveTo>
                  <a:lnTo>
                    <a:pt x="197129" y="59766"/>
                  </a:lnTo>
                  <a:lnTo>
                    <a:pt x="192887" y="75311"/>
                  </a:lnTo>
                  <a:lnTo>
                    <a:pt x="187820" y="57924"/>
                  </a:lnTo>
                  <a:lnTo>
                    <a:pt x="184518" y="57264"/>
                  </a:lnTo>
                  <a:lnTo>
                    <a:pt x="191401" y="79248"/>
                  </a:lnTo>
                  <a:lnTo>
                    <a:pt x="189966" y="83616"/>
                  </a:lnTo>
                  <a:lnTo>
                    <a:pt x="187693" y="83146"/>
                  </a:lnTo>
                  <a:lnTo>
                    <a:pt x="186728" y="82588"/>
                  </a:lnTo>
                  <a:lnTo>
                    <a:pt x="186778" y="85686"/>
                  </a:lnTo>
                  <a:lnTo>
                    <a:pt x="187274" y="85928"/>
                  </a:lnTo>
                  <a:lnTo>
                    <a:pt x="187604" y="86156"/>
                  </a:lnTo>
                  <a:lnTo>
                    <a:pt x="191744" y="86995"/>
                  </a:lnTo>
                  <a:lnTo>
                    <a:pt x="192036" y="86575"/>
                  </a:lnTo>
                  <a:lnTo>
                    <a:pt x="196646" y="72821"/>
                  </a:lnTo>
                  <a:lnTo>
                    <a:pt x="200342" y="60401"/>
                  </a:lnTo>
                  <a:close/>
                </a:path>
                <a:path w="459739" h="239395">
                  <a:moveTo>
                    <a:pt x="214985" y="135902"/>
                  </a:moveTo>
                  <a:lnTo>
                    <a:pt x="212077" y="126682"/>
                  </a:lnTo>
                  <a:lnTo>
                    <a:pt x="211670" y="125412"/>
                  </a:lnTo>
                  <a:lnTo>
                    <a:pt x="209003" y="116967"/>
                  </a:lnTo>
                  <a:lnTo>
                    <a:pt x="209003" y="125412"/>
                  </a:lnTo>
                  <a:lnTo>
                    <a:pt x="202958" y="124155"/>
                  </a:lnTo>
                  <a:lnTo>
                    <a:pt x="205841" y="114833"/>
                  </a:lnTo>
                  <a:lnTo>
                    <a:pt x="209003" y="125412"/>
                  </a:lnTo>
                  <a:lnTo>
                    <a:pt x="209003" y="116967"/>
                  </a:lnTo>
                  <a:lnTo>
                    <a:pt x="208330" y="114833"/>
                  </a:lnTo>
                  <a:lnTo>
                    <a:pt x="207391" y="111823"/>
                  </a:lnTo>
                  <a:lnTo>
                    <a:pt x="204406" y="111201"/>
                  </a:lnTo>
                  <a:lnTo>
                    <a:pt x="197624" y="132257"/>
                  </a:lnTo>
                  <a:lnTo>
                    <a:pt x="200317" y="132829"/>
                  </a:lnTo>
                  <a:lnTo>
                    <a:pt x="202209" y="126682"/>
                  </a:lnTo>
                  <a:lnTo>
                    <a:pt x="210019" y="128333"/>
                  </a:lnTo>
                  <a:lnTo>
                    <a:pt x="212102" y="135293"/>
                  </a:lnTo>
                  <a:lnTo>
                    <a:pt x="214985" y="135902"/>
                  </a:lnTo>
                  <a:close/>
                </a:path>
                <a:path w="459739" h="239395">
                  <a:moveTo>
                    <a:pt x="231025" y="85636"/>
                  </a:moveTo>
                  <a:lnTo>
                    <a:pt x="230809" y="74612"/>
                  </a:lnTo>
                  <a:lnTo>
                    <a:pt x="228422" y="71945"/>
                  </a:lnTo>
                  <a:lnTo>
                    <a:pt x="216992" y="66649"/>
                  </a:lnTo>
                  <a:lnTo>
                    <a:pt x="215557" y="65582"/>
                  </a:lnTo>
                  <a:lnTo>
                    <a:pt x="215404" y="59004"/>
                  </a:lnTo>
                  <a:lnTo>
                    <a:pt x="218833" y="59016"/>
                  </a:lnTo>
                  <a:lnTo>
                    <a:pt x="223570" y="59944"/>
                  </a:lnTo>
                  <a:lnTo>
                    <a:pt x="226695" y="61912"/>
                  </a:lnTo>
                  <a:lnTo>
                    <a:pt x="226936" y="66255"/>
                  </a:lnTo>
                  <a:lnTo>
                    <a:pt x="229958" y="66878"/>
                  </a:lnTo>
                  <a:lnTo>
                    <a:pt x="229793" y="63779"/>
                  </a:lnTo>
                  <a:lnTo>
                    <a:pt x="228828" y="57759"/>
                  </a:lnTo>
                  <a:lnTo>
                    <a:pt x="214604" y="54965"/>
                  </a:lnTo>
                  <a:lnTo>
                    <a:pt x="212280" y="58750"/>
                  </a:lnTo>
                  <a:lnTo>
                    <a:pt x="212483" y="67945"/>
                  </a:lnTo>
                  <a:lnTo>
                    <a:pt x="216039" y="69926"/>
                  </a:lnTo>
                  <a:lnTo>
                    <a:pt x="226517" y="74828"/>
                  </a:lnTo>
                  <a:lnTo>
                    <a:pt x="227698" y="75996"/>
                  </a:lnTo>
                  <a:lnTo>
                    <a:pt x="227850" y="82905"/>
                  </a:lnTo>
                  <a:lnTo>
                    <a:pt x="223913" y="82816"/>
                  </a:lnTo>
                  <a:lnTo>
                    <a:pt x="218528" y="81724"/>
                  </a:lnTo>
                  <a:lnTo>
                    <a:pt x="214960" y="79540"/>
                  </a:lnTo>
                  <a:lnTo>
                    <a:pt x="214845" y="74510"/>
                  </a:lnTo>
                  <a:lnTo>
                    <a:pt x="211823" y="73914"/>
                  </a:lnTo>
                  <a:lnTo>
                    <a:pt x="225793" y="86385"/>
                  </a:lnTo>
                  <a:lnTo>
                    <a:pt x="231025" y="85636"/>
                  </a:lnTo>
                  <a:close/>
                </a:path>
                <a:path w="459739" h="239395">
                  <a:moveTo>
                    <a:pt x="232918" y="131368"/>
                  </a:moveTo>
                  <a:lnTo>
                    <a:pt x="230327" y="130835"/>
                  </a:lnTo>
                  <a:lnTo>
                    <a:pt x="229539" y="135902"/>
                  </a:lnTo>
                  <a:lnTo>
                    <a:pt x="226618" y="136232"/>
                  </a:lnTo>
                  <a:lnTo>
                    <a:pt x="220014" y="134848"/>
                  </a:lnTo>
                  <a:lnTo>
                    <a:pt x="218313" y="130416"/>
                  </a:lnTo>
                  <a:lnTo>
                    <a:pt x="218059" y="119126"/>
                  </a:lnTo>
                  <a:lnTo>
                    <a:pt x="220865" y="116687"/>
                  </a:lnTo>
                  <a:lnTo>
                    <a:pt x="226288" y="117805"/>
                  </a:lnTo>
                  <a:lnTo>
                    <a:pt x="229196" y="119126"/>
                  </a:lnTo>
                  <a:lnTo>
                    <a:pt x="230009" y="123266"/>
                  </a:lnTo>
                  <a:lnTo>
                    <a:pt x="232575" y="123786"/>
                  </a:lnTo>
                  <a:lnTo>
                    <a:pt x="232117" y="119913"/>
                  </a:lnTo>
                  <a:lnTo>
                    <a:pt x="229400" y="115747"/>
                  </a:lnTo>
                  <a:lnTo>
                    <a:pt x="218655" y="113525"/>
                  </a:lnTo>
                  <a:lnTo>
                    <a:pt x="215328" y="117652"/>
                  </a:lnTo>
                  <a:lnTo>
                    <a:pt x="215658" y="133311"/>
                  </a:lnTo>
                  <a:lnTo>
                    <a:pt x="220091" y="137579"/>
                  </a:lnTo>
                  <a:lnTo>
                    <a:pt x="226021" y="138811"/>
                  </a:lnTo>
                  <a:lnTo>
                    <a:pt x="232003" y="139674"/>
                  </a:lnTo>
                  <a:lnTo>
                    <a:pt x="232918" y="131368"/>
                  </a:lnTo>
                  <a:close/>
                </a:path>
                <a:path w="459739" h="239395">
                  <a:moveTo>
                    <a:pt x="250380" y="90601"/>
                  </a:moveTo>
                  <a:lnTo>
                    <a:pt x="250329" y="88125"/>
                  </a:lnTo>
                  <a:lnTo>
                    <a:pt x="249631" y="88125"/>
                  </a:lnTo>
                  <a:lnTo>
                    <a:pt x="249364" y="88087"/>
                  </a:lnTo>
                  <a:lnTo>
                    <a:pt x="248767" y="87947"/>
                  </a:lnTo>
                  <a:lnTo>
                    <a:pt x="248399" y="87553"/>
                  </a:lnTo>
                  <a:lnTo>
                    <a:pt x="248386" y="86931"/>
                  </a:lnTo>
                  <a:lnTo>
                    <a:pt x="248221" y="79248"/>
                  </a:lnTo>
                  <a:lnTo>
                    <a:pt x="248183" y="77038"/>
                  </a:lnTo>
                  <a:lnTo>
                    <a:pt x="248043" y="70065"/>
                  </a:lnTo>
                  <a:lnTo>
                    <a:pt x="248043" y="69748"/>
                  </a:lnTo>
                  <a:lnTo>
                    <a:pt x="245376" y="68986"/>
                  </a:lnTo>
                  <a:lnTo>
                    <a:pt x="245376" y="85305"/>
                  </a:lnTo>
                  <a:lnTo>
                    <a:pt x="242722" y="86829"/>
                  </a:lnTo>
                  <a:lnTo>
                    <a:pt x="237807" y="85826"/>
                  </a:lnTo>
                  <a:lnTo>
                    <a:pt x="236791" y="84315"/>
                  </a:lnTo>
                  <a:lnTo>
                    <a:pt x="236702" y="79552"/>
                  </a:lnTo>
                  <a:lnTo>
                    <a:pt x="239014" y="79489"/>
                  </a:lnTo>
                  <a:lnTo>
                    <a:pt x="240436" y="79578"/>
                  </a:lnTo>
                  <a:lnTo>
                    <a:pt x="244094" y="79743"/>
                  </a:lnTo>
                  <a:lnTo>
                    <a:pt x="244817" y="79578"/>
                  </a:lnTo>
                  <a:lnTo>
                    <a:pt x="245275" y="79248"/>
                  </a:lnTo>
                  <a:lnTo>
                    <a:pt x="245376" y="85305"/>
                  </a:lnTo>
                  <a:lnTo>
                    <a:pt x="245376" y="68986"/>
                  </a:lnTo>
                  <a:lnTo>
                    <a:pt x="242938" y="68275"/>
                  </a:lnTo>
                  <a:lnTo>
                    <a:pt x="241528" y="68008"/>
                  </a:lnTo>
                  <a:lnTo>
                    <a:pt x="237185" y="67132"/>
                  </a:lnTo>
                  <a:lnTo>
                    <a:pt x="234454" y="68478"/>
                  </a:lnTo>
                  <a:lnTo>
                    <a:pt x="234403" y="73329"/>
                  </a:lnTo>
                  <a:lnTo>
                    <a:pt x="237134" y="73863"/>
                  </a:lnTo>
                  <a:lnTo>
                    <a:pt x="237286" y="72339"/>
                  </a:lnTo>
                  <a:lnTo>
                    <a:pt x="237731" y="70065"/>
                  </a:lnTo>
                  <a:lnTo>
                    <a:pt x="243852" y="71297"/>
                  </a:lnTo>
                  <a:lnTo>
                    <a:pt x="245224" y="72732"/>
                  </a:lnTo>
                  <a:lnTo>
                    <a:pt x="245300" y="76898"/>
                  </a:lnTo>
                  <a:lnTo>
                    <a:pt x="244449" y="77038"/>
                  </a:lnTo>
                  <a:lnTo>
                    <a:pt x="243751" y="76974"/>
                  </a:lnTo>
                  <a:lnTo>
                    <a:pt x="234035" y="76415"/>
                  </a:lnTo>
                  <a:lnTo>
                    <a:pt x="233768" y="79248"/>
                  </a:lnTo>
                  <a:lnTo>
                    <a:pt x="233781" y="85496"/>
                  </a:lnTo>
                  <a:lnTo>
                    <a:pt x="236118" y="88315"/>
                  </a:lnTo>
                  <a:lnTo>
                    <a:pt x="242722" y="89662"/>
                  </a:lnTo>
                  <a:lnTo>
                    <a:pt x="244525" y="88087"/>
                  </a:lnTo>
                  <a:lnTo>
                    <a:pt x="245592" y="86931"/>
                  </a:lnTo>
                  <a:lnTo>
                    <a:pt x="245719" y="88506"/>
                  </a:lnTo>
                  <a:lnTo>
                    <a:pt x="246164" y="90157"/>
                  </a:lnTo>
                  <a:lnTo>
                    <a:pt x="249466" y="90805"/>
                  </a:lnTo>
                  <a:lnTo>
                    <a:pt x="249885" y="90665"/>
                  </a:lnTo>
                  <a:lnTo>
                    <a:pt x="250380" y="90601"/>
                  </a:lnTo>
                  <a:close/>
                </a:path>
                <a:path w="459739" h="239395">
                  <a:moveTo>
                    <a:pt x="259753" y="75044"/>
                  </a:moveTo>
                  <a:lnTo>
                    <a:pt x="259702" y="72199"/>
                  </a:lnTo>
                  <a:lnTo>
                    <a:pt x="256730" y="71602"/>
                  </a:lnTo>
                  <a:lnTo>
                    <a:pt x="256654" y="67437"/>
                  </a:lnTo>
                  <a:lnTo>
                    <a:pt x="257124" y="66789"/>
                  </a:lnTo>
                  <a:lnTo>
                    <a:pt x="258787" y="67106"/>
                  </a:lnTo>
                  <a:lnTo>
                    <a:pt x="259626" y="67348"/>
                  </a:lnTo>
                  <a:lnTo>
                    <a:pt x="259562" y="64274"/>
                  </a:lnTo>
                  <a:lnTo>
                    <a:pt x="258660" y="63995"/>
                  </a:lnTo>
                  <a:lnTo>
                    <a:pt x="255320" y="63334"/>
                  </a:lnTo>
                  <a:lnTo>
                    <a:pt x="253657" y="64401"/>
                  </a:lnTo>
                  <a:lnTo>
                    <a:pt x="253771" y="71018"/>
                  </a:lnTo>
                  <a:lnTo>
                    <a:pt x="251345" y="70523"/>
                  </a:lnTo>
                  <a:lnTo>
                    <a:pt x="251396" y="73380"/>
                  </a:lnTo>
                  <a:lnTo>
                    <a:pt x="253822" y="73863"/>
                  </a:lnTo>
                  <a:lnTo>
                    <a:pt x="254152" y="91351"/>
                  </a:lnTo>
                  <a:lnTo>
                    <a:pt x="257098" y="91948"/>
                  </a:lnTo>
                  <a:lnTo>
                    <a:pt x="256806" y="74447"/>
                  </a:lnTo>
                  <a:lnTo>
                    <a:pt x="259753" y="75044"/>
                  </a:lnTo>
                  <a:close/>
                </a:path>
                <a:path w="459739" h="239395">
                  <a:moveTo>
                    <a:pt x="263423" y="146024"/>
                  </a:moveTo>
                  <a:lnTo>
                    <a:pt x="263347" y="143383"/>
                  </a:lnTo>
                  <a:lnTo>
                    <a:pt x="252831" y="141198"/>
                  </a:lnTo>
                  <a:lnTo>
                    <a:pt x="252933" y="140373"/>
                  </a:lnTo>
                  <a:lnTo>
                    <a:pt x="253479" y="138747"/>
                  </a:lnTo>
                  <a:lnTo>
                    <a:pt x="260946" y="135597"/>
                  </a:lnTo>
                  <a:lnTo>
                    <a:pt x="263207" y="134404"/>
                  </a:lnTo>
                  <a:lnTo>
                    <a:pt x="263055" y="126250"/>
                  </a:lnTo>
                  <a:lnTo>
                    <a:pt x="260299" y="123190"/>
                  </a:lnTo>
                  <a:lnTo>
                    <a:pt x="256933" y="122504"/>
                  </a:lnTo>
                  <a:lnTo>
                    <a:pt x="254838" y="122034"/>
                  </a:lnTo>
                  <a:lnTo>
                    <a:pt x="250253" y="121818"/>
                  </a:lnTo>
                  <a:lnTo>
                    <a:pt x="250380" y="129095"/>
                  </a:lnTo>
                  <a:lnTo>
                    <a:pt x="252806" y="129590"/>
                  </a:lnTo>
                  <a:lnTo>
                    <a:pt x="252958" y="124155"/>
                  </a:lnTo>
                  <a:lnTo>
                    <a:pt x="259461" y="125488"/>
                  </a:lnTo>
                  <a:lnTo>
                    <a:pt x="260502" y="127965"/>
                  </a:lnTo>
                  <a:lnTo>
                    <a:pt x="260604" y="132651"/>
                  </a:lnTo>
                  <a:lnTo>
                    <a:pt x="259105" y="133261"/>
                  </a:lnTo>
                  <a:lnTo>
                    <a:pt x="251968" y="136588"/>
                  </a:lnTo>
                  <a:lnTo>
                    <a:pt x="250202" y="138671"/>
                  </a:lnTo>
                  <a:lnTo>
                    <a:pt x="250151" y="143268"/>
                  </a:lnTo>
                  <a:lnTo>
                    <a:pt x="263423" y="146024"/>
                  </a:lnTo>
                  <a:close/>
                </a:path>
                <a:path w="459739" h="239395">
                  <a:moveTo>
                    <a:pt x="276898" y="86893"/>
                  </a:moveTo>
                  <a:lnTo>
                    <a:pt x="276847" y="84315"/>
                  </a:lnTo>
                  <a:lnTo>
                    <a:pt x="276834" y="83540"/>
                  </a:lnTo>
                  <a:lnTo>
                    <a:pt x="276771" y="79679"/>
                  </a:lnTo>
                  <a:lnTo>
                    <a:pt x="274904" y="75920"/>
                  </a:lnTo>
                  <a:lnTo>
                    <a:pt x="274193" y="74485"/>
                  </a:lnTo>
                  <a:lnTo>
                    <a:pt x="273748" y="74409"/>
                  </a:lnTo>
                  <a:lnTo>
                    <a:pt x="273748" y="83540"/>
                  </a:lnTo>
                  <a:lnTo>
                    <a:pt x="263918" y="81597"/>
                  </a:lnTo>
                  <a:lnTo>
                    <a:pt x="263867" y="78422"/>
                  </a:lnTo>
                  <a:lnTo>
                    <a:pt x="265976" y="75920"/>
                  </a:lnTo>
                  <a:lnTo>
                    <a:pt x="272326" y="77190"/>
                  </a:lnTo>
                  <a:lnTo>
                    <a:pt x="273545" y="80340"/>
                  </a:lnTo>
                  <a:lnTo>
                    <a:pt x="273748" y="83540"/>
                  </a:lnTo>
                  <a:lnTo>
                    <a:pt x="273748" y="74409"/>
                  </a:lnTo>
                  <a:lnTo>
                    <a:pt x="263232" y="72301"/>
                  </a:lnTo>
                  <a:lnTo>
                    <a:pt x="260667" y="76809"/>
                  </a:lnTo>
                  <a:lnTo>
                    <a:pt x="260769" y="83121"/>
                  </a:lnTo>
                  <a:lnTo>
                    <a:pt x="260896" y="89014"/>
                  </a:lnTo>
                  <a:lnTo>
                    <a:pt x="263893" y="93903"/>
                  </a:lnTo>
                  <a:lnTo>
                    <a:pt x="271716" y="95491"/>
                  </a:lnTo>
                  <a:lnTo>
                    <a:pt x="272821" y="94957"/>
                  </a:lnTo>
                  <a:lnTo>
                    <a:pt x="275856" y="93205"/>
                  </a:lnTo>
                  <a:lnTo>
                    <a:pt x="276021" y="92608"/>
                  </a:lnTo>
                  <a:lnTo>
                    <a:pt x="276618" y="90500"/>
                  </a:lnTo>
                  <a:lnTo>
                    <a:pt x="276694" y="89535"/>
                  </a:lnTo>
                  <a:lnTo>
                    <a:pt x="273697" y="88938"/>
                  </a:lnTo>
                  <a:lnTo>
                    <a:pt x="273596" y="90500"/>
                  </a:lnTo>
                  <a:lnTo>
                    <a:pt x="272008" y="92608"/>
                  </a:lnTo>
                  <a:lnTo>
                    <a:pt x="265811" y="91338"/>
                  </a:lnTo>
                  <a:lnTo>
                    <a:pt x="264045" y="88569"/>
                  </a:lnTo>
                  <a:lnTo>
                    <a:pt x="263969" y="84315"/>
                  </a:lnTo>
                  <a:lnTo>
                    <a:pt x="276898" y="86893"/>
                  </a:lnTo>
                  <a:close/>
                </a:path>
                <a:path w="459739" h="239395">
                  <a:moveTo>
                    <a:pt x="278904" y="144526"/>
                  </a:moveTo>
                  <a:lnTo>
                    <a:pt x="278777" y="137426"/>
                  </a:lnTo>
                  <a:lnTo>
                    <a:pt x="275475" y="134213"/>
                  </a:lnTo>
                  <a:lnTo>
                    <a:pt x="272326" y="133591"/>
                  </a:lnTo>
                  <a:lnTo>
                    <a:pt x="270598" y="133210"/>
                  </a:lnTo>
                  <a:lnTo>
                    <a:pt x="269405" y="133629"/>
                  </a:lnTo>
                  <a:lnTo>
                    <a:pt x="268579" y="134200"/>
                  </a:lnTo>
                  <a:lnTo>
                    <a:pt x="269328" y="128231"/>
                  </a:lnTo>
                  <a:lnTo>
                    <a:pt x="277571" y="129946"/>
                  </a:lnTo>
                  <a:lnTo>
                    <a:pt x="277520" y="127203"/>
                  </a:lnTo>
                  <a:lnTo>
                    <a:pt x="267449" y="125133"/>
                  </a:lnTo>
                  <a:lnTo>
                    <a:pt x="266204" y="136804"/>
                  </a:lnTo>
                  <a:lnTo>
                    <a:pt x="268287" y="137363"/>
                  </a:lnTo>
                  <a:lnTo>
                    <a:pt x="269176" y="136169"/>
                  </a:lnTo>
                  <a:lnTo>
                    <a:pt x="270446" y="135674"/>
                  </a:lnTo>
                  <a:lnTo>
                    <a:pt x="274269" y="136461"/>
                  </a:lnTo>
                  <a:lnTo>
                    <a:pt x="276199" y="138620"/>
                  </a:lnTo>
                  <a:lnTo>
                    <a:pt x="276301" y="144627"/>
                  </a:lnTo>
                  <a:lnTo>
                    <a:pt x="274764" y="146608"/>
                  </a:lnTo>
                  <a:lnTo>
                    <a:pt x="270052" y="145630"/>
                  </a:lnTo>
                  <a:lnTo>
                    <a:pt x="268338" y="144132"/>
                  </a:lnTo>
                  <a:lnTo>
                    <a:pt x="268058" y="141490"/>
                  </a:lnTo>
                  <a:lnTo>
                    <a:pt x="265531" y="140970"/>
                  </a:lnTo>
                  <a:lnTo>
                    <a:pt x="266077" y="146024"/>
                  </a:lnTo>
                  <a:lnTo>
                    <a:pt x="269379" y="147878"/>
                  </a:lnTo>
                  <a:lnTo>
                    <a:pt x="278015" y="149682"/>
                  </a:lnTo>
                  <a:lnTo>
                    <a:pt x="278904" y="144526"/>
                  </a:lnTo>
                  <a:close/>
                </a:path>
                <a:path w="459739" h="239395">
                  <a:moveTo>
                    <a:pt x="287108" y="98005"/>
                  </a:moveTo>
                  <a:lnTo>
                    <a:pt x="287070" y="95313"/>
                  </a:lnTo>
                  <a:lnTo>
                    <a:pt x="284213" y="94754"/>
                  </a:lnTo>
                  <a:lnTo>
                    <a:pt x="283984" y="79844"/>
                  </a:lnTo>
                  <a:lnTo>
                    <a:pt x="286842" y="80429"/>
                  </a:lnTo>
                  <a:lnTo>
                    <a:pt x="286791" y="77571"/>
                  </a:lnTo>
                  <a:lnTo>
                    <a:pt x="283933" y="77012"/>
                  </a:lnTo>
                  <a:lnTo>
                    <a:pt x="283845" y="71272"/>
                  </a:lnTo>
                  <a:lnTo>
                    <a:pt x="280860" y="70700"/>
                  </a:lnTo>
                  <a:lnTo>
                    <a:pt x="280936" y="76403"/>
                  </a:lnTo>
                  <a:lnTo>
                    <a:pt x="278536" y="75920"/>
                  </a:lnTo>
                  <a:lnTo>
                    <a:pt x="278587" y="78778"/>
                  </a:lnTo>
                  <a:lnTo>
                    <a:pt x="280987" y="79273"/>
                  </a:lnTo>
                  <a:lnTo>
                    <a:pt x="281241" y="95211"/>
                  </a:lnTo>
                  <a:lnTo>
                    <a:pt x="281927" y="97231"/>
                  </a:lnTo>
                  <a:lnTo>
                    <a:pt x="285203" y="97904"/>
                  </a:lnTo>
                  <a:lnTo>
                    <a:pt x="286029" y="97904"/>
                  </a:lnTo>
                  <a:lnTo>
                    <a:pt x="287108" y="98005"/>
                  </a:lnTo>
                  <a:close/>
                </a:path>
                <a:path w="459739" h="239395">
                  <a:moveTo>
                    <a:pt x="294398" y="146723"/>
                  </a:moveTo>
                  <a:lnTo>
                    <a:pt x="294309" y="137020"/>
                  </a:lnTo>
                  <a:lnTo>
                    <a:pt x="293255" y="130708"/>
                  </a:lnTo>
                  <a:lnTo>
                    <a:pt x="293141" y="129946"/>
                  </a:lnTo>
                  <a:lnTo>
                    <a:pt x="291858" y="129692"/>
                  </a:lnTo>
                  <a:lnTo>
                    <a:pt x="291858" y="146723"/>
                  </a:lnTo>
                  <a:lnTo>
                    <a:pt x="290614" y="149821"/>
                  </a:lnTo>
                  <a:lnTo>
                    <a:pt x="285000" y="148640"/>
                  </a:lnTo>
                  <a:lnTo>
                    <a:pt x="283692" y="145034"/>
                  </a:lnTo>
                  <a:lnTo>
                    <a:pt x="283514" y="133819"/>
                  </a:lnTo>
                  <a:lnTo>
                    <a:pt x="284734" y="130708"/>
                  </a:lnTo>
                  <a:lnTo>
                    <a:pt x="290360" y="131864"/>
                  </a:lnTo>
                  <a:lnTo>
                    <a:pt x="291680" y="135509"/>
                  </a:lnTo>
                  <a:lnTo>
                    <a:pt x="291858" y="146723"/>
                  </a:lnTo>
                  <a:lnTo>
                    <a:pt x="291858" y="129692"/>
                  </a:lnTo>
                  <a:lnTo>
                    <a:pt x="281876" y="127609"/>
                  </a:lnTo>
                  <a:lnTo>
                    <a:pt x="280962" y="133819"/>
                  </a:lnTo>
                  <a:lnTo>
                    <a:pt x="280949" y="137020"/>
                  </a:lnTo>
                  <a:lnTo>
                    <a:pt x="281063" y="143535"/>
                  </a:lnTo>
                  <a:lnTo>
                    <a:pt x="282257" y="150583"/>
                  </a:lnTo>
                  <a:lnTo>
                    <a:pt x="293458" y="152908"/>
                  </a:lnTo>
                  <a:lnTo>
                    <a:pt x="293916" y="149821"/>
                  </a:lnTo>
                  <a:lnTo>
                    <a:pt x="294398" y="146723"/>
                  </a:lnTo>
                  <a:close/>
                </a:path>
                <a:path w="459739" h="239395">
                  <a:moveTo>
                    <a:pt x="304203" y="81026"/>
                  </a:moveTo>
                  <a:lnTo>
                    <a:pt x="300875" y="80365"/>
                  </a:lnTo>
                  <a:lnTo>
                    <a:pt x="296341" y="96100"/>
                  </a:lnTo>
                  <a:lnTo>
                    <a:pt x="291287" y="78460"/>
                  </a:lnTo>
                  <a:lnTo>
                    <a:pt x="287883" y="77787"/>
                  </a:lnTo>
                  <a:lnTo>
                    <a:pt x="294805" y="100114"/>
                  </a:lnTo>
                  <a:lnTo>
                    <a:pt x="293268" y="104495"/>
                  </a:lnTo>
                  <a:lnTo>
                    <a:pt x="290880" y="104038"/>
                  </a:lnTo>
                  <a:lnTo>
                    <a:pt x="289915" y="103492"/>
                  </a:lnTo>
                  <a:lnTo>
                    <a:pt x="289966" y="106603"/>
                  </a:lnTo>
                  <a:lnTo>
                    <a:pt x="290436" y="106832"/>
                  </a:lnTo>
                  <a:lnTo>
                    <a:pt x="290766" y="107061"/>
                  </a:lnTo>
                  <a:lnTo>
                    <a:pt x="295046" y="107924"/>
                  </a:lnTo>
                  <a:lnTo>
                    <a:pt x="295351" y="107530"/>
                  </a:lnTo>
                  <a:lnTo>
                    <a:pt x="300240" y="93599"/>
                  </a:lnTo>
                  <a:lnTo>
                    <a:pt x="304203" y="81026"/>
                  </a:lnTo>
                  <a:close/>
                </a:path>
                <a:path w="459739" h="239395">
                  <a:moveTo>
                    <a:pt x="335635" y="106692"/>
                  </a:moveTo>
                  <a:lnTo>
                    <a:pt x="335508" y="95529"/>
                  </a:lnTo>
                  <a:lnTo>
                    <a:pt x="333082" y="92849"/>
                  </a:lnTo>
                  <a:lnTo>
                    <a:pt x="321348" y="87414"/>
                  </a:lnTo>
                  <a:lnTo>
                    <a:pt x="319862" y="86334"/>
                  </a:lnTo>
                  <a:lnTo>
                    <a:pt x="319760" y="79654"/>
                  </a:lnTo>
                  <a:lnTo>
                    <a:pt x="323303" y="79679"/>
                  </a:lnTo>
                  <a:lnTo>
                    <a:pt x="328193" y="80645"/>
                  </a:lnTo>
                  <a:lnTo>
                    <a:pt x="331368" y="82651"/>
                  </a:lnTo>
                  <a:lnTo>
                    <a:pt x="331597" y="87058"/>
                  </a:lnTo>
                  <a:lnTo>
                    <a:pt x="334733" y="87668"/>
                  </a:lnTo>
                  <a:lnTo>
                    <a:pt x="334568" y="84531"/>
                  </a:lnTo>
                  <a:lnTo>
                    <a:pt x="333629" y="78460"/>
                  </a:lnTo>
                  <a:lnTo>
                    <a:pt x="318985" y="75565"/>
                  </a:lnTo>
                  <a:lnTo>
                    <a:pt x="316560" y="79387"/>
                  </a:lnTo>
                  <a:lnTo>
                    <a:pt x="316661" y="88709"/>
                  </a:lnTo>
                  <a:lnTo>
                    <a:pt x="320332" y="90754"/>
                  </a:lnTo>
                  <a:lnTo>
                    <a:pt x="331063" y="95745"/>
                  </a:lnTo>
                  <a:lnTo>
                    <a:pt x="332282" y="96913"/>
                  </a:lnTo>
                  <a:lnTo>
                    <a:pt x="332384" y="103924"/>
                  </a:lnTo>
                  <a:lnTo>
                    <a:pt x="328345" y="103822"/>
                  </a:lnTo>
                  <a:lnTo>
                    <a:pt x="322757" y="102704"/>
                  </a:lnTo>
                  <a:lnTo>
                    <a:pt x="319112" y="100469"/>
                  </a:lnTo>
                  <a:lnTo>
                    <a:pt x="319036" y="95364"/>
                  </a:lnTo>
                  <a:lnTo>
                    <a:pt x="315912" y="94754"/>
                  </a:lnTo>
                  <a:lnTo>
                    <a:pt x="330225" y="107429"/>
                  </a:lnTo>
                  <a:lnTo>
                    <a:pt x="335635" y="106692"/>
                  </a:lnTo>
                  <a:close/>
                </a:path>
                <a:path w="459739" h="239395">
                  <a:moveTo>
                    <a:pt x="361607" y="92430"/>
                  </a:moveTo>
                  <a:lnTo>
                    <a:pt x="358533" y="91821"/>
                  </a:lnTo>
                  <a:lnTo>
                    <a:pt x="355028" y="107289"/>
                  </a:lnTo>
                  <a:lnTo>
                    <a:pt x="351256" y="90360"/>
                  </a:lnTo>
                  <a:lnTo>
                    <a:pt x="347865" y="89700"/>
                  </a:lnTo>
                  <a:lnTo>
                    <a:pt x="344538" y="105181"/>
                  </a:lnTo>
                  <a:lnTo>
                    <a:pt x="340842" y="88303"/>
                  </a:lnTo>
                  <a:lnTo>
                    <a:pt x="337515" y="87642"/>
                  </a:lnTo>
                  <a:lnTo>
                    <a:pt x="342950" y="109283"/>
                  </a:lnTo>
                  <a:lnTo>
                    <a:pt x="346100" y="109893"/>
                  </a:lnTo>
                  <a:lnTo>
                    <a:pt x="349478" y="94653"/>
                  </a:lnTo>
                  <a:lnTo>
                    <a:pt x="353364" y="111366"/>
                  </a:lnTo>
                  <a:lnTo>
                    <a:pt x="356514" y="111988"/>
                  </a:lnTo>
                  <a:lnTo>
                    <a:pt x="361607" y="92430"/>
                  </a:lnTo>
                  <a:close/>
                </a:path>
                <a:path w="459739" h="239395">
                  <a:moveTo>
                    <a:pt x="367411" y="89827"/>
                  </a:moveTo>
                  <a:lnTo>
                    <a:pt x="367385" y="85864"/>
                  </a:lnTo>
                  <a:lnTo>
                    <a:pt x="364337" y="85267"/>
                  </a:lnTo>
                  <a:lnTo>
                    <a:pt x="364363" y="89217"/>
                  </a:lnTo>
                  <a:lnTo>
                    <a:pt x="367411" y="89827"/>
                  </a:lnTo>
                  <a:close/>
                </a:path>
                <a:path w="459739" h="239395">
                  <a:moveTo>
                    <a:pt x="367626" y="114236"/>
                  </a:moveTo>
                  <a:lnTo>
                    <a:pt x="367461" y="93573"/>
                  </a:lnTo>
                  <a:lnTo>
                    <a:pt x="364375" y="92964"/>
                  </a:lnTo>
                  <a:lnTo>
                    <a:pt x="364578" y="113614"/>
                  </a:lnTo>
                  <a:lnTo>
                    <a:pt x="367626" y="114236"/>
                  </a:lnTo>
                  <a:close/>
                </a:path>
                <a:path w="459739" h="239395">
                  <a:moveTo>
                    <a:pt x="378891" y="113779"/>
                  </a:moveTo>
                  <a:lnTo>
                    <a:pt x="375945" y="113207"/>
                  </a:lnTo>
                  <a:lnTo>
                    <a:pt x="375843" y="98145"/>
                  </a:lnTo>
                  <a:lnTo>
                    <a:pt x="378764" y="98729"/>
                  </a:lnTo>
                  <a:lnTo>
                    <a:pt x="378739" y="95821"/>
                  </a:lnTo>
                  <a:lnTo>
                    <a:pt x="375818" y="95250"/>
                  </a:lnTo>
                  <a:lnTo>
                    <a:pt x="375793" y="89458"/>
                  </a:lnTo>
                  <a:lnTo>
                    <a:pt x="372719" y="88861"/>
                  </a:lnTo>
                  <a:lnTo>
                    <a:pt x="372770" y="94627"/>
                  </a:lnTo>
                  <a:lnTo>
                    <a:pt x="370255" y="94132"/>
                  </a:lnTo>
                  <a:lnTo>
                    <a:pt x="370281" y="97040"/>
                  </a:lnTo>
                  <a:lnTo>
                    <a:pt x="372770" y="97536"/>
                  </a:lnTo>
                  <a:lnTo>
                    <a:pt x="372910" y="113639"/>
                  </a:lnTo>
                  <a:lnTo>
                    <a:pt x="373583" y="115697"/>
                  </a:lnTo>
                  <a:lnTo>
                    <a:pt x="376936" y="116382"/>
                  </a:lnTo>
                  <a:lnTo>
                    <a:pt x="377774" y="116395"/>
                  </a:lnTo>
                  <a:lnTo>
                    <a:pt x="378891" y="116522"/>
                  </a:lnTo>
                  <a:lnTo>
                    <a:pt x="378891" y="113779"/>
                  </a:lnTo>
                  <a:close/>
                </a:path>
                <a:path w="459739" h="239395">
                  <a:moveTo>
                    <a:pt x="396278" y="112687"/>
                  </a:moveTo>
                  <a:lnTo>
                    <a:pt x="393306" y="112090"/>
                  </a:lnTo>
                  <a:lnTo>
                    <a:pt x="392785" y="115150"/>
                  </a:lnTo>
                  <a:lnTo>
                    <a:pt x="390994" y="116547"/>
                  </a:lnTo>
                  <a:lnTo>
                    <a:pt x="384721" y="115265"/>
                  </a:lnTo>
                  <a:lnTo>
                    <a:pt x="383933" y="110731"/>
                  </a:lnTo>
                  <a:lnTo>
                    <a:pt x="383882" y="107175"/>
                  </a:lnTo>
                  <a:lnTo>
                    <a:pt x="383882" y="103505"/>
                  </a:lnTo>
                  <a:lnTo>
                    <a:pt x="385064" y="99618"/>
                  </a:lnTo>
                  <a:lnTo>
                    <a:pt x="391464" y="100876"/>
                  </a:lnTo>
                  <a:lnTo>
                    <a:pt x="392861" y="102831"/>
                  </a:lnTo>
                  <a:lnTo>
                    <a:pt x="393255" y="105676"/>
                  </a:lnTo>
                  <a:lnTo>
                    <a:pt x="396227" y="106273"/>
                  </a:lnTo>
                  <a:lnTo>
                    <a:pt x="395960" y="102603"/>
                  </a:lnTo>
                  <a:lnTo>
                    <a:pt x="394119" y="98285"/>
                  </a:lnTo>
                  <a:lnTo>
                    <a:pt x="383260" y="96113"/>
                  </a:lnTo>
                  <a:lnTo>
                    <a:pt x="380555" y="100711"/>
                  </a:lnTo>
                  <a:lnTo>
                    <a:pt x="380657" y="113080"/>
                  </a:lnTo>
                  <a:lnTo>
                    <a:pt x="383705" y="118071"/>
                  </a:lnTo>
                  <a:lnTo>
                    <a:pt x="394220" y="120192"/>
                  </a:lnTo>
                  <a:lnTo>
                    <a:pt x="395960" y="115900"/>
                  </a:lnTo>
                  <a:lnTo>
                    <a:pt x="396278" y="112687"/>
                  </a:lnTo>
                  <a:close/>
                </a:path>
                <a:path w="459739" h="239395">
                  <a:moveTo>
                    <a:pt x="414388" y="123659"/>
                  </a:moveTo>
                  <a:lnTo>
                    <a:pt x="414286" y="103593"/>
                  </a:lnTo>
                  <a:lnTo>
                    <a:pt x="410692" y="101574"/>
                  </a:lnTo>
                  <a:lnTo>
                    <a:pt x="404863" y="100418"/>
                  </a:lnTo>
                  <a:lnTo>
                    <a:pt x="403326" y="102171"/>
                  </a:lnTo>
                  <a:lnTo>
                    <a:pt x="402475" y="103327"/>
                  </a:lnTo>
                  <a:lnTo>
                    <a:pt x="402336" y="92773"/>
                  </a:lnTo>
                  <a:lnTo>
                    <a:pt x="399262" y="92151"/>
                  </a:lnTo>
                  <a:lnTo>
                    <a:pt x="399402" y="120650"/>
                  </a:lnTo>
                  <a:lnTo>
                    <a:pt x="402475" y="121259"/>
                  </a:lnTo>
                  <a:lnTo>
                    <a:pt x="402412" y="104736"/>
                  </a:lnTo>
                  <a:lnTo>
                    <a:pt x="404990" y="103581"/>
                  </a:lnTo>
                  <a:lnTo>
                    <a:pt x="410489" y="104673"/>
                  </a:lnTo>
                  <a:lnTo>
                    <a:pt x="411213" y="106667"/>
                  </a:lnTo>
                  <a:lnTo>
                    <a:pt x="411264" y="123037"/>
                  </a:lnTo>
                  <a:lnTo>
                    <a:pt x="414388" y="123659"/>
                  </a:lnTo>
                  <a:close/>
                </a:path>
                <a:path w="459739" h="239395">
                  <a:moveTo>
                    <a:pt x="459155" y="233667"/>
                  </a:moveTo>
                  <a:lnTo>
                    <a:pt x="459143" y="232537"/>
                  </a:lnTo>
                  <a:lnTo>
                    <a:pt x="459130" y="95288"/>
                  </a:lnTo>
                  <a:lnTo>
                    <a:pt x="454025" y="88544"/>
                  </a:lnTo>
                  <a:lnTo>
                    <a:pt x="454025" y="229412"/>
                  </a:lnTo>
                  <a:lnTo>
                    <a:pt x="450557" y="232537"/>
                  </a:lnTo>
                  <a:lnTo>
                    <a:pt x="12954" y="138010"/>
                  </a:lnTo>
                  <a:lnTo>
                    <a:pt x="9728" y="133718"/>
                  </a:lnTo>
                  <a:lnTo>
                    <a:pt x="4813" y="12776"/>
                  </a:lnTo>
                  <a:lnTo>
                    <a:pt x="4660" y="9105"/>
                  </a:lnTo>
                  <a:lnTo>
                    <a:pt x="7620" y="6019"/>
                  </a:lnTo>
                  <a:lnTo>
                    <a:pt x="450430" y="92849"/>
                  </a:lnTo>
                  <a:lnTo>
                    <a:pt x="453948" y="97472"/>
                  </a:lnTo>
                  <a:lnTo>
                    <a:pt x="454025" y="229412"/>
                  </a:lnTo>
                  <a:lnTo>
                    <a:pt x="454025" y="88544"/>
                  </a:lnTo>
                  <a:lnTo>
                    <a:pt x="453301" y="87579"/>
                  </a:lnTo>
                  <a:lnTo>
                    <a:pt x="35699" y="6019"/>
                  </a:lnTo>
                  <a:lnTo>
                    <a:pt x="4864" y="0"/>
                  </a:lnTo>
                  <a:lnTo>
                    <a:pt x="0" y="5168"/>
                  </a:lnTo>
                  <a:lnTo>
                    <a:pt x="317" y="13690"/>
                  </a:lnTo>
                  <a:lnTo>
                    <a:pt x="5334" y="135712"/>
                  </a:lnTo>
                  <a:lnTo>
                    <a:pt x="10668" y="142849"/>
                  </a:lnTo>
                  <a:lnTo>
                    <a:pt x="453377" y="238823"/>
                  </a:lnTo>
                  <a:lnTo>
                    <a:pt x="459155" y="2336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225241" y="6071107"/>
              <a:ext cx="167640" cy="44450"/>
            </a:xfrm>
            <a:custGeom>
              <a:avLst/>
              <a:gdLst/>
              <a:ahLst/>
              <a:cxnLst/>
              <a:rect l="l" t="t" r="r" b="b"/>
              <a:pathLst>
                <a:path w="167639" h="44450">
                  <a:moveTo>
                    <a:pt x="0" y="0"/>
                  </a:moveTo>
                  <a:lnTo>
                    <a:pt x="167017" y="35585"/>
                  </a:lnTo>
                </a:path>
                <a:path w="167639" h="44450">
                  <a:moveTo>
                    <a:pt x="254" y="8496"/>
                  </a:moveTo>
                  <a:lnTo>
                    <a:pt x="167144" y="4424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096361" y="6142850"/>
              <a:ext cx="461009" cy="544830"/>
            </a:xfrm>
            <a:custGeom>
              <a:avLst/>
              <a:gdLst/>
              <a:ahLst/>
              <a:cxnLst/>
              <a:rect l="l" t="t" r="r" b="b"/>
              <a:pathLst>
                <a:path w="461010" h="544829">
                  <a:moveTo>
                    <a:pt x="17487" y="131711"/>
                  </a:moveTo>
                  <a:lnTo>
                    <a:pt x="15074" y="126365"/>
                  </a:lnTo>
                  <a:lnTo>
                    <a:pt x="12649" y="121005"/>
                  </a:lnTo>
                  <a:lnTo>
                    <a:pt x="7835" y="117563"/>
                  </a:lnTo>
                  <a:lnTo>
                    <a:pt x="838" y="119824"/>
                  </a:lnTo>
                  <a:lnTo>
                    <a:pt x="0" y="125082"/>
                  </a:lnTo>
                  <a:lnTo>
                    <a:pt x="4864" y="135826"/>
                  </a:lnTo>
                  <a:lnTo>
                    <a:pt x="9652" y="139255"/>
                  </a:lnTo>
                  <a:lnTo>
                    <a:pt x="16624" y="136982"/>
                  </a:lnTo>
                  <a:lnTo>
                    <a:pt x="17487" y="131711"/>
                  </a:lnTo>
                  <a:close/>
                </a:path>
                <a:path w="461010" h="544829">
                  <a:moveTo>
                    <a:pt x="23609" y="311099"/>
                  </a:moveTo>
                  <a:lnTo>
                    <a:pt x="21209" y="305739"/>
                  </a:lnTo>
                  <a:lnTo>
                    <a:pt x="18757" y="300380"/>
                  </a:lnTo>
                  <a:lnTo>
                    <a:pt x="13970" y="296926"/>
                  </a:lnTo>
                  <a:lnTo>
                    <a:pt x="6972" y="299199"/>
                  </a:lnTo>
                  <a:lnTo>
                    <a:pt x="6096" y="304469"/>
                  </a:lnTo>
                  <a:lnTo>
                    <a:pt x="10960" y="315201"/>
                  </a:lnTo>
                  <a:lnTo>
                    <a:pt x="15773" y="318617"/>
                  </a:lnTo>
                  <a:lnTo>
                    <a:pt x="22745" y="316369"/>
                  </a:lnTo>
                  <a:lnTo>
                    <a:pt x="23609" y="311099"/>
                  </a:lnTo>
                  <a:close/>
                </a:path>
                <a:path w="461010" h="544829">
                  <a:moveTo>
                    <a:pt x="64020" y="14185"/>
                  </a:moveTo>
                  <a:lnTo>
                    <a:pt x="61620" y="8826"/>
                  </a:lnTo>
                  <a:lnTo>
                    <a:pt x="59156" y="3467"/>
                  </a:lnTo>
                  <a:lnTo>
                    <a:pt x="54368" y="0"/>
                  </a:lnTo>
                  <a:lnTo>
                    <a:pt x="47371" y="2273"/>
                  </a:lnTo>
                  <a:lnTo>
                    <a:pt x="46507" y="7543"/>
                  </a:lnTo>
                  <a:lnTo>
                    <a:pt x="48958" y="12903"/>
                  </a:lnTo>
                  <a:lnTo>
                    <a:pt x="51371" y="18288"/>
                  </a:lnTo>
                  <a:lnTo>
                    <a:pt x="56184" y="21691"/>
                  </a:lnTo>
                  <a:lnTo>
                    <a:pt x="63157" y="19456"/>
                  </a:lnTo>
                  <a:lnTo>
                    <a:pt x="64020" y="14185"/>
                  </a:lnTo>
                  <a:close/>
                </a:path>
                <a:path w="461010" h="544829">
                  <a:moveTo>
                    <a:pt x="79946" y="441490"/>
                  </a:moveTo>
                  <a:lnTo>
                    <a:pt x="77533" y="436130"/>
                  </a:lnTo>
                  <a:lnTo>
                    <a:pt x="75082" y="430771"/>
                  </a:lnTo>
                  <a:lnTo>
                    <a:pt x="70294" y="427342"/>
                  </a:lnTo>
                  <a:lnTo>
                    <a:pt x="63296" y="429602"/>
                  </a:lnTo>
                  <a:lnTo>
                    <a:pt x="62433" y="434860"/>
                  </a:lnTo>
                  <a:lnTo>
                    <a:pt x="67297" y="445592"/>
                  </a:lnTo>
                  <a:lnTo>
                    <a:pt x="72085" y="449033"/>
                  </a:lnTo>
                  <a:lnTo>
                    <a:pt x="79082" y="446773"/>
                  </a:lnTo>
                  <a:lnTo>
                    <a:pt x="79946" y="441490"/>
                  </a:lnTo>
                  <a:close/>
                </a:path>
                <a:path w="461010" h="544829">
                  <a:moveTo>
                    <a:pt x="229323" y="52146"/>
                  </a:moveTo>
                  <a:lnTo>
                    <a:pt x="226910" y="46786"/>
                  </a:lnTo>
                  <a:lnTo>
                    <a:pt x="224459" y="41402"/>
                  </a:lnTo>
                  <a:lnTo>
                    <a:pt x="219671" y="37973"/>
                  </a:lnTo>
                  <a:lnTo>
                    <a:pt x="212661" y="40233"/>
                  </a:lnTo>
                  <a:lnTo>
                    <a:pt x="211810" y="45504"/>
                  </a:lnTo>
                  <a:lnTo>
                    <a:pt x="216674" y="56248"/>
                  </a:lnTo>
                  <a:lnTo>
                    <a:pt x="221449" y="59664"/>
                  </a:lnTo>
                  <a:lnTo>
                    <a:pt x="228447" y="57404"/>
                  </a:lnTo>
                  <a:lnTo>
                    <a:pt x="229323" y="52146"/>
                  </a:lnTo>
                  <a:close/>
                </a:path>
                <a:path w="461010" h="544829">
                  <a:moveTo>
                    <a:pt x="401955" y="91935"/>
                  </a:moveTo>
                  <a:lnTo>
                    <a:pt x="399554" y="86575"/>
                  </a:lnTo>
                  <a:lnTo>
                    <a:pt x="397129" y="81216"/>
                  </a:lnTo>
                  <a:lnTo>
                    <a:pt x="392315" y="77774"/>
                  </a:lnTo>
                  <a:lnTo>
                    <a:pt x="385318" y="80022"/>
                  </a:lnTo>
                  <a:lnTo>
                    <a:pt x="384441" y="85293"/>
                  </a:lnTo>
                  <a:lnTo>
                    <a:pt x="389305" y="96037"/>
                  </a:lnTo>
                  <a:lnTo>
                    <a:pt x="394093" y="99441"/>
                  </a:lnTo>
                  <a:lnTo>
                    <a:pt x="397624" y="98336"/>
                  </a:lnTo>
                  <a:lnTo>
                    <a:pt x="401091" y="97205"/>
                  </a:lnTo>
                  <a:lnTo>
                    <a:pt x="401955" y="91935"/>
                  </a:lnTo>
                  <a:close/>
                </a:path>
                <a:path w="461010" h="544829">
                  <a:moveTo>
                    <a:pt x="405625" y="536994"/>
                  </a:moveTo>
                  <a:lnTo>
                    <a:pt x="403225" y="531634"/>
                  </a:lnTo>
                  <a:lnTo>
                    <a:pt x="400799" y="526288"/>
                  </a:lnTo>
                  <a:lnTo>
                    <a:pt x="395986" y="522846"/>
                  </a:lnTo>
                  <a:lnTo>
                    <a:pt x="388988" y="525094"/>
                  </a:lnTo>
                  <a:lnTo>
                    <a:pt x="388124" y="530377"/>
                  </a:lnTo>
                  <a:lnTo>
                    <a:pt x="390575" y="535736"/>
                  </a:lnTo>
                  <a:lnTo>
                    <a:pt x="392976" y="541108"/>
                  </a:lnTo>
                  <a:lnTo>
                    <a:pt x="397764" y="544512"/>
                  </a:lnTo>
                  <a:lnTo>
                    <a:pt x="401294" y="543407"/>
                  </a:lnTo>
                  <a:lnTo>
                    <a:pt x="404761" y="542277"/>
                  </a:lnTo>
                  <a:lnTo>
                    <a:pt x="405625" y="536994"/>
                  </a:lnTo>
                  <a:close/>
                </a:path>
                <a:path w="461010" h="544829">
                  <a:moveTo>
                    <a:pt x="459511" y="431088"/>
                  </a:moveTo>
                  <a:lnTo>
                    <a:pt x="457098" y="425742"/>
                  </a:lnTo>
                  <a:lnTo>
                    <a:pt x="454672" y="420357"/>
                  </a:lnTo>
                  <a:lnTo>
                    <a:pt x="449859" y="416915"/>
                  </a:lnTo>
                  <a:lnTo>
                    <a:pt x="442861" y="419188"/>
                  </a:lnTo>
                  <a:lnTo>
                    <a:pt x="441998" y="424459"/>
                  </a:lnTo>
                  <a:lnTo>
                    <a:pt x="444449" y="429818"/>
                  </a:lnTo>
                  <a:lnTo>
                    <a:pt x="446862" y="435203"/>
                  </a:lnTo>
                  <a:lnTo>
                    <a:pt x="451662" y="438607"/>
                  </a:lnTo>
                  <a:lnTo>
                    <a:pt x="455168" y="437502"/>
                  </a:lnTo>
                  <a:lnTo>
                    <a:pt x="458635" y="436346"/>
                  </a:lnTo>
                  <a:lnTo>
                    <a:pt x="459511" y="431088"/>
                  </a:lnTo>
                  <a:close/>
                </a:path>
                <a:path w="461010" h="544829">
                  <a:moveTo>
                    <a:pt x="460717" y="242544"/>
                  </a:moveTo>
                  <a:lnTo>
                    <a:pt x="458317" y="237185"/>
                  </a:lnTo>
                  <a:lnTo>
                    <a:pt x="455879" y="231800"/>
                  </a:lnTo>
                  <a:lnTo>
                    <a:pt x="451091" y="228371"/>
                  </a:lnTo>
                  <a:lnTo>
                    <a:pt x="444106" y="230632"/>
                  </a:lnTo>
                  <a:lnTo>
                    <a:pt x="443204" y="235902"/>
                  </a:lnTo>
                  <a:lnTo>
                    <a:pt x="445668" y="241249"/>
                  </a:lnTo>
                  <a:lnTo>
                    <a:pt x="448068" y="246621"/>
                  </a:lnTo>
                  <a:lnTo>
                    <a:pt x="452882" y="250063"/>
                  </a:lnTo>
                  <a:lnTo>
                    <a:pt x="459879" y="247802"/>
                  </a:lnTo>
                  <a:lnTo>
                    <a:pt x="460717" y="242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098152" y="5984189"/>
              <a:ext cx="21590" cy="27940"/>
            </a:xfrm>
            <a:custGeom>
              <a:avLst/>
              <a:gdLst/>
              <a:ahLst/>
              <a:cxnLst/>
              <a:rect l="l" t="t" r="r" b="b"/>
              <a:pathLst>
                <a:path w="21589" h="27939">
                  <a:moveTo>
                    <a:pt x="4457" y="0"/>
                  </a:moveTo>
                  <a:lnTo>
                    <a:pt x="0" y="4660"/>
                  </a:lnTo>
                  <a:lnTo>
                    <a:pt x="546" y="18491"/>
                  </a:lnTo>
                  <a:lnTo>
                    <a:pt x="5448" y="25082"/>
                  </a:lnTo>
                  <a:lnTo>
                    <a:pt x="17005" y="27482"/>
                  </a:lnTo>
                  <a:lnTo>
                    <a:pt x="21526" y="22834"/>
                  </a:lnTo>
                  <a:lnTo>
                    <a:pt x="21247" y="15913"/>
                  </a:lnTo>
                  <a:lnTo>
                    <a:pt x="20980" y="8940"/>
                  </a:lnTo>
                  <a:lnTo>
                    <a:pt x="16065" y="2362"/>
                  </a:lnTo>
                  <a:lnTo>
                    <a:pt x="445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098152" y="5984189"/>
              <a:ext cx="21590" cy="27940"/>
            </a:xfrm>
            <a:custGeom>
              <a:avLst/>
              <a:gdLst/>
              <a:ahLst/>
              <a:cxnLst/>
              <a:rect l="l" t="t" r="r" b="b"/>
              <a:pathLst>
                <a:path w="21589" h="27939">
                  <a:moveTo>
                    <a:pt x="21247" y="15913"/>
                  </a:moveTo>
                  <a:lnTo>
                    <a:pt x="21526" y="22834"/>
                  </a:lnTo>
                  <a:lnTo>
                    <a:pt x="17005" y="27482"/>
                  </a:lnTo>
                  <a:lnTo>
                    <a:pt x="11226" y="26276"/>
                  </a:lnTo>
                  <a:lnTo>
                    <a:pt x="5448" y="25082"/>
                  </a:lnTo>
                  <a:lnTo>
                    <a:pt x="546" y="18491"/>
                  </a:lnTo>
                  <a:lnTo>
                    <a:pt x="292" y="11582"/>
                  </a:lnTo>
                  <a:lnTo>
                    <a:pt x="0" y="4660"/>
                  </a:lnTo>
                  <a:lnTo>
                    <a:pt x="4457" y="0"/>
                  </a:lnTo>
                  <a:lnTo>
                    <a:pt x="10261" y="1168"/>
                  </a:lnTo>
                  <a:lnTo>
                    <a:pt x="16065" y="2362"/>
                  </a:lnTo>
                  <a:lnTo>
                    <a:pt x="20980" y="8940"/>
                  </a:lnTo>
                  <a:lnTo>
                    <a:pt x="21247" y="1591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106280" y="5987757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4546" y="0"/>
                  </a:moveTo>
                  <a:lnTo>
                    <a:pt x="495" y="1308"/>
                  </a:lnTo>
                  <a:lnTo>
                    <a:pt x="0" y="4343"/>
                  </a:lnTo>
                  <a:lnTo>
                    <a:pt x="2832" y="10553"/>
                  </a:lnTo>
                  <a:lnTo>
                    <a:pt x="5587" y="12522"/>
                  </a:lnTo>
                  <a:lnTo>
                    <a:pt x="7619" y="11887"/>
                  </a:lnTo>
                  <a:lnTo>
                    <a:pt x="9626" y="11214"/>
                  </a:lnTo>
                  <a:lnTo>
                    <a:pt x="10121" y="8178"/>
                  </a:lnTo>
                  <a:lnTo>
                    <a:pt x="8737" y="5080"/>
                  </a:lnTo>
                  <a:lnTo>
                    <a:pt x="7315" y="1993"/>
                  </a:lnTo>
                  <a:lnTo>
                    <a:pt x="45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099168" y="5993193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30" h="12700">
                  <a:moveTo>
                    <a:pt x="2578" y="0"/>
                  </a:moveTo>
                  <a:lnTo>
                    <a:pt x="0" y="5067"/>
                  </a:lnTo>
                  <a:lnTo>
                    <a:pt x="2997" y="11404"/>
                  </a:lnTo>
                  <a:lnTo>
                    <a:pt x="8572" y="12687"/>
                  </a:lnTo>
                  <a:lnTo>
                    <a:pt x="11201" y="7632"/>
                  </a:lnTo>
                  <a:lnTo>
                    <a:pt x="8178" y="1282"/>
                  </a:lnTo>
                  <a:lnTo>
                    <a:pt x="257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099168" y="5993193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30" h="12700">
                  <a:moveTo>
                    <a:pt x="2997" y="11404"/>
                  </a:moveTo>
                  <a:lnTo>
                    <a:pt x="0" y="5067"/>
                  </a:lnTo>
                  <a:lnTo>
                    <a:pt x="2578" y="0"/>
                  </a:lnTo>
                  <a:lnTo>
                    <a:pt x="8178" y="1282"/>
                  </a:lnTo>
                  <a:lnTo>
                    <a:pt x="11201" y="7632"/>
                  </a:lnTo>
                  <a:lnTo>
                    <a:pt x="8572" y="12687"/>
                  </a:lnTo>
                  <a:lnTo>
                    <a:pt x="2997" y="114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504006" y="6067082"/>
              <a:ext cx="24130" cy="29209"/>
            </a:xfrm>
            <a:custGeom>
              <a:avLst/>
              <a:gdLst/>
              <a:ahLst/>
              <a:cxnLst/>
              <a:rect l="l" t="t" r="r" b="b"/>
              <a:pathLst>
                <a:path w="24129" h="29210">
                  <a:moveTo>
                    <a:pt x="5232" y="0"/>
                  </a:moveTo>
                  <a:lnTo>
                    <a:pt x="0" y="4825"/>
                  </a:lnTo>
                  <a:lnTo>
                    <a:pt x="50" y="19418"/>
                  </a:lnTo>
                  <a:lnTo>
                    <a:pt x="5308" y="26428"/>
                  </a:lnTo>
                  <a:lnTo>
                    <a:pt x="18351" y="29121"/>
                  </a:lnTo>
                  <a:lnTo>
                    <a:pt x="23660" y="24307"/>
                  </a:lnTo>
                  <a:lnTo>
                    <a:pt x="23634" y="16979"/>
                  </a:lnTo>
                  <a:lnTo>
                    <a:pt x="23609" y="9677"/>
                  </a:lnTo>
                  <a:lnTo>
                    <a:pt x="18300" y="2654"/>
                  </a:lnTo>
                  <a:lnTo>
                    <a:pt x="523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504006" y="6067082"/>
              <a:ext cx="24130" cy="29209"/>
            </a:xfrm>
            <a:custGeom>
              <a:avLst/>
              <a:gdLst/>
              <a:ahLst/>
              <a:cxnLst/>
              <a:rect l="l" t="t" r="r" b="b"/>
              <a:pathLst>
                <a:path w="24129" h="29210">
                  <a:moveTo>
                    <a:pt x="23634" y="16979"/>
                  </a:moveTo>
                  <a:lnTo>
                    <a:pt x="23660" y="24307"/>
                  </a:lnTo>
                  <a:lnTo>
                    <a:pt x="18351" y="29121"/>
                  </a:lnTo>
                  <a:lnTo>
                    <a:pt x="11849" y="27749"/>
                  </a:lnTo>
                  <a:lnTo>
                    <a:pt x="5308" y="26428"/>
                  </a:lnTo>
                  <a:lnTo>
                    <a:pt x="50" y="19418"/>
                  </a:lnTo>
                  <a:lnTo>
                    <a:pt x="25" y="12141"/>
                  </a:lnTo>
                  <a:lnTo>
                    <a:pt x="0" y="4825"/>
                  </a:lnTo>
                  <a:lnTo>
                    <a:pt x="5232" y="0"/>
                  </a:lnTo>
                  <a:lnTo>
                    <a:pt x="11747" y="1320"/>
                  </a:lnTo>
                  <a:lnTo>
                    <a:pt x="18300" y="2654"/>
                  </a:lnTo>
                  <a:lnTo>
                    <a:pt x="23609" y="9677"/>
                  </a:lnTo>
                  <a:lnTo>
                    <a:pt x="23634" y="169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514026" y="6072860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4533" y="0"/>
                  </a:moveTo>
                  <a:lnTo>
                    <a:pt x="495" y="1295"/>
                  </a:lnTo>
                  <a:lnTo>
                    <a:pt x="0" y="4330"/>
                  </a:lnTo>
                  <a:lnTo>
                    <a:pt x="2794" y="10553"/>
                  </a:lnTo>
                  <a:lnTo>
                    <a:pt x="5575" y="12509"/>
                  </a:lnTo>
                  <a:lnTo>
                    <a:pt x="9613" y="11214"/>
                  </a:lnTo>
                  <a:lnTo>
                    <a:pt x="10121" y="8166"/>
                  </a:lnTo>
                  <a:lnTo>
                    <a:pt x="8724" y="5067"/>
                  </a:lnTo>
                  <a:lnTo>
                    <a:pt x="7289" y="1981"/>
                  </a:lnTo>
                  <a:lnTo>
                    <a:pt x="45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504450" y="6078283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578" y="0"/>
                  </a:moveTo>
                  <a:lnTo>
                    <a:pt x="0" y="5067"/>
                  </a:lnTo>
                  <a:lnTo>
                    <a:pt x="2997" y="11391"/>
                  </a:lnTo>
                  <a:lnTo>
                    <a:pt x="8585" y="12674"/>
                  </a:lnTo>
                  <a:lnTo>
                    <a:pt x="11214" y="7619"/>
                  </a:lnTo>
                  <a:lnTo>
                    <a:pt x="8178" y="1269"/>
                  </a:lnTo>
                  <a:lnTo>
                    <a:pt x="257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504450" y="6078283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997" y="11391"/>
                  </a:moveTo>
                  <a:lnTo>
                    <a:pt x="0" y="5067"/>
                  </a:lnTo>
                  <a:lnTo>
                    <a:pt x="2578" y="0"/>
                  </a:lnTo>
                  <a:lnTo>
                    <a:pt x="8178" y="1269"/>
                  </a:lnTo>
                  <a:lnTo>
                    <a:pt x="11214" y="7619"/>
                  </a:lnTo>
                  <a:lnTo>
                    <a:pt x="8585" y="12674"/>
                  </a:lnTo>
                  <a:lnTo>
                    <a:pt x="2997" y="113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124047" y="6193180"/>
              <a:ext cx="386715" cy="450850"/>
            </a:xfrm>
            <a:custGeom>
              <a:avLst/>
              <a:gdLst/>
              <a:ahLst/>
              <a:cxnLst/>
              <a:rect l="l" t="t" r="r" b="b"/>
              <a:pathLst>
                <a:path w="386714" h="450850">
                  <a:moveTo>
                    <a:pt x="17284" y="0"/>
                  </a:moveTo>
                  <a:lnTo>
                    <a:pt x="10292" y="14"/>
                  </a:lnTo>
                  <a:lnTo>
                    <a:pt x="4713" y="3198"/>
                  </a:lnTo>
                  <a:lnTo>
                    <a:pt x="1098" y="9010"/>
                  </a:lnTo>
                  <a:lnTo>
                    <a:pt x="0" y="16903"/>
                  </a:lnTo>
                  <a:lnTo>
                    <a:pt x="11950" y="328688"/>
                  </a:lnTo>
                  <a:lnTo>
                    <a:pt x="366953" y="450113"/>
                  </a:lnTo>
                  <a:lnTo>
                    <a:pt x="374536" y="450652"/>
                  </a:lnTo>
                  <a:lnTo>
                    <a:pt x="380714" y="447968"/>
                  </a:lnTo>
                  <a:lnTo>
                    <a:pt x="384863" y="442553"/>
                  </a:lnTo>
                  <a:lnTo>
                    <a:pt x="386359" y="434898"/>
                  </a:lnTo>
                  <a:lnTo>
                    <a:pt x="385305" y="108318"/>
                  </a:lnTo>
                  <a:lnTo>
                    <a:pt x="17284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124022" y="6193180"/>
              <a:ext cx="386715" cy="450850"/>
            </a:xfrm>
            <a:custGeom>
              <a:avLst/>
              <a:gdLst/>
              <a:ahLst/>
              <a:cxnLst/>
              <a:rect l="l" t="t" r="r" b="b"/>
              <a:pathLst>
                <a:path w="386714" h="450850">
                  <a:moveTo>
                    <a:pt x="386384" y="434898"/>
                  </a:moveTo>
                  <a:lnTo>
                    <a:pt x="385851" y="434898"/>
                  </a:lnTo>
                  <a:lnTo>
                    <a:pt x="385851" y="108559"/>
                  </a:lnTo>
                  <a:lnTo>
                    <a:pt x="385330" y="108559"/>
                  </a:lnTo>
                  <a:lnTo>
                    <a:pt x="385330" y="108318"/>
                  </a:lnTo>
                  <a:lnTo>
                    <a:pt x="384606" y="104279"/>
                  </a:lnTo>
                  <a:lnTo>
                    <a:pt x="384606" y="434949"/>
                  </a:lnTo>
                  <a:lnTo>
                    <a:pt x="384543" y="436829"/>
                  </a:lnTo>
                  <a:lnTo>
                    <a:pt x="371868" y="449084"/>
                  </a:lnTo>
                  <a:lnTo>
                    <a:pt x="371030" y="449059"/>
                  </a:lnTo>
                  <a:lnTo>
                    <a:pt x="369290" y="448843"/>
                  </a:lnTo>
                  <a:lnTo>
                    <a:pt x="367474" y="448411"/>
                  </a:lnTo>
                  <a:lnTo>
                    <a:pt x="367258" y="448348"/>
                  </a:lnTo>
                  <a:lnTo>
                    <a:pt x="30759" y="351904"/>
                  </a:lnTo>
                  <a:lnTo>
                    <a:pt x="13716" y="328409"/>
                  </a:lnTo>
                  <a:lnTo>
                    <a:pt x="1778" y="16840"/>
                  </a:lnTo>
                  <a:lnTo>
                    <a:pt x="1752" y="15811"/>
                  </a:lnTo>
                  <a:lnTo>
                    <a:pt x="1854" y="13919"/>
                  </a:lnTo>
                  <a:lnTo>
                    <a:pt x="13665" y="1333"/>
                  </a:lnTo>
                  <a:lnTo>
                    <a:pt x="15252" y="1422"/>
                  </a:lnTo>
                  <a:lnTo>
                    <a:pt x="364718" y="83121"/>
                  </a:lnTo>
                  <a:lnTo>
                    <a:pt x="383603" y="108724"/>
                  </a:lnTo>
                  <a:lnTo>
                    <a:pt x="383794" y="109245"/>
                  </a:lnTo>
                  <a:lnTo>
                    <a:pt x="384098" y="109575"/>
                  </a:lnTo>
                  <a:lnTo>
                    <a:pt x="384098" y="434949"/>
                  </a:lnTo>
                  <a:lnTo>
                    <a:pt x="384606" y="434949"/>
                  </a:lnTo>
                  <a:lnTo>
                    <a:pt x="384606" y="104279"/>
                  </a:lnTo>
                  <a:lnTo>
                    <a:pt x="383717" y="99314"/>
                  </a:lnTo>
                  <a:lnTo>
                    <a:pt x="379387" y="91249"/>
                  </a:lnTo>
                  <a:lnTo>
                    <a:pt x="372973" y="84988"/>
                  </a:lnTo>
                  <a:lnTo>
                    <a:pt x="366712" y="82130"/>
                  </a:lnTo>
                  <a:lnTo>
                    <a:pt x="366826" y="81876"/>
                  </a:lnTo>
                  <a:lnTo>
                    <a:pt x="366268" y="81699"/>
                  </a:lnTo>
                  <a:lnTo>
                    <a:pt x="365125" y="81394"/>
                  </a:lnTo>
                  <a:lnTo>
                    <a:pt x="19011" y="406"/>
                  </a:lnTo>
                  <a:lnTo>
                    <a:pt x="17310" y="0"/>
                  </a:lnTo>
                  <a:lnTo>
                    <a:pt x="10312" y="25"/>
                  </a:lnTo>
                  <a:lnTo>
                    <a:pt x="4737" y="3200"/>
                  </a:lnTo>
                  <a:lnTo>
                    <a:pt x="1117" y="9017"/>
                  </a:lnTo>
                  <a:lnTo>
                    <a:pt x="254" y="15163"/>
                  </a:lnTo>
                  <a:lnTo>
                    <a:pt x="0" y="15151"/>
                  </a:lnTo>
                  <a:lnTo>
                    <a:pt x="11899" y="326923"/>
                  </a:lnTo>
                  <a:lnTo>
                    <a:pt x="28689" y="352793"/>
                  </a:lnTo>
                  <a:lnTo>
                    <a:pt x="28600" y="353047"/>
                  </a:lnTo>
                  <a:lnTo>
                    <a:pt x="29718" y="353441"/>
                  </a:lnTo>
                  <a:lnTo>
                    <a:pt x="30276" y="353593"/>
                  </a:lnTo>
                  <a:lnTo>
                    <a:pt x="366979" y="450113"/>
                  </a:lnTo>
                  <a:lnTo>
                    <a:pt x="374561" y="450659"/>
                  </a:lnTo>
                  <a:lnTo>
                    <a:pt x="380733" y="447979"/>
                  </a:lnTo>
                  <a:lnTo>
                    <a:pt x="384886" y="442556"/>
                  </a:lnTo>
                  <a:lnTo>
                    <a:pt x="386118" y="436219"/>
                  </a:lnTo>
                  <a:lnTo>
                    <a:pt x="386359" y="436219"/>
                  </a:lnTo>
                  <a:lnTo>
                    <a:pt x="386359" y="435038"/>
                  </a:lnTo>
                  <a:lnTo>
                    <a:pt x="386384" y="4348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2622" y="6299250"/>
              <a:ext cx="357504" cy="339915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3170224" y="6200647"/>
              <a:ext cx="339725" cy="172720"/>
            </a:xfrm>
            <a:custGeom>
              <a:avLst/>
              <a:gdLst/>
              <a:ahLst/>
              <a:cxnLst/>
              <a:rect l="l" t="t" r="r" b="b"/>
              <a:pathLst>
                <a:path w="339725" h="172720">
                  <a:moveTo>
                    <a:pt x="3009" y="0"/>
                  </a:moveTo>
                  <a:lnTo>
                    <a:pt x="1041" y="3479"/>
                  </a:lnTo>
                  <a:lnTo>
                    <a:pt x="0" y="7835"/>
                  </a:lnTo>
                  <a:lnTo>
                    <a:pt x="177" y="12839"/>
                  </a:lnTo>
                  <a:lnTo>
                    <a:pt x="23241" y="44094"/>
                  </a:lnTo>
                  <a:lnTo>
                    <a:pt x="27444" y="44627"/>
                  </a:lnTo>
                  <a:lnTo>
                    <a:pt x="28701" y="84188"/>
                  </a:lnTo>
                  <a:lnTo>
                    <a:pt x="53924" y="90462"/>
                  </a:lnTo>
                  <a:lnTo>
                    <a:pt x="54279" y="101396"/>
                  </a:lnTo>
                  <a:lnTo>
                    <a:pt x="80721" y="108026"/>
                  </a:lnTo>
                  <a:lnTo>
                    <a:pt x="80416" y="97078"/>
                  </a:lnTo>
                  <a:lnTo>
                    <a:pt x="178600" y="121513"/>
                  </a:lnTo>
                  <a:lnTo>
                    <a:pt x="178816" y="132613"/>
                  </a:lnTo>
                  <a:lnTo>
                    <a:pt x="206260" y="139496"/>
                  </a:lnTo>
                  <a:lnTo>
                    <a:pt x="206082" y="128371"/>
                  </a:lnTo>
                  <a:lnTo>
                    <a:pt x="308025" y="153746"/>
                  </a:lnTo>
                  <a:lnTo>
                    <a:pt x="308102" y="165011"/>
                  </a:lnTo>
                  <a:lnTo>
                    <a:pt x="336600" y="172161"/>
                  </a:lnTo>
                  <a:lnTo>
                    <a:pt x="336550" y="160845"/>
                  </a:lnTo>
                  <a:lnTo>
                    <a:pt x="339331" y="161543"/>
                  </a:lnTo>
                  <a:lnTo>
                    <a:pt x="339128" y="100850"/>
                  </a:lnTo>
                  <a:lnTo>
                    <a:pt x="337521" y="91845"/>
                  </a:lnTo>
                  <a:lnTo>
                    <a:pt x="333187" y="83773"/>
                  </a:lnTo>
                  <a:lnTo>
                    <a:pt x="326772" y="77510"/>
                  </a:lnTo>
                  <a:lnTo>
                    <a:pt x="318922" y="73926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168637" y="6200228"/>
              <a:ext cx="340995" cy="174625"/>
            </a:xfrm>
            <a:custGeom>
              <a:avLst/>
              <a:gdLst/>
              <a:ahLst/>
              <a:cxnLst/>
              <a:rect l="l" t="t" r="r" b="b"/>
              <a:pathLst>
                <a:path w="340995" h="174625">
                  <a:moveTo>
                    <a:pt x="340918" y="160134"/>
                  </a:moveTo>
                  <a:lnTo>
                    <a:pt x="338937" y="159664"/>
                  </a:lnTo>
                  <a:lnTo>
                    <a:pt x="338772" y="159626"/>
                  </a:lnTo>
                  <a:lnTo>
                    <a:pt x="338620" y="159562"/>
                  </a:lnTo>
                  <a:lnTo>
                    <a:pt x="338467" y="159512"/>
                  </a:lnTo>
                  <a:lnTo>
                    <a:pt x="337794" y="159512"/>
                  </a:lnTo>
                  <a:lnTo>
                    <a:pt x="336384" y="161264"/>
                  </a:lnTo>
                  <a:lnTo>
                    <a:pt x="336397" y="170332"/>
                  </a:lnTo>
                  <a:lnTo>
                    <a:pt x="311442" y="164071"/>
                  </a:lnTo>
                  <a:lnTo>
                    <a:pt x="208470" y="127177"/>
                  </a:lnTo>
                  <a:lnTo>
                    <a:pt x="208305" y="127127"/>
                  </a:lnTo>
                  <a:lnTo>
                    <a:pt x="208165" y="127076"/>
                  </a:lnTo>
                  <a:lnTo>
                    <a:pt x="207822" y="127025"/>
                  </a:lnTo>
                  <a:lnTo>
                    <a:pt x="205905" y="128803"/>
                  </a:lnTo>
                  <a:lnTo>
                    <a:pt x="206044" y="137655"/>
                  </a:lnTo>
                  <a:lnTo>
                    <a:pt x="182143" y="131660"/>
                  </a:lnTo>
                  <a:lnTo>
                    <a:pt x="181978" y="121907"/>
                  </a:lnTo>
                  <a:lnTo>
                    <a:pt x="82499" y="95796"/>
                  </a:lnTo>
                  <a:lnTo>
                    <a:pt x="82130" y="95719"/>
                  </a:lnTo>
                  <a:lnTo>
                    <a:pt x="81813" y="95719"/>
                  </a:lnTo>
                  <a:lnTo>
                    <a:pt x="80251" y="97536"/>
                  </a:lnTo>
                  <a:lnTo>
                    <a:pt x="80479" y="106184"/>
                  </a:lnTo>
                  <a:lnTo>
                    <a:pt x="57556" y="100444"/>
                  </a:lnTo>
                  <a:lnTo>
                    <a:pt x="57277" y="91147"/>
                  </a:lnTo>
                  <a:lnTo>
                    <a:pt x="57277" y="90817"/>
                  </a:lnTo>
                  <a:lnTo>
                    <a:pt x="57251" y="90487"/>
                  </a:lnTo>
                  <a:lnTo>
                    <a:pt x="32004" y="83210"/>
                  </a:lnTo>
                  <a:lnTo>
                    <a:pt x="30784" y="45110"/>
                  </a:lnTo>
                  <a:lnTo>
                    <a:pt x="30784" y="44983"/>
                  </a:lnTo>
                  <a:lnTo>
                    <a:pt x="30734" y="44589"/>
                  </a:lnTo>
                  <a:lnTo>
                    <a:pt x="30568" y="44132"/>
                  </a:lnTo>
                  <a:lnTo>
                    <a:pt x="29070" y="43281"/>
                  </a:lnTo>
                  <a:lnTo>
                    <a:pt x="28829" y="43281"/>
                  </a:lnTo>
                  <a:lnTo>
                    <a:pt x="28359" y="43230"/>
                  </a:lnTo>
                  <a:lnTo>
                    <a:pt x="27889" y="43218"/>
                  </a:lnTo>
                  <a:lnTo>
                    <a:pt x="27660" y="43180"/>
                  </a:lnTo>
                  <a:lnTo>
                    <a:pt x="27419" y="43180"/>
                  </a:lnTo>
                  <a:lnTo>
                    <a:pt x="27165" y="43129"/>
                  </a:lnTo>
                  <a:lnTo>
                    <a:pt x="26225" y="43002"/>
                  </a:lnTo>
                  <a:lnTo>
                    <a:pt x="25260" y="42799"/>
                  </a:lnTo>
                  <a:lnTo>
                    <a:pt x="3530" y="13296"/>
                  </a:lnTo>
                  <a:lnTo>
                    <a:pt x="6375" y="825"/>
                  </a:lnTo>
                  <a:lnTo>
                    <a:pt x="2806" y="0"/>
                  </a:lnTo>
                  <a:lnTo>
                    <a:pt x="0" y="13296"/>
                  </a:lnTo>
                  <a:lnTo>
                    <a:pt x="21983" y="45478"/>
                  </a:lnTo>
                  <a:lnTo>
                    <a:pt x="24409" y="46215"/>
                  </a:lnTo>
                  <a:lnTo>
                    <a:pt x="25869" y="46532"/>
                  </a:lnTo>
                  <a:lnTo>
                    <a:pt x="27305" y="46697"/>
                  </a:lnTo>
                  <a:lnTo>
                    <a:pt x="28511" y="84556"/>
                  </a:lnTo>
                  <a:lnTo>
                    <a:pt x="28575" y="84747"/>
                  </a:lnTo>
                  <a:lnTo>
                    <a:pt x="28625" y="85255"/>
                  </a:lnTo>
                  <a:lnTo>
                    <a:pt x="29768" y="86296"/>
                  </a:lnTo>
                  <a:lnTo>
                    <a:pt x="30022" y="86347"/>
                  </a:lnTo>
                  <a:lnTo>
                    <a:pt x="53809" y="92278"/>
                  </a:lnTo>
                  <a:lnTo>
                    <a:pt x="54089" y="101765"/>
                  </a:lnTo>
                  <a:lnTo>
                    <a:pt x="54178" y="101968"/>
                  </a:lnTo>
                  <a:lnTo>
                    <a:pt x="54140" y="102171"/>
                  </a:lnTo>
                  <a:lnTo>
                    <a:pt x="54356" y="102793"/>
                  </a:lnTo>
                  <a:lnTo>
                    <a:pt x="54546" y="103060"/>
                  </a:lnTo>
                  <a:lnTo>
                    <a:pt x="54800" y="103263"/>
                  </a:lnTo>
                  <a:lnTo>
                    <a:pt x="55245" y="103479"/>
                  </a:lnTo>
                  <a:lnTo>
                    <a:pt x="55410" y="103517"/>
                  </a:lnTo>
                  <a:lnTo>
                    <a:pt x="81889" y="110159"/>
                  </a:lnTo>
                  <a:lnTo>
                    <a:pt x="82308" y="110210"/>
                  </a:lnTo>
                  <a:lnTo>
                    <a:pt x="82651" y="110197"/>
                  </a:lnTo>
                  <a:lnTo>
                    <a:pt x="83007" y="110096"/>
                  </a:lnTo>
                  <a:lnTo>
                    <a:pt x="84035" y="108445"/>
                  </a:lnTo>
                  <a:lnTo>
                    <a:pt x="83820" y="99745"/>
                  </a:lnTo>
                  <a:lnTo>
                    <a:pt x="178460" y="123304"/>
                  </a:lnTo>
                  <a:lnTo>
                    <a:pt x="178638" y="133019"/>
                  </a:lnTo>
                  <a:lnTo>
                    <a:pt x="178904" y="133413"/>
                  </a:lnTo>
                  <a:lnTo>
                    <a:pt x="178650" y="133070"/>
                  </a:lnTo>
                  <a:lnTo>
                    <a:pt x="178689" y="133426"/>
                  </a:lnTo>
                  <a:lnTo>
                    <a:pt x="178790" y="133819"/>
                  </a:lnTo>
                  <a:lnTo>
                    <a:pt x="180022" y="134772"/>
                  </a:lnTo>
                  <a:lnTo>
                    <a:pt x="207416" y="141617"/>
                  </a:lnTo>
                  <a:lnTo>
                    <a:pt x="207848" y="141681"/>
                  </a:lnTo>
                  <a:lnTo>
                    <a:pt x="208216" y="141655"/>
                  </a:lnTo>
                  <a:lnTo>
                    <a:pt x="208394" y="141617"/>
                  </a:lnTo>
                  <a:lnTo>
                    <a:pt x="209600" y="140169"/>
                  </a:lnTo>
                  <a:lnTo>
                    <a:pt x="209600" y="139903"/>
                  </a:lnTo>
                  <a:lnTo>
                    <a:pt x="209600" y="139522"/>
                  </a:lnTo>
                  <a:lnTo>
                    <a:pt x="209461" y="131038"/>
                  </a:lnTo>
                  <a:lnTo>
                    <a:pt x="307860" y="155549"/>
                  </a:lnTo>
                  <a:lnTo>
                    <a:pt x="307924" y="165430"/>
                  </a:lnTo>
                  <a:lnTo>
                    <a:pt x="307949" y="165849"/>
                  </a:lnTo>
                  <a:lnTo>
                    <a:pt x="309435" y="167195"/>
                  </a:lnTo>
                  <a:lnTo>
                    <a:pt x="337743" y="174294"/>
                  </a:lnTo>
                  <a:lnTo>
                    <a:pt x="338162" y="174345"/>
                  </a:lnTo>
                  <a:lnTo>
                    <a:pt x="338709" y="174294"/>
                  </a:lnTo>
                  <a:lnTo>
                    <a:pt x="338861" y="174256"/>
                  </a:lnTo>
                  <a:lnTo>
                    <a:pt x="339407" y="173863"/>
                  </a:lnTo>
                  <a:lnTo>
                    <a:pt x="339636" y="173609"/>
                  </a:lnTo>
                  <a:lnTo>
                    <a:pt x="339826" y="173177"/>
                  </a:lnTo>
                  <a:lnTo>
                    <a:pt x="339826" y="172669"/>
                  </a:lnTo>
                  <a:lnTo>
                    <a:pt x="339902" y="163525"/>
                  </a:lnTo>
                  <a:lnTo>
                    <a:pt x="340918" y="163766"/>
                  </a:lnTo>
                  <a:lnTo>
                    <a:pt x="340918" y="1601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177590" y="6202946"/>
              <a:ext cx="30480" cy="35560"/>
            </a:xfrm>
            <a:custGeom>
              <a:avLst/>
              <a:gdLst/>
              <a:ahLst/>
              <a:cxnLst/>
              <a:rect l="l" t="t" r="r" b="b"/>
              <a:pathLst>
                <a:path w="30480" h="35560">
                  <a:moveTo>
                    <a:pt x="5460" y="0"/>
                  </a:moveTo>
                  <a:lnTo>
                    <a:pt x="2070" y="2336"/>
                  </a:lnTo>
                  <a:lnTo>
                    <a:pt x="0" y="6743"/>
                  </a:lnTo>
                  <a:lnTo>
                    <a:pt x="203" y="12306"/>
                  </a:lnTo>
                  <a:lnTo>
                    <a:pt x="23837" y="35140"/>
                  </a:lnTo>
                  <a:lnTo>
                    <a:pt x="30238" y="29006"/>
                  </a:lnTo>
                  <a:lnTo>
                    <a:pt x="546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176003" y="6202438"/>
              <a:ext cx="33655" cy="36195"/>
            </a:xfrm>
            <a:custGeom>
              <a:avLst/>
              <a:gdLst/>
              <a:ahLst/>
              <a:cxnLst/>
              <a:rect l="l" t="t" r="r" b="b"/>
              <a:pathLst>
                <a:path w="33655" h="36195">
                  <a:moveTo>
                    <a:pt x="33299" y="19875"/>
                  </a:moveTo>
                  <a:lnTo>
                    <a:pt x="21958" y="4000"/>
                  </a:lnTo>
                  <a:lnTo>
                    <a:pt x="22707" y="4635"/>
                  </a:lnTo>
                  <a:lnTo>
                    <a:pt x="23812" y="5765"/>
                  </a:lnTo>
                  <a:lnTo>
                    <a:pt x="29794" y="20193"/>
                  </a:lnTo>
                  <a:lnTo>
                    <a:pt x="29794" y="20777"/>
                  </a:lnTo>
                  <a:lnTo>
                    <a:pt x="20167" y="32283"/>
                  </a:lnTo>
                  <a:lnTo>
                    <a:pt x="18935" y="32194"/>
                  </a:lnTo>
                  <a:lnTo>
                    <a:pt x="18262" y="32092"/>
                  </a:lnTo>
                  <a:lnTo>
                    <a:pt x="17576" y="31965"/>
                  </a:lnTo>
                  <a:lnTo>
                    <a:pt x="16916" y="31788"/>
                  </a:lnTo>
                  <a:lnTo>
                    <a:pt x="3543" y="12763"/>
                  </a:lnTo>
                  <a:lnTo>
                    <a:pt x="3530" y="11938"/>
                  </a:lnTo>
                  <a:lnTo>
                    <a:pt x="9575" y="1104"/>
                  </a:lnTo>
                  <a:lnTo>
                    <a:pt x="4864" y="0"/>
                  </a:lnTo>
                  <a:lnTo>
                    <a:pt x="0" y="11899"/>
                  </a:lnTo>
                  <a:lnTo>
                    <a:pt x="25" y="12865"/>
                  </a:lnTo>
                  <a:lnTo>
                    <a:pt x="20167" y="35814"/>
                  </a:lnTo>
                  <a:lnTo>
                    <a:pt x="20993" y="35788"/>
                  </a:lnTo>
                  <a:lnTo>
                    <a:pt x="33299" y="21780"/>
                  </a:lnTo>
                  <a:lnTo>
                    <a:pt x="33299" y="20091"/>
                  </a:lnTo>
                  <a:lnTo>
                    <a:pt x="33299" y="198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179876" y="6212370"/>
              <a:ext cx="15875" cy="17780"/>
            </a:xfrm>
            <a:custGeom>
              <a:avLst/>
              <a:gdLst/>
              <a:ahLst/>
              <a:cxnLst/>
              <a:rect l="l" t="t" r="r" b="b"/>
              <a:pathLst>
                <a:path w="15875" h="17779">
                  <a:moveTo>
                    <a:pt x="3670" y="0"/>
                  </a:moveTo>
                  <a:lnTo>
                    <a:pt x="0" y="6985"/>
                  </a:lnTo>
                  <a:lnTo>
                    <a:pt x="4191" y="15862"/>
                  </a:lnTo>
                  <a:lnTo>
                    <a:pt x="12052" y="17754"/>
                  </a:lnTo>
                  <a:lnTo>
                    <a:pt x="15748" y="10756"/>
                  </a:lnTo>
                  <a:lnTo>
                    <a:pt x="11531" y="1866"/>
                  </a:lnTo>
                  <a:lnTo>
                    <a:pt x="367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178213" y="6210579"/>
              <a:ext cx="19685" cy="21590"/>
            </a:xfrm>
            <a:custGeom>
              <a:avLst/>
              <a:gdLst/>
              <a:ahLst/>
              <a:cxnLst/>
              <a:rect l="l" t="t" r="r" b="b"/>
              <a:pathLst>
                <a:path w="19685" h="21589">
                  <a:moveTo>
                    <a:pt x="19126" y="13068"/>
                  </a:moveTo>
                  <a:lnTo>
                    <a:pt x="18999" y="11798"/>
                  </a:lnTo>
                  <a:lnTo>
                    <a:pt x="15443" y="4305"/>
                  </a:lnTo>
                  <a:lnTo>
                    <a:pt x="15443" y="12509"/>
                  </a:lnTo>
                  <a:lnTo>
                    <a:pt x="12776" y="17538"/>
                  </a:lnTo>
                  <a:lnTo>
                    <a:pt x="7086" y="16154"/>
                  </a:lnTo>
                  <a:lnTo>
                    <a:pt x="3632" y="8813"/>
                  </a:lnTo>
                  <a:lnTo>
                    <a:pt x="6248" y="3822"/>
                  </a:lnTo>
                  <a:lnTo>
                    <a:pt x="11976" y="5194"/>
                  </a:lnTo>
                  <a:lnTo>
                    <a:pt x="15443" y="12509"/>
                  </a:lnTo>
                  <a:lnTo>
                    <a:pt x="15443" y="4305"/>
                  </a:lnTo>
                  <a:lnTo>
                    <a:pt x="14782" y="2908"/>
                  </a:lnTo>
                  <a:lnTo>
                    <a:pt x="14782" y="2781"/>
                  </a:lnTo>
                  <a:lnTo>
                    <a:pt x="14592" y="2514"/>
                  </a:lnTo>
                  <a:lnTo>
                    <a:pt x="14338" y="2273"/>
                  </a:lnTo>
                  <a:lnTo>
                    <a:pt x="14185" y="2171"/>
                  </a:lnTo>
                  <a:lnTo>
                    <a:pt x="13627" y="1955"/>
                  </a:lnTo>
                  <a:lnTo>
                    <a:pt x="5753" y="76"/>
                  </a:lnTo>
                  <a:lnTo>
                    <a:pt x="5359" y="0"/>
                  </a:lnTo>
                  <a:lnTo>
                    <a:pt x="5181" y="0"/>
                  </a:lnTo>
                  <a:lnTo>
                    <a:pt x="4711" y="101"/>
                  </a:lnTo>
                  <a:lnTo>
                    <a:pt x="177" y="7835"/>
                  </a:lnTo>
                  <a:lnTo>
                    <a:pt x="76" y="7975"/>
                  </a:lnTo>
                  <a:lnTo>
                    <a:pt x="0" y="9334"/>
                  </a:lnTo>
                  <a:lnTo>
                    <a:pt x="76" y="9525"/>
                  </a:lnTo>
                  <a:lnTo>
                    <a:pt x="4191" y="18249"/>
                  </a:lnTo>
                  <a:lnTo>
                    <a:pt x="4229" y="18402"/>
                  </a:lnTo>
                  <a:lnTo>
                    <a:pt x="13284" y="21259"/>
                  </a:lnTo>
                  <a:lnTo>
                    <a:pt x="13500" y="21170"/>
                  </a:lnTo>
                  <a:lnTo>
                    <a:pt x="13690" y="21323"/>
                  </a:lnTo>
                  <a:lnTo>
                    <a:pt x="14173" y="21272"/>
                  </a:lnTo>
                  <a:lnTo>
                    <a:pt x="14490" y="21158"/>
                  </a:lnTo>
                  <a:lnTo>
                    <a:pt x="18770" y="13690"/>
                  </a:lnTo>
                  <a:lnTo>
                    <a:pt x="18999" y="13385"/>
                  </a:lnTo>
                  <a:lnTo>
                    <a:pt x="19126" y="130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210788" y="6229121"/>
              <a:ext cx="299085" cy="119380"/>
            </a:xfrm>
            <a:custGeom>
              <a:avLst/>
              <a:gdLst/>
              <a:ahLst/>
              <a:cxnLst/>
              <a:rect l="l" t="t" r="r" b="b"/>
              <a:pathLst>
                <a:path w="299085" h="119379">
                  <a:moveTo>
                    <a:pt x="57200" y="57035"/>
                  </a:moveTo>
                  <a:lnTo>
                    <a:pt x="56972" y="48234"/>
                  </a:lnTo>
                  <a:lnTo>
                    <a:pt x="56083" y="14439"/>
                  </a:lnTo>
                  <a:lnTo>
                    <a:pt x="55981" y="14274"/>
                  </a:lnTo>
                  <a:lnTo>
                    <a:pt x="54800" y="12700"/>
                  </a:lnTo>
                  <a:lnTo>
                    <a:pt x="54622" y="12649"/>
                  </a:lnTo>
                  <a:lnTo>
                    <a:pt x="54483" y="12649"/>
                  </a:lnTo>
                  <a:lnTo>
                    <a:pt x="12649" y="2578"/>
                  </a:lnTo>
                  <a:lnTo>
                    <a:pt x="12293" y="2489"/>
                  </a:lnTo>
                  <a:lnTo>
                    <a:pt x="12077" y="2438"/>
                  </a:lnTo>
                  <a:lnTo>
                    <a:pt x="2184" y="50"/>
                  </a:lnTo>
                  <a:lnTo>
                    <a:pt x="1752" y="0"/>
                  </a:lnTo>
                  <a:lnTo>
                    <a:pt x="0" y="1803"/>
                  </a:lnTo>
                  <a:lnTo>
                    <a:pt x="127" y="1701"/>
                  </a:lnTo>
                  <a:lnTo>
                    <a:pt x="0" y="1803"/>
                  </a:lnTo>
                  <a:lnTo>
                    <a:pt x="1308" y="44196"/>
                  </a:lnTo>
                  <a:lnTo>
                    <a:pt x="2628" y="45859"/>
                  </a:lnTo>
                  <a:lnTo>
                    <a:pt x="55041" y="58775"/>
                  </a:lnTo>
                  <a:lnTo>
                    <a:pt x="55435" y="58839"/>
                  </a:lnTo>
                  <a:lnTo>
                    <a:pt x="55638" y="58839"/>
                  </a:lnTo>
                  <a:lnTo>
                    <a:pt x="57111" y="57645"/>
                  </a:lnTo>
                  <a:lnTo>
                    <a:pt x="57073" y="57137"/>
                  </a:lnTo>
                  <a:lnTo>
                    <a:pt x="57200" y="57035"/>
                  </a:lnTo>
                  <a:close/>
                </a:path>
                <a:path w="299085" h="119379">
                  <a:moveTo>
                    <a:pt x="178562" y="43827"/>
                  </a:moveTo>
                  <a:lnTo>
                    <a:pt x="178460" y="43243"/>
                  </a:lnTo>
                  <a:lnTo>
                    <a:pt x="178346" y="42913"/>
                  </a:lnTo>
                  <a:lnTo>
                    <a:pt x="178244" y="42760"/>
                  </a:lnTo>
                  <a:lnTo>
                    <a:pt x="178117" y="42646"/>
                  </a:lnTo>
                  <a:lnTo>
                    <a:pt x="178015" y="42519"/>
                  </a:lnTo>
                  <a:lnTo>
                    <a:pt x="177749" y="42341"/>
                  </a:lnTo>
                  <a:lnTo>
                    <a:pt x="177444" y="42214"/>
                  </a:lnTo>
                  <a:lnTo>
                    <a:pt x="177228" y="42164"/>
                  </a:lnTo>
                  <a:lnTo>
                    <a:pt x="178562" y="43827"/>
                  </a:lnTo>
                  <a:close/>
                </a:path>
                <a:path w="299085" h="119379">
                  <a:moveTo>
                    <a:pt x="179209" y="87160"/>
                  </a:moveTo>
                  <a:lnTo>
                    <a:pt x="179082" y="78295"/>
                  </a:lnTo>
                  <a:lnTo>
                    <a:pt x="178562" y="43865"/>
                  </a:lnTo>
                  <a:lnTo>
                    <a:pt x="177215" y="42176"/>
                  </a:lnTo>
                  <a:lnTo>
                    <a:pt x="133121" y="31559"/>
                  </a:lnTo>
                  <a:lnTo>
                    <a:pt x="132753" y="31470"/>
                  </a:lnTo>
                  <a:lnTo>
                    <a:pt x="132549" y="31407"/>
                  </a:lnTo>
                  <a:lnTo>
                    <a:pt x="122732" y="29044"/>
                  </a:lnTo>
                  <a:lnTo>
                    <a:pt x="122313" y="28994"/>
                  </a:lnTo>
                  <a:lnTo>
                    <a:pt x="121932" y="29006"/>
                  </a:lnTo>
                  <a:lnTo>
                    <a:pt x="120573" y="30772"/>
                  </a:lnTo>
                  <a:lnTo>
                    <a:pt x="121412" y="73825"/>
                  </a:lnTo>
                  <a:lnTo>
                    <a:pt x="122707" y="75488"/>
                  </a:lnTo>
                  <a:lnTo>
                    <a:pt x="122885" y="75526"/>
                  </a:lnTo>
                  <a:lnTo>
                    <a:pt x="177025" y="88874"/>
                  </a:lnTo>
                  <a:lnTo>
                    <a:pt x="177444" y="88938"/>
                  </a:lnTo>
                  <a:lnTo>
                    <a:pt x="177647" y="88938"/>
                  </a:lnTo>
                  <a:lnTo>
                    <a:pt x="177990" y="88874"/>
                  </a:lnTo>
                  <a:lnTo>
                    <a:pt x="179209" y="87426"/>
                  </a:lnTo>
                  <a:lnTo>
                    <a:pt x="179209" y="87160"/>
                  </a:lnTo>
                  <a:close/>
                </a:path>
                <a:path w="299085" h="119379">
                  <a:moveTo>
                    <a:pt x="298716" y="115265"/>
                  </a:moveTo>
                  <a:lnTo>
                    <a:pt x="298691" y="110070"/>
                  </a:lnTo>
                  <a:lnTo>
                    <a:pt x="298691" y="108267"/>
                  </a:lnTo>
                  <a:lnTo>
                    <a:pt x="298665" y="106438"/>
                  </a:lnTo>
                  <a:lnTo>
                    <a:pt x="298564" y="74955"/>
                  </a:lnTo>
                  <a:lnTo>
                    <a:pt x="298564" y="73126"/>
                  </a:lnTo>
                  <a:lnTo>
                    <a:pt x="298551" y="71323"/>
                  </a:lnTo>
                  <a:lnTo>
                    <a:pt x="263779" y="62966"/>
                  </a:lnTo>
                  <a:lnTo>
                    <a:pt x="263652" y="62915"/>
                  </a:lnTo>
                  <a:lnTo>
                    <a:pt x="253771" y="60566"/>
                  </a:lnTo>
                  <a:lnTo>
                    <a:pt x="253377" y="60502"/>
                  </a:lnTo>
                  <a:lnTo>
                    <a:pt x="253174" y="60502"/>
                  </a:lnTo>
                  <a:lnTo>
                    <a:pt x="252679" y="60629"/>
                  </a:lnTo>
                  <a:lnTo>
                    <a:pt x="252234" y="60871"/>
                  </a:lnTo>
                  <a:lnTo>
                    <a:pt x="251841" y="61391"/>
                  </a:lnTo>
                  <a:lnTo>
                    <a:pt x="251790" y="61556"/>
                  </a:lnTo>
                  <a:lnTo>
                    <a:pt x="251714" y="61696"/>
                  </a:lnTo>
                  <a:lnTo>
                    <a:pt x="251625" y="62268"/>
                  </a:lnTo>
                  <a:lnTo>
                    <a:pt x="251968" y="105981"/>
                  </a:lnTo>
                  <a:lnTo>
                    <a:pt x="252933" y="107569"/>
                  </a:lnTo>
                  <a:lnTo>
                    <a:pt x="253072" y="107657"/>
                  </a:lnTo>
                  <a:lnTo>
                    <a:pt x="253263" y="107696"/>
                  </a:lnTo>
                  <a:lnTo>
                    <a:pt x="253453" y="107746"/>
                  </a:lnTo>
                  <a:lnTo>
                    <a:pt x="298716" y="118910"/>
                  </a:lnTo>
                  <a:lnTo>
                    <a:pt x="298716" y="117094"/>
                  </a:lnTo>
                  <a:lnTo>
                    <a:pt x="298716" y="115265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248888" y="6295935"/>
              <a:ext cx="140970" cy="46355"/>
            </a:xfrm>
            <a:custGeom>
              <a:avLst/>
              <a:gdLst/>
              <a:ahLst/>
              <a:cxnLst/>
              <a:rect l="l" t="t" r="r" b="b"/>
              <a:pathLst>
                <a:path w="140970" h="46354">
                  <a:moveTo>
                    <a:pt x="14681" y="5219"/>
                  </a:moveTo>
                  <a:lnTo>
                    <a:pt x="13436" y="2984"/>
                  </a:lnTo>
                  <a:lnTo>
                    <a:pt x="13131" y="2921"/>
                  </a:lnTo>
                  <a:lnTo>
                    <a:pt x="8940" y="1841"/>
                  </a:lnTo>
                  <a:lnTo>
                    <a:pt x="8940" y="5486"/>
                  </a:lnTo>
                  <a:lnTo>
                    <a:pt x="3721" y="9334"/>
                  </a:lnTo>
                  <a:lnTo>
                    <a:pt x="3581" y="4076"/>
                  </a:lnTo>
                  <a:lnTo>
                    <a:pt x="8940" y="5486"/>
                  </a:lnTo>
                  <a:lnTo>
                    <a:pt x="8940" y="1841"/>
                  </a:lnTo>
                  <a:lnTo>
                    <a:pt x="2209" y="76"/>
                  </a:lnTo>
                  <a:lnTo>
                    <a:pt x="1981" y="12"/>
                  </a:lnTo>
                  <a:lnTo>
                    <a:pt x="1778" y="0"/>
                  </a:lnTo>
                  <a:lnTo>
                    <a:pt x="0" y="1828"/>
                  </a:lnTo>
                  <a:lnTo>
                    <a:pt x="203" y="1663"/>
                  </a:lnTo>
                  <a:lnTo>
                    <a:pt x="152" y="1828"/>
                  </a:lnTo>
                  <a:lnTo>
                    <a:pt x="0" y="1828"/>
                  </a:lnTo>
                  <a:lnTo>
                    <a:pt x="292" y="12776"/>
                  </a:lnTo>
                  <a:lnTo>
                    <a:pt x="1778" y="14490"/>
                  </a:lnTo>
                  <a:lnTo>
                    <a:pt x="2273" y="14490"/>
                  </a:lnTo>
                  <a:lnTo>
                    <a:pt x="2603" y="14427"/>
                  </a:lnTo>
                  <a:lnTo>
                    <a:pt x="3048" y="14224"/>
                  </a:lnTo>
                  <a:lnTo>
                    <a:pt x="3263" y="14046"/>
                  </a:lnTo>
                  <a:lnTo>
                    <a:pt x="14008" y="6108"/>
                  </a:lnTo>
                  <a:lnTo>
                    <a:pt x="14160" y="5994"/>
                  </a:lnTo>
                  <a:lnTo>
                    <a:pt x="14427" y="5689"/>
                  </a:lnTo>
                  <a:lnTo>
                    <a:pt x="14528" y="5537"/>
                  </a:lnTo>
                  <a:lnTo>
                    <a:pt x="14681" y="5219"/>
                  </a:lnTo>
                  <a:close/>
                </a:path>
                <a:path w="140970" h="46354">
                  <a:moveTo>
                    <a:pt x="140360" y="36525"/>
                  </a:moveTo>
                  <a:lnTo>
                    <a:pt x="139128" y="34290"/>
                  </a:lnTo>
                  <a:lnTo>
                    <a:pt x="138976" y="34239"/>
                  </a:lnTo>
                  <a:lnTo>
                    <a:pt x="138798" y="34226"/>
                  </a:lnTo>
                  <a:lnTo>
                    <a:pt x="134620" y="33147"/>
                  </a:lnTo>
                  <a:lnTo>
                    <a:pt x="134620" y="36779"/>
                  </a:lnTo>
                  <a:lnTo>
                    <a:pt x="129400" y="40627"/>
                  </a:lnTo>
                  <a:lnTo>
                    <a:pt x="129247" y="35382"/>
                  </a:lnTo>
                  <a:lnTo>
                    <a:pt x="134620" y="36779"/>
                  </a:lnTo>
                  <a:lnTo>
                    <a:pt x="134620" y="33147"/>
                  </a:lnTo>
                  <a:lnTo>
                    <a:pt x="127863" y="31369"/>
                  </a:lnTo>
                  <a:lnTo>
                    <a:pt x="127469" y="31318"/>
                  </a:lnTo>
                  <a:lnTo>
                    <a:pt x="127076" y="31330"/>
                  </a:lnTo>
                  <a:lnTo>
                    <a:pt x="125717" y="33083"/>
                  </a:lnTo>
                  <a:lnTo>
                    <a:pt x="125679" y="33375"/>
                  </a:lnTo>
                  <a:lnTo>
                    <a:pt x="125984" y="44094"/>
                  </a:lnTo>
                  <a:lnTo>
                    <a:pt x="127622" y="45796"/>
                  </a:lnTo>
                  <a:lnTo>
                    <a:pt x="128257" y="45745"/>
                  </a:lnTo>
                  <a:lnTo>
                    <a:pt x="128435" y="45681"/>
                  </a:lnTo>
                  <a:lnTo>
                    <a:pt x="128778" y="45478"/>
                  </a:lnTo>
                  <a:lnTo>
                    <a:pt x="128981" y="45313"/>
                  </a:lnTo>
                  <a:lnTo>
                    <a:pt x="129108" y="45224"/>
                  </a:lnTo>
                  <a:lnTo>
                    <a:pt x="139674" y="37414"/>
                  </a:lnTo>
                  <a:lnTo>
                    <a:pt x="139992" y="37147"/>
                  </a:lnTo>
                  <a:lnTo>
                    <a:pt x="140220" y="36842"/>
                  </a:lnTo>
                  <a:lnTo>
                    <a:pt x="140360" y="365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193097" y="6208521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4" h="12064">
                  <a:moveTo>
                    <a:pt x="4686" y="0"/>
                  </a:moveTo>
                  <a:lnTo>
                    <a:pt x="495" y="1206"/>
                  </a:lnTo>
                  <a:lnTo>
                    <a:pt x="0" y="4038"/>
                  </a:lnTo>
                  <a:lnTo>
                    <a:pt x="2908" y="9740"/>
                  </a:lnTo>
                  <a:lnTo>
                    <a:pt x="5778" y="11569"/>
                  </a:lnTo>
                  <a:lnTo>
                    <a:pt x="9944" y="10363"/>
                  </a:lnTo>
                  <a:lnTo>
                    <a:pt x="10464" y="7556"/>
                  </a:lnTo>
                  <a:lnTo>
                    <a:pt x="9029" y="4699"/>
                  </a:lnTo>
                  <a:lnTo>
                    <a:pt x="7569" y="1828"/>
                  </a:lnTo>
                  <a:lnTo>
                    <a:pt x="46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176676" y="6344361"/>
              <a:ext cx="281940" cy="132080"/>
            </a:xfrm>
            <a:custGeom>
              <a:avLst/>
              <a:gdLst/>
              <a:ahLst/>
              <a:cxnLst/>
              <a:rect l="l" t="t" r="r" b="b"/>
              <a:pathLst>
                <a:path w="281939" h="132079">
                  <a:moveTo>
                    <a:pt x="3403" y="1384"/>
                  </a:moveTo>
                  <a:lnTo>
                    <a:pt x="152" y="0"/>
                  </a:lnTo>
                  <a:lnTo>
                    <a:pt x="76" y="190"/>
                  </a:lnTo>
                  <a:lnTo>
                    <a:pt x="25" y="393"/>
                  </a:lnTo>
                  <a:lnTo>
                    <a:pt x="0" y="584"/>
                  </a:lnTo>
                  <a:lnTo>
                    <a:pt x="0" y="952"/>
                  </a:lnTo>
                  <a:lnTo>
                    <a:pt x="800" y="2146"/>
                  </a:lnTo>
                  <a:lnTo>
                    <a:pt x="939" y="2247"/>
                  </a:lnTo>
                  <a:lnTo>
                    <a:pt x="1244" y="2374"/>
                  </a:lnTo>
                  <a:lnTo>
                    <a:pt x="1562" y="2451"/>
                  </a:lnTo>
                  <a:lnTo>
                    <a:pt x="1739" y="2476"/>
                  </a:lnTo>
                  <a:lnTo>
                    <a:pt x="1892" y="2476"/>
                  </a:lnTo>
                  <a:lnTo>
                    <a:pt x="2032" y="2451"/>
                  </a:lnTo>
                  <a:lnTo>
                    <a:pt x="2235" y="2438"/>
                  </a:lnTo>
                  <a:lnTo>
                    <a:pt x="3073" y="1892"/>
                  </a:lnTo>
                  <a:lnTo>
                    <a:pt x="3200" y="1752"/>
                  </a:lnTo>
                  <a:lnTo>
                    <a:pt x="3302" y="1587"/>
                  </a:lnTo>
                  <a:lnTo>
                    <a:pt x="3403" y="1384"/>
                  </a:lnTo>
                  <a:close/>
                </a:path>
                <a:path w="281939" h="132079">
                  <a:moveTo>
                    <a:pt x="19989" y="70599"/>
                  </a:moveTo>
                  <a:lnTo>
                    <a:pt x="18808" y="69164"/>
                  </a:lnTo>
                  <a:lnTo>
                    <a:pt x="18554" y="69062"/>
                  </a:lnTo>
                  <a:lnTo>
                    <a:pt x="18427" y="69024"/>
                  </a:lnTo>
                  <a:lnTo>
                    <a:pt x="18211" y="68961"/>
                  </a:lnTo>
                  <a:lnTo>
                    <a:pt x="18008" y="68910"/>
                  </a:lnTo>
                  <a:lnTo>
                    <a:pt x="17716" y="68783"/>
                  </a:lnTo>
                  <a:lnTo>
                    <a:pt x="17310" y="68719"/>
                  </a:lnTo>
                  <a:lnTo>
                    <a:pt x="16967" y="68745"/>
                  </a:lnTo>
                  <a:lnTo>
                    <a:pt x="15633" y="69900"/>
                  </a:lnTo>
                  <a:lnTo>
                    <a:pt x="15633" y="71208"/>
                  </a:lnTo>
                  <a:lnTo>
                    <a:pt x="16700" y="72186"/>
                  </a:lnTo>
                  <a:lnTo>
                    <a:pt x="16967" y="72288"/>
                  </a:lnTo>
                  <a:lnTo>
                    <a:pt x="17233" y="72377"/>
                  </a:lnTo>
                  <a:lnTo>
                    <a:pt x="17564" y="72478"/>
                  </a:lnTo>
                  <a:lnTo>
                    <a:pt x="17691" y="72491"/>
                  </a:lnTo>
                  <a:lnTo>
                    <a:pt x="17881" y="72555"/>
                  </a:lnTo>
                  <a:lnTo>
                    <a:pt x="18084" y="72593"/>
                  </a:lnTo>
                  <a:lnTo>
                    <a:pt x="18262" y="72618"/>
                  </a:lnTo>
                  <a:lnTo>
                    <a:pt x="18453" y="72593"/>
                  </a:lnTo>
                  <a:lnTo>
                    <a:pt x="18630" y="72580"/>
                  </a:lnTo>
                  <a:lnTo>
                    <a:pt x="19596" y="71958"/>
                  </a:lnTo>
                  <a:lnTo>
                    <a:pt x="19850" y="71539"/>
                  </a:lnTo>
                  <a:lnTo>
                    <a:pt x="19900" y="71386"/>
                  </a:lnTo>
                  <a:lnTo>
                    <a:pt x="19939" y="71234"/>
                  </a:lnTo>
                  <a:lnTo>
                    <a:pt x="19989" y="70904"/>
                  </a:lnTo>
                  <a:lnTo>
                    <a:pt x="19989" y="70599"/>
                  </a:lnTo>
                  <a:close/>
                </a:path>
                <a:path w="281939" h="132079">
                  <a:moveTo>
                    <a:pt x="26466" y="72580"/>
                  </a:moveTo>
                  <a:lnTo>
                    <a:pt x="26441" y="72415"/>
                  </a:lnTo>
                  <a:lnTo>
                    <a:pt x="26441" y="72263"/>
                  </a:lnTo>
                  <a:lnTo>
                    <a:pt x="26416" y="72097"/>
                  </a:lnTo>
                  <a:lnTo>
                    <a:pt x="25768" y="71145"/>
                  </a:lnTo>
                  <a:lnTo>
                    <a:pt x="25628" y="71043"/>
                  </a:lnTo>
                  <a:lnTo>
                    <a:pt x="25450" y="70942"/>
                  </a:lnTo>
                  <a:lnTo>
                    <a:pt x="25057" y="70840"/>
                  </a:lnTo>
                  <a:lnTo>
                    <a:pt x="24688" y="70751"/>
                  </a:lnTo>
                  <a:lnTo>
                    <a:pt x="24282" y="70675"/>
                  </a:lnTo>
                  <a:lnTo>
                    <a:pt x="24117" y="70612"/>
                  </a:lnTo>
                  <a:lnTo>
                    <a:pt x="23964" y="70586"/>
                  </a:lnTo>
                  <a:lnTo>
                    <a:pt x="23520" y="70497"/>
                  </a:lnTo>
                  <a:lnTo>
                    <a:pt x="23431" y="70802"/>
                  </a:lnTo>
                  <a:lnTo>
                    <a:pt x="23495" y="70497"/>
                  </a:lnTo>
                  <a:lnTo>
                    <a:pt x="23266" y="70446"/>
                  </a:lnTo>
                  <a:lnTo>
                    <a:pt x="23075" y="70434"/>
                  </a:lnTo>
                  <a:lnTo>
                    <a:pt x="22834" y="70446"/>
                  </a:lnTo>
                  <a:lnTo>
                    <a:pt x="21386" y="72656"/>
                  </a:lnTo>
                  <a:lnTo>
                    <a:pt x="21551" y="73113"/>
                  </a:lnTo>
                  <a:lnTo>
                    <a:pt x="22948" y="73977"/>
                  </a:lnTo>
                  <a:lnTo>
                    <a:pt x="23317" y="74066"/>
                  </a:lnTo>
                  <a:lnTo>
                    <a:pt x="23660" y="74142"/>
                  </a:lnTo>
                  <a:lnTo>
                    <a:pt x="23939" y="74206"/>
                  </a:lnTo>
                  <a:lnTo>
                    <a:pt x="24358" y="74282"/>
                  </a:lnTo>
                  <a:lnTo>
                    <a:pt x="24561" y="74320"/>
                  </a:lnTo>
                  <a:lnTo>
                    <a:pt x="24955" y="74320"/>
                  </a:lnTo>
                  <a:lnTo>
                    <a:pt x="26390" y="73075"/>
                  </a:lnTo>
                  <a:lnTo>
                    <a:pt x="26466" y="72580"/>
                  </a:lnTo>
                  <a:close/>
                </a:path>
                <a:path w="281939" h="132079">
                  <a:moveTo>
                    <a:pt x="91008" y="90297"/>
                  </a:moveTo>
                  <a:lnTo>
                    <a:pt x="90220" y="59448"/>
                  </a:lnTo>
                  <a:lnTo>
                    <a:pt x="90246" y="59182"/>
                  </a:lnTo>
                  <a:lnTo>
                    <a:pt x="90220" y="59055"/>
                  </a:lnTo>
                  <a:lnTo>
                    <a:pt x="90182" y="58839"/>
                  </a:lnTo>
                  <a:lnTo>
                    <a:pt x="90119" y="58597"/>
                  </a:lnTo>
                  <a:lnTo>
                    <a:pt x="90043" y="58458"/>
                  </a:lnTo>
                  <a:lnTo>
                    <a:pt x="89966" y="58267"/>
                  </a:lnTo>
                  <a:lnTo>
                    <a:pt x="89865" y="58102"/>
                  </a:lnTo>
                  <a:lnTo>
                    <a:pt x="89750" y="57975"/>
                  </a:lnTo>
                  <a:lnTo>
                    <a:pt x="89623" y="57848"/>
                  </a:lnTo>
                  <a:lnTo>
                    <a:pt x="89484" y="57746"/>
                  </a:lnTo>
                  <a:lnTo>
                    <a:pt x="89230" y="57619"/>
                  </a:lnTo>
                  <a:lnTo>
                    <a:pt x="89077" y="57556"/>
                  </a:lnTo>
                  <a:lnTo>
                    <a:pt x="88900" y="57518"/>
                  </a:lnTo>
                  <a:lnTo>
                    <a:pt x="88709" y="57454"/>
                  </a:lnTo>
                  <a:lnTo>
                    <a:pt x="88506" y="57454"/>
                  </a:lnTo>
                  <a:lnTo>
                    <a:pt x="88290" y="57480"/>
                  </a:lnTo>
                  <a:lnTo>
                    <a:pt x="88112" y="57518"/>
                  </a:lnTo>
                  <a:lnTo>
                    <a:pt x="87617" y="57607"/>
                  </a:lnTo>
                  <a:lnTo>
                    <a:pt x="87439" y="57670"/>
                  </a:lnTo>
                  <a:lnTo>
                    <a:pt x="87439" y="89433"/>
                  </a:lnTo>
                  <a:lnTo>
                    <a:pt x="73685" y="97561"/>
                  </a:lnTo>
                  <a:lnTo>
                    <a:pt x="73520" y="97243"/>
                  </a:lnTo>
                  <a:lnTo>
                    <a:pt x="73253" y="96723"/>
                  </a:lnTo>
                  <a:lnTo>
                    <a:pt x="73075" y="96469"/>
                  </a:lnTo>
                  <a:lnTo>
                    <a:pt x="72948" y="96227"/>
                  </a:lnTo>
                  <a:lnTo>
                    <a:pt x="72783" y="95973"/>
                  </a:lnTo>
                  <a:lnTo>
                    <a:pt x="72402" y="95516"/>
                  </a:lnTo>
                  <a:lnTo>
                    <a:pt x="72237" y="95250"/>
                  </a:lnTo>
                  <a:lnTo>
                    <a:pt x="72034" y="95046"/>
                  </a:lnTo>
                  <a:lnTo>
                    <a:pt x="71831" y="94805"/>
                  </a:lnTo>
                  <a:lnTo>
                    <a:pt x="71386" y="94348"/>
                  </a:lnTo>
                  <a:lnTo>
                    <a:pt x="71196" y="94119"/>
                  </a:lnTo>
                  <a:lnTo>
                    <a:pt x="70700" y="93713"/>
                  </a:lnTo>
                  <a:lnTo>
                    <a:pt x="70370" y="93421"/>
                  </a:lnTo>
                  <a:lnTo>
                    <a:pt x="73926" y="88988"/>
                  </a:lnTo>
                  <a:lnTo>
                    <a:pt x="74117" y="88823"/>
                  </a:lnTo>
                  <a:lnTo>
                    <a:pt x="74320" y="88557"/>
                  </a:lnTo>
                  <a:lnTo>
                    <a:pt x="74460" y="88214"/>
                  </a:lnTo>
                  <a:lnTo>
                    <a:pt x="74510" y="87617"/>
                  </a:lnTo>
                  <a:lnTo>
                    <a:pt x="74371" y="81394"/>
                  </a:lnTo>
                  <a:lnTo>
                    <a:pt x="74714" y="81267"/>
                  </a:lnTo>
                  <a:lnTo>
                    <a:pt x="86880" y="66725"/>
                  </a:lnTo>
                  <a:lnTo>
                    <a:pt x="87439" y="89433"/>
                  </a:lnTo>
                  <a:lnTo>
                    <a:pt x="87439" y="57670"/>
                  </a:lnTo>
                  <a:lnTo>
                    <a:pt x="87147" y="57746"/>
                  </a:lnTo>
                  <a:lnTo>
                    <a:pt x="86944" y="57835"/>
                  </a:lnTo>
                  <a:lnTo>
                    <a:pt x="86080" y="58127"/>
                  </a:lnTo>
                  <a:lnTo>
                    <a:pt x="85826" y="58242"/>
                  </a:lnTo>
                  <a:lnTo>
                    <a:pt x="85623" y="58343"/>
                  </a:lnTo>
                  <a:lnTo>
                    <a:pt x="85458" y="58496"/>
                  </a:lnTo>
                  <a:lnTo>
                    <a:pt x="85115" y="58686"/>
                  </a:lnTo>
                  <a:lnTo>
                    <a:pt x="84721" y="59004"/>
                  </a:lnTo>
                  <a:lnTo>
                    <a:pt x="84556" y="59194"/>
                  </a:lnTo>
                  <a:lnTo>
                    <a:pt x="84442" y="59359"/>
                  </a:lnTo>
                  <a:lnTo>
                    <a:pt x="84315" y="59486"/>
                  </a:lnTo>
                  <a:lnTo>
                    <a:pt x="84239" y="59664"/>
                  </a:lnTo>
                  <a:lnTo>
                    <a:pt x="84010" y="59994"/>
                  </a:lnTo>
                  <a:lnTo>
                    <a:pt x="83947" y="60325"/>
                  </a:lnTo>
                  <a:lnTo>
                    <a:pt x="83807" y="62217"/>
                  </a:lnTo>
                  <a:lnTo>
                    <a:pt x="83680" y="62217"/>
                  </a:lnTo>
                  <a:lnTo>
                    <a:pt x="83680" y="63728"/>
                  </a:lnTo>
                  <a:lnTo>
                    <a:pt x="83566" y="65176"/>
                  </a:lnTo>
                  <a:lnTo>
                    <a:pt x="72186" y="78435"/>
                  </a:lnTo>
                  <a:lnTo>
                    <a:pt x="72034" y="78473"/>
                  </a:lnTo>
                  <a:lnTo>
                    <a:pt x="71882" y="78536"/>
                  </a:lnTo>
                  <a:lnTo>
                    <a:pt x="71742" y="78587"/>
                  </a:lnTo>
                  <a:lnTo>
                    <a:pt x="71488" y="78740"/>
                  </a:lnTo>
                  <a:lnTo>
                    <a:pt x="71335" y="78867"/>
                  </a:lnTo>
                  <a:lnTo>
                    <a:pt x="70904" y="79514"/>
                  </a:lnTo>
                  <a:lnTo>
                    <a:pt x="70853" y="79692"/>
                  </a:lnTo>
                  <a:lnTo>
                    <a:pt x="70802" y="79921"/>
                  </a:lnTo>
                  <a:lnTo>
                    <a:pt x="70789" y="80225"/>
                  </a:lnTo>
                  <a:lnTo>
                    <a:pt x="70967" y="87096"/>
                  </a:lnTo>
                  <a:lnTo>
                    <a:pt x="66598" y="92506"/>
                  </a:lnTo>
                  <a:lnTo>
                    <a:pt x="66459" y="92684"/>
                  </a:lnTo>
                  <a:lnTo>
                    <a:pt x="66205" y="93129"/>
                  </a:lnTo>
                  <a:lnTo>
                    <a:pt x="66128" y="93319"/>
                  </a:lnTo>
                  <a:lnTo>
                    <a:pt x="66078" y="93649"/>
                  </a:lnTo>
                  <a:lnTo>
                    <a:pt x="66078" y="93814"/>
                  </a:lnTo>
                  <a:lnTo>
                    <a:pt x="66700" y="95046"/>
                  </a:lnTo>
                  <a:lnTo>
                    <a:pt x="66878" y="95161"/>
                  </a:lnTo>
                  <a:lnTo>
                    <a:pt x="67017" y="95262"/>
                  </a:lnTo>
                  <a:lnTo>
                    <a:pt x="67551" y="95656"/>
                  </a:lnTo>
                  <a:lnTo>
                    <a:pt x="68364" y="96329"/>
                  </a:lnTo>
                  <a:lnTo>
                    <a:pt x="68541" y="96494"/>
                  </a:lnTo>
                  <a:lnTo>
                    <a:pt x="68707" y="96672"/>
                  </a:lnTo>
                  <a:lnTo>
                    <a:pt x="69062" y="97002"/>
                  </a:lnTo>
                  <a:lnTo>
                    <a:pt x="69202" y="97193"/>
                  </a:lnTo>
                  <a:lnTo>
                    <a:pt x="69354" y="97332"/>
                  </a:lnTo>
                  <a:lnTo>
                    <a:pt x="69773" y="97828"/>
                  </a:lnTo>
                  <a:lnTo>
                    <a:pt x="69875" y="98018"/>
                  </a:lnTo>
                  <a:lnTo>
                    <a:pt x="70104" y="98323"/>
                  </a:lnTo>
                  <a:lnTo>
                    <a:pt x="70294" y="98679"/>
                  </a:lnTo>
                  <a:lnTo>
                    <a:pt x="70396" y="98831"/>
                  </a:lnTo>
                  <a:lnTo>
                    <a:pt x="70472" y="99009"/>
                  </a:lnTo>
                  <a:lnTo>
                    <a:pt x="70548" y="99148"/>
                  </a:lnTo>
                  <a:lnTo>
                    <a:pt x="70599" y="99314"/>
                  </a:lnTo>
                  <a:lnTo>
                    <a:pt x="70675" y="99479"/>
                  </a:lnTo>
                  <a:lnTo>
                    <a:pt x="70840" y="100114"/>
                  </a:lnTo>
                  <a:lnTo>
                    <a:pt x="70866" y="100279"/>
                  </a:lnTo>
                  <a:lnTo>
                    <a:pt x="70891" y="100495"/>
                  </a:lnTo>
                  <a:lnTo>
                    <a:pt x="70929" y="100634"/>
                  </a:lnTo>
                  <a:lnTo>
                    <a:pt x="70993" y="100838"/>
                  </a:lnTo>
                  <a:lnTo>
                    <a:pt x="71043" y="100965"/>
                  </a:lnTo>
                  <a:lnTo>
                    <a:pt x="71742" y="101752"/>
                  </a:lnTo>
                  <a:lnTo>
                    <a:pt x="71958" y="101866"/>
                  </a:lnTo>
                  <a:lnTo>
                    <a:pt x="72136" y="101930"/>
                  </a:lnTo>
                  <a:lnTo>
                    <a:pt x="72453" y="102006"/>
                  </a:lnTo>
                  <a:lnTo>
                    <a:pt x="72631" y="102006"/>
                  </a:lnTo>
                  <a:lnTo>
                    <a:pt x="73469" y="101765"/>
                  </a:lnTo>
                  <a:lnTo>
                    <a:pt x="73647" y="101688"/>
                  </a:lnTo>
                  <a:lnTo>
                    <a:pt x="90119" y="91948"/>
                  </a:lnTo>
                  <a:lnTo>
                    <a:pt x="90322" y="91808"/>
                  </a:lnTo>
                  <a:lnTo>
                    <a:pt x="90703" y="91414"/>
                  </a:lnTo>
                  <a:lnTo>
                    <a:pt x="90817" y="91274"/>
                  </a:lnTo>
                  <a:lnTo>
                    <a:pt x="90893" y="91109"/>
                  </a:lnTo>
                  <a:lnTo>
                    <a:pt x="91008" y="90297"/>
                  </a:lnTo>
                  <a:close/>
                </a:path>
                <a:path w="281939" h="132079">
                  <a:moveTo>
                    <a:pt x="130898" y="13004"/>
                  </a:moveTo>
                  <a:lnTo>
                    <a:pt x="130848" y="12712"/>
                  </a:lnTo>
                  <a:lnTo>
                    <a:pt x="130822" y="12509"/>
                  </a:lnTo>
                  <a:lnTo>
                    <a:pt x="130746" y="12357"/>
                  </a:lnTo>
                  <a:lnTo>
                    <a:pt x="130695" y="12204"/>
                  </a:lnTo>
                  <a:lnTo>
                    <a:pt x="130594" y="12077"/>
                  </a:lnTo>
                  <a:lnTo>
                    <a:pt x="130530" y="11938"/>
                  </a:lnTo>
                  <a:lnTo>
                    <a:pt x="130390" y="11798"/>
                  </a:lnTo>
                  <a:lnTo>
                    <a:pt x="130149" y="11582"/>
                  </a:lnTo>
                  <a:lnTo>
                    <a:pt x="130022" y="11518"/>
                  </a:lnTo>
                  <a:lnTo>
                    <a:pt x="129857" y="11417"/>
                  </a:lnTo>
                  <a:lnTo>
                    <a:pt x="129705" y="11379"/>
                  </a:lnTo>
                  <a:lnTo>
                    <a:pt x="129501" y="11315"/>
                  </a:lnTo>
                  <a:lnTo>
                    <a:pt x="129311" y="11303"/>
                  </a:lnTo>
                  <a:lnTo>
                    <a:pt x="129171" y="11303"/>
                  </a:lnTo>
                  <a:lnTo>
                    <a:pt x="128993" y="11315"/>
                  </a:lnTo>
                  <a:lnTo>
                    <a:pt x="128689" y="11341"/>
                  </a:lnTo>
                  <a:lnTo>
                    <a:pt x="128460" y="11379"/>
                  </a:lnTo>
                  <a:lnTo>
                    <a:pt x="126301" y="11709"/>
                  </a:lnTo>
                  <a:lnTo>
                    <a:pt x="112928" y="20662"/>
                  </a:lnTo>
                  <a:lnTo>
                    <a:pt x="113068" y="22479"/>
                  </a:lnTo>
                  <a:lnTo>
                    <a:pt x="113144" y="23126"/>
                  </a:lnTo>
                  <a:lnTo>
                    <a:pt x="113169" y="23342"/>
                  </a:lnTo>
                  <a:lnTo>
                    <a:pt x="113207" y="23622"/>
                  </a:lnTo>
                  <a:lnTo>
                    <a:pt x="113207" y="23837"/>
                  </a:lnTo>
                  <a:lnTo>
                    <a:pt x="113258" y="24320"/>
                  </a:lnTo>
                  <a:lnTo>
                    <a:pt x="113258" y="25209"/>
                  </a:lnTo>
                  <a:lnTo>
                    <a:pt x="113233" y="25450"/>
                  </a:lnTo>
                  <a:lnTo>
                    <a:pt x="113233" y="25666"/>
                  </a:lnTo>
                  <a:lnTo>
                    <a:pt x="113207" y="25869"/>
                  </a:lnTo>
                  <a:lnTo>
                    <a:pt x="113207" y="26085"/>
                  </a:lnTo>
                  <a:lnTo>
                    <a:pt x="113144" y="26289"/>
                  </a:lnTo>
                  <a:lnTo>
                    <a:pt x="113144" y="26466"/>
                  </a:lnTo>
                  <a:lnTo>
                    <a:pt x="113106" y="26924"/>
                  </a:lnTo>
                  <a:lnTo>
                    <a:pt x="113106" y="27076"/>
                  </a:lnTo>
                  <a:lnTo>
                    <a:pt x="113131" y="27241"/>
                  </a:lnTo>
                  <a:lnTo>
                    <a:pt x="113169" y="27482"/>
                  </a:lnTo>
                  <a:lnTo>
                    <a:pt x="113245" y="27660"/>
                  </a:lnTo>
                  <a:lnTo>
                    <a:pt x="113258" y="28727"/>
                  </a:lnTo>
                  <a:lnTo>
                    <a:pt x="112293" y="29667"/>
                  </a:lnTo>
                  <a:lnTo>
                    <a:pt x="112636" y="29845"/>
                  </a:lnTo>
                  <a:lnTo>
                    <a:pt x="112255" y="29667"/>
                  </a:lnTo>
                  <a:lnTo>
                    <a:pt x="112166" y="29895"/>
                  </a:lnTo>
                  <a:lnTo>
                    <a:pt x="112090" y="30022"/>
                  </a:lnTo>
                  <a:lnTo>
                    <a:pt x="112001" y="30213"/>
                  </a:lnTo>
                  <a:lnTo>
                    <a:pt x="111887" y="30594"/>
                  </a:lnTo>
                  <a:lnTo>
                    <a:pt x="111861" y="30784"/>
                  </a:lnTo>
                  <a:lnTo>
                    <a:pt x="111887" y="30937"/>
                  </a:lnTo>
                  <a:lnTo>
                    <a:pt x="111925" y="31165"/>
                  </a:lnTo>
                  <a:lnTo>
                    <a:pt x="111950" y="31305"/>
                  </a:lnTo>
                  <a:lnTo>
                    <a:pt x="112001" y="31457"/>
                  </a:lnTo>
                  <a:lnTo>
                    <a:pt x="112064" y="31623"/>
                  </a:lnTo>
                  <a:lnTo>
                    <a:pt x="112255" y="31902"/>
                  </a:lnTo>
                  <a:lnTo>
                    <a:pt x="112496" y="32143"/>
                  </a:lnTo>
                  <a:lnTo>
                    <a:pt x="112763" y="32308"/>
                  </a:lnTo>
                  <a:lnTo>
                    <a:pt x="112915" y="32397"/>
                  </a:lnTo>
                  <a:lnTo>
                    <a:pt x="113068" y="32473"/>
                  </a:lnTo>
                  <a:lnTo>
                    <a:pt x="113347" y="32550"/>
                  </a:lnTo>
                  <a:lnTo>
                    <a:pt x="114261" y="74383"/>
                  </a:lnTo>
                  <a:lnTo>
                    <a:pt x="114249" y="74510"/>
                  </a:lnTo>
                  <a:lnTo>
                    <a:pt x="114312" y="74968"/>
                  </a:lnTo>
                  <a:lnTo>
                    <a:pt x="114363" y="75196"/>
                  </a:lnTo>
                  <a:lnTo>
                    <a:pt x="114452" y="75374"/>
                  </a:lnTo>
                  <a:lnTo>
                    <a:pt x="114554" y="75514"/>
                  </a:lnTo>
                  <a:lnTo>
                    <a:pt x="114630" y="75666"/>
                  </a:lnTo>
                  <a:lnTo>
                    <a:pt x="114846" y="75907"/>
                  </a:lnTo>
                  <a:lnTo>
                    <a:pt x="114998" y="76009"/>
                  </a:lnTo>
                  <a:lnTo>
                    <a:pt x="115214" y="76149"/>
                  </a:lnTo>
                  <a:lnTo>
                    <a:pt x="115341" y="76200"/>
                  </a:lnTo>
                  <a:lnTo>
                    <a:pt x="115671" y="76327"/>
                  </a:lnTo>
                  <a:lnTo>
                    <a:pt x="115836" y="76352"/>
                  </a:lnTo>
                  <a:lnTo>
                    <a:pt x="116014" y="76365"/>
                  </a:lnTo>
                  <a:lnTo>
                    <a:pt x="116192" y="76352"/>
                  </a:lnTo>
                  <a:lnTo>
                    <a:pt x="116382" y="76301"/>
                  </a:lnTo>
                  <a:lnTo>
                    <a:pt x="116560" y="76263"/>
                  </a:lnTo>
                  <a:lnTo>
                    <a:pt x="116738" y="76200"/>
                  </a:lnTo>
                  <a:lnTo>
                    <a:pt x="116865" y="76149"/>
                  </a:lnTo>
                  <a:lnTo>
                    <a:pt x="117017" y="76073"/>
                  </a:lnTo>
                  <a:lnTo>
                    <a:pt x="117233" y="75907"/>
                  </a:lnTo>
                  <a:lnTo>
                    <a:pt x="117602" y="75692"/>
                  </a:lnTo>
                  <a:lnTo>
                    <a:pt x="117779" y="75590"/>
                  </a:lnTo>
                  <a:lnTo>
                    <a:pt x="118059" y="75336"/>
                  </a:lnTo>
                  <a:lnTo>
                    <a:pt x="118364" y="74879"/>
                  </a:lnTo>
                  <a:lnTo>
                    <a:pt x="118427" y="74155"/>
                  </a:lnTo>
                  <a:lnTo>
                    <a:pt x="118440" y="73964"/>
                  </a:lnTo>
                  <a:lnTo>
                    <a:pt x="117348" y="24752"/>
                  </a:lnTo>
                  <a:lnTo>
                    <a:pt x="117373" y="24574"/>
                  </a:lnTo>
                  <a:lnTo>
                    <a:pt x="117386" y="23939"/>
                  </a:lnTo>
                  <a:lnTo>
                    <a:pt x="129438" y="14833"/>
                  </a:lnTo>
                  <a:lnTo>
                    <a:pt x="130594" y="14122"/>
                  </a:lnTo>
                  <a:lnTo>
                    <a:pt x="130695" y="13982"/>
                  </a:lnTo>
                  <a:lnTo>
                    <a:pt x="130746" y="13843"/>
                  </a:lnTo>
                  <a:lnTo>
                    <a:pt x="130873" y="13500"/>
                  </a:lnTo>
                  <a:lnTo>
                    <a:pt x="130898" y="13347"/>
                  </a:lnTo>
                  <a:lnTo>
                    <a:pt x="130898" y="13208"/>
                  </a:lnTo>
                  <a:lnTo>
                    <a:pt x="130898" y="13055"/>
                  </a:lnTo>
                  <a:close/>
                </a:path>
                <a:path w="281939" h="132079">
                  <a:moveTo>
                    <a:pt x="205511" y="117640"/>
                  </a:moveTo>
                  <a:lnTo>
                    <a:pt x="205041" y="88734"/>
                  </a:lnTo>
                  <a:lnTo>
                    <a:pt x="205066" y="88595"/>
                  </a:lnTo>
                  <a:lnTo>
                    <a:pt x="205066" y="88430"/>
                  </a:lnTo>
                  <a:lnTo>
                    <a:pt x="205041" y="88265"/>
                  </a:lnTo>
                  <a:lnTo>
                    <a:pt x="205016" y="88061"/>
                  </a:lnTo>
                  <a:lnTo>
                    <a:pt x="204990" y="87934"/>
                  </a:lnTo>
                  <a:lnTo>
                    <a:pt x="204939" y="87769"/>
                  </a:lnTo>
                  <a:lnTo>
                    <a:pt x="204851" y="87630"/>
                  </a:lnTo>
                  <a:lnTo>
                    <a:pt x="204762" y="87477"/>
                  </a:lnTo>
                  <a:lnTo>
                    <a:pt x="204571" y="87210"/>
                  </a:lnTo>
                  <a:lnTo>
                    <a:pt x="204444" y="87122"/>
                  </a:lnTo>
                  <a:lnTo>
                    <a:pt x="204317" y="87007"/>
                  </a:lnTo>
                  <a:lnTo>
                    <a:pt x="204165" y="86918"/>
                  </a:lnTo>
                  <a:lnTo>
                    <a:pt x="204000" y="86868"/>
                  </a:lnTo>
                  <a:lnTo>
                    <a:pt x="203746" y="86779"/>
                  </a:lnTo>
                  <a:lnTo>
                    <a:pt x="203454" y="86715"/>
                  </a:lnTo>
                  <a:lnTo>
                    <a:pt x="203250" y="86715"/>
                  </a:lnTo>
                  <a:lnTo>
                    <a:pt x="202958" y="86741"/>
                  </a:lnTo>
                  <a:lnTo>
                    <a:pt x="202704" y="86741"/>
                  </a:lnTo>
                  <a:lnTo>
                    <a:pt x="201955" y="86804"/>
                  </a:lnTo>
                  <a:lnTo>
                    <a:pt x="201955" y="116687"/>
                  </a:lnTo>
                  <a:lnTo>
                    <a:pt x="184365" y="127038"/>
                  </a:lnTo>
                  <a:lnTo>
                    <a:pt x="184099" y="126466"/>
                  </a:lnTo>
                  <a:lnTo>
                    <a:pt x="183476" y="125476"/>
                  </a:lnTo>
                  <a:lnTo>
                    <a:pt x="183108" y="124980"/>
                  </a:lnTo>
                  <a:lnTo>
                    <a:pt x="182918" y="124764"/>
                  </a:lnTo>
                  <a:lnTo>
                    <a:pt x="182740" y="124523"/>
                  </a:lnTo>
                  <a:lnTo>
                    <a:pt x="182511" y="124307"/>
                  </a:lnTo>
                  <a:lnTo>
                    <a:pt x="182118" y="123850"/>
                  </a:lnTo>
                  <a:lnTo>
                    <a:pt x="181864" y="123634"/>
                  </a:lnTo>
                  <a:lnTo>
                    <a:pt x="181673" y="123418"/>
                  </a:lnTo>
                  <a:lnTo>
                    <a:pt x="181419" y="123190"/>
                  </a:lnTo>
                  <a:lnTo>
                    <a:pt x="181114" y="122961"/>
                  </a:lnTo>
                  <a:lnTo>
                    <a:pt x="184810" y="118427"/>
                  </a:lnTo>
                  <a:lnTo>
                    <a:pt x="184975" y="118262"/>
                  </a:lnTo>
                  <a:lnTo>
                    <a:pt x="185140" y="117932"/>
                  </a:lnTo>
                  <a:lnTo>
                    <a:pt x="185267" y="117436"/>
                  </a:lnTo>
                  <a:lnTo>
                    <a:pt x="185293" y="117170"/>
                  </a:lnTo>
                  <a:lnTo>
                    <a:pt x="185191" y="117436"/>
                  </a:lnTo>
                  <a:lnTo>
                    <a:pt x="185166" y="110998"/>
                  </a:lnTo>
                  <a:lnTo>
                    <a:pt x="198145" y="91846"/>
                  </a:lnTo>
                  <a:lnTo>
                    <a:pt x="198170" y="91389"/>
                  </a:lnTo>
                  <a:lnTo>
                    <a:pt x="198170" y="91262"/>
                  </a:lnTo>
                  <a:lnTo>
                    <a:pt x="198335" y="91147"/>
                  </a:lnTo>
                  <a:lnTo>
                    <a:pt x="198513" y="91046"/>
                  </a:lnTo>
                  <a:lnTo>
                    <a:pt x="198742" y="90970"/>
                  </a:lnTo>
                  <a:lnTo>
                    <a:pt x="198882" y="90906"/>
                  </a:lnTo>
                  <a:lnTo>
                    <a:pt x="199009" y="90881"/>
                  </a:lnTo>
                  <a:lnTo>
                    <a:pt x="199161" y="90817"/>
                  </a:lnTo>
                  <a:lnTo>
                    <a:pt x="199478" y="90741"/>
                  </a:lnTo>
                  <a:lnTo>
                    <a:pt x="199631" y="90678"/>
                  </a:lnTo>
                  <a:lnTo>
                    <a:pt x="200393" y="90538"/>
                  </a:lnTo>
                  <a:lnTo>
                    <a:pt x="201015" y="90436"/>
                  </a:lnTo>
                  <a:lnTo>
                    <a:pt x="201460" y="90373"/>
                  </a:lnTo>
                  <a:lnTo>
                    <a:pt x="201955" y="116687"/>
                  </a:lnTo>
                  <a:lnTo>
                    <a:pt x="201955" y="86804"/>
                  </a:lnTo>
                  <a:lnTo>
                    <a:pt x="201371" y="86842"/>
                  </a:lnTo>
                  <a:lnTo>
                    <a:pt x="200075" y="87007"/>
                  </a:lnTo>
                  <a:lnTo>
                    <a:pt x="199834" y="87071"/>
                  </a:lnTo>
                  <a:lnTo>
                    <a:pt x="199085" y="87185"/>
                  </a:lnTo>
                  <a:lnTo>
                    <a:pt x="198831" y="87261"/>
                  </a:lnTo>
                  <a:lnTo>
                    <a:pt x="198589" y="87299"/>
                  </a:lnTo>
                  <a:lnTo>
                    <a:pt x="197891" y="87515"/>
                  </a:lnTo>
                  <a:lnTo>
                    <a:pt x="197243" y="87757"/>
                  </a:lnTo>
                  <a:lnTo>
                    <a:pt x="196799" y="87960"/>
                  </a:lnTo>
                  <a:lnTo>
                    <a:pt x="196405" y="88214"/>
                  </a:lnTo>
                  <a:lnTo>
                    <a:pt x="196202" y="88328"/>
                  </a:lnTo>
                  <a:lnTo>
                    <a:pt x="195808" y="88633"/>
                  </a:lnTo>
                  <a:lnTo>
                    <a:pt x="195618" y="88798"/>
                  </a:lnTo>
                  <a:lnTo>
                    <a:pt x="195465" y="88950"/>
                  </a:lnTo>
                  <a:lnTo>
                    <a:pt x="195186" y="89344"/>
                  </a:lnTo>
                  <a:lnTo>
                    <a:pt x="195021" y="89649"/>
                  </a:lnTo>
                  <a:lnTo>
                    <a:pt x="194665" y="90678"/>
                  </a:lnTo>
                  <a:lnTo>
                    <a:pt x="194691" y="91909"/>
                  </a:lnTo>
                  <a:lnTo>
                    <a:pt x="183045" y="108013"/>
                  </a:lnTo>
                  <a:lnTo>
                    <a:pt x="182892" y="108051"/>
                  </a:lnTo>
                  <a:lnTo>
                    <a:pt x="182714" y="108115"/>
                  </a:lnTo>
                  <a:lnTo>
                    <a:pt x="182562" y="108178"/>
                  </a:lnTo>
                  <a:lnTo>
                    <a:pt x="182410" y="108254"/>
                  </a:lnTo>
                  <a:lnTo>
                    <a:pt x="182168" y="108445"/>
                  </a:lnTo>
                  <a:lnTo>
                    <a:pt x="181622" y="109626"/>
                  </a:lnTo>
                  <a:lnTo>
                    <a:pt x="181622" y="109791"/>
                  </a:lnTo>
                  <a:lnTo>
                    <a:pt x="181749" y="116598"/>
                  </a:lnTo>
                  <a:lnTo>
                    <a:pt x="177355" y="121996"/>
                  </a:lnTo>
                  <a:lnTo>
                    <a:pt x="177152" y="122224"/>
                  </a:lnTo>
                  <a:lnTo>
                    <a:pt x="177063" y="122402"/>
                  </a:lnTo>
                  <a:lnTo>
                    <a:pt x="176936" y="122643"/>
                  </a:lnTo>
                  <a:lnTo>
                    <a:pt x="176885" y="122821"/>
                  </a:lnTo>
                  <a:lnTo>
                    <a:pt x="176834" y="123139"/>
                  </a:lnTo>
                  <a:lnTo>
                    <a:pt x="176834" y="123329"/>
                  </a:lnTo>
                  <a:lnTo>
                    <a:pt x="176834" y="123482"/>
                  </a:lnTo>
                  <a:lnTo>
                    <a:pt x="176860" y="123634"/>
                  </a:lnTo>
                  <a:lnTo>
                    <a:pt x="177457" y="124548"/>
                  </a:lnTo>
                  <a:lnTo>
                    <a:pt x="177609" y="124688"/>
                  </a:lnTo>
                  <a:lnTo>
                    <a:pt x="177850" y="124841"/>
                  </a:lnTo>
                  <a:lnTo>
                    <a:pt x="178269" y="125171"/>
                  </a:lnTo>
                  <a:lnTo>
                    <a:pt x="178498" y="125310"/>
                  </a:lnTo>
                  <a:lnTo>
                    <a:pt x="179070" y="125818"/>
                  </a:lnTo>
                  <a:lnTo>
                    <a:pt x="179235" y="125996"/>
                  </a:lnTo>
                  <a:lnTo>
                    <a:pt x="179616" y="126314"/>
                  </a:lnTo>
                  <a:lnTo>
                    <a:pt x="179743" y="126492"/>
                  </a:lnTo>
                  <a:lnTo>
                    <a:pt x="179908" y="126657"/>
                  </a:lnTo>
                  <a:lnTo>
                    <a:pt x="180581" y="127482"/>
                  </a:lnTo>
                  <a:lnTo>
                    <a:pt x="180682" y="127660"/>
                  </a:lnTo>
                  <a:lnTo>
                    <a:pt x="180809" y="127825"/>
                  </a:lnTo>
                  <a:lnTo>
                    <a:pt x="180898" y="127977"/>
                  </a:lnTo>
                  <a:lnTo>
                    <a:pt x="181051" y="128320"/>
                  </a:lnTo>
                  <a:lnTo>
                    <a:pt x="181203" y="128612"/>
                  </a:lnTo>
                  <a:lnTo>
                    <a:pt x="181279" y="128790"/>
                  </a:lnTo>
                  <a:lnTo>
                    <a:pt x="181381" y="129082"/>
                  </a:lnTo>
                  <a:lnTo>
                    <a:pt x="181495" y="129565"/>
                  </a:lnTo>
                  <a:lnTo>
                    <a:pt x="181521" y="129730"/>
                  </a:lnTo>
                  <a:lnTo>
                    <a:pt x="181546" y="129971"/>
                  </a:lnTo>
                  <a:lnTo>
                    <a:pt x="181622" y="130213"/>
                  </a:lnTo>
                  <a:lnTo>
                    <a:pt x="181724" y="130479"/>
                  </a:lnTo>
                  <a:lnTo>
                    <a:pt x="181889" y="130797"/>
                  </a:lnTo>
                  <a:lnTo>
                    <a:pt x="182016" y="130924"/>
                  </a:lnTo>
                  <a:lnTo>
                    <a:pt x="182270" y="131127"/>
                  </a:lnTo>
                  <a:lnTo>
                    <a:pt x="182410" y="131229"/>
                  </a:lnTo>
                  <a:lnTo>
                    <a:pt x="182537" y="131292"/>
                  </a:lnTo>
                  <a:lnTo>
                    <a:pt x="182791" y="131394"/>
                  </a:lnTo>
                  <a:lnTo>
                    <a:pt x="182930" y="131432"/>
                  </a:lnTo>
                  <a:lnTo>
                    <a:pt x="183108" y="131457"/>
                  </a:lnTo>
                  <a:lnTo>
                    <a:pt x="183286" y="131470"/>
                  </a:lnTo>
                  <a:lnTo>
                    <a:pt x="183464" y="131457"/>
                  </a:lnTo>
                  <a:lnTo>
                    <a:pt x="183629" y="131419"/>
                  </a:lnTo>
                  <a:lnTo>
                    <a:pt x="183769" y="131381"/>
                  </a:lnTo>
                  <a:lnTo>
                    <a:pt x="183997" y="131318"/>
                  </a:lnTo>
                  <a:lnTo>
                    <a:pt x="184150" y="131229"/>
                  </a:lnTo>
                  <a:lnTo>
                    <a:pt x="184302" y="131152"/>
                  </a:lnTo>
                  <a:lnTo>
                    <a:pt x="184429" y="131076"/>
                  </a:lnTo>
                  <a:lnTo>
                    <a:pt x="204635" y="119164"/>
                  </a:lnTo>
                  <a:lnTo>
                    <a:pt x="204990" y="118935"/>
                  </a:lnTo>
                  <a:lnTo>
                    <a:pt x="205117" y="118821"/>
                  </a:lnTo>
                  <a:lnTo>
                    <a:pt x="205333" y="118516"/>
                  </a:lnTo>
                  <a:lnTo>
                    <a:pt x="205409" y="118364"/>
                  </a:lnTo>
                  <a:lnTo>
                    <a:pt x="205409" y="117817"/>
                  </a:lnTo>
                  <a:lnTo>
                    <a:pt x="205409" y="117652"/>
                  </a:lnTo>
                  <a:close/>
                </a:path>
                <a:path w="281939" h="132079">
                  <a:moveTo>
                    <a:pt x="230543" y="56946"/>
                  </a:moveTo>
                  <a:lnTo>
                    <a:pt x="228803" y="54737"/>
                  </a:lnTo>
                  <a:lnTo>
                    <a:pt x="228396" y="54775"/>
                  </a:lnTo>
                  <a:lnTo>
                    <a:pt x="227228" y="55727"/>
                  </a:lnTo>
                  <a:lnTo>
                    <a:pt x="227126" y="55892"/>
                  </a:lnTo>
                  <a:lnTo>
                    <a:pt x="226796" y="56857"/>
                  </a:lnTo>
                  <a:lnTo>
                    <a:pt x="226796" y="57035"/>
                  </a:lnTo>
                  <a:lnTo>
                    <a:pt x="226847" y="57378"/>
                  </a:lnTo>
                  <a:lnTo>
                    <a:pt x="226885" y="57543"/>
                  </a:lnTo>
                  <a:lnTo>
                    <a:pt x="226961" y="57696"/>
                  </a:lnTo>
                  <a:lnTo>
                    <a:pt x="227063" y="57835"/>
                  </a:lnTo>
                  <a:lnTo>
                    <a:pt x="227139" y="57975"/>
                  </a:lnTo>
                  <a:lnTo>
                    <a:pt x="227266" y="58089"/>
                  </a:lnTo>
                  <a:lnTo>
                    <a:pt x="227507" y="58331"/>
                  </a:lnTo>
                  <a:lnTo>
                    <a:pt x="227634" y="58432"/>
                  </a:lnTo>
                  <a:lnTo>
                    <a:pt x="227787" y="58508"/>
                  </a:lnTo>
                  <a:lnTo>
                    <a:pt x="227926" y="58597"/>
                  </a:lnTo>
                  <a:lnTo>
                    <a:pt x="228079" y="58623"/>
                  </a:lnTo>
                  <a:lnTo>
                    <a:pt x="228257" y="58686"/>
                  </a:lnTo>
                  <a:lnTo>
                    <a:pt x="228409" y="58699"/>
                  </a:lnTo>
                  <a:lnTo>
                    <a:pt x="228574" y="58724"/>
                  </a:lnTo>
                  <a:lnTo>
                    <a:pt x="228752" y="58724"/>
                  </a:lnTo>
                  <a:lnTo>
                    <a:pt x="228930" y="58699"/>
                  </a:lnTo>
                  <a:lnTo>
                    <a:pt x="229069" y="58661"/>
                  </a:lnTo>
                  <a:lnTo>
                    <a:pt x="229247" y="58623"/>
                  </a:lnTo>
                  <a:lnTo>
                    <a:pt x="229400" y="58572"/>
                  </a:lnTo>
                  <a:lnTo>
                    <a:pt x="229539" y="58470"/>
                  </a:lnTo>
                  <a:lnTo>
                    <a:pt x="229692" y="58369"/>
                  </a:lnTo>
                  <a:lnTo>
                    <a:pt x="230289" y="57518"/>
                  </a:lnTo>
                  <a:lnTo>
                    <a:pt x="230390" y="57353"/>
                  </a:lnTo>
                  <a:lnTo>
                    <a:pt x="230543" y="56946"/>
                  </a:lnTo>
                  <a:close/>
                </a:path>
                <a:path w="281939" h="132079">
                  <a:moveTo>
                    <a:pt x="280644" y="128485"/>
                  </a:moveTo>
                  <a:lnTo>
                    <a:pt x="279654" y="125107"/>
                  </a:lnTo>
                  <a:lnTo>
                    <a:pt x="279425" y="125171"/>
                  </a:lnTo>
                  <a:lnTo>
                    <a:pt x="278714" y="125387"/>
                  </a:lnTo>
                  <a:lnTo>
                    <a:pt x="278460" y="125463"/>
                  </a:lnTo>
                  <a:lnTo>
                    <a:pt x="278206" y="125514"/>
                  </a:lnTo>
                  <a:lnTo>
                    <a:pt x="278015" y="125603"/>
                  </a:lnTo>
                  <a:lnTo>
                    <a:pt x="277812" y="125666"/>
                  </a:lnTo>
                  <a:lnTo>
                    <a:pt x="277660" y="125730"/>
                  </a:lnTo>
                  <a:lnTo>
                    <a:pt x="277469" y="125818"/>
                  </a:lnTo>
                  <a:lnTo>
                    <a:pt x="277342" y="125907"/>
                  </a:lnTo>
                  <a:lnTo>
                    <a:pt x="277164" y="126060"/>
                  </a:lnTo>
                  <a:lnTo>
                    <a:pt x="277050" y="126199"/>
                  </a:lnTo>
                  <a:lnTo>
                    <a:pt x="276948" y="126339"/>
                  </a:lnTo>
                  <a:lnTo>
                    <a:pt x="276847" y="126504"/>
                  </a:lnTo>
                  <a:lnTo>
                    <a:pt x="276796" y="126631"/>
                  </a:lnTo>
                  <a:lnTo>
                    <a:pt x="276745" y="126796"/>
                  </a:lnTo>
                  <a:lnTo>
                    <a:pt x="276720" y="126923"/>
                  </a:lnTo>
                  <a:lnTo>
                    <a:pt x="276694" y="127088"/>
                  </a:lnTo>
                  <a:lnTo>
                    <a:pt x="276669" y="127266"/>
                  </a:lnTo>
                  <a:lnTo>
                    <a:pt x="276720" y="127596"/>
                  </a:lnTo>
                  <a:lnTo>
                    <a:pt x="276872" y="128079"/>
                  </a:lnTo>
                  <a:lnTo>
                    <a:pt x="276948" y="128219"/>
                  </a:lnTo>
                  <a:lnTo>
                    <a:pt x="277520" y="128816"/>
                  </a:lnTo>
                  <a:lnTo>
                    <a:pt x="277647" y="128892"/>
                  </a:lnTo>
                  <a:lnTo>
                    <a:pt x="277812" y="128981"/>
                  </a:lnTo>
                  <a:lnTo>
                    <a:pt x="277964" y="129006"/>
                  </a:lnTo>
                  <a:lnTo>
                    <a:pt x="278117" y="129044"/>
                  </a:lnTo>
                  <a:lnTo>
                    <a:pt x="278307" y="129070"/>
                  </a:lnTo>
                  <a:lnTo>
                    <a:pt x="278511" y="129070"/>
                  </a:lnTo>
                  <a:lnTo>
                    <a:pt x="278726" y="129044"/>
                  </a:lnTo>
                  <a:lnTo>
                    <a:pt x="278930" y="128993"/>
                  </a:lnTo>
                  <a:lnTo>
                    <a:pt x="279158" y="128943"/>
                  </a:lnTo>
                  <a:lnTo>
                    <a:pt x="279603" y="128816"/>
                  </a:lnTo>
                  <a:lnTo>
                    <a:pt x="279819" y="128739"/>
                  </a:lnTo>
                  <a:lnTo>
                    <a:pt x="280022" y="128689"/>
                  </a:lnTo>
                  <a:lnTo>
                    <a:pt x="280644" y="128485"/>
                  </a:lnTo>
                  <a:close/>
                </a:path>
                <a:path w="281939" h="132079">
                  <a:moveTo>
                    <a:pt x="281876" y="126453"/>
                  </a:moveTo>
                  <a:lnTo>
                    <a:pt x="280441" y="125018"/>
                  </a:lnTo>
                  <a:lnTo>
                    <a:pt x="280047" y="125018"/>
                  </a:lnTo>
                  <a:lnTo>
                    <a:pt x="279654" y="125107"/>
                  </a:lnTo>
                  <a:lnTo>
                    <a:pt x="280670" y="128473"/>
                  </a:lnTo>
                  <a:lnTo>
                    <a:pt x="281876" y="127266"/>
                  </a:lnTo>
                  <a:lnTo>
                    <a:pt x="281876" y="1264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176651" y="6342836"/>
              <a:ext cx="306070" cy="186690"/>
            </a:xfrm>
            <a:custGeom>
              <a:avLst/>
              <a:gdLst/>
              <a:ahLst/>
              <a:cxnLst/>
              <a:rect l="l" t="t" r="r" b="b"/>
              <a:pathLst>
                <a:path w="306070" h="186690">
                  <a:moveTo>
                    <a:pt x="3746" y="2070"/>
                  </a:moveTo>
                  <a:lnTo>
                    <a:pt x="1981" y="0"/>
                  </a:lnTo>
                  <a:lnTo>
                    <a:pt x="1816" y="25"/>
                  </a:lnTo>
                  <a:lnTo>
                    <a:pt x="1663" y="25"/>
                  </a:lnTo>
                  <a:lnTo>
                    <a:pt x="381" y="1155"/>
                  </a:lnTo>
                  <a:lnTo>
                    <a:pt x="266" y="1333"/>
                  </a:lnTo>
                  <a:lnTo>
                    <a:pt x="177" y="1485"/>
                  </a:lnTo>
                  <a:lnTo>
                    <a:pt x="101" y="1676"/>
                  </a:lnTo>
                  <a:lnTo>
                    <a:pt x="0" y="2057"/>
                  </a:lnTo>
                  <a:lnTo>
                    <a:pt x="0" y="2425"/>
                  </a:lnTo>
                  <a:lnTo>
                    <a:pt x="304" y="3200"/>
                  </a:lnTo>
                  <a:lnTo>
                    <a:pt x="393" y="3340"/>
                  </a:lnTo>
                  <a:lnTo>
                    <a:pt x="495" y="3467"/>
                  </a:lnTo>
                  <a:lnTo>
                    <a:pt x="622" y="3581"/>
                  </a:lnTo>
                  <a:lnTo>
                    <a:pt x="774" y="3657"/>
                  </a:lnTo>
                  <a:lnTo>
                    <a:pt x="901" y="3759"/>
                  </a:lnTo>
                  <a:lnTo>
                    <a:pt x="1219" y="3898"/>
                  </a:lnTo>
                  <a:lnTo>
                    <a:pt x="1689" y="4013"/>
                  </a:lnTo>
                  <a:lnTo>
                    <a:pt x="2032" y="4013"/>
                  </a:lnTo>
                  <a:lnTo>
                    <a:pt x="2247" y="3975"/>
                  </a:lnTo>
                  <a:lnTo>
                    <a:pt x="2501" y="3898"/>
                  </a:lnTo>
                  <a:lnTo>
                    <a:pt x="2654" y="3810"/>
                  </a:lnTo>
                  <a:lnTo>
                    <a:pt x="2806" y="3708"/>
                  </a:lnTo>
                  <a:lnTo>
                    <a:pt x="2959" y="3619"/>
                  </a:lnTo>
                  <a:lnTo>
                    <a:pt x="3098" y="3479"/>
                  </a:lnTo>
                  <a:lnTo>
                    <a:pt x="3327" y="3162"/>
                  </a:lnTo>
                  <a:lnTo>
                    <a:pt x="3429" y="2971"/>
                  </a:lnTo>
                  <a:lnTo>
                    <a:pt x="3479" y="2819"/>
                  </a:lnTo>
                  <a:lnTo>
                    <a:pt x="3556" y="2603"/>
                  </a:lnTo>
                  <a:lnTo>
                    <a:pt x="3746" y="2070"/>
                  </a:lnTo>
                  <a:close/>
                </a:path>
                <a:path w="306070" h="186690">
                  <a:moveTo>
                    <a:pt x="33515" y="75095"/>
                  </a:moveTo>
                  <a:lnTo>
                    <a:pt x="33439" y="74612"/>
                  </a:lnTo>
                  <a:lnTo>
                    <a:pt x="33388" y="74447"/>
                  </a:lnTo>
                  <a:lnTo>
                    <a:pt x="33235" y="74155"/>
                  </a:lnTo>
                  <a:lnTo>
                    <a:pt x="33172" y="74015"/>
                  </a:lnTo>
                  <a:lnTo>
                    <a:pt x="31877" y="73355"/>
                  </a:lnTo>
                  <a:lnTo>
                    <a:pt x="31673" y="73329"/>
                  </a:lnTo>
                  <a:lnTo>
                    <a:pt x="31483" y="73317"/>
                  </a:lnTo>
                  <a:lnTo>
                    <a:pt x="31254" y="73291"/>
                  </a:lnTo>
                  <a:lnTo>
                    <a:pt x="31038" y="73253"/>
                  </a:lnTo>
                  <a:lnTo>
                    <a:pt x="30835" y="73228"/>
                  </a:lnTo>
                  <a:lnTo>
                    <a:pt x="30607" y="73215"/>
                  </a:lnTo>
                  <a:lnTo>
                    <a:pt x="30365" y="73164"/>
                  </a:lnTo>
                  <a:lnTo>
                    <a:pt x="30111" y="73152"/>
                  </a:lnTo>
                  <a:lnTo>
                    <a:pt x="29895" y="73126"/>
                  </a:lnTo>
                  <a:lnTo>
                    <a:pt x="29692" y="73126"/>
                  </a:lnTo>
                  <a:lnTo>
                    <a:pt x="28206" y="75349"/>
                  </a:lnTo>
                  <a:lnTo>
                    <a:pt x="28448" y="75946"/>
                  </a:lnTo>
                  <a:lnTo>
                    <a:pt x="28829" y="76301"/>
                  </a:lnTo>
                  <a:lnTo>
                    <a:pt x="28968" y="76403"/>
                  </a:lnTo>
                  <a:lnTo>
                    <a:pt x="29324" y="76555"/>
                  </a:lnTo>
                  <a:lnTo>
                    <a:pt x="29718" y="76631"/>
                  </a:lnTo>
                  <a:lnTo>
                    <a:pt x="29921" y="76682"/>
                  </a:lnTo>
                  <a:lnTo>
                    <a:pt x="31076" y="76835"/>
                  </a:lnTo>
                  <a:lnTo>
                    <a:pt x="31305" y="76860"/>
                  </a:lnTo>
                  <a:lnTo>
                    <a:pt x="31584" y="76885"/>
                  </a:lnTo>
                  <a:lnTo>
                    <a:pt x="31800" y="76898"/>
                  </a:lnTo>
                  <a:lnTo>
                    <a:pt x="32004" y="76885"/>
                  </a:lnTo>
                  <a:lnTo>
                    <a:pt x="32169" y="76835"/>
                  </a:lnTo>
                  <a:lnTo>
                    <a:pt x="32372" y="76796"/>
                  </a:lnTo>
                  <a:lnTo>
                    <a:pt x="33235" y="76034"/>
                  </a:lnTo>
                  <a:lnTo>
                    <a:pt x="33312" y="75907"/>
                  </a:lnTo>
                  <a:lnTo>
                    <a:pt x="33388" y="75742"/>
                  </a:lnTo>
                  <a:lnTo>
                    <a:pt x="33439" y="75603"/>
                  </a:lnTo>
                  <a:lnTo>
                    <a:pt x="33515" y="75095"/>
                  </a:lnTo>
                  <a:close/>
                </a:path>
                <a:path w="306070" h="186690">
                  <a:moveTo>
                    <a:pt x="50279" y="74549"/>
                  </a:moveTo>
                  <a:lnTo>
                    <a:pt x="50203" y="74079"/>
                  </a:lnTo>
                  <a:lnTo>
                    <a:pt x="50152" y="73914"/>
                  </a:lnTo>
                  <a:lnTo>
                    <a:pt x="50088" y="73761"/>
                  </a:lnTo>
                  <a:lnTo>
                    <a:pt x="50038" y="73621"/>
                  </a:lnTo>
                  <a:lnTo>
                    <a:pt x="49936" y="73482"/>
                  </a:lnTo>
                  <a:lnTo>
                    <a:pt x="49834" y="73355"/>
                  </a:lnTo>
                  <a:lnTo>
                    <a:pt x="49733" y="73228"/>
                  </a:lnTo>
                  <a:lnTo>
                    <a:pt x="49606" y="73126"/>
                  </a:lnTo>
                  <a:lnTo>
                    <a:pt x="49466" y="73025"/>
                  </a:lnTo>
                  <a:lnTo>
                    <a:pt x="49314" y="72948"/>
                  </a:lnTo>
                  <a:lnTo>
                    <a:pt x="49161" y="72859"/>
                  </a:lnTo>
                  <a:lnTo>
                    <a:pt x="48996" y="72834"/>
                  </a:lnTo>
                  <a:lnTo>
                    <a:pt x="48818" y="72796"/>
                  </a:lnTo>
                  <a:lnTo>
                    <a:pt x="48615" y="72771"/>
                  </a:lnTo>
                  <a:lnTo>
                    <a:pt x="48425" y="72771"/>
                  </a:lnTo>
                  <a:lnTo>
                    <a:pt x="48196" y="72821"/>
                  </a:lnTo>
                  <a:lnTo>
                    <a:pt x="48069" y="72821"/>
                  </a:lnTo>
                  <a:lnTo>
                    <a:pt x="47866" y="72859"/>
                  </a:lnTo>
                  <a:lnTo>
                    <a:pt x="47548" y="72910"/>
                  </a:lnTo>
                  <a:lnTo>
                    <a:pt x="47104" y="72986"/>
                  </a:lnTo>
                  <a:lnTo>
                    <a:pt x="46977" y="73025"/>
                  </a:lnTo>
                  <a:lnTo>
                    <a:pt x="46774" y="73063"/>
                  </a:lnTo>
                  <a:lnTo>
                    <a:pt x="46532" y="73113"/>
                  </a:lnTo>
                  <a:lnTo>
                    <a:pt x="46316" y="73152"/>
                  </a:lnTo>
                  <a:lnTo>
                    <a:pt x="45910" y="73228"/>
                  </a:lnTo>
                  <a:lnTo>
                    <a:pt x="45415" y="73482"/>
                  </a:lnTo>
                  <a:lnTo>
                    <a:pt x="44996" y="74002"/>
                  </a:lnTo>
                  <a:lnTo>
                    <a:pt x="44869" y="75450"/>
                  </a:lnTo>
                  <a:lnTo>
                    <a:pt x="45173" y="76022"/>
                  </a:lnTo>
                  <a:lnTo>
                    <a:pt x="45580" y="76390"/>
                  </a:lnTo>
                  <a:lnTo>
                    <a:pt x="45897" y="76542"/>
                  </a:lnTo>
                  <a:lnTo>
                    <a:pt x="46367" y="76657"/>
                  </a:lnTo>
                  <a:lnTo>
                    <a:pt x="46583" y="76657"/>
                  </a:lnTo>
                  <a:lnTo>
                    <a:pt x="46786" y="76631"/>
                  </a:lnTo>
                  <a:lnTo>
                    <a:pt x="46939" y="76631"/>
                  </a:lnTo>
                  <a:lnTo>
                    <a:pt x="47498" y="76542"/>
                  </a:lnTo>
                  <a:lnTo>
                    <a:pt x="47726" y="76492"/>
                  </a:lnTo>
                  <a:lnTo>
                    <a:pt x="47891" y="76466"/>
                  </a:lnTo>
                  <a:lnTo>
                    <a:pt x="48094" y="76441"/>
                  </a:lnTo>
                  <a:lnTo>
                    <a:pt x="48374" y="76390"/>
                  </a:lnTo>
                  <a:lnTo>
                    <a:pt x="48514" y="76339"/>
                  </a:lnTo>
                  <a:lnTo>
                    <a:pt x="48818" y="76288"/>
                  </a:lnTo>
                  <a:lnTo>
                    <a:pt x="48971" y="76238"/>
                  </a:lnTo>
                  <a:lnTo>
                    <a:pt x="49911" y="75641"/>
                  </a:lnTo>
                  <a:lnTo>
                    <a:pt x="50012" y="75501"/>
                  </a:lnTo>
                  <a:lnTo>
                    <a:pt x="50088" y="75374"/>
                  </a:lnTo>
                  <a:lnTo>
                    <a:pt x="50152" y="75209"/>
                  </a:lnTo>
                  <a:lnTo>
                    <a:pt x="50203" y="75044"/>
                  </a:lnTo>
                  <a:lnTo>
                    <a:pt x="50253" y="74739"/>
                  </a:lnTo>
                  <a:lnTo>
                    <a:pt x="50279" y="74574"/>
                  </a:lnTo>
                  <a:close/>
                </a:path>
                <a:path w="306070" h="186690">
                  <a:moveTo>
                    <a:pt x="56934" y="72948"/>
                  </a:moveTo>
                  <a:lnTo>
                    <a:pt x="56908" y="72796"/>
                  </a:lnTo>
                  <a:lnTo>
                    <a:pt x="56883" y="72631"/>
                  </a:lnTo>
                  <a:lnTo>
                    <a:pt x="56781" y="72301"/>
                  </a:lnTo>
                  <a:lnTo>
                    <a:pt x="56730" y="72161"/>
                  </a:lnTo>
                  <a:lnTo>
                    <a:pt x="56629" y="72021"/>
                  </a:lnTo>
                  <a:lnTo>
                    <a:pt x="56553" y="71869"/>
                  </a:lnTo>
                  <a:lnTo>
                    <a:pt x="56438" y="71742"/>
                  </a:lnTo>
                  <a:lnTo>
                    <a:pt x="56311" y="71628"/>
                  </a:lnTo>
                  <a:lnTo>
                    <a:pt x="56184" y="71526"/>
                  </a:lnTo>
                  <a:lnTo>
                    <a:pt x="56057" y="71424"/>
                  </a:lnTo>
                  <a:lnTo>
                    <a:pt x="55918" y="71335"/>
                  </a:lnTo>
                  <a:lnTo>
                    <a:pt x="55765" y="71272"/>
                  </a:lnTo>
                  <a:lnTo>
                    <a:pt x="55587" y="71247"/>
                  </a:lnTo>
                  <a:lnTo>
                    <a:pt x="55435" y="71208"/>
                  </a:lnTo>
                  <a:lnTo>
                    <a:pt x="55245" y="71183"/>
                  </a:lnTo>
                  <a:lnTo>
                    <a:pt x="55041" y="71208"/>
                  </a:lnTo>
                  <a:lnTo>
                    <a:pt x="54851" y="71234"/>
                  </a:lnTo>
                  <a:lnTo>
                    <a:pt x="54648" y="71272"/>
                  </a:lnTo>
                  <a:lnTo>
                    <a:pt x="54457" y="71335"/>
                  </a:lnTo>
                  <a:lnTo>
                    <a:pt x="54000" y="71462"/>
                  </a:lnTo>
                  <a:lnTo>
                    <a:pt x="53606" y="71602"/>
                  </a:lnTo>
                  <a:lnTo>
                    <a:pt x="53428" y="71640"/>
                  </a:lnTo>
                  <a:lnTo>
                    <a:pt x="53035" y="71767"/>
                  </a:lnTo>
                  <a:lnTo>
                    <a:pt x="51765" y="72923"/>
                  </a:lnTo>
                  <a:lnTo>
                    <a:pt x="51765" y="73901"/>
                  </a:lnTo>
                  <a:lnTo>
                    <a:pt x="53327" y="75234"/>
                  </a:lnTo>
                  <a:lnTo>
                    <a:pt x="53733" y="75209"/>
                  </a:lnTo>
                  <a:lnTo>
                    <a:pt x="53924" y="75171"/>
                  </a:lnTo>
                  <a:lnTo>
                    <a:pt x="54648" y="74968"/>
                  </a:lnTo>
                  <a:lnTo>
                    <a:pt x="54825" y="74917"/>
                  </a:lnTo>
                  <a:lnTo>
                    <a:pt x="55041" y="74853"/>
                  </a:lnTo>
                  <a:lnTo>
                    <a:pt x="55245" y="74803"/>
                  </a:lnTo>
                  <a:lnTo>
                    <a:pt x="55435" y="74739"/>
                  </a:lnTo>
                  <a:lnTo>
                    <a:pt x="55664" y="74650"/>
                  </a:lnTo>
                  <a:lnTo>
                    <a:pt x="55841" y="74599"/>
                  </a:lnTo>
                  <a:lnTo>
                    <a:pt x="56210" y="74422"/>
                  </a:lnTo>
                  <a:lnTo>
                    <a:pt x="56362" y="74282"/>
                  </a:lnTo>
                  <a:lnTo>
                    <a:pt x="56680" y="73901"/>
                  </a:lnTo>
                  <a:lnTo>
                    <a:pt x="56756" y="73748"/>
                  </a:lnTo>
                  <a:lnTo>
                    <a:pt x="56832" y="73609"/>
                  </a:lnTo>
                  <a:lnTo>
                    <a:pt x="56883" y="73444"/>
                  </a:lnTo>
                  <a:lnTo>
                    <a:pt x="56908" y="73266"/>
                  </a:lnTo>
                  <a:lnTo>
                    <a:pt x="56934" y="73126"/>
                  </a:lnTo>
                  <a:lnTo>
                    <a:pt x="56934" y="72948"/>
                  </a:lnTo>
                  <a:close/>
                </a:path>
                <a:path w="306070" h="186690">
                  <a:moveTo>
                    <a:pt x="80822" y="124460"/>
                  </a:moveTo>
                  <a:lnTo>
                    <a:pt x="80797" y="124256"/>
                  </a:lnTo>
                  <a:lnTo>
                    <a:pt x="80772" y="124129"/>
                  </a:lnTo>
                  <a:lnTo>
                    <a:pt x="80746" y="123825"/>
                  </a:lnTo>
                  <a:lnTo>
                    <a:pt x="80645" y="123418"/>
                  </a:lnTo>
                  <a:lnTo>
                    <a:pt x="80568" y="123228"/>
                  </a:lnTo>
                  <a:lnTo>
                    <a:pt x="80492" y="123063"/>
                  </a:lnTo>
                  <a:lnTo>
                    <a:pt x="80378" y="122923"/>
                  </a:lnTo>
                  <a:lnTo>
                    <a:pt x="80289" y="122770"/>
                  </a:lnTo>
                  <a:lnTo>
                    <a:pt x="80137" y="122656"/>
                  </a:lnTo>
                  <a:lnTo>
                    <a:pt x="80010" y="122567"/>
                  </a:lnTo>
                  <a:lnTo>
                    <a:pt x="79756" y="122402"/>
                  </a:lnTo>
                  <a:lnTo>
                    <a:pt x="79578" y="122339"/>
                  </a:lnTo>
                  <a:lnTo>
                    <a:pt x="79400" y="122275"/>
                  </a:lnTo>
                  <a:lnTo>
                    <a:pt x="79248" y="122262"/>
                  </a:lnTo>
                  <a:lnTo>
                    <a:pt x="79095" y="122237"/>
                  </a:lnTo>
                  <a:lnTo>
                    <a:pt x="78930" y="122237"/>
                  </a:lnTo>
                  <a:lnTo>
                    <a:pt x="78752" y="122262"/>
                  </a:lnTo>
                  <a:lnTo>
                    <a:pt x="78613" y="122275"/>
                  </a:lnTo>
                  <a:lnTo>
                    <a:pt x="78422" y="122326"/>
                  </a:lnTo>
                  <a:lnTo>
                    <a:pt x="78270" y="122377"/>
                  </a:lnTo>
                  <a:lnTo>
                    <a:pt x="78117" y="122440"/>
                  </a:lnTo>
                  <a:lnTo>
                    <a:pt x="77190" y="123812"/>
                  </a:lnTo>
                  <a:lnTo>
                    <a:pt x="77190" y="124218"/>
                  </a:lnTo>
                  <a:lnTo>
                    <a:pt x="77203" y="124345"/>
                  </a:lnTo>
                  <a:lnTo>
                    <a:pt x="77241" y="124612"/>
                  </a:lnTo>
                  <a:lnTo>
                    <a:pt x="77266" y="124841"/>
                  </a:lnTo>
                  <a:lnTo>
                    <a:pt x="77355" y="125336"/>
                  </a:lnTo>
                  <a:lnTo>
                    <a:pt x="77546" y="125679"/>
                  </a:lnTo>
                  <a:lnTo>
                    <a:pt x="77660" y="125844"/>
                  </a:lnTo>
                  <a:lnTo>
                    <a:pt x="78016" y="126174"/>
                  </a:lnTo>
                  <a:lnTo>
                    <a:pt x="78460" y="126390"/>
                  </a:lnTo>
                  <a:lnTo>
                    <a:pt x="78778" y="126466"/>
                  </a:lnTo>
                  <a:lnTo>
                    <a:pt x="79133" y="126466"/>
                  </a:lnTo>
                  <a:lnTo>
                    <a:pt x="80721" y="125336"/>
                  </a:lnTo>
                  <a:lnTo>
                    <a:pt x="80822" y="124460"/>
                  </a:lnTo>
                  <a:close/>
                </a:path>
                <a:path w="306070" h="186690">
                  <a:moveTo>
                    <a:pt x="81838" y="129578"/>
                  </a:moveTo>
                  <a:lnTo>
                    <a:pt x="78308" y="130136"/>
                  </a:lnTo>
                  <a:lnTo>
                    <a:pt x="80010" y="131648"/>
                  </a:lnTo>
                  <a:lnTo>
                    <a:pt x="80200" y="131648"/>
                  </a:lnTo>
                  <a:lnTo>
                    <a:pt x="80340" y="131597"/>
                  </a:lnTo>
                  <a:lnTo>
                    <a:pt x="80683" y="131559"/>
                  </a:lnTo>
                  <a:lnTo>
                    <a:pt x="81267" y="131229"/>
                  </a:lnTo>
                  <a:lnTo>
                    <a:pt x="81483" y="131000"/>
                  </a:lnTo>
                  <a:lnTo>
                    <a:pt x="81661" y="130733"/>
                  </a:lnTo>
                  <a:lnTo>
                    <a:pt x="81749" y="130530"/>
                  </a:lnTo>
                  <a:lnTo>
                    <a:pt x="81838" y="129578"/>
                  </a:lnTo>
                  <a:close/>
                </a:path>
                <a:path w="306070" h="186690">
                  <a:moveTo>
                    <a:pt x="81838" y="129565"/>
                  </a:moveTo>
                  <a:lnTo>
                    <a:pt x="81788" y="129387"/>
                  </a:lnTo>
                  <a:lnTo>
                    <a:pt x="81749" y="129247"/>
                  </a:lnTo>
                  <a:lnTo>
                    <a:pt x="81711" y="129070"/>
                  </a:lnTo>
                  <a:lnTo>
                    <a:pt x="81635" y="128854"/>
                  </a:lnTo>
                  <a:lnTo>
                    <a:pt x="81483" y="128485"/>
                  </a:lnTo>
                  <a:lnTo>
                    <a:pt x="81356" y="128358"/>
                  </a:lnTo>
                  <a:lnTo>
                    <a:pt x="81140" y="128092"/>
                  </a:lnTo>
                  <a:lnTo>
                    <a:pt x="80048" y="127723"/>
                  </a:lnTo>
                  <a:lnTo>
                    <a:pt x="79857" y="127736"/>
                  </a:lnTo>
                  <a:lnTo>
                    <a:pt x="78943" y="128054"/>
                  </a:lnTo>
                  <a:lnTo>
                    <a:pt x="78790" y="128155"/>
                  </a:lnTo>
                  <a:lnTo>
                    <a:pt x="78549" y="128384"/>
                  </a:lnTo>
                  <a:lnTo>
                    <a:pt x="78460" y="128511"/>
                  </a:lnTo>
                  <a:lnTo>
                    <a:pt x="78384" y="128651"/>
                  </a:lnTo>
                  <a:lnTo>
                    <a:pt x="78308" y="128816"/>
                  </a:lnTo>
                  <a:lnTo>
                    <a:pt x="78244" y="128968"/>
                  </a:lnTo>
                  <a:lnTo>
                    <a:pt x="78206" y="129146"/>
                  </a:lnTo>
                  <a:lnTo>
                    <a:pt x="78206" y="129717"/>
                  </a:lnTo>
                  <a:lnTo>
                    <a:pt x="78244" y="129946"/>
                  </a:lnTo>
                  <a:lnTo>
                    <a:pt x="78308" y="130136"/>
                  </a:lnTo>
                  <a:lnTo>
                    <a:pt x="81749" y="129578"/>
                  </a:lnTo>
                  <a:close/>
                </a:path>
                <a:path w="306070" h="186690">
                  <a:moveTo>
                    <a:pt x="191223" y="153682"/>
                  </a:moveTo>
                  <a:lnTo>
                    <a:pt x="191198" y="153479"/>
                  </a:lnTo>
                  <a:lnTo>
                    <a:pt x="191173" y="153136"/>
                  </a:lnTo>
                  <a:lnTo>
                    <a:pt x="191071" y="152730"/>
                  </a:lnTo>
                  <a:lnTo>
                    <a:pt x="190995" y="152539"/>
                  </a:lnTo>
                  <a:lnTo>
                    <a:pt x="190893" y="152387"/>
                  </a:lnTo>
                  <a:lnTo>
                    <a:pt x="190804" y="152234"/>
                  </a:lnTo>
                  <a:lnTo>
                    <a:pt x="190703" y="152107"/>
                  </a:lnTo>
                  <a:lnTo>
                    <a:pt x="190576" y="151993"/>
                  </a:lnTo>
                  <a:lnTo>
                    <a:pt x="190423" y="151866"/>
                  </a:lnTo>
                  <a:lnTo>
                    <a:pt x="190157" y="151726"/>
                  </a:lnTo>
                  <a:lnTo>
                    <a:pt x="189979" y="151676"/>
                  </a:lnTo>
                  <a:lnTo>
                    <a:pt x="189826" y="151612"/>
                  </a:lnTo>
                  <a:lnTo>
                    <a:pt x="189687" y="151612"/>
                  </a:lnTo>
                  <a:lnTo>
                    <a:pt x="189509" y="151574"/>
                  </a:lnTo>
                  <a:lnTo>
                    <a:pt x="189331" y="151574"/>
                  </a:lnTo>
                  <a:lnTo>
                    <a:pt x="189191" y="151599"/>
                  </a:lnTo>
                  <a:lnTo>
                    <a:pt x="189014" y="151612"/>
                  </a:lnTo>
                  <a:lnTo>
                    <a:pt x="188836" y="151676"/>
                  </a:lnTo>
                  <a:lnTo>
                    <a:pt x="188696" y="151701"/>
                  </a:lnTo>
                  <a:lnTo>
                    <a:pt x="188544" y="151790"/>
                  </a:lnTo>
                  <a:lnTo>
                    <a:pt x="188391" y="151866"/>
                  </a:lnTo>
                  <a:lnTo>
                    <a:pt x="188264" y="151968"/>
                  </a:lnTo>
                  <a:lnTo>
                    <a:pt x="187655" y="152946"/>
                  </a:lnTo>
                  <a:lnTo>
                    <a:pt x="187604" y="153162"/>
                  </a:lnTo>
                  <a:lnTo>
                    <a:pt x="187604" y="153352"/>
                  </a:lnTo>
                  <a:lnTo>
                    <a:pt x="187629" y="153593"/>
                  </a:lnTo>
                  <a:lnTo>
                    <a:pt x="187655" y="153797"/>
                  </a:lnTo>
                  <a:lnTo>
                    <a:pt x="187706" y="154228"/>
                  </a:lnTo>
                  <a:lnTo>
                    <a:pt x="187731" y="154406"/>
                  </a:lnTo>
                  <a:lnTo>
                    <a:pt x="189191" y="155778"/>
                  </a:lnTo>
                  <a:lnTo>
                    <a:pt x="189687" y="155778"/>
                  </a:lnTo>
                  <a:lnTo>
                    <a:pt x="191223" y="153797"/>
                  </a:lnTo>
                  <a:close/>
                </a:path>
                <a:path w="306070" h="186690">
                  <a:moveTo>
                    <a:pt x="192214" y="158838"/>
                  </a:moveTo>
                  <a:lnTo>
                    <a:pt x="192112" y="158508"/>
                  </a:lnTo>
                  <a:lnTo>
                    <a:pt x="192087" y="158292"/>
                  </a:lnTo>
                  <a:lnTo>
                    <a:pt x="192011" y="158051"/>
                  </a:lnTo>
                  <a:lnTo>
                    <a:pt x="191947" y="157924"/>
                  </a:lnTo>
                  <a:lnTo>
                    <a:pt x="191871" y="157759"/>
                  </a:lnTo>
                  <a:lnTo>
                    <a:pt x="191744" y="157619"/>
                  </a:lnTo>
                  <a:lnTo>
                    <a:pt x="191617" y="157454"/>
                  </a:lnTo>
                  <a:lnTo>
                    <a:pt x="191465" y="157353"/>
                  </a:lnTo>
                  <a:lnTo>
                    <a:pt x="191223" y="157187"/>
                  </a:lnTo>
                  <a:lnTo>
                    <a:pt x="191071" y="157124"/>
                  </a:lnTo>
                  <a:lnTo>
                    <a:pt x="190881" y="157060"/>
                  </a:lnTo>
                  <a:lnTo>
                    <a:pt x="190703" y="157022"/>
                  </a:lnTo>
                  <a:lnTo>
                    <a:pt x="190550" y="156997"/>
                  </a:lnTo>
                  <a:lnTo>
                    <a:pt x="190398" y="156997"/>
                  </a:lnTo>
                  <a:lnTo>
                    <a:pt x="190207" y="156997"/>
                  </a:lnTo>
                  <a:lnTo>
                    <a:pt x="189992" y="157060"/>
                  </a:lnTo>
                  <a:lnTo>
                    <a:pt x="189814" y="157111"/>
                  </a:lnTo>
                  <a:lnTo>
                    <a:pt x="189585" y="157187"/>
                  </a:lnTo>
                  <a:lnTo>
                    <a:pt x="189407" y="157264"/>
                  </a:lnTo>
                  <a:lnTo>
                    <a:pt x="189268" y="157365"/>
                  </a:lnTo>
                  <a:lnTo>
                    <a:pt x="189141" y="157467"/>
                  </a:lnTo>
                  <a:lnTo>
                    <a:pt x="189014" y="157581"/>
                  </a:lnTo>
                  <a:lnTo>
                    <a:pt x="188810" y="157848"/>
                  </a:lnTo>
                  <a:lnTo>
                    <a:pt x="188722" y="158051"/>
                  </a:lnTo>
                  <a:lnTo>
                    <a:pt x="188645" y="158242"/>
                  </a:lnTo>
                  <a:lnTo>
                    <a:pt x="188569" y="158673"/>
                  </a:lnTo>
                  <a:lnTo>
                    <a:pt x="188569" y="158915"/>
                  </a:lnTo>
                  <a:lnTo>
                    <a:pt x="188595" y="159131"/>
                  </a:lnTo>
                  <a:lnTo>
                    <a:pt x="188696" y="159448"/>
                  </a:lnTo>
                  <a:lnTo>
                    <a:pt x="188772" y="159804"/>
                  </a:lnTo>
                  <a:lnTo>
                    <a:pt x="190233" y="160921"/>
                  </a:lnTo>
                  <a:lnTo>
                    <a:pt x="190576" y="160921"/>
                  </a:lnTo>
                  <a:lnTo>
                    <a:pt x="192138" y="159804"/>
                  </a:lnTo>
                  <a:lnTo>
                    <a:pt x="192214" y="158838"/>
                  </a:lnTo>
                  <a:close/>
                </a:path>
                <a:path w="306070" h="186690">
                  <a:moveTo>
                    <a:pt x="245935" y="40703"/>
                  </a:moveTo>
                  <a:lnTo>
                    <a:pt x="245922" y="40525"/>
                  </a:lnTo>
                  <a:lnTo>
                    <a:pt x="245872" y="40373"/>
                  </a:lnTo>
                  <a:lnTo>
                    <a:pt x="245846" y="40208"/>
                  </a:lnTo>
                  <a:lnTo>
                    <a:pt x="245694" y="39890"/>
                  </a:lnTo>
                  <a:lnTo>
                    <a:pt x="244754" y="39116"/>
                  </a:lnTo>
                  <a:lnTo>
                    <a:pt x="244475" y="39039"/>
                  </a:lnTo>
                  <a:lnTo>
                    <a:pt x="244309" y="39027"/>
                  </a:lnTo>
                  <a:lnTo>
                    <a:pt x="244081" y="39027"/>
                  </a:lnTo>
                  <a:lnTo>
                    <a:pt x="243852" y="39065"/>
                  </a:lnTo>
                  <a:lnTo>
                    <a:pt x="243662" y="39090"/>
                  </a:lnTo>
                  <a:lnTo>
                    <a:pt x="243459" y="39116"/>
                  </a:lnTo>
                  <a:lnTo>
                    <a:pt x="243332" y="39166"/>
                  </a:lnTo>
                  <a:lnTo>
                    <a:pt x="239217" y="39789"/>
                  </a:lnTo>
                  <a:lnTo>
                    <a:pt x="236461" y="40322"/>
                  </a:lnTo>
                  <a:lnTo>
                    <a:pt x="227952" y="48348"/>
                  </a:lnTo>
                  <a:lnTo>
                    <a:pt x="228079" y="50139"/>
                  </a:lnTo>
                  <a:lnTo>
                    <a:pt x="228155" y="50800"/>
                  </a:lnTo>
                  <a:lnTo>
                    <a:pt x="228231" y="51536"/>
                  </a:lnTo>
                  <a:lnTo>
                    <a:pt x="228231" y="51777"/>
                  </a:lnTo>
                  <a:lnTo>
                    <a:pt x="228257" y="51993"/>
                  </a:lnTo>
                  <a:lnTo>
                    <a:pt x="228257" y="52882"/>
                  </a:lnTo>
                  <a:lnTo>
                    <a:pt x="228231" y="53086"/>
                  </a:lnTo>
                  <a:lnTo>
                    <a:pt x="228231" y="53301"/>
                  </a:lnTo>
                  <a:lnTo>
                    <a:pt x="228130" y="54102"/>
                  </a:lnTo>
                  <a:lnTo>
                    <a:pt x="228079" y="54267"/>
                  </a:lnTo>
                  <a:lnTo>
                    <a:pt x="228079" y="54559"/>
                  </a:lnTo>
                  <a:lnTo>
                    <a:pt x="228079" y="54762"/>
                  </a:lnTo>
                  <a:lnTo>
                    <a:pt x="228104" y="54952"/>
                  </a:lnTo>
                  <a:lnTo>
                    <a:pt x="228180" y="55245"/>
                  </a:lnTo>
                  <a:lnTo>
                    <a:pt x="228841" y="103085"/>
                  </a:lnTo>
                  <a:lnTo>
                    <a:pt x="228828" y="103212"/>
                  </a:lnTo>
                  <a:lnTo>
                    <a:pt x="228828" y="103543"/>
                  </a:lnTo>
                  <a:lnTo>
                    <a:pt x="228879" y="103873"/>
                  </a:lnTo>
                  <a:lnTo>
                    <a:pt x="228955" y="104051"/>
                  </a:lnTo>
                  <a:lnTo>
                    <a:pt x="228993" y="104203"/>
                  </a:lnTo>
                  <a:lnTo>
                    <a:pt x="229666" y="104940"/>
                  </a:lnTo>
                  <a:lnTo>
                    <a:pt x="230581" y="105206"/>
                  </a:lnTo>
                  <a:lnTo>
                    <a:pt x="230759" y="105194"/>
                  </a:lnTo>
                  <a:lnTo>
                    <a:pt x="230936" y="105168"/>
                  </a:lnTo>
                  <a:lnTo>
                    <a:pt x="231114" y="105117"/>
                  </a:lnTo>
                  <a:lnTo>
                    <a:pt x="231254" y="105067"/>
                  </a:lnTo>
                  <a:lnTo>
                    <a:pt x="231406" y="105003"/>
                  </a:lnTo>
                  <a:lnTo>
                    <a:pt x="231698" y="104838"/>
                  </a:lnTo>
                  <a:lnTo>
                    <a:pt x="232156" y="104571"/>
                  </a:lnTo>
                  <a:lnTo>
                    <a:pt x="232625" y="104165"/>
                  </a:lnTo>
                  <a:lnTo>
                    <a:pt x="232740" y="104025"/>
                  </a:lnTo>
                  <a:lnTo>
                    <a:pt x="232968" y="103568"/>
                  </a:lnTo>
                  <a:lnTo>
                    <a:pt x="232968" y="103111"/>
                  </a:lnTo>
                  <a:lnTo>
                    <a:pt x="232346" y="52489"/>
                  </a:lnTo>
                  <a:lnTo>
                    <a:pt x="232346" y="52273"/>
                  </a:lnTo>
                  <a:lnTo>
                    <a:pt x="232346" y="52057"/>
                  </a:lnTo>
                  <a:lnTo>
                    <a:pt x="232448" y="51333"/>
                  </a:lnTo>
                  <a:lnTo>
                    <a:pt x="244627" y="42532"/>
                  </a:lnTo>
                  <a:lnTo>
                    <a:pt x="244830" y="42468"/>
                  </a:lnTo>
                  <a:lnTo>
                    <a:pt x="244995" y="42392"/>
                  </a:lnTo>
                  <a:lnTo>
                    <a:pt x="245325" y="42202"/>
                  </a:lnTo>
                  <a:lnTo>
                    <a:pt x="245541" y="41960"/>
                  </a:lnTo>
                  <a:lnTo>
                    <a:pt x="245643" y="41808"/>
                  </a:lnTo>
                  <a:lnTo>
                    <a:pt x="245745" y="41681"/>
                  </a:lnTo>
                  <a:lnTo>
                    <a:pt x="245821" y="41516"/>
                  </a:lnTo>
                  <a:lnTo>
                    <a:pt x="245872" y="41363"/>
                  </a:lnTo>
                  <a:lnTo>
                    <a:pt x="245922" y="41046"/>
                  </a:lnTo>
                  <a:lnTo>
                    <a:pt x="245935" y="40868"/>
                  </a:lnTo>
                  <a:lnTo>
                    <a:pt x="245935" y="40703"/>
                  </a:lnTo>
                  <a:close/>
                </a:path>
                <a:path w="306070" h="186690">
                  <a:moveTo>
                    <a:pt x="304660" y="179197"/>
                  </a:moveTo>
                  <a:lnTo>
                    <a:pt x="304634" y="179019"/>
                  </a:lnTo>
                  <a:lnTo>
                    <a:pt x="304609" y="178816"/>
                  </a:lnTo>
                  <a:lnTo>
                    <a:pt x="304584" y="178562"/>
                  </a:lnTo>
                  <a:lnTo>
                    <a:pt x="304533" y="178333"/>
                  </a:lnTo>
                  <a:lnTo>
                    <a:pt x="303415" y="177088"/>
                  </a:lnTo>
                  <a:lnTo>
                    <a:pt x="303263" y="177038"/>
                  </a:lnTo>
                  <a:lnTo>
                    <a:pt x="303085" y="177012"/>
                  </a:lnTo>
                  <a:lnTo>
                    <a:pt x="302945" y="176999"/>
                  </a:lnTo>
                  <a:lnTo>
                    <a:pt x="302768" y="176999"/>
                  </a:lnTo>
                  <a:lnTo>
                    <a:pt x="301701" y="177368"/>
                  </a:lnTo>
                  <a:lnTo>
                    <a:pt x="301548" y="177469"/>
                  </a:lnTo>
                  <a:lnTo>
                    <a:pt x="301459" y="177596"/>
                  </a:lnTo>
                  <a:lnTo>
                    <a:pt x="301332" y="177723"/>
                  </a:lnTo>
                  <a:lnTo>
                    <a:pt x="301256" y="177863"/>
                  </a:lnTo>
                  <a:lnTo>
                    <a:pt x="301155" y="178028"/>
                  </a:lnTo>
                  <a:lnTo>
                    <a:pt x="301053" y="178384"/>
                  </a:lnTo>
                  <a:lnTo>
                    <a:pt x="301028" y="178562"/>
                  </a:lnTo>
                  <a:lnTo>
                    <a:pt x="301028" y="178752"/>
                  </a:lnTo>
                  <a:lnTo>
                    <a:pt x="301053" y="178981"/>
                  </a:lnTo>
                  <a:lnTo>
                    <a:pt x="301053" y="179120"/>
                  </a:lnTo>
                  <a:lnTo>
                    <a:pt x="301078" y="179285"/>
                  </a:lnTo>
                  <a:lnTo>
                    <a:pt x="301104" y="179451"/>
                  </a:lnTo>
                  <a:lnTo>
                    <a:pt x="301104" y="179578"/>
                  </a:lnTo>
                  <a:lnTo>
                    <a:pt x="302793" y="181203"/>
                  </a:lnTo>
                  <a:lnTo>
                    <a:pt x="302971" y="181203"/>
                  </a:lnTo>
                  <a:lnTo>
                    <a:pt x="304558" y="180149"/>
                  </a:lnTo>
                  <a:lnTo>
                    <a:pt x="304660" y="179197"/>
                  </a:lnTo>
                  <a:close/>
                </a:path>
                <a:path w="306070" h="186690">
                  <a:moveTo>
                    <a:pt x="305549" y="184150"/>
                  </a:moveTo>
                  <a:lnTo>
                    <a:pt x="305523" y="183959"/>
                  </a:lnTo>
                  <a:lnTo>
                    <a:pt x="305473" y="183819"/>
                  </a:lnTo>
                  <a:lnTo>
                    <a:pt x="305396" y="183553"/>
                  </a:lnTo>
                  <a:lnTo>
                    <a:pt x="305231" y="183197"/>
                  </a:lnTo>
                  <a:lnTo>
                    <a:pt x="303809" y="182397"/>
                  </a:lnTo>
                  <a:lnTo>
                    <a:pt x="303657" y="182397"/>
                  </a:lnTo>
                  <a:lnTo>
                    <a:pt x="302717" y="182727"/>
                  </a:lnTo>
                  <a:lnTo>
                    <a:pt x="302590" y="182803"/>
                  </a:lnTo>
                  <a:lnTo>
                    <a:pt x="302348" y="183019"/>
                  </a:lnTo>
                  <a:lnTo>
                    <a:pt x="302145" y="183299"/>
                  </a:lnTo>
                  <a:lnTo>
                    <a:pt x="302094" y="183451"/>
                  </a:lnTo>
                  <a:lnTo>
                    <a:pt x="302018" y="183616"/>
                  </a:lnTo>
                  <a:lnTo>
                    <a:pt x="301980" y="183794"/>
                  </a:lnTo>
                  <a:lnTo>
                    <a:pt x="301955" y="183972"/>
                  </a:lnTo>
                  <a:lnTo>
                    <a:pt x="301955" y="184175"/>
                  </a:lnTo>
                  <a:lnTo>
                    <a:pt x="302006" y="184581"/>
                  </a:lnTo>
                  <a:lnTo>
                    <a:pt x="302044" y="184848"/>
                  </a:lnTo>
                  <a:lnTo>
                    <a:pt x="302145" y="185127"/>
                  </a:lnTo>
                  <a:lnTo>
                    <a:pt x="302272" y="185432"/>
                  </a:lnTo>
                  <a:lnTo>
                    <a:pt x="303707" y="186296"/>
                  </a:lnTo>
                  <a:lnTo>
                    <a:pt x="304177" y="186258"/>
                  </a:lnTo>
                  <a:lnTo>
                    <a:pt x="305523" y="185127"/>
                  </a:lnTo>
                  <a:lnTo>
                    <a:pt x="305549" y="1841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187395" y="6467539"/>
              <a:ext cx="43180" cy="101600"/>
            </a:xfrm>
            <a:custGeom>
              <a:avLst/>
              <a:gdLst/>
              <a:ahLst/>
              <a:cxnLst/>
              <a:rect l="l" t="t" r="r" b="b"/>
              <a:pathLst>
                <a:path w="43180" h="101600">
                  <a:moveTo>
                    <a:pt x="11690" y="0"/>
                  </a:moveTo>
                  <a:lnTo>
                    <a:pt x="5400" y="3186"/>
                  </a:lnTo>
                  <a:lnTo>
                    <a:pt x="1296" y="9336"/>
                  </a:lnTo>
                  <a:lnTo>
                    <a:pt x="0" y="17880"/>
                  </a:lnTo>
                  <a:lnTo>
                    <a:pt x="2336" y="89407"/>
                  </a:lnTo>
                  <a:lnTo>
                    <a:pt x="42760" y="100989"/>
                  </a:lnTo>
                  <a:lnTo>
                    <a:pt x="41870" y="70255"/>
                  </a:lnTo>
                  <a:lnTo>
                    <a:pt x="31153" y="70255"/>
                  </a:lnTo>
                  <a:lnTo>
                    <a:pt x="17284" y="66318"/>
                  </a:lnTo>
                  <a:lnTo>
                    <a:pt x="11480" y="58393"/>
                  </a:lnTo>
                  <a:lnTo>
                    <a:pt x="10363" y="24903"/>
                  </a:lnTo>
                  <a:lnTo>
                    <a:pt x="15798" y="20065"/>
                  </a:lnTo>
                  <a:lnTo>
                    <a:pt x="38876" y="20065"/>
                  </a:lnTo>
                  <a:lnTo>
                    <a:pt x="38794" y="19649"/>
                  </a:lnTo>
                  <a:lnTo>
                    <a:pt x="34188" y="11081"/>
                  </a:lnTo>
                  <a:lnTo>
                    <a:pt x="27544" y="4334"/>
                  </a:lnTo>
                  <a:lnTo>
                    <a:pt x="19545" y="342"/>
                  </a:lnTo>
                  <a:lnTo>
                    <a:pt x="11690" y="0"/>
                  </a:lnTo>
                  <a:close/>
                </a:path>
                <a:path w="43180" h="101600">
                  <a:moveTo>
                    <a:pt x="38876" y="20065"/>
                  </a:moveTo>
                  <a:lnTo>
                    <a:pt x="15798" y="20065"/>
                  </a:lnTo>
                  <a:lnTo>
                    <a:pt x="29718" y="23913"/>
                  </a:lnTo>
                  <a:lnTo>
                    <a:pt x="35572" y="31888"/>
                  </a:lnTo>
                  <a:lnTo>
                    <a:pt x="35788" y="39762"/>
                  </a:lnTo>
                  <a:lnTo>
                    <a:pt x="36588" y="65493"/>
                  </a:lnTo>
                  <a:lnTo>
                    <a:pt x="31153" y="70255"/>
                  </a:lnTo>
                  <a:lnTo>
                    <a:pt x="41870" y="70255"/>
                  </a:lnTo>
                  <a:lnTo>
                    <a:pt x="40678" y="29107"/>
                  </a:lnTo>
                  <a:lnTo>
                    <a:pt x="38876" y="20065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183648" y="6445630"/>
              <a:ext cx="69215" cy="129539"/>
            </a:xfrm>
            <a:custGeom>
              <a:avLst/>
              <a:gdLst/>
              <a:ahLst/>
              <a:cxnLst/>
              <a:rect l="l" t="t" r="r" b="b"/>
              <a:pathLst>
                <a:path w="69214" h="129540">
                  <a:moveTo>
                    <a:pt x="0" y="0"/>
                  </a:moveTo>
                  <a:lnTo>
                    <a:pt x="3428" y="110553"/>
                  </a:lnTo>
                  <a:lnTo>
                    <a:pt x="6083" y="111315"/>
                  </a:lnTo>
                  <a:lnTo>
                    <a:pt x="3746" y="39789"/>
                  </a:lnTo>
                  <a:lnTo>
                    <a:pt x="5043" y="31244"/>
                  </a:lnTo>
                  <a:lnTo>
                    <a:pt x="9147" y="25095"/>
                  </a:lnTo>
                  <a:lnTo>
                    <a:pt x="15437" y="21908"/>
                  </a:lnTo>
                  <a:lnTo>
                    <a:pt x="23291" y="22250"/>
                  </a:lnTo>
                  <a:lnTo>
                    <a:pt x="46507" y="122897"/>
                  </a:lnTo>
                  <a:lnTo>
                    <a:pt x="69176" y="129374"/>
                  </a:lnTo>
                  <a:lnTo>
                    <a:pt x="66941" y="42748"/>
                  </a:lnTo>
                  <a:lnTo>
                    <a:pt x="57407" y="41845"/>
                  </a:lnTo>
                  <a:lnTo>
                    <a:pt x="50325" y="34410"/>
                  </a:lnTo>
                  <a:lnTo>
                    <a:pt x="45797" y="23613"/>
                  </a:lnTo>
                  <a:lnTo>
                    <a:pt x="43929" y="12623"/>
                  </a:lnTo>
                  <a:lnTo>
                    <a:pt x="37083" y="13754"/>
                  </a:lnTo>
                  <a:lnTo>
                    <a:pt x="33337" y="13779"/>
                  </a:lnTo>
                  <a:lnTo>
                    <a:pt x="20488" y="12762"/>
                  </a:lnTo>
                  <a:lnTo>
                    <a:pt x="9934" y="9832"/>
                  </a:lnTo>
                  <a:lnTo>
                    <a:pt x="2747" y="5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181883" y="6443878"/>
              <a:ext cx="73025" cy="132080"/>
            </a:xfrm>
            <a:custGeom>
              <a:avLst/>
              <a:gdLst/>
              <a:ahLst/>
              <a:cxnLst/>
              <a:rect l="l" t="t" r="r" b="b"/>
              <a:pathLst>
                <a:path w="73025" h="132079">
                  <a:moveTo>
                    <a:pt x="72732" y="131648"/>
                  </a:moveTo>
                  <a:lnTo>
                    <a:pt x="70472" y="44450"/>
                  </a:lnTo>
                  <a:lnTo>
                    <a:pt x="68834" y="42748"/>
                  </a:lnTo>
                  <a:lnTo>
                    <a:pt x="68440" y="42760"/>
                  </a:lnTo>
                  <a:lnTo>
                    <a:pt x="68186" y="42824"/>
                  </a:lnTo>
                  <a:lnTo>
                    <a:pt x="68046" y="42862"/>
                  </a:lnTo>
                  <a:lnTo>
                    <a:pt x="67030" y="43129"/>
                  </a:lnTo>
                  <a:lnTo>
                    <a:pt x="65938" y="43319"/>
                  </a:lnTo>
                  <a:lnTo>
                    <a:pt x="64871" y="43357"/>
                  </a:lnTo>
                  <a:lnTo>
                    <a:pt x="63830" y="43319"/>
                  </a:lnTo>
                  <a:lnTo>
                    <a:pt x="47447" y="14452"/>
                  </a:lnTo>
                  <a:lnTo>
                    <a:pt x="47383" y="14249"/>
                  </a:lnTo>
                  <a:lnTo>
                    <a:pt x="47332" y="13690"/>
                  </a:lnTo>
                  <a:lnTo>
                    <a:pt x="47180" y="13385"/>
                  </a:lnTo>
                  <a:lnTo>
                    <a:pt x="47053" y="13246"/>
                  </a:lnTo>
                  <a:lnTo>
                    <a:pt x="46964" y="13093"/>
                  </a:lnTo>
                  <a:lnTo>
                    <a:pt x="46710" y="12903"/>
                  </a:lnTo>
                  <a:lnTo>
                    <a:pt x="46418" y="12750"/>
                  </a:lnTo>
                  <a:lnTo>
                    <a:pt x="46062" y="12649"/>
                  </a:lnTo>
                  <a:lnTo>
                    <a:pt x="45440" y="12623"/>
                  </a:lnTo>
                  <a:lnTo>
                    <a:pt x="45250" y="12674"/>
                  </a:lnTo>
                  <a:lnTo>
                    <a:pt x="45123" y="12700"/>
                  </a:lnTo>
                  <a:lnTo>
                    <a:pt x="43815" y="12954"/>
                  </a:lnTo>
                  <a:lnTo>
                    <a:pt x="43192" y="13055"/>
                  </a:lnTo>
                  <a:lnTo>
                    <a:pt x="42862" y="13081"/>
                  </a:lnTo>
                  <a:lnTo>
                    <a:pt x="42570" y="13144"/>
                  </a:lnTo>
                  <a:lnTo>
                    <a:pt x="41948" y="13220"/>
                  </a:lnTo>
                  <a:lnTo>
                    <a:pt x="41630" y="13284"/>
                  </a:lnTo>
                  <a:lnTo>
                    <a:pt x="39395" y="13550"/>
                  </a:lnTo>
                  <a:lnTo>
                    <a:pt x="39052" y="13563"/>
                  </a:lnTo>
                  <a:lnTo>
                    <a:pt x="37757" y="13677"/>
                  </a:lnTo>
                  <a:lnTo>
                    <a:pt x="35102" y="13754"/>
                  </a:lnTo>
                  <a:lnTo>
                    <a:pt x="33413" y="13754"/>
                  </a:lnTo>
                  <a:lnTo>
                    <a:pt x="31800" y="13716"/>
                  </a:lnTo>
                  <a:lnTo>
                    <a:pt x="3530" y="1714"/>
                  </a:lnTo>
                  <a:lnTo>
                    <a:pt x="3429" y="1117"/>
                  </a:lnTo>
                  <a:lnTo>
                    <a:pt x="3276" y="800"/>
                  </a:lnTo>
                  <a:lnTo>
                    <a:pt x="3060" y="520"/>
                  </a:lnTo>
                  <a:lnTo>
                    <a:pt x="2514" y="152"/>
                  </a:lnTo>
                  <a:lnTo>
                    <a:pt x="1892" y="0"/>
                  </a:lnTo>
                  <a:lnTo>
                    <a:pt x="1397" y="50"/>
                  </a:lnTo>
                  <a:lnTo>
                    <a:pt x="0" y="1816"/>
                  </a:lnTo>
                  <a:lnTo>
                    <a:pt x="3429" y="111785"/>
                  </a:lnTo>
                  <a:lnTo>
                    <a:pt x="6045" y="112547"/>
                  </a:lnTo>
                  <a:lnTo>
                    <a:pt x="9626" y="113576"/>
                  </a:lnTo>
                  <a:lnTo>
                    <a:pt x="7277" y="41478"/>
                  </a:lnTo>
                  <a:lnTo>
                    <a:pt x="7251" y="40386"/>
                  </a:lnTo>
                  <a:lnTo>
                    <a:pt x="7366" y="38265"/>
                  </a:lnTo>
                  <a:lnTo>
                    <a:pt x="20027" y="25107"/>
                  </a:lnTo>
                  <a:lnTo>
                    <a:pt x="21780" y="25171"/>
                  </a:lnTo>
                  <a:lnTo>
                    <a:pt x="46507" y="124129"/>
                  </a:lnTo>
                  <a:lnTo>
                    <a:pt x="50063" y="125145"/>
                  </a:lnTo>
                  <a:lnTo>
                    <a:pt x="47955" y="52717"/>
                  </a:lnTo>
                  <a:lnTo>
                    <a:pt x="25501" y="22288"/>
                  </a:lnTo>
                  <a:lnTo>
                    <a:pt x="24358" y="22034"/>
                  </a:lnTo>
                  <a:lnTo>
                    <a:pt x="23241" y="21818"/>
                  </a:lnTo>
                  <a:lnTo>
                    <a:pt x="22136" y="21678"/>
                  </a:lnTo>
                  <a:lnTo>
                    <a:pt x="21043" y="21590"/>
                  </a:lnTo>
                  <a:lnTo>
                    <a:pt x="19977" y="21577"/>
                  </a:lnTo>
                  <a:lnTo>
                    <a:pt x="18910" y="21628"/>
                  </a:lnTo>
                  <a:lnTo>
                    <a:pt x="4521" y="34429"/>
                  </a:lnTo>
                  <a:lnTo>
                    <a:pt x="3746" y="8890"/>
                  </a:lnTo>
                  <a:lnTo>
                    <a:pt x="33388" y="17297"/>
                  </a:lnTo>
                  <a:lnTo>
                    <a:pt x="34874" y="17297"/>
                  </a:lnTo>
                  <a:lnTo>
                    <a:pt x="35102" y="17297"/>
                  </a:lnTo>
                  <a:lnTo>
                    <a:pt x="36918" y="17259"/>
                  </a:lnTo>
                  <a:lnTo>
                    <a:pt x="39027" y="17132"/>
                  </a:lnTo>
                  <a:lnTo>
                    <a:pt x="40728" y="16929"/>
                  </a:lnTo>
                  <a:lnTo>
                    <a:pt x="41084" y="16916"/>
                  </a:lnTo>
                  <a:lnTo>
                    <a:pt x="43091" y="16637"/>
                  </a:lnTo>
                  <a:lnTo>
                    <a:pt x="44081" y="16459"/>
                  </a:lnTo>
                  <a:lnTo>
                    <a:pt x="44335" y="18554"/>
                  </a:lnTo>
                  <a:lnTo>
                    <a:pt x="64871" y="46901"/>
                  </a:lnTo>
                  <a:lnTo>
                    <a:pt x="66281" y="46799"/>
                  </a:lnTo>
                  <a:lnTo>
                    <a:pt x="67030" y="46697"/>
                  </a:lnTo>
                  <a:lnTo>
                    <a:pt x="69189" y="130632"/>
                  </a:lnTo>
                  <a:lnTo>
                    <a:pt x="72732" y="1316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197758" y="6487604"/>
              <a:ext cx="26670" cy="50800"/>
            </a:xfrm>
            <a:custGeom>
              <a:avLst/>
              <a:gdLst/>
              <a:ahLst/>
              <a:cxnLst/>
              <a:rect l="l" t="t" r="r" b="b"/>
              <a:pathLst>
                <a:path w="26669" h="50800">
                  <a:moveTo>
                    <a:pt x="5435" y="0"/>
                  </a:moveTo>
                  <a:lnTo>
                    <a:pt x="0" y="4838"/>
                  </a:lnTo>
                  <a:lnTo>
                    <a:pt x="1117" y="38328"/>
                  </a:lnTo>
                  <a:lnTo>
                    <a:pt x="6921" y="46253"/>
                  </a:lnTo>
                  <a:lnTo>
                    <a:pt x="20789" y="50190"/>
                  </a:lnTo>
                  <a:lnTo>
                    <a:pt x="26225" y="45427"/>
                  </a:lnTo>
                  <a:lnTo>
                    <a:pt x="25209" y="11823"/>
                  </a:lnTo>
                  <a:lnTo>
                    <a:pt x="19354" y="3848"/>
                  </a:lnTo>
                  <a:lnTo>
                    <a:pt x="12382" y="1917"/>
                  </a:lnTo>
                  <a:lnTo>
                    <a:pt x="543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196247" y="6487337"/>
              <a:ext cx="29845" cy="50800"/>
            </a:xfrm>
            <a:custGeom>
              <a:avLst/>
              <a:gdLst/>
              <a:ahLst/>
              <a:cxnLst/>
              <a:rect l="l" t="t" r="r" b="b"/>
              <a:pathLst>
                <a:path w="29844" h="50800">
                  <a:moveTo>
                    <a:pt x="29248" y="37769"/>
                  </a:moveTo>
                  <a:lnTo>
                    <a:pt x="25730" y="9893"/>
                  </a:lnTo>
                  <a:lnTo>
                    <a:pt x="25730" y="37871"/>
                  </a:lnTo>
                  <a:lnTo>
                    <a:pt x="25704" y="39141"/>
                  </a:lnTo>
                  <a:lnTo>
                    <a:pt x="18478" y="47155"/>
                  </a:lnTo>
                  <a:lnTo>
                    <a:pt x="17462" y="47091"/>
                  </a:lnTo>
                  <a:lnTo>
                    <a:pt x="3543" y="13144"/>
                  </a:lnTo>
                  <a:lnTo>
                    <a:pt x="3543" y="12928"/>
                  </a:lnTo>
                  <a:lnTo>
                    <a:pt x="10795" y="3530"/>
                  </a:lnTo>
                  <a:lnTo>
                    <a:pt x="11290" y="3530"/>
                  </a:lnTo>
                  <a:lnTo>
                    <a:pt x="25730" y="37871"/>
                  </a:lnTo>
                  <a:lnTo>
                    <a:pt x="25730" y="9893"/>
                  </a:lnTo>
                  <a:lnTo>
                    <a:pt x="14351" y="520"/>
                  </a:lnTo>
                  <a:lnTo>
                    <a:pt x="13614" y="304"/>
                  </a:lnTo>
                  <a:lnTo>
                    <a:pt x="12903" y="165"/>
                  </a:lnTo>
                  <a:lnTo>
                    <a:pt x="11442" y="0"/>
                  </a:lnTo>
                  <a:lnTo>
                    <a:pt x="10744" y="0"/>
                  </a:lnTo>
                  <a:lnTo>
                    <a:pt x="0" y="12230"/>
                  </a:lnTo>
                  <a:lnTo>
                    <a:pt x="25" y="13042"/>
                  </a:lnTo>
                  <a:lnTo>
                    <a:pt x="622" y="30810"/>
                  </a:lnTo>
                  <a:lnTo>
                    <a:pt x="647" y="31597"/>
                  </a:lnTo>
                  <a:lnTo>
                    <a:pt x="14884" y="50165"/>
                  </a:lnTo>
                  <a:lnTo>
                    <a:pt x="15113" y="50228"/>
                  </a:lnTo>
                  <a:lnTo>
                    <a:pt x="15633" y="50368"/>
                  </a:lnTo>
                  <a:lnTo>
                    <a:pt x="16344" y="50507"/>
                  </a:lnTo>
                  <a:lnTo>
                    <a:pt x="17792" y="50660"/>
                  </a:lnTo>
                  <a:lnTo>
                    <a:pt x="18503" y="50685"/>
                  </a:lnTo>
                  <a:lnTo>
                    <a:pt x="19875" y="50584"/>
                  </a:lnTo>
                  <a:lnTo>
                    <a:pt x="29222" y="39357"/>
                  </a:lnTo>
                  <a:lnTo>
                    <a:pt x="29248" y="377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183547" y="6437337"/>
              <a:ext cx="66040" cy="22225"/>
            </a:xfrm>
            <a:custGeom>
              <a:avLst/>
              <a:gdLst/>
              <a:ahLst/>
              <a:cxnLst/>
              <a:rect l="l" t="t" r="r" b="b"/>
              <a:pathLst>
                <a:path w="66039" h="22225">
                  <a:moveTo>
                    <a:pt x="6324" y="0"/>
                  </a:moveTo>
                  <a:lnTo>
                    <a:pt x="2362" y="2336"/>
                  </a:lnTo>
                  <a:lnTo>
                    <a:pt x="0" y="5206"/>
                  </a:lnTo>
                  <a:lnTo>
                    <a:pt x="101" y="8293"/>
                  </a:lnTo>
                  <a:lnTo>
                    <a:pt x="2849" y="13725"/>
                  </a:lnTo>
                  <a:lnTo>
                    <a:pt x="10036" y="18126"/>
                  </a:lnTo>
                  <a:lnTo>
                    <a:pt x="20589" y="21055"/>
                  </a:lnTo>
                  <a:lnTo>
                    <a:pt x="33439" y="22072"/>
                  </a:lnTo>
                  <a:lnTo>
                    <a:pt x="37185" y="22047"/>
                  </a:lnTo>
                  <a:lnTo>
                    <a:pt x="40678" y="21589"/>
                  </a:lnTo>
                  <a:lnTo>
                    <a:pt x="44030" y="20916"/>
                  </a:lnTo>
                  <a:lnTo>
                    <a:pt x="43980" y="20129"/>
                  </a:lnTo>
                  <a:lnTo>
                    <a:pt x="65786" y="7238"/>
                  </a:lnTo>
                  <a:lnTo>
                    <a:pt x="65455" y="4851"/>
                  </a:lnTo>
                  <a:lnTo>
                    <a:pt x="63779" y="2666"/>
                  </a:lnTo>
                  <a:lnTo>
                    <a:pt x="61023" y="749"/>
                  </a:lnTo>
                  <a:lnTo>
                    <a:pt x="59359" y="2768"/>
                  </a:lnTo>
                  <a:lnTo>
                    <a:pt x="59436" y="5410"/>
                  </a:lnTo>
                  <a:lnTo>
                    <a:pt x="57448" y="8951"/>
                  </a:lnTo>
                  <a:lnTo>
                    <a:pt x="51881" y="12661"/>
                  </a:lnTo>
                  <a:lnTo>
                    <a:pt x="43553" y="15600"/>
                  </a:lnTo>
                  <a:lnTo>
                    <a:pt x="33286" y="16827"/>
                  </a:lnTo>
                  <a:lnTo>
                    <a:pt x="22964" y="16027"/>
                  </a:lnTo>
                  <a:lnTo>
                    <a:pt x="14481" y="13679"/>
                  </a:lnTo>
                  <a:lnTo>
                    <a:pt x="8697" y="10142"/>
                  </a:lnTo>
                  <a:lnTo>
                    <a:pt x="6476" y="5778"/>
                  </a:lnTo>
                  <a:lnTo>
                    <a:pt x="63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178568" y="6322631"/>
              <a:ext cx="73025" cy="139065"/>
            </a:xfrm>
            <a:custGeom>
              <a:avLst/>
              <a:gdLst/>
              <a:ahLst/>
              <a:cxnLst/>
              <a:rect l="l" t="t" r="r" b="b"/>
              <a:pathLst>
                <a:path w="73025" h="139064">
                  <a:moveTo>
                    <a:pt x="70142" y="22517"/>
                  </a:moveTo>
                  <a:lnTo>
                    <a:pt x="70116" y="22326"/>
                  </a:lnTo>
                  <a:lnTo>
                    <a:pt x="70091" y="22186"/>
                  </a:lnTo>
                  <a:lnTo>
                    <a:pt x="69938" y="15786"/>
                  </a:lnTo>
                  <a:lnTo>
                    <a:pt x="69913" y="15582"/>
                  </a:lnTo>
                  <a:lnTo>
                    <a:pt x="69900" y="15417"/>
                  </a:lnTo>
                  <a:lnTo>
                    <a:pt x="66548" y="9017"/>
                  </a:lnTo>
                  <a:lnTo>
                    <a:pt x="66548" y="21691"/>
                  </a:lnTo>
                  <a:lnTo>
                    <a:pt x="66319" y="21793"/>
                  </a:lnTo>
                  <a:lnTo>
                    <a:pt x="66078" y="21920"/>
                  </a:lnTo>
                  <a:lnTo>
                    <a:pt x="65824" y="22059"/>
                  </a:lnTo>
                  <a:lnTo>
                    <a:pt x="65532" y="22186"/>
                  </a:lnTo>
                  <a:lnTo>
                    <a:pt x="65227" y="22288"/>
                  </a:lnTo>
                  <a:lnTo>
                    <a:pt x="65062" y="22326"/>
                  </a:lnTo>
                  <a:lnTo>
                    <a:pt x="64706" y="22453"/>
                  </a:lnTo>
                  <a:lnTo>
                    <a:pt x="64160" y="22593"/>
                  </a:lnTo>
                  <a:lnTo>
                    <a:pt x="63969" y="22631"/>
                  </a:lnTo>
                  <a:lnTo>
                    <a:pt x="63766" y="22694"/>
                  </a:lnTo>
                  <a:lnTo>
                    <a:pt x="63550" y="22733"/>
                  </a:lnTo>
                  <a:lnTo>
                    <a:pt x="63347" y="22783"/>
                  </a:lnTo>
                  <a:lnTo>
                    <a:pt x="62649" y="22872"/>
                  </a:lnTo>
                  <a:lnTo>
                    <a:pt x="62382" y="22923"/>
                  </a:lnTo>
                  <a:lnTo>
                    <a:pt x="62153" y="22948"/>
                  </a:lnTo>
                  <a:lnTo>
                    <a:pt x="60769" y="23126"/>
                  </a:lnTo>
                  <a:lnTo>
                    <a:pt x="52311" y="27571"/>
                  </a:lnTo>
                  <a:lnTo>
                    <a:pt x="52031" y="27889"/>
                  </a:lnTo>
                  <a:lnTo>
                    <a:pt x="50152" y="31686"/>
                  </a:lnTo>
                  <a:lnTo>
                    <a:pt x="50025" y="32143"/>
                  </a:lnTo>
                  <a:lnTo>
                    <a:pt x="49974" y="32372"/>
                  </a:lnTo>
                  <a:lnTo>
                    <a:pt x="49949" y="32600"/>
                  </a:lnTo>
                  <a:lnTo>
                    <a:pt x="49847" y="33045"/>
                  </a:lnTo>
                  <a:lnTo>
                    <a:pt x="49796" y="33489"/>
                  </a:lnTo>
                  <a:lnTo>
                    <a:pt x="49758" y="33934"/>
                  </a:lnTo>
                  <a:lnTo>
                    <a:pt x="49758" y="35725"/>
                  </a:lnTo>
                  <a:lnTo>
                    <a:pt x="49796" y="36169"/>
                  </a:lnTo>
                  <a:lnTo>
                    <a:pt x="49847" y="36385"/>
                  </a:lnTo>
                  <a:lnTo>
                    <a:pt x="49847" y="36601"/>
                  </a:lnTo>
                  <a:lnTo>
                    <a:pt x="49949" y="37160"/>
                  </a:lnTo>
                  <a:lnTo>
                    <a:pt x="49999" y="37477"/>
                  </a:lnTo>
                  <a:lnTo>
                    <a:pt x="50203" y="38354"/>
                  </a:lnTo>
                  <a:lnTo>
                    <a:pt x="50253" y="38544"/>
                  </a:lnTo>
                  <a:lnTo>
                    <a:pt x="51701" y="91795"/>
                  </a:lnTo>
                  <a:lnTo>
                    <a:pt x="51117" y="91973"/>
                  </a:lnTo>
                  <a:lnTo>
                    <a:pt x="47840" y="92722"/>
                  </a:lnTo>
                  <a:lnTo>
                    <a:pt x="46532" y="92976"/>
                  </a:lnTo>
                  <a:lnTo>
                    <a:pt x="46278" y="93027"/>
                  </a:lnTo>
                  <a:lnTo>
                    <a:pt x="46151" y="93027"/>
                  </a:lnTo>
                  <a:lnTo>
                    <a:pt x="45910" y="93065"/>
                  </a:lnTo>
                  <a:lnTo>
                    <a:pt x="45415" y="93154"/>
                  </a:lnTo>
                  <a:lnTo>
                    <a:pt x="45186" y="93192"/>
                  </a:lnTo>
                  <a:lnTo>
                    <a:pt x="45059" y="93230"/>
                  </a:lnTo>
                  <a:lnTo>
                    <a:pt x="44818" y="93268"/>
                  </a:lnTo>
                  <a:lnTo>
                    <a:pt x="44615" y="93319"/>
                  </a:lnTo>
                  <a:lnTo>
                    <a:pt x="44399" y="93357"/>
                  </a:lnTo>
                  <a:lnTo>
                    <a:pt x="43980" y="93421"/>
                  </a:lnTo>
                  <a:lnTo>
                    <a:pt x="43522" y="93459"/>
                  </a:lnTo>
                  <a:lnTo>
                    <a:pt x="42659" y="93573"/>
                  </a:lnTo>
                  <a:lnTo>
                    <a:pt x="39065" y="93853"/>
                  </a:lnTo>
                  <a:lnTo>
                    <a:pt x="38150" y="93891"/>
                  </a:lnTo>
                  <a:lnTo>
                    <a:pt x="37693" y="93891"/>
                  </a:lnTo>
                  <a:lnTo>
                    <a:pt x="37452" y="93916"/>
                  </a:lnTo>
                  <a:lnTo>
                    <a:pt x="37249" y="93916"/>
                  </a:lnTo>
                  <a:lnTo>
                    <a:pt x="36283" y="93916"/>
                  </a:lnTo>
                  <a:lnTo>
                    <a:pt x="35839" y="93891"/>
                  </a:lnTo>
                  <a:lnTo>
                    <a:pt x="35369" y="93891"/>
                  </a:lnTo>
                  <a:lnTo>
                    <a:pt x="32639" y="93764"/>
                  </a:lnTo>
                  <a:lnTo>
                    <a:pt x="32194" y="93726"/>
                  </a:lnTo>
                  <a:lnTo>
                    <a:pt x="31750" y="93713"/>
                  </a:lnTo>
                  <a:lnTo>
                    <a:pt x="31292" y="93662"/>
                  </a:lnTo>
                  <a:lnTo>
                    <a:pt x="30848" y="93649"/>
                  </a:lnTo>
                  <a:lnTo>
                    <a:pt x="30238" y="93599"/>
                  </a:lnTo>
                  <a:lnTo>
                    <a:pt x="29959" y="93573"/>
                  </a:lnTo>
                  <a:lnTo>
                    <a:pt x="29756" y="93535"/>
                  </a:lnTo>
                  <a:lnTo>
                    <a:pt x="29565" y="93522"/>
                  </a:lnTo>
                  <a:lnTo>
                    <a:pt x="29337" y="93497"/>
                  </a:lnTo>
                  <a:lnTo>
                    <a:pt x="29146" y="93459"/>
                  </a:lnTo>
                  <a:lnTo>
                    <a:pt x="28917" y="93433"/>
                  </a:lnTo>
                  <a:lnTo>
                    <a:pt x="28689" y="93421"/>
                  </a:lnTo>
                  <a:lnTo>
                    <a:pt x="28448" y="93370"/>
                  </a:lnTo>
                  <a:lnTo>
                    <a:pt x="28194" y="93357"/>
                  </a:lnTo>
                  <a:lnTo>
                    <a:pt x="27876" y="93319"/>
                  </a:lnTo>
                  <a:lnTo>
                    <a:pt x="27533" y="93256"/>
                  </a:lnTo>
                  <a:lnTo>
                    <a:pt x="26238" y="93091"/>
                  </a:lnTo>
                  <a:lnTo>
                    <a:pt x="25946" y="93040"/>
                  </a:lnTo>
                  <a:lnTo>
                    <a:pt x="25615" y="93002"/>
                  </a:lnTo>
                  <a:lnTo>
                    <a:pt x="25298" y="92938"/>
                  </a:lnTo>
                  <a:lnTo>
                    <a:pt x="24676" y="92862"/>
                  </a:lnTo>
                  <a:lnTo>
                    <a:pt x="23761" y="92671"/>
                  </a:lnTo>
                  <a:lnTo>
                    <a:pt x="23164" y="92570"/>
                  </a:lnTo>
                  <a:lnTo>
                    <a:pt x="22796" y="92481"/>
                  </a:lnTo>
                  <a:lnTo>
                    <a:pt x="22390" y="92405"/>
                  </a:lnTo>
                  <a:lnTo>
                    <a:pt x="22225" y="92341"/>
                  </a:lnTo>
                  <a:lnTo>
                    <a:pt x="21653" y="92240"/>
                  </a:lnTo>
                  <a:lnTo>
                    <a:pt x="20688" y="91986"/>
                  </a:lnTo>
                  <a:lnTo>
                    <a:pt x="20383" y="91935"/>
                  </a:lnTo>
                  <a:lnTo>
                    <a:pt x="19189" y="91579"/>
                  </a:lnTo>
                  <a:lnTo>
                    <a:pt x="18872" y="91528"/>
                  </a:lnTo>
                  <a:lnTo>
                    <a:pt x="17106" y="90970"/>
                  </a:lnTo>
                  <a:lnTo>
                    <a:pt x="16916" y="90893"/>
                  </a:lnTo>
                  <a:lnTo>
                    <a:pt x="16535" y="90754"/>
                  </a:lnTo>
                  <a:lnTo>
                    <a:pt x="16217" y="90652"/>
                  </a:lnTo>
                  <a:lnTo>
                    <a:pt x="16078" y="90627"/>
                  </a:lnTo>
                  <a:lnTo>
                    <a:pt x="15074" y="90246"/>
                  </a:lnTo>
                  <a:lnTo>
                    <a:pt x="14782" y="90093"/>
                  </a:lnTo>
                  <a:lnTo>
                    <a:pt x="14452" y="89979"/>
                  </a:lnTo>
                  <a:lnTo>
                    <a:pt x="14185" y="89865"/>
                  </a:lnTo>
                  <a:lnTo>
                    <a:pt x="13855" y="89750"/>
                  </a:lnTo>
                  <a:lnTo>
                    <a:pt x="12471" y="89090"/>
                  </a:lnTo>
                  <a:lnTo>
                    <a:pt x="11696" y="88696"/>
                  </a:lnTo>
                  <a:lnTo>
                    <a:pt x="11455" y="88557"/>
                  </a:lnTo>
                  <a:lnTo>
                    <a:pt x="6692" y="84658"/>
                  </a:lnTo>
                  <a:lnTo>
                    <a:pt x="6540" y="84467"/>
                  </a:lnTo>
                  <a:lnTo>
                    <a:pt x="6400" y="84239"/>
                  </a:lnTo>
                  <a:lnTo>
                    <a:pt x="6248" y="84035"/>
                  </a:lnTo>
                  <a:lnTo>
                    <a:pt x="6146" y="83807"/>
                  </a:lnTo>
                  <a:lnTo>
                    <a:pt x="6019" y="83591"/>
                  </a:lnTo>
                  <a:lnTo>
                    <a:pt x="5778" y="82981"/>
                  </a:lnTo>
                  <a:lnTo>
                    <a:pt x="5727" y="82753"/>
                  </a:lnTo>
                  <a:lnTo>
                    <a:pt x="5651" y="82550"/>
                  </a:lnTo>
                  <a:lnTo>
                    <a:pt x="5549" y="81749"/>
                  </a:lnTo>
                  <a:lnTo>
                    <a:pt x="5549" y="81521"/>
                  </a:lnTo>
                  <a:lnTo>
                    <a:pt x="3517" y="16370"/>
                  </a:lnTo>
                  <a:lnTo>
                    <a:pt x="3517" y="16141"/>
                  </a:lnTo>
                  <a:lnTo>
                    <a:pt x="17056" y="6108"/>
                  </a:lnTo>
                  <a:lnTo>
                    <a:pt x="17462" y="6019"/>
                  </a:lnTo>
                  <a:lnTo>
                    <a:pt x="18300" y="5880"/>
                  </a:lnTo>
                  <a:lnTo>
                    <a:pt x="18694" y="5791"/>
                  </a:lnTo>
                  <a:lnTo>
                    <a:pt x="19113" y="5715"/>
                  </a:lnTo>
                  <a:lnTo>
                    <a:pt x="21056" y="5232"/>
                  </a:lnTo>
                  <a:lnTo>
                    <a:pt x="21247" y="5156"/>
                  </a:lnTo>
                  <a:lnTo>
                    <a:pt x="21704" y="5029"/>
                  </a:lnTo>
                  <a:lnTo>
                    <a:pt x="21894" y="4953"/>
                  </a:lnTo>
                  <a:lnTo>
                    <a:pt x="22339" y="4826"/>
                  </a:lnTo>
                  <a:lnTo>
                    <a:pt x="22567" y="4737"/>
                  </a:lnTo>
                  <a:lnTo>
                    <a:pt x="23215" y="4521"/>
                  </a:lnTo>
                  <a:lnTo>
                    <a:pt x="23558" y="4432"/>
                  </a:lnTo>
                  <a:lnTo>
                    <a:pt x="25146" y="4229"/>
                  </a:lnTo>
                  <a:lnTo>
                    <a:pt x="25463" y="4165"/>
                  </a:lnTo>
                  <a:lnTo>
                    <a:pt x="26885" y="4000"/>
                  </a:lnTo>
                  <a:lnTo>
                    <a:pt x="27571" y="3898"/>
                  </a:lnTo>
                  <a:lnTo>
                    <a:pt x="29387" y="3746"/>
                  </a:lnTo>
                  <a:lnTo>
                    <a:pt x="29730" y="3733"/>
                  </a:lnTo>
                  <a:lnTo>
                    <a:pt x="30111" y="3683"/>
                  </a:lnTo>
                  <a:lnTo>
                    <a:pt x="31940" y="3581"/>
                  </a:lnTo>
                  <a:lnTo>
                    <a:pt x="33807" y="3530"/>
                  </a:lnTo>
                  <a:lnTo>
                    <a:pt x="34378" y="3530"/>
                  </a:lnTo>
                  <a:lnTo>
                    <a:pt x="34569" y="3530"/>
                  </a:lnTo>
                  <a:lnTo>
                    <a:pt x="66421" y="15875"/>
                  </a:lnTo>
                  <a:lnTo>
                    <a:pt x="66421" y="16078"/>
                  </a:lnTo>
                  <a:lnTo>
                    <a:pt x="66548" y="21691"/>
                  </a:lnTo>
                  <a:lnTo>
                    <a:pt x="66548" y="9017"/>
                  </a:lnTo>
                  <a:lnTo>
                    <a:pt x="34569" y="50"/>
                  </a:lnTo>
                  <a:lnTo>
                    <a:pt x="33782" y="12"/>
                  </a:lnTo>
                  <a:lnTo>
                    <a:pt x="32981" y="12"/>
                  </a:lnTo>
                  <a:lnTo>
                    <a:pt x="30632" y="127"/>
                  </a:lnTo>
                  <a:lnTo>
                    <a:pt x="30226" y="127"/>
                  </a:lnTo>
                  <a:lnTo>
                    <a:pt x="26492" y="469"/>
                  </a:lnTo>
                  <a:lnTo>
                    <a:pt x="24650" y="698"/>
                  </a:lnTo>
                  <a:lnTo>
                    <a:pt x="22517" y="1054"/>
                  </a:lnTo>
                  <a:lnTo>
                    <a:pt x="22199" y="1143"/>
                  </a:lnTo>
                  <a:lnTo>
                    <a:pt x="21996" y="1193"/>
                  </a:lnTo>
                  <a:lnTo>
                    <a:pt x="21818" y="1257"/>
                  </a:lnTo>
                  <a:lnTo>
                    <a:pt x="21628" y="1346"/>
                  </a:lnTo>
                  <a:lnTo>
                    <a:pt x="21424" y="1422"/>
                  </a:lnTo>
                  <a:lnTo>
                    <a:pt x="21247" y="1460"/>
                  </a:lnTo>
                  <a:lnTo>
                    <a:pt x="21056" y="1549"/>
                  </a:lnTo>
                  <a:lnTo>
                    <a:pt x="20459" y="1714"/>
                  </a:lnTo>
                  <a:lnTo>
                    <a:pt x="20281" y="1778"/>
                  </a:lnTo>
                  <a:lnTo>
                    <a:pt x="20091" y="1816"/>
                  </a:lnTo>
                  <a:lnTo>
                    <a:pt x="19710" y="1943"/>
                  </a:lnTo>
                  <a:lnTo>
                    <a:pt x="19316" y="2019"/>
                  </a:lnTo>
                  <a:lnTo>
                    <a:pt x="19113" y="2082"/>
                  </a:lnTo>
                  <a:lnTo>
                    <a:pt x="18351" y="2273"/>
                  </a:lnTo>
                  <a:lnTo>
                    <a:pt x="17602" y="2438"/>
                  </a:lnTo>
                  <a:lnTo>
                    <a:pt x="16370" y="2654"/>
                  </a:lnTo>
                  <a:lnTo>
                    <a:pt x="16167" y="2679"/>
                  </a:lnTo>
                  <a:lnTo>
                    <a:pt x="15963" y="2705"/>
                  </a:lnTo>
                  <a:lnTo>
                    <a:pt x="14973" y="2832"/>
                  </a:lnTo>
                  <a:lnTo>
                    <a:pt x="14782" y="2882"/>
                  </a:lnTo>
                  <a:lnTo>
                    <a:pt x="14579" y="2946"/>
                  </a:lnTo>
                  <a:lnTo>
                    <a:pt x="14401" y="3009"/>
                  </a:lnTo>
                  <a:lnTo>
                    <a:pt x="13144" y="3441"/>
                  </a:lnTo>
                  <a:lnTo>
                    <a:pt x="0" y="15684"/>
                  </a:lnTo>
                  <a:lnTo>
                    <a:pt x="0" y="16027"/>
                  </a:lnTo>
                  <a:lnTo>
                    <a:pt x="0" y="16243"/>
                  </a:lnTo>
                  <a:lnTo>
                    <a:pt x="0" y="16459"/>
                  </a:lnTo>
                  <a:lnTo>
                    <a:pt x="2032" y="81826"/>
                  </a:lnTo>
                  <a:lnTo>
                    <a:pt x="2705" y="84759"/>
                  </a:lnTo>
                  <a:lnTo>
                    <a:pt x="2844" y="85115"/>
                  </a:lnTo>
                  <a:lnTo>
                    <a:pt x="5156" y="88265"/>
                  </a:lnTo>
                  <a:lnTo>
                    <a:pt x="5422" y="88557"/>
                  </a:lnTo>
                  <a:lnTo>
                    <a:pt x="5753" y="88823"/>
                  </a:lnTo>
                  <a:lnTo>
                    <a:pt x="6045" y="89103"/>
                  </a:lnTo>
                  <a:lnTo>
                    <a:pt x="7035" y="89890"/>
                  </a:lnTo>
                  <a:lnTo>
                    <a:pt x="8153" y="90678"/>
                  </a:lnTo>
                  <a:lnTo>
                    <a:pt x="8521" y="90919"/>
                  </a:lnTo>
                  <a:lnTo>
                    <a:pt x="9715" y="91630"/>
                  </a:lnTo>
                  <a:lnTo>
                    <a:pt x="9918" y="91732"/>
                  </a:lnTo>
                  <a:lnTo>
                    <a:pt x="10287" y="91948"/>
                  </a:lnTo>
                  <a:lnTo>
                    <a:pt x="10617" y="92075"/>
                  </a:lnTo>
                  <a:lnTo>
                    <a:pt x="10909" y="92265"/>
                  </a:lnTo>
                  <a:lnTo>
                    <a:pt x="11201" y="92379"/>
                  </a:lnTo>
                  <a:lnTo>
                    <a:pt x="12153" y="92837"/>
                  </a:lnTo>
                  <a:lnTo>
                    <a:pt x="12788" y="93116"/>
                  </a:lnTo>
                  <a:lnTo>
                    <a:pt x="13792" y="93522"/>
                  </a:lnTo>
                  <a:lnTo>
                    <a:pt x="14452" y="93764"/>
                  </a:lnTo>
                  <a:lnTo>
                    <a:pt x="14808" y="93916"/>
                  </a:lnTo>
                  <a:lnTo>
                    <a:pt x="15671" y="94208"/>
                  </a:lnTo>
                  <a:lnTo>
                    <a:pt x="16370" y="94449"/>
                  </a:lnTo>
                  <a:lnTo>
                    <a:pt x="18224" y="95008"/>
                  </a:lnTo>
                  <a:lnTo>
                    <a:pt x="20853" y="95656"/>
                  </a:lnTo>
                  <a:lnTo>
                    <a:pt x="21031" y="95694"/>
                  </a:lnTo>
                  <a:lnTo>
                    <a:pt x="21221" y="95745"/>
                  </a:lnTo>
                  <a:lnTo>
                    <a:pt x="21424" y="95796"/>
                  </a:lnTo>
                  <a:lnTo>
                    <a:pt x="21844" y="95872"/>
                  </a:lnTo>
                  <a:lnTo>
                    <a:pt x="22047" y="95935"/>
                  </a:lnTo>
                  <a:lnTo>
                    <a:pt x="22517" y="96024"/>
                  </a:lnTo>
                  <a:lnTo>
                    <a:pt x="23114" y="96139"/>
                  </a:lnTo>
                  <a:lnTo>
                    <a:pt x="23431" y="96215"/>
                  </a:lnTo>
                  <a:lnTo>
                    <a:pt x="24104" y="96329"/>
                  </a:lnTo>
                  <a:lnTo>
                    <a:pt x="24422" y="96367"/>
                  </a:lnTo>
                  <a:lnTo>
                    <a:pt x="25069" y="96494"/>
                  </a:lnTo>
                  <a:lnTo>
                    <a:pt x="25425" y="96532"/>
                  </a:lnTo>
                  <a:lnTo>
                    <a:pt x="25742" y="96596"/>
                  </a:lnTo>
                  <a:lnTo>
                    <a:pt x="26784" y="96710"/>
                  </a:lnTo>
                  <a:lnTo>
                    <a:pt x="27101" y="96761"/>
                  </a:lnTo>
                  <a:lnTo>
                    <a:pt x="27813" y="96850"/>
                  </a:lnTo>
                  <a:lnTo>
                    <a:pt x="28003" y="96888"/>
                  </a:lnTo>
                  <a:lnTo>
                    <a:pt x="28219" y="96901"/>
                  </a:lnTo>
                  <a:lnTo>
                    <a:pt x="28448" y="96926"/>
                  </a:lnTo>
                  <a:lnTo>
                    <a:pt x="28663" y="96964"/>
                  </a:lnTo>
                  <a:lnTo>
                    <a:pt x="28917" y="96989"/>
                  </a:lnTo>
                  <a:lnTo>
                    <a:pt x="29387" y="97066"/>
                  </a:lnTo>
                  <a:lnTo>
                    <a:pt x="29667" y="97091"/>
                  </a:lnTo>
                  <a:lnTo>
                    <a:pt x="30111" y="97129"/>
                  </a:lnTo>
                  <a:lnTo>
                    <a:pt x="30581" y="97142"/>
                  </a:lnTo>
                  <a:lnTo>
                    <a:pt x="31051" y="97205"/>
                  </a:lnTo>
                  <a:lnTo>
                    <a:pt x="32905" y="97320"/>
                  </a:lnTo>
                  <a:lnTo>
                    <a:pt x="34823" y="97396"/>
                  </a:lnTo>
                  <a:lnTo>
                    <a:pt x="35293" y="97396"/>
                  </a:lnTo>
                  <a:lnTo>
                    <a:pt x="35788" y="97421"/>
                  </a:lnTo>
                  <a:lnTo>
                    <a:pt x="37249" y="97421"/>
                  </a:lnTo>
                  <a:lnTo>
                    <a:pt x="39230" y="97383"/>
                  </a:lnTo>
                  <a:lnTo>
                    <a:pt x="39712" y="97332"/>
                  </a:lnTo>
                  <a:lnTo>
                    <a:pt x="43027" y="97091"/>
                  </a:lnTo>
                  <a:lnTo>
                    <a:pt x="44894" y="96837"/>
                  </a:lnTo>
                  <a:lnTo>
                    <a:pt x="45021" y="96837"/>
                  </a:lnTo>
                  <a:lnTo>
                    <a:pt x="45161" y="96799"/>
                  </a:lnTo>
                  <a:lnTo>
                    <a:pt x="45313" y="96786"/>
                  </a:lnTo>
                  <a:lnTo>
                    <a:pt x="45440" y="96761"/>
                  </a:lnTo>
                  <a:lnTo>
                    <a:pt x="45580" y="96748"/>
                  </a:lnTo>
                  <a:lnTo>
                    <a:pt x="45808" y="96697"/>
                  </a:lnTo>
                  <a:lnTo>
                    <a:pt x="46088" y="96647"/>
                  </a:lnTo>
                  <a:lnTo>
                    <a:pt x="46329" y="96608"/>
                  </a:lnTo>
                  <a:lnTo>
                    <a:pt x="46456" y="96596"/>
                  </a:lnTo>
                  <a:lnTo>
                    <a:pt x="46672" y="96532"/>
                  </a:lnTo>
                  <a:lnTo>
                    <a:pt x="46901" y="96494"/>
                  </a:lnTo>
                  <a:lnTo>
                    <a:pt x="47548" y="96342"/>
                  </a:lnTo>
                  <a:lnTo>
                    <a:pt x="47866" y="96304"/>
                  </a:lnTo>
                  <a:lnTo>
                    <a:pt x="51384" y="95542"/>
                  </a:lnTo>
                  <a:lnTo>
                    <a:pt x="52031" y="95377"/>
                  </a:lnTo>
                  <a:lnTo>
                    <a:pt x="53517" y="94945"/>
                  </a:lnTo>
                  <a:lnTo>
                    <a:pt x="53708" y="94869"/>
                  </a:lnTo>
                  <a:lnTo>
                    <a:pt x="53873" y="94843"/>
                  </a:lnTo>
                  <a:lnTo>
                    <a:pt x="54025" y="94767"/>
                  </a:lnTo>
                  <a:lnTo>
                    <a:pt x="54267" y="94703"/>
                  </a:lnTo>
                  <a:lnTo>
                    <a:pt x="55206" y="93662"/>
                  </a:lnTo>
                  <a:lnTo>
                    <a:pt x="55257" y="93522"/>
                  </a:lnTo>
                  <a:lnTo>
                    <a:pt x="55308" y="93357"/>
                  </a:lnTo>
                  <a:lnTo>
                    <a:pt x="55308" y="93027"/>
                  </a:lnTo>
                  <a:lnTo>
                    <a:pt x="55257" y="92671"/>
                  </a:lnTo>
                  <a:lnTo>
                    <a:pt x="53962" y="45834"/>
                  </a:lnTo>
                  <a:lnTo>
                    <a:pt x="54216" y="46189"/>
                  </a:lnTo>
                  <a:lnTo>
                    <a:pt x="54368" y="46431"/>
                  </a:lnTo>
                  <a:lnTo>
                    <a:pt x="54546" y="46621"/>
                  </a:lnTo>
                  <a:lnTo>
                    <a:pt x="55384" y="47713"/>
                  </a:lnTo>
                  <a:lnTo>
                    <a:pt x="55727" y="48133"/>
                  </a:lnTo>
                  <a:lnTo>
                    <a:pt x="56083" y="48526"/>
                  </a:lnTo>
                  <a:lnTo>
                    <a:pt x="56248" y="48742"/>
                  </a:lnTo>
                  <a:lnTo>
                    <a:pt x="56769" y="49301"/>
                  </a:lnTo>
                  <a:lnTo>
                    <a:pt x="56921" y="49504"/>
                  </a:lnTo>
                  <a:lnTo>
                    <a:pt x="57962" y="50596"/>
                  </a:lnTo>
                  <a:lnTo>
                    <a:pt x="58140" y="50800"/>
                  </a:lnTo>
                  <a:lnTo>
                    <a:pt x="58305" y="50952"/>
                  </a:lnTo>
                  <a:lnTo>
                    <a:pt x="58458" y="51104"/>
                  </a:lnTo>
                  <a:lnTo>
                    <a:pt x="58686" y="51333"/>
                  </a:lnTo>
                  <a:lnTo>
                    <a:pt x="58826" y="51460"/>
                  </a:lnTo>
                  <a:lnTo>
                    <a:pt x="58978" y="51600"/>
                  </a:lnTo>
                  <a:lnTo>
                    <a:pt x="59131" y="51765"/>
                  </a:lnTo>
                  <a:lnTo>
                    <a:pt x="59283" y="51904"/>
                  </a:lnTo>
                  <a:lnTo>
                    <a:pt x="59397" y="52044"/>
                  </a:lnTo>
                  <a:lnTo>
                    <a:pt x="59550" y="52184"/>
                  </a:lnTo>
                  <a:lnTo>
                    <a:pt x="59728" y="52324"/>
                  </a:lnTo>
                  <a:lnTo>
                    <a:pt x="59855" y="52451"/>
                  </a:lnTo>
                  <a:lnTo>
                    <a:pt x="59969" y="52578"/>
                  </a:lnTo>
                  <a:lnTo>
                    <a:pt x="60121" y="52717"/>
                  </a:lnTo>
                  <a:lnTo>
                    <a:pt x="60274" y="52844"/>
                  </a:lnTo>
                  <a:lnTo>
                    <a:pt x="60515" y="53073"/>
                  </a:lnTo>
                  <a:lnTo>
                    <a:pt x="60769" y="53276"/>
                  </a:lnTo>
                  <a:lnTo>
                    <a:pt x="63093" y="50660"/>
                  </a:lnTo>
                  <a:lnTo>
                    <a:pt x="63004" y="50533"/>
                  </a:lnTo>
                  <a:lnTo>
                    <a:pt x="62776" y="50355"/>
                  </a:lnTo>
                  <a:lnTo>
                    <a:pt x="62649" y="50215"/>
                  </a:lnTo>
                  <a:lnTo>
                    <a:pt x="62496" y="50101"/>
                  </a:lnTo>
                  <a:lnTo>
                    <a:pt x="62128" y="49745"/>
                  </a:lnTo>
                  <a:lnTo>
                    <a:pt x="62001" y="49618"/>
                  </a:lnTo>
                  <a:lnTo>
                    <a:pt x="61861" y="49504"/>
                  </a:lnTo>
                  <a:lnTo>
                    <a:pt x="61734" y="49364"/>
                  </a:lnTo>
                  <a:lnTo>
                    <a:pt x="61442" y="49085"/>
                  </a:lnTo>
                  <a:lnTo>
                    <a:pt x="61315" y="48945"/>
                  </a:lnTo>
                  <a:lnTo>
                    <a:pt x="61188" y="48844"/>
                  </a:lnTo>
                  <a:lnTo>
                    <a:pt x="61036" y="48679"/>
                  </a:lnTo>
                  <a:lnTo>
                    <a:pt x="60820" y="48475"/>
                  </a:lnTo>
                  <a:lnTo>
                    <a:pt x="60718" y="48323"/>
                  </a:lnTo>
                  <a:lnTo>
                    <a:pt x="60566" y="48196"/>
                  </a:lnTo>
                  <a:lnTo>
                    <a:pt x="60426" y="48094"/>
                  </a:lnTo>
                  <a:lnTo>
                    <a:pt x="60172" y="47790"/>
                  </a:lnTo>
                  <a:lnTo>
                    <a:pt x="59550" y="47129"/>
                  </a:lnTo>
                  <a:lnTo>
                    <a:pt x="59372" y="46964"/>
                  </a:lnTo>
                  <a:lnTo>
                    <a:pt x="59080" y="46596"/>
                  </a:lnTo>
                  <a:lnTo>
                    <a:pt x="58902" y="46431"/>
                  </a:lnTo>
                  <a:lnTo>
                    <a:pt x="58762" y="46240"/>
                  </a:lnTo>
                  <a:lnTo>
                    <a:pt x="58280" y="45694"/>
                  </a:lnTo>
                  <a:lnTo>
                    <a:pt x="57988" y="45300"/>
                  </a:lnTo>
                  <a:lnTo>
                    <a:pt x="57810" y="45110"/>
                  </a:lnTo>
                  <a:lnTo>
                    <a:pt x="56769" y="43713"/>
                  </a:lnTo>
                  <a:lnTo>
                    <a:pt x="56349" y="43065"/>
                  </a:lnTo>
                  <a:lnTo>
                    <a:pt x="56197" y="42875"/>
                  </a:lnTo>
                  <a:lnTo>
                    <a:pt x="56083" y="42659"/>
                  </a:lnTo>
                  <a:lnTo>
                    <a:pt x="55803" y="42227"/>
                  </a:lnTo>
                  <a:lnTo>
                    <a:pt x="55676" y="42024"/>
                  </a:lnTo>
                  <a:lnTo>
                    <a:pt x="55587" y="41871"/>
                  </a:lnTo>
                  <a:lnTo>
                    <a:pt x="55524" y="41744"/>
                  </a:lnTo>
                  <a:lnTo>
                    <a:pt x="55422" y="41567"/>
                  </a:lnTo>
                  <a:lnTo>
                    <a:pt x="55308" y="41402"/>
                  </a:lnTo>
                  <a:lnTo>
                    <a:pt x="55206" y="41236"/>
                  </a:lnTo>
                  <a:lnTo>
                    <a:pt x="55156" y="41109"/>
                  </a:lnTo>
                  <a:lnTo>
                    <a:pt x="54686" y="40195"/>
                  </a:lnTo>
                  <a:lnTo>
                    <a:pt x="54559" y="39992"/>
                  </a:lnTo>
                  <a:lnTo>
                    <a:pt x="54089" y="38900"/>
                  </a:lnTo>
                  <a:lnTo>
                    <a:pt x="54025" y="38671"/>
                  </a:lnTo>
                  <a:lnTo>
                    <a:pt x="53924" y="38455"/>
                  </a:lnTo>
                  <a:lnTo>
                    <a:pt x="53771" y="38011"/>
                  </a:lnTo>
                  <a:lnTo>
                    <a:pt x="53746" y="37884"/>
                  </a:lnTo>
                  <a:lnTo>
                    <a:pt x="53695" y="37668"/>
                  </a:lnTo>
                  <a:lnTo>
                    <a:pt x="53619" y="37503"/>
                  </a:lnTo>
                  <a:lnTo>
                    <a:pt x="53594" y="37299"/>
                  </a:lnTo>
                  <a:lnTo>
                    <a:pt x="53555" y="37172"/>
                  </a:lnTo>
                  <a:lnTo>
                    <a:pt x="53505" y="36969"/>
                  </a:lnTo>
                  <a:lnTo>
                    <a:pt x="53467" y="36741"/>
                  </a:lnTo>
                  <a:lnTo>
                    <a:pt x="53441" y="36601"/>
                  </a:lnTo>
                  <a:lnTo>
                    <a:pt x="53327" y="35648"/>
                  </a:lnTo>
                  <a:lnTo>
                    <a:pt x="53428" y="33235"/>
                  </a:lnTo>
                  <a:lnTo>
                    <a:pt x="53479" y="32931"/>
                  </a:lnTo>
                  <a:lnTo>
                    <a:pt x="53517" y="32778"/>
                  </a:lnTo>
                  <a:lnTo>
                    <a:pt x="53530" y="32639"/>
                  </a:lnTo>
                  <a:lnTo>
                    <a:pt x="53771" y="31915"/>
                  </a:lnTo>
                  <a:lnTo>
                    <a:pt x="62547" y="26454"/>
                  </a:lnTo>
                  <a:lnTo>
                    <a:pt x="62852" y="26403"/>
                  </a:lnTo>
                  <a:lnTo>
                    <a:pt x="63119" y="26390"/>
                  </a:lnTo>
                  <a:lnTo>
                    <a:pt x="63398" y="26327"/>
                  </a:lnTo>
                  <a:lnTo>
                    <a:pt x="64236" y="26200"/>
                  </a:lnTo>
                  <a:lnTo>
                    <a:pt x="64490" y="26149"/>
                  </a:lnTo>
                  <a:lnTo>
                    <a:pt x="65481" y="25908"/>
                  </a:lnTo>
                  <a:lnTo>
                    <a:pt x="66179" y="25692"/>
                  </a:lnTo>
                  <a:lnTo>
                    <a:pt x="66395" y="25603"/>
                  </a:lnTo>
                  <a:lnTo>
                    <a:pt x="67017" y="25374"/>
                  </a:lnTo>
                  <a:lnTo>
                    <a:pt x="67221" y="25273"/>
                  </a:lnTo>
                  <a:lnTo>
                    <a:pt x="67614" y="25107"/>
                  </a:lnTo>
                  <a:lnTo>
                    <a:pt x="67805" y="24993"/>
                  </a:lnTo>
                  <a:lnTo>
                    <a:pt x="68186" y="24815"/>
                  </a:lnTo>
                  <a:lnTo>
                    <a:pt x="68707" y="24498"/>
                  </a:lnTo>
                  <a:lnTo>
                    <a:pt x="68846" y="24384"/>
                  </a:lnTo>
                  <a:lnTo>
                    <a:pt x="69151" y="24168"/>
                  </a:lnTo>
                  <a:lnTo>
                    <a:pt x="69329" y="24066"/>
                  </a:lnTo>
                  <a:lnTo>
                    <a:pt x="69596" y="23863"/>
                  </a:lnTo>
                  <a:lnTo>
                    <a:pt x="69900" y="23469"/>
                  </a:lnTo>
                  <a:lnTo>
                    <a:pt x="69964" y="23329"/>
                  </a:lnTo>
                  <a:lnTo>
                    <a:pt x="70040" y="23177"/>
                  </a:lnTo>
                  <a:lnTo>
                    <a:pt x="70091" y="23012"/>
                  </a:lnTo>
                  <a:lnTo>
                    <a:pt x="70116" y="22821"/>
                  </a:lnTo>
                  <a:lnTo>
                    <a:pt x="70142" y="22682"/>
                  </a:lnTo>
                  <a:lnTo>
                    <a:pt x="70142" y="22517"/>
                  </a:lnTo>
                  <a:close/>
                </a:path>
                <a:path w="73025" h="139064">
                  <a:moveTo>
                    <a:pt x="72504" y="121729"/>
                  </a:moveTo>
                  <a:lnTo>
                    <a:pt x="72428" y="121348"/>
                  </a:lnTo>
                  <a:lnTo>
                    <a:pt x="72351" y="120878"/>
                  </a:lnTo>
                  <a:lnTo>
                    <a:pt x="72199" y="120307"/>
                  </a:lnTo>
                  <a:lnTo>
                    <a:pt x="71780" y="119227"/>
                  </a:lnTo>
                  <a:lnTo>
                    <a:pt x="71361" y="118452"/>
                  </a:lnTo>
                  <a:lnTo>
                    <a:pt x="71183" y="118198"/>
                  </a:lnTo>
                  <a:lnTo>
                    <a:pt x="70891" y="117703"/>
                  </a:lnTo>
                  <a:lnTo>
                    <a:pt x="70510" y="117246"/>
                  </a:lnTo>
                  <a:lnTo>
                    <a:pt x="70345" y="116979"/>
                  </a:lnTo>
                  <a:lnTo>
                    <a:pt x="69938" y="116547"/>
                  </a:lnTo>
                  <a:lnTo>
                    <a:pt x="69494" y="116078"/>
                  </a:lnTo>
                  <a:lnTo>
                    <a:pt x="69303" y="115849"/>
                  </a:lnTo>
                  <a:lnTo>
                    <a:pt x="68808" y="115443"/>
                  </a:lnTo>
                  <a:lnTo>
                    <a:pt x="68732" y="121107"/>
                  </a:lnTo>
                  <a:lnTo>
                    <a:pt x="65074" y="123278"/>
                  </a:lnTo>
                  <a:lnTo>
                    <a:pt x="65747" y="122072"/>
                  </a:lnTo>
                  <a:lnTo>
                    <a:pt x="65976" y="121412"/>
                  </a:lnTo>
                  <a:lnTo>
                    <a:pt x="66128" y="120751"/>
                  </a:lnTo>
                  <a:lnTo>
                    <a:pt x="66167" y="120103"/>
                  </a:lnTo>
                  <a:lnTo>
                    <a:pt x="66116" y="118097"/>
                  </a:lnTo>
                  <a:lnTo>
                    <a:pt x="66268" y="117906"/>
                  </a:lnTo>
                  <a:lnTo>
                    <a:pt x="67170" y="118732"/>
                  </a:lnTo>
                  <a:lnTo>
                    <a:pt x="67310" y="118922"/>
                  </a:lnTo>
                  <a:lnTo>
                    <a:pt x="67462" y="119062"/>
                  </a:lnTo>
                  <a:lnTo>
                    <a:pt x="67881" y="119557"/>
                  </a:lnTo>
                  <a:lnTo>
                    <a:pt x="67983" y="119748"/>
                  </a:lnTo>
                  <a:lnTo>
                    <a:pt x="68211" y="120053"/>
                  </a:lnTo>
                  <a:lnTo>
                    <a:pt x="68503" y="120561"/>
                  </a:lnTo>
                  <a:lnTo>
                    <a:pt x="68656" y="120878"/>
                  </a:lnTo>
                  <a:lnTo>
                    <a:pt x="68732" y="121107"/>
                  </a:lnTo>
                  <a:lnTo>
                    <a:pt x="68732" y="115379"/>
                  </a:lnTo>
                  <a:lnTo>
                    <a:pt x="66103" y="113677"/>
                  </a:lnTo>
                  <a:lnTo>
                    <a:pt x="65608" y="113690"/>
                  </a:lnTo>
                  <a:lnTo>
                    <a:pt x="64528" y="114452"/>
                  </a:lnTo>
                  <a:lnTo>
                    <a:pt x="62979" y="116382"/>
                  </a:lnTo>
                  <a:lnTo>
                    <a:pt x="62649" y="116903"/>
                  </a:lnTo>
                  <a:lnTo>
                    <a:pt x="62623" y="117386"/>
                  </a:lnTo>
                  <a:lnTo>
                    <a:pt x="62611" y="117525"/>
                  </a:lnTo>
                  <a:lnTo>
                    <a:pt x="62649" y="120154"/>
                  </a:lnTo>
                  <a:lnTo>
                    <a:pt x="62598" y="120446"/>
                  </a:lnTo>
                  <a:lnTo>
                    <a:pt x="51473" y="127622"/>
                  </a:lnTo>
                  <a:lnTo>
                    <a:pt x="51473" y="131305"/>
                  </a:lnTo>
                  <a:lnTo>
                    <a:pt x="48209" y="133235"/>
                  </a:lnTo>
                  <a:lnTo>
                    <a:pt x="47942" y="133350"/>
                  </a:lnTo>
                  <a:lnTo>
                    <a:pt x="47675" y="133553"/>
                  </a:lnTo>
                  <a:lnTo>
                    <a:pt x="47371" y="133946"/>
                  </a:lnTo>
                  <a:lnTo>
                    <a:pt x="47282" y="134175"/>
                  </a:lnTo>
                  <a:lnTo>
                    <a:pt x="47129" y="134200"/>
                  </a:lnTo>
                  <a:lnTo>
                    <a:pt x="46507" y="134302"/>
                  </a:lnTo>
                  <a:lnTo>
                    <a:pt x="46177" y="134327"/>
                  </a:lnTo>
                  <a:lnTo>
                    <a:pt x="45770" y="134404"/>
                  </a:lnTo>
                  <a:lnTo>
                    <a:pt x="45262" y="134467"/>
                  </a:lnTo>
                  <a:lnTo>
                    <a:pt x="44945" y="134531"/>
                  </a:lnTo>
                  <a:lnTo>
                    <a:pt x="42710" y="134797"/>
                  </a:lnTo>
                  <a:lnTo>
                    <a:pt x="41389" y="134886"/>
                  </a:lnTo>
                  <a:lnTo>
                    <a:pt x="41071" y="134924"/>
                  </a:lnTo>
                  <a:lnTo>
                    <a:pt x="39738" y="134988"/>
                  </a:lnTo>
                  <a:lnTo>
                    <a:pt x="39065" y="135001"/>
                  </a:lnTo>
                  <a:lnTo>
                    <a:pt x="38417" y="135001"/>
                  </a:lnTo>
                  <a:lnTo>
                    <a:pt x="6845" y="122961"/>
                  </a:lnTo>
                  <a:lnTo>
                    <a:pt x="6845" y="122542"/>
                  </a:lnTo>
                  <a:lnTo>
                    <a:pt x="8432" y="119227"/>
                  </a:lnTo>
                  <a:lnTo>
                    <a:pt x="8623" y="118986"/>
                  </a:lnTo>
                  <a:lnTo>
                    <a:pt x="9271" y="118338"/>
                  </a:lnTo>
                  <a:lnTo>
                    <a:pt x="9613" y="118046"/>
                  </a:lnTo>
                  <a:lnTo>
                    <a:pt x="9690" y="120523"/>
                  </a:lnTo>
                  <a:lnTo>
                    <a:pt x="9867" y="120523"/>
                  </a:lnTo>
                  <a:lnTo>
                    <a:pt x="36880" y="133299"/>
                  </a:lnTo>
                  <a:lnTo>
                    <a:pt x="38049" y="133299"/>
                  </a:lnTo>
                  <a:lnTo>
                    <a:pt x="38265" y="133299"/>
                  </a:lnTo>
                  <a:lnTo>
                    <a:pt x="51473" y="131305"/>
                  </a:lnTo>
                  <a:lnTo>
                    <a:pt x="51473" y="127622"/>
                  </a:lnTo>
                  <a:lnTo>
                    <a:pt x="49237" y="128320"/>
                  </a:lnTo>
                  <a:lnTo>
                    <a:pt x="46977" y="128854"/>
                  </a:lnTo>
                  <a:lnTo>
                    <a:pt x="43383" y="129451"/>
                  </a:lnTo>
                  <a:lnTo>
                    <a:pt x="40843" y="129679"/>
                  </a:lnTo>
                  <a:lnTo>
                    <a:pt x="38239" y="129781"/>
                  </a:lnTo>
                  <a:lnTo>
                    <a:pt x="38100" y="129781"/>
                  </a:lnTo>
                  <a:lnTo>
                    <a:pt x="13246" y="120421"/>
                  </a:lnTo>
                  <a:lnTo>
                    <a:pt x="11404" y="112941"/>
                  </a:lnTo>
                  <a:lnTo>
                    <a:pt x="11087" y="112941"/>
                  </a:lnTo>
                  <a:lnTo>
                    <a:pt x="10617" y="113068"/>
                  </a:lnTo>
                  <a:lnTo>
                    <a:pt x="10388" y="113169"/>
                  </a:lnTo>
                  <a:lnTo>
                    <a:pt x="10261" y="113233"/>
                  </a:lnTo>
                  <a:lnTo>
                    <a:pt x="9994" y="113411"/>
                  </a:lnTo>
                  <a:lnTo>
                    <a:pt x="9613" y="113677"/>
                  </a:lnTo>
                  <a:lnTo>
                    <a:pt x="8877" y="114160"/>
                  </a:lnTo>
                  <a:lnTo>
                    <a:pt x="8178" y="114668"/>
                  </a:lnTo>
                  <a:lnTo>
                    <a:pt x="7505" y="115201"/>
                  </a:lnTo>
                  <a:lnTo>
                    <a:pt x="6019" y="116586"/>
                  </a:lnTo>
                  <a:lnTo>
                    <a:pt x="5499" y="117182"/>
                  </a:lnTo>
                  <a:lnTo>
                    <a:pt x="5283" y="117500"/>
                  </a:lnTo>
                  <a:lnTo>
                    <a:pt x="5029" y="117805"/>
                  </a:lnTo>
                  <a:lnTo>
                    <a:pt x="4406" y="118770"/>
                  </a:lnTo>
                  <a:lnTo>
                    <a:pt x="3784" y="120116"/>
                  </a:lnTo>
                  <a:lnTo>
                    <a:pt x="3467" y="121196"/>
                  </a:lnTo>
                  <a:lnTo>
                    <a:pt x="3314" y="122301"/>
                  </a:lnTo>
                  <a:lnTo>
                    <a:pt x="3314" y="123063"/>
                  </a:lnTo>
                  <a:lnTo>
                    <a:pt x="3314" y="123278"/>
                  </a:lnTo>
                  <a:lnTo>
                    <a:pt x="3390" y="123990"/>
                  </a:lnTo>
                  <a:lnTo>
                    <a:pt x="3594" y="124879"/>
                  </a:lnTo>
                  <a:lnTo>
                    <a:pt x="36703" y="138544"/>
                  </a:lnTo>
                  <a:lnTo>
                    <a:pt x="38417" y="138493"/>
                  </a:lnTo>
                  <a:lnTo>
                    <a:pt x="39852" y="138506"/>
                  </a:lnTo>
                  <a:lnTo>
                    <a:pt x="40233" y="138506"/>
                  </a:lnTo>
                  <a:lnTo>
                    <a:pt x="42341" y="138379"/>
                  </a:lnTo>
                  <a:lnTo>
                    <a:pt x="44043" y="138176"/>
                  </a:lnTo>
                  <a:lnTo>
                    <a:pt x="44399" y="138163"/>
                  </a:lnTo>
                  <a:lnTo>
                    <a:pt x="46405" y="137883"/>
                  </a:lnTo>
                  <a:lnTo>
                    <a:pt x="50736" y="135813"/>
                  </a:lnTo>
                  <a:lnTo>
                    <a:pt x="71653" y="123456"/>
                  </a:lnTo>
                  <a:lnTo>
                    <a:pt x="71983" y="123215"/>
                  </a:lnTo>
                  <a:lnTo>
                    <a:pt x="72123" y="123088"/>
                  </a:lnTo>
                  <a:lnTo>
                    <a:pt x="72402" y="122643"/>
                  </a:lnTo>
                  <a:lnTo>
                    <a:pt x="72478" y="122466"/>
                  </a:lnTo>
                  <a:lnTo>
                    <a:pt x="72440" y="1218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150882" y="6297434"/>
              <a:ext cx="126364" cy="79375"/>
            </a:xfrm>
            <a:custGeom>
              <a:avLst/>
              <a:gdLst/>
              <a:ahLst/>
              <a:cxnLst/>
              <a:rect l="l" t="t" r="r" b="b"/>
              <a:pathLst>
                <a:path w="126364" h="79375">
                  <a:moveTo>
                    <a:pt x="60477" y="17653"/>
                  </a:moveTo>
                  <a:lnTo>
                    <a:pt x="56946" y="7239"/>
                  </a:lnTo>
                  <a:lnTo>
                    <a:pt x="56946" y="17653"/>
                  </a:lnTo>
                  <a:lnTo>
                    <a:pt x="56807" y="19202"/>
                  </a:lnTo>
                  <a:lnTo>
                    <a:pt x="56705" y="19710"/>
                  </a:lnTo>
                  <a:lnTo>
                    <a:pt x="56375" y="20739"/>
                  </a:lnTo>
                  <a:lnTo>
                    <a:pt x="56032" y="21501"/>
                  </a:lnTo>
                  <a:lnTo>
                    <a:pt x="55880" y="21755"/>
                  </a:lnTo>
                  <a:lnTo>
                    <a:pt x="55765" y="21996"/>
                  </a:lnTo>
                  <a:lnTo>
                    <a:pt x="55308" y="22669"/>
                  </a:lnTo>
                  <a:lnTo>
                    <a:pt x="54813" y="23266"/>
                  </a:lnTo>
                  <a:lnTo>
                    <a:pt x="54444" y="23647"/>
                  </a:lnTo>
                  <a:lnTo>
                    <a:pt x="54241" y="23812"/>
                  </a:lnTo>
                  <a:lnTo>
                    <a:pt x="53848" y="24180"/>
                  </a:lnTo>
                  <a:lnTo>
                    <a:pt x="53632" y="24333"/>
                  </a:lnTo>
                  <a:lnTo>
                    <a:pt x="53428" y="24511"/>
                  </a:lnTo>
                  <a:lnTo>
                    <a:pt x="53200" y="24676"/>
                  </a:lnTo>
                  <a:lnTo>
                    <a:pt x="52959" y="24803"/>
                  </a:lnTo>
                  <a:lnTo>
                    <a:pt x="52730" y="24968"/>
                  </a:lnTo>
                  <a:lnTo>
                    <a:pt x="52235" y="25247"/>
                  </a:lnTo>
                  <a:lnTo>
                    <a:pt x="52019" y="25387"/>
                  </a:lnTo>
                  <a:lnTo>
                    <a:pt x="51739" y="25501"/>
                  </a:lnTo>
                  <a:lnTo>
                    <a:pt x="51498" y="25654"/>
                  </a:lnTo>
                  <a:lnTo>
                    <a:pt x="50431" y="26123"/>
                  </a:lnTo>
                  <a:lnTo>
                    <a:pt x="49885" y="26339"/>
                  </a:lnTo>
                  <a:lnTo>
                    <a:pt x="49682" y="26390"/>
                  </a:lnTo>
                  <a:lnTo>
                    <a:pt x="49504" y="26454"/>
                  </a:lnTo>
                  <a:lnTo>
                    <a:pt x="49314" y="26543"/>
                  </a:lnTo>
                  <a:lnTo>
                    <a:pt x="49110" y="26619"/>
                  </a:lnTo>
                  <a:lnTo>
                    <a:pt x="48933" y="26657"/>
                  </a:lnTo>
                  <a:lnTo>
                    <a:pt x="48742" y="26746"/>
                  </a:lnTo>
                  <a:lnTo>
                    <a:pt x="48145" y="26911"/>
                  </a:lnTo>
                  <a:lnTo>
                    <a:pt x="47967" y="26974"/>
                  </a:lnTo>
                  <a:lnTo>
                    <a:pt x="47777" y="27012"/>
                  </a:lnTo>
                  <a:lnTo>
                    <a:pt x="47396" y="27139"/>
                  </a:lnTo>
                  <a:lnTo>
                    <a:pt x="47002" y="27216"/>
                  </a:lnTo>
                  <a:lnTo>
                    <a:pt x="46799" y="27279"/>
                  </a:lnTo>
                  <a:lnTo>
                    <a:pt x="46037" y="27470"/>
                  </a:lnTo>
                  <a:lnTo>
                    <a:pt x="45288" y="27635"/>
                  </a:lnTo>
                  <a:lnTo>
                    <a:pt x="44056" y="27851"/>
                  </a:lnTo>
                  <a:lnTo>
                    <a:pt x="43853" y="27876"/>
                  </a:lnTo>
                  <a:lnTo>
                    <a:pt x="43649" y="27901"/>
                  </a:lnTo>
                  <a:lnTo>
                    <a:pt x="43091" y="27978"/>
                  </a:lnTo>
                  <a:lnTo>
                    <a:pt x="42659" y="28003"/>
                  </a:lnTo>
                  <a:lnTo>
                    <a:pt x="42468" y="28067"/>
                  </a:lnTo>
                  <a:lnTo>
                    <a:pt x="42240" y="28079"/>
                  </a:lnTo>
                  <a:lnTo>
                    <a:pt x="42075" y="28130"/>
                  </a:lnTo>
                  <a:lnTo>
                    <a:pt x="36982" y="28943"/>
                  </a:lnTo>
                  <a:lnTo>
                    <a:pt x="26733" y="36283"/>
                  </a:lnTo>
                  <a:lnTo>
                    <a:pt x="26733" y="37426"/>
                  </a:lnTo>
                  <a:lnTo>
                    <a:pt x="26809" y="38620"/>
                  </a:lnTo>
                  <a:lnTo>
                    <a:pt x="26962" y="39916"/>
                  </a:lnTo>
                  <a:lnTo>
                    <a:pt x="27012" y="40170"/>
                  </a:lnTo>
                  <a:lnTo>
                    <a:pt x="27038" y="40411"/>
                  </a:lnTo>
                  <a:lnTo>
                    <a:pt x="27038" y="40640"/>
                  </a:lnTo>
                  <a:lnTo>
                    <a:pt x="27089" y="41122"/>
                  </a:lnTo>
                  <a:lnTo>
                    <a:pt x="27089" y="41338"/>
                  </a:lnTo>
                  <a:lnTo>
                    <a:pt x="27114" y="41579"/>
                  </a:lnTo>
                  <a:lnTo>
                    <a:pt x="27114" y="42037"/>
                  </a:lnTo>
                  <a:lnTo>
                    <a:pt x="27089" y="42227"/>
                  </a:lnTo>
                  <a:lnTo>
                    <a:pt x="27089" y="42456"/>
                  </a:lnTo>
                  <a:lnTo>
                    <a:pt x="27038" y="42862"/>
                  </a:lnTo>
                  <a:lnTo>
                    <a:pt x="27038" y="43281"/>
                  </a:lnTo>
                  <a:lnTo>
                    <a:pt x="26987" y="43484"/>
                  </a:lnTo>
                  <a:lnTo>
                    <a:pt x="26936" y="43916"/>
                  </a:lnTo>
                  <a:lnTo>
                    <a:pt x="26885" y="44145"/>
                  </a:lnTo>
                  <a:lnTo>
                    <a:pt x="26835" y="44310"/>
                  </a:lnTo>
                  <a:lnTo>
                    <a:pt x="26809" y="44513"/>
                  </a:lnTo>
                  <a:lnTo>
                    <a:pt x="26758" y="44742"/>
                  </a:lnTo>
                  <a:lnTo>
                    <a:pt x="26644" y="45097"/>
                  </a:lnTo>
                  <a:lnTo>
                    <a:pt x="26593" y="45300"/>
                  </a:lnTo>
                  <a:lnTo>
                    <a:pt x="26441" y="45834"/>
                  </a:lnTo>
                  <a:lnTo>
                    <a:pt x="26339" y="45986"/>
                  </a:lnTo>
                  <a:lnTo>
                    <a:pt x="26263" y="46164"/>
                  </a:lnTo>
                  <a:lnTo>
                    <a:pt x="26187" y="46304"/>
                  </a:lnTo>
                  <a:lnTo>
                    <a:pt x="26098" y="46532"/>
                  </a:lnTo>
                  <a:lnTo>
                    <a:pt x="26022" y="46748"/>
                  </a:lnTo>
                  <a:lnTo>
                    <a:pt x="25946" y="46888"/>
                  </a:lnTo>
                  <a:lnTo>
                    <a:pt x="25844" y="47155"/>
                  </a:lnTo>
                  <a:lnTo>
                    <a:pt x="25742" y="47282"/>
                  </a:lnTo>
                  <a:lnTo>
                    <a:pt x="25692" y="47434"/>
                  </a:lnTo>
                  <a:lnTo>
                    <a:pt x="25069" y="48387"/>
                  </a:lnTo>
                  <a:lnTo>
                    <a:pt x="24955" y="48526"/>
                  </a:lnTo>
                  <a:lnTo>
                    <a:pt x="24726" y="48806"/>
                  </a:lnTo>
                  <a:lnTo>
                    <a:pt x="24561" y="49009"/>
                  </a:lnTo>
                  <a:lnTo>
                    <a:pt x="24079" y="49491"/>
                  </a:lnTo>
                  <a:lnTo>
                    <a:pt x="10833" y="53276"/>
                  </a:lnTo>
                  <a:lnTo>
                    <a:pt x="6477" y="53238"/>
                  </a:lnTo>
                  <a:lnTo>
                    <a:pt x="3556" y="53086"/>
                  </a:lnTo>
                  <a:lnTo>
                    <a:pt x="3810" y="44729"/>
                  </a:lnTo>
                  <a:lnTo>
                    <a:pt x="4013" y="44742"/>
                  </a:lnTo>
                  <a:lnTo>
                    <a:pt x="7569" y="44843"/>
                  </a:lnTo>
                  <a:lnTo>
                    <a:pt x="8331" y="44843"/>
                  </a:lnTo>
                  <a:lnTo>
                    <a:pt x="9080" y="44869"/>
                  </a:lnTo>
                  <a:lnTo>
                    <a:pt x="11709" y="44831"/>
                  </a:lnTo>
                  <a:lnTo>
                    <a:pt x="17589" y="43815"/>
                  </a:lnTo>
                  <a:lnTo>
                    <a:pt x="17830" y="43726"/>
                  </a:lnTo>
                  <a:lnTo>
                    <a:pt x="18326" y="43383"/>
                  </a:lnTo>
                  <a:lnTo>
                    <a:pt x="18605" y="43218"/>
                  </a:lnTo>
                  <a:lnTo>
                    <a:pt x="18732" y="43091"/>
                  </a:lnTo>
                  <a:lnTo>
                    <a:pt x="19024" y="42697"/>
                  </a:lnTo>
                  <a:lnTo>
                    <a:pt x="19100" y="42532"/>
                  </a:lnTo>
                  <a:lnTo>
                    <a:pt x="19202" y="41732"/>
                  </a:lnTo>
                  <a:lnTo>
                    <a:pt x="19126" y="41922"/>
                  </a:lnTo>
                  <a:lnTo>
                    <a:pt x="19177" y="41275"/>
                  </a:lnTo>
                  <a:lnTo>
                    <a:pt x="19189" y="41135"/>
                  </a:lnTo>
                  <a:lnTo>
                    <a:pt x="19100" y="40436"/>
                  </a:lnTo>
                  <a:lnTo>
                    <a:pt x="18973" y="39116"/>
                  </a:lnTo>
                  <a:lnTo>
                    <a:pt x="18846" y="37465"/>
                  </a:lnTo>
                  <a:lnTo>
                    <a:pt x="18846" y="36106"/>
                  </a:lnTo>
                  <a:lnTo>
                    <a:pt x="42760" y="19469"/>
                  </a:lnTo>
                  <a:lnTo>
                    <a:pt x="43014" y="19431"/>
                  </a:lnTo>
                  <a:lnTo>
                    <a:pt x="43256" y="19380"/>
                  </a:lnTo>
                  <a:lnTo>
                    <a:pt x="43726" y="19304"/>
                  </a:lnTo>
                  <a:lnTo>
                    <a:pt x="44170" y="19215"/>
                  </a:lnTo>
                  <a:lnTo>
                    <a:pt x="44373" y="19202"/>
                  </a:lnTo>
                  <a:lnTo>
                    <a:pt x="44767" y="19113"/>
                  </a:lnTo>
                  <a:lnTo>
                    <a:pt x="44970" y="19050"/>
                  </a:lnTo>
                  <a:lnTo>
                    <a:pt x="45808" y="18859"/>
                  </a:lnTo>
                  <a:lnTo>
                    <a:pt x="46088" y="18783"/>
                  </a:lnTo>
                  <a:lnTo>
                    <a:pt x="46380" y="18681"/>
                  </a:lnTo>
                  <a:lnTo>
                    <a:pt x="46634" y="18605"/>
                  </a:lnTo>
                  <a:lnTo>
                    <a:pt x="46875" y="18516"/>
                  </a:lnTo>
                  <a:lnTo>
                    <a:pt x="47078" y="18415"/>
                  </a:lnTo>
                  <a:lnTo>
                    <a:pt x="47282" y="18364"/>
                  </a:lnTo>
                  <a:lnTo>
                    <a:pt x="47472" y="18288"/>
                  </a:lnTo>
                  <a:lnTo>
                    <a:pt x="47625" y="18211"/>
                  </a:lnTo>
                  <a:lnTo>
                    <a:pt x="47993" y="17983"/>
                  </a:lnTo>
                  <a:lnTo>
                    <a:pt x="48171" y="17843"/>
                  </a:lnTo>
                  <a:lnTo>
                    <a:pt x="48463" y="17449"/>
                  </a:lnTo>
                  <a:lnTo>
                    <a:pt x="48564" y="17195"/>
                  </a:lnTo>
                  <a:lnTo>
                    <a:pt x="48539" y="16002"/>
                  </a:lnTo>
                  <a:lnTo>
                    <a:pt x="48450" y="16205"/>
                  </a:lnTo>
                  <a:lnTo>
                    <a:pt x="48361" y="15544"/>
                  </a:lnTo>
                  <a:lnTo>
                    <a:pt x="48272" y="15303"/>
                  </a:lnTo>
                  <a:lnTo>
                    <a:pt x="48107" y="15011"/>
                  </a:lnTo>
                  <a:lnTo>
                    <a:pt x="47472" y="13792"/>
                  </a:lnTo>
                  <a:lnTo>
                    <a:pt x="47155" y="13258"/>
                  </a:lnTo>
                  <a:lnTo>
                    <a:pt x="46977" y="13004"/>
                  </a:lnTo>
                  <a:lnTo>
                    <a:pt x="46139" y="11633"/>
                  </a:lnTo>
                  <a:lnTo>
                    <a:pt x="45758" y="11099"/>
                  </a:lnTo>
                  <a:lnTo>
                    <a:pt x="45593" y="10820"/>
                  </a:lnTo>
                  <a:lnTo>
                    <a:pt x="44843" y="9779"/>
                  </a:lnTo>
                  <a:lnTo>
                    <a:pt x="44500" y="9258"/>
                  </a:lnTo>
                  <a:lnTo>
                    <a:pt x="50749" y="4343"/>
                  </a:lnTo>
                  <a:lnTo>
                    <a:pt x="52235" y="6400"/>
                  </a:lnTo>
                  <a:lnTo>
                    <a:pt x="54127" y="9334"/>
                  </a:lnTo>
                  <a:lnTo>
                    <a:pt x="55092" y="11074"/>
                  </a:lnTo>
                  <a:lnTo>
                    <a:pt x="55638" y="12204"/>
                  </a:lnTo>
                  <a:lnTo>
                    <a:pt x="55854" y="12788"/>
                  </a:lnTo>
                  <a:lnTo>
                    <a:pt x="56108" y="13347"/>
                  </a:lnTo>
                  <a:lnTo>
                    <a:pt x="56603" y="14986"/>
                  </a:lnTo>
                  <a:lnTo>
                    <a:pt x="56832" y="16065"/>
                  </a:lnTo>
                  <a:lnTo>
                    <a:pt x="56946" y="17653"/>
                  </a:lnTo>
                  <a:lnTo>
                    <a:pt x="56946" y="7239"/>
                  </a:lnTo>
                  <a:lnTo>
                    <a:pt x="56375" y="6273"/>
                  </a:lnTo>
                  <a:lnTo>
                    <a:pt x="54724" y="3797"/>
                  </a:lnTo>
                  <a:lnTo>
                    <a:pt x="54267" y="3200"/>
                  </a:lnTo>
                  <a:lnTo>
                    <a:pt x="53428" y="1968"/>
                  </a:lnTo>
                  <a:lnTo>
                    <a:pt x="52641" y="939"/>
                  </a:lnTo>
                  <a:lnTo>
                    <a:pt x="52539" y="787"/>
                  </a:lnTo>
                  <a:lnTo>
                    <a:pt x="52412" y="596"/>
                  </a:lnTo>
                  <a:lnTo>
                    <a:pt x="52285" y="482"/>
                  </a:lnTo>
                  <a:lnTo>
                    <a:pt x="52158" y="368"/>
                  </a:lnTo>
                  <a:lnTo>
                    <a:pt x="51892" y="203"/>
                  </a:lnTo>
                  <a:lnTo>
                    <a:pt x="51739" y="127"/>
                  </a:lnTo>
                  <a:lnTo>
                    <a:pt x="51574" y="76"/>
                  </a:lnTo>
                  <a:lnTo>
                    <a:pt x="51422" y="25"/>
                  </a:lnTo>
                  <a:lnTo>
                    <a:pt x="51244" y="0"/>
                  </a:lnTo>
                  <a:lnTo>
                    <a:pt x="51066" y="0"/>
                  </a:lnTo>
                  <a:lnTo>
                    <a:pt x="50901" y="25"/>
                  </a:lnTo>
                  <a:lnTo>
                    <a:pt x="50749" y="63"/>
                  </a:lnTo>
                  <a:lnTo>
                    <a:pt x="50546" y="127"/>
                  </a:lnTo>
                  <a:lnTo>
                    <a:pt x="50228" y="292"/>
                  </a:lnTo>
                  <a:lnTo>
                    <a:pt x="50025" y="419"/>
                  </a:lnTo>
                  <a:lnTo>
                    <a:pt x="41021" y="7493"/>
                  </a:lnTo>
                  <a:lnTo>
                    <a:pt x="40830" y="7670"/>
                  </a:lnTo>
                  <a:lnTo>
                    <a:pt x="40678" y="7797"/>
                  </a:lnTo>
                  <a:lnTo>
                    <a:pt x="40576" y="7962"/>
                  </a:lnTo>
                  <a:lnTo>
                    <a:pt x="40474" y="8128"/>
                  </a:lnTo>
                  <a:lnTo>
                    <a:pt x="40411" y="8293"/>
                  </a:lnTo>
                  <a:lnTo>
                    <a:pt x="40335" y="8458"/>
                  </a:lnTo>
                  <a:lnTo>
                    <a:pt x="40297" y="8686"/>
                  </a:lnTo>
                  <a:lnTo>
                    <a:pt x="40284" y="8928"/>
                  </a:lnTo>
                  <a:lnTo>
                    <a:pt x="40284" y="9080"/>
                  </a:lnTo>
                  <a:lnTo>
                    <a:pt x="40322" y="9232"/>
                  </a:lnTo>
                  <a:lnTo>
                    <a:pt x="40386" y="9423"/>
                  </a:lnTo>
                  <a:lnTo>
                    <a:pt x="40436" y="9588"/>
                  </a:lnTo>
                  <a:lnTo>
                    <a:pt x="40525" y="9791"/>
                  </a:lnTo>
                  <a:lnTo>
                    <a:pt x="40678" y="10007"/>
                  </a:lnTo>
                  <a:lnTo>
                    <a:pt x="44411" y="15570"/>
                  </a:lnTo>
                  <a:lnTo>
                    <a:pt x="44196" y="15633"/>
                  </a:lnTo>
                  <a:lnTo>
                    <a:pt x="44056" y="15646"/>
                  </a:lnTo>
                  <a:lnTo>
                    <a:pt x="43700" y="15722"/>
                  </a:lnTo>
                  <a:lnTo>
                    <a:pt x="43510" y="15735"/>
                  </a:lnTo>
                  <a:lnTo>
                    <a:pt x="43307" y="15798"/>
                  </a:lnTo>
                  <a:lnTo>
                    <a:pt x="43129" y="15836"/>
                  </a:lnTo>
                  <a:lnTo>
                    <a:pt x="42913" y="15862"/>
                  </a:lnTo>
                  <a:lnTo>
                    <a:pt x="42240" y="15976"/>
                  </a:lnTo>
                  <a:lnTo>
                    <a:pt x="42024" y="16002"/>
                  </a:lnTo>
                  <a:lnTo>
                    <a:pt x="41795" y="16040"/>
                  </a:lnTo>
                  <a:lnTo>
                    <a:pt x="40830" y="16205"/>
                  </a:lnTo>
                  <a:lnTo>
                    <a:pt x="40627" y="16230"/>
                  </a:lnTo>
                  <a:lnTo>
                    <a:pt x="40436" y="16256"/>
                  </a:lnTo>
                  <a:lnTo>
                    <a:pt x="40233" y="16294"/>
                  </a:lnTo>
                  <a:lnTo>
                    <a:pt x="15328" y="36017"/>
                  </a:lnTo>
                  <a:lnTo>
                    <a:pt x="15367" y="37592"/>
                  </a:lnTo>
                  <a:lnTo>
                    <a:pt x="15481" y="39916"/>
                  </a:lnTo>
                  <a:lnTo>
                    <a:pt x="15595" y="40805"/>
                  </a:lnTo>
                  <a:lnTo>
                    <a:pt x="15100" y="40932"/>
                  </a:lnTo>
                  <a:lnTo>
                    <a:pt x="14528" y="41046"/>
                  </a:lnTo>
                  <a:lnTo>
                    <a:pt x="13449" y="41160"/>
                  </a:lnTo>
                  <a:lnTo>
                    <a:pt x="13042" y="41224"/>
                  </a:lnTo>
                  <a:lnTo>
                    <a:pt x="11010" y="41325"/>
                  </a:lnTo>
                  <a:lnTo>
                    <a:pt x="7620" y="41325"/>
                  </a:lnTo>
                  <a:lnTo>
                    <a:pt x="4191" y="41198"/>
                  </a:lnTo>
                  <a:lnTo>
                    <a:pt x="2362" y="41097"/>
                  </a:lnTo>
                  <a:lnTo>
                    <a:pt x="2235" y="41084"/>
                  </a:lnTo>
                  <a:lnTo>
                    <a:pt x="2006" y="41084"/>
                  </a:lnTo>
                  <a:lnTo>
                    <a:pt x="1816" y="41109"/>
                  </a:lnTo>
                  <a:lnTo>
                    <a:pt x="1663" y="41135"/>
                  </a:lnTo>
                  <a:lnTo>
                    <a:pt x="1435" y="41173"/>
                  </a:lnTo>
                  <a:lnTo>
                    <a:pt x="1143" y="41338"/>
                  </a:lnTo>
                  <a:lnTo>
                    <a:pt x="990" y="41440"/>
                  </a:lnTo>
                  <a:lnTo>
                    <a:pt x="812" y="41605"/>
                  </a:lnTo>
                  <a:lnTo>
                    <a:pt x="647" y="41795"/>
                  </a:lnTo>
                  <a:lnTo>
                    <a:pt x="571" y="41935"/>
                  </a:lnTo>
                  <a:lnTo>
                    <a:pt x="444" y="42189"/>
                  </a:lnTo>
                  <a:lnTo>
                    <a:pt x="393" y="42392"/>
                  </a:lnTo>
                  <a:lnTo>
                    <a:pt x="342" y="42722"/>
                  </a:lnTo>
                  <a:lnTo>
                    <a:pt x="0" y="54444"/>
                  </a:lnTo>
                  <a:lnTo>
                    <a:pt x="0" y="54698"/>
                  </a:lnTo>
                  <a:lnTo>
                    <a:pt x="0" y="54914"/>
                  </a:lnTo>
                  <a:lnTo>
                    <a:pt x="50" y="55295"/>
                  </a:lnTo>
                  <a:lnTo>
                    <a:pt x="114" y="55435"/>
                  </a:lnTo>
                  <a:lnTo>
                    <a:pt x="177" y="55587"/>
                  </a:lnTo>
                  <a:lnTo>
                    <a:pt x="241" y="55727"/>
                  </a:lnTo>
                  <a:lnTo>
                    <a:pt x="342" y="55867"/>
                  </a:lnTo>
                  <a:lnTo>
                    <a:pt x="495" y="56019"/>
                  </a:lnTo>
                  <a:lnTo>
                    <a:pt x="723" y="56222"/>
                  </a:lnTo>
                  <a:lnTo>
                    <a:pt x="1041" y="56388"/>
                  </a:lnTo>
                  <a:lnTo>
                    <a:pt x="1244" y="56451"/>
                  </a:lnTo>
                  <a:lnTo>
                    <a:pt x="1409" y="56476"/>
                  </a:lnTo>
                  <a:lnTo>
                    <a:pt x="1536" y="56502"/>
                  </a:lnTo>
                  <a:lnTo>
                    <a:pt x="8178" y="56807"/>
                  </a:lnTo>
                  <a:lnTo>
                    <a:pt x="11811" y="56781"/>
                  </a:lnTo>
                  <a:lnTo>
                    <a:pt x="12179" y="56756"/>
                  </a:lnTo>
                  <a:lnTo>
                    <a:pt x="12674" y="56743"/>
                  </a:lnTo>
                  <a:lnTo>
                    <a:pt x="16116" y="56426"/>
                  </a:lnTo>
                  <a:lnTo>
                    <a:pt x="27381" y="51130"/>
                  </a:lnTo>
                  <a:lnTo>
                    <a:pt x="27533" y="50990"/>
                  </a:lnTo>
                  <a:lnTo>
                    <a:pt x="27647" y="50825"/>
                  </a:lnTo>
                  <a:lnTo>
                    <a:pt x="27749" y="50685"/>
                  </a:lnTo>
                  <a:lnTo>
                    <a:pt x="27876" y="50558"/>
                  </a:lnTo>
                  <a:lnTo>
                    <a:pt x="28105" y="50190"/>
                  </a:lnTo>
                  <a:lnTo>
                    <a:pt x="28232" y="50063"/>
                  </a:lnTo>
                  <a:lnTo>
                    <a:pt x="28321" y="49872"/>
                  </a:lnTo>
                  <a:lnTo>
                    <a:pt x="28448" y="49695"/>
                  </a:lnTo>
                  <a:lnTo>
                    <a:pt x="28524" y="49517"/>
                  </a:lnTo>
                  <a:lnTo>
                    <a:pt x="28867" y="48983"/>
                  </a:lnTo>
                  <a:lnTo>
                    <a:pt x="29171" y="48387"/>
                  </a:lnTo>
                  <a:lnTo>
                    <a:pt x="29260" y="48133"/>
                  </a:lnTo>
                  <a:lnTo>
                    <a:pt x="29324" y="47993"/>
                  </a:lnTo>
                  <a:lnTo>
                    <a:pt x="29476" y="47612"/>
                  </a:lnTo>
                  <a:lnTo>
                    <a:pt x="29540" y="47485"/>
                  </a:lnTo>
                  <a:lnTo>
                    <a:pt x="29641" y="47294"/>
                  </a:lnTo>
                  <a:lnTo>
                    <a:pt x="29718" y="47053"/>
                  </a:lnTo>
                  <a:lnTo>
                    <a:pt x="29819" y="46824"/>
                  </a:lnTo>
                  <a:lnTo>
                    <a:pt x="29883" y="46583"/>
                  </a:lnTo>
                  <a:lnTo>
                    <a:pt x="30187" y="45593"/>
                  </a:lnTo>
                  <a:lnTo>
                    <a:pt x="30264" y="45313"/>
                  </a:lnTo>
                  <a:lnTo>
                    <a:pt x="30365" y="44780"/>
                  </a:lnTo>
                  <a:lnTo>
                    <a:pt x="30505" y="43942"/>
                  </a:lnTo>
                  <a:lnTo>
                    <a:pt x="30505" y="43688"/>
                  </a:lnTo>
                  <a:lnTo>
                    <a:pt x="30556" y="43421"/>
                  </a:lnTo>
                  <a:lnTo>
                    <a:pt x="30607" y="42913"/>
                  </a:lnTo>
                  <a:lnTo>
                    <a:pt x="30607" y="42633"/>
                  </a:lnTo>
                  <a:lnTo>
                    <a:pt x="30632" y="42354"/>
                  </a:lnTo>
                  <a:lnTo>
                    <a:pt x="30632" y="41236"/>
                  </a:lnTo>
                  <a:lnTo>
                    <a:pt x="30607" y="40944"/>
                  </a:lnTo>
                  <a:lnTo>
                    <a:pt x="30607" y="40640"/>
                  </a:lnTo>
                  <a:lnTo>
                    <a:pt x="30556" y="40347"/>
                  </a:lnTo>
                  <a:lnTo>
                    <a:pt x="30505" y="39712"/>
                  </a:lnTo>
                  <a:lnTo>
                    <a:pt x="30454" y="39420"/>
                  </a:lnTo>
                  <a:lnTo>
                    <a:pt x="30314" y="38303"/>
                  </a:lnTo>
                  <a:lnTo>
                    <a:pt x="30264" y="36537"/>
                  </a:lnTo>
                  <a:lnTo>
                    <a:pt x="30403" y="35648"/>
                  </a:lnTo>
                  <a:lnTo>
                    <a:pt x="42710" y="31597"/>
                  </a:lnTo>
                  <a:lnTo>
                    <a:pt x="42964" y="31584"/>
                  </a:lnTo>
                  <a:lnTo>
                    <a:pt x="43180" y="31546"/>
                  </a:lnTo>
                  <a:lnTo>
                    <a:pt x="43561" y="31470"/>
                  </a:lnTo>
                  <a:lnTo>
                    <a:pt x="44348" y="31356"/>
                  </a:lnTo>
                  <a:lnTo>
                    <a:pt x="44742" y="31305"/>
                  </a:lnTo>
                  <a:lnTo>
                    <a:pt x="45148" y="31216"/>
                  </a:lnTo>
                  <a:lnTo>
                    <a:pt x="45986" y="31076"/>
                  </a:lnTo>
                  <a:lnTo>
                    <a:pt x="46380" y="30988"/>
                  </a:lnTo>
                  <a:lnTo>
                    <a:pt x="46799" y="30911"/>
                  </a:lnTo>
                  <a:lnTo>
                    <a:pt x="48742" y="30429"/>
                  </a:lnTo>
                  <a:lnTo>
                    <a:pt x="48933" y="30353"/>
                  </a:lnTo>
                  <a:lnTo>
                    <a:pt x="49390" y="30226"/>
                  </a:lnTo>
                  <a:lnTo>
                    <a:pt x="49580" y="30149"/>
                  </a:lnTo>
                  <a:lnTo>
                    <a:pt x="50025" y="30022"/>
                  </a:lnTo>
                  <a:lnTo>
                    <a:pt x="50253" y="29933"/>
                  </a:lnTo>
                  <a:lnTo>
                    <a:pt x="50901" y="29718"/>
                  </a:lnTo>
                  <a:lnTo>
                    <a:pt x="51092" y="29629"/>
                  </a:lnTo>
                  <a:lnTo>
                    <a:pt x="51447" y="29514"/>
                  </a:lnTo>
                  <a:lnTo>
                    <a:pt x="51739" y="29375"/>
                  </a:lnTo>
                  <a:lnTo>
                    <a:pt x="52082" y="29260"/>
                  </a:lnTo>
                  <a:lnTo>
                    <a:pt x="52387" y="29095"/>
                  </a:lnTo>
                  <a:lnTo>
                    <a:pt x="53035" y="28829"/>
                  </a:lnTo>
                  <a:lnTo>
                    <a:pt x="53975" y="28333"/>
                  </a:lnTo>
                  <a:lnTo>
                    <a:pt x="54267" y="28143"/>
                  </a:lnTo>
                  <a:lnTo>
                    <a:pt x="54597" y="27965"/>
                  </a:lnTo>
                  <a:lnTo>
                    <a:pt x="55194" y="27571"/>
                  </a:lnTo>
                  <a:lnTo>
                    <a:pt x="55791" y="27152"/>
                  </a:lnTo>
                  <a:lnTo>
                    <a:pt x="56057" y="26911"/>
                  </a:lnTo>
                  <a:lnTo>
                    <a:pt x="56349" y="26682"/>
                  </a:lnTo>
                  <a:lnTo>
                    <a:pt x="59639" y="21983"/>
                  </a:lnTo>
                  <a:lnTo>
                    <a:pt x="59728" y="21780"/>
                  </a:lnTo>
                  <a:lnTo>
                    <a:pt x="59905" y="21259"/>
                  </a:lnTo>
                  <a:lnTo>
                    <a:pt x="60274" y="19812"/>
                  </a:lnTo>
                  <a:lnTo>
                    <a:pt x="60452" y="18376"/>
                  </a:lnTo>
                  <a:lnTo>
                    <a:pt x="60477" y="17653"/>
                  </a:lnTo>
                  <a:close/>
                </a:path>
                <a:path w="126364" h="79375">
                  <a:moveTo>
                    <a:pt x="126301" y="27139"/>
                  </a:moveTo>
                  <a:lnTo>
                    <a:pt x="126263" y="26936"/>
                  </a:lnTo>
                  <a:lnTo>
                    <a:pt x="126225" y="26746"/>
                  </a:lnTo>
                  <a:lnTo>
                    <a:pt x="126174" y="26581"/>
                  </a:lnTo>
                  <a:lnTo>
                    <a:pt x="126111" y="26416"/>
                  </a:lnTo>
                  <a:lnTo>
                    <a:pt x="126022" y="26289"/>
                  </a:lnTo>
                  <a:lnTo>
                    <a:pt x="125933" y="26149"/>
                  </a:lnTo>
                  <a:lnTo>
                    <a:pt x="125831" y="26022"/>
                  </a:lnTo>
                  <a:lnTo>
                    <a:pt x="125704" y="25895"/>
                  </a:lnTo>
                  <a:lnTo>
                    <a:pt x="125564" y="25793"/>
                  </a:lnTo>
                  <a:lnTo>
                    <a:pt x="125412" y="25704"/>
                  </a:lnTo>
                  <a:lnTo>
                    <a:pt x="125260" y="25654"/>
                  </a:lnTo>
                  <a:lnTo>
                    <a:pt x="125069" y="25590"/>
                  </a:lnTo>
                  <a:lnTo>
                    <a:pt x="124942" y="25552"/>
                  </a:lnTo>
                  <a:lnTo>
                    <a:pt x="124688" y="25514"/>
                  </a:lnTo>
                  <a:lnTo>
                    <a:pt x="124434" y="25501"/>
                  </a:lnTo>
                  <a:lnTo>
                    <a:pt x="119151" y="25247"/>
                  </a:lnTo>
                  <a:lnTo>
                    <a:pt x="116776" y="25247"/>
                  </a:lnTo>
                  <a:lnTo>
                    <a:pt x="100863" y="30683"/>
                  </a:lnTo>
                  <a:lnTo>
                    <a:pt x="97980" y="34772"/>
                  </a:lnTo>
                  <a:lnTo>
                    <a:pt x="97777" y="35153"/>
                  </a:lnTo>
                  <a:lnTo>
                    <a:pt x="96469" y="41440"/>
                  </a:lnTo>
                  <a:lnTo>
                    <a:pt x="96469" y="42519"/>
                  </a:lnTo>
                  <a:lnTo>
                    <a:pt x="96393" y="43802"/>
                  </a:lnTo>
                  <a:lnTo>
                    <a:pt x="95199" y="46139"/>
                  </a:lnTo>
                  <a:lnTo>
                    <a:pt x="95072" y="46291"/>
                  </a:lnTo>
                  <a:lnTo>
                    <a:pt x="94907" y="46418"/>
                  </a:lnTo>
                  <a:lnTo>
                    <a:pt x="94754" y="46532"/>
                  </a:lnTo>
                  <a:lnTo>
                    <a:pt x="94234" y="46888"/>
                  </a:lnTo>
                  <a:lnTo>
                    <a:pt x="94005" y="46990"/>
                  </a:lnTo>
                  <a:lnTo>
                    <a:pt x="93764" y="47117"/>
                  </a:lnTo>
                  <a:lnTo>
                    <a:pt x="93510" y="47256"/>
                  </a:lnTo>
                  <a:lnTo>
                    <a:pt x="93218" y="47383"/>
                  </a:lnTo>
                  <a:lnTo>
                    <a:pt x="92913" y="47485"/>
                  </a:lnTo>
                  <a:lnTo>
                    <a:pt x="92748" y="47523"/>
                  </a:lnTo>
                  <a:lnTo>
                    <a:pt x="92392" y="47650"/>
                  </a:lnTo>
                  <a:lnTo>
                    <a:pt x="91655" y="47828"/>
                  </a:lnTo>
                  <a:lnTo>
                    <a:pt x="91452" y="47891"/>
                  </a:lnTo>
                  <a:lnTo>
                    <a:pt x="91033" y="47980"/>
                  </a:lnTo>
                  <a:lnTo>
                    <a:pt x="89839" y="48145"/>
                  </a:lnTo>
                  <a:lnTo>
                    <a:pt x="89649" y="48171"/>
                  </a:lnTo>
                  <a:lnTo>
                    <a:pt x="80594" y="52095"/>
                  </a:lnTo>
                  <a:lnTo>
                    <a:pt x="80264" y="52412"/>
                  </a:lnTo>
                  <a:lnTo>
                    <a:pt x="79997" y="52768"/>
                  </a:lnTo>
                  <a:lnTo>
                    <a:pt x="79717" y="53086"/>
                  </a:lnTo>
                  <a:lnTo>
                    <a:pt x="79222" y="53784"/>
                  </a:lnTo>
                  <a:lnTo>
                    <a:pt x="77762" y="57302"/>
                  </a:lnTo>
                  <a:lnTo>
                    <a:pt x="77762" y="57480"/>
                  </a:lnTo>
                  <a:lnTo>
                    <a:pt x="78232" y="58547"/>
                  </a:lnTo>
                  <a:lnTo>
                    <a:pt x="78486" y="58762"/>
                  </a:lnTo>
                  <a:lnTo>
                    <a:pt x="78905" y="58991"/>
                  </a:lnTo>
                  <a:lnTo>
                    <a:pt x="79222" y="59093"/>
                  </a:lnTo>
                  <a:lnTo>
                    <a:pt x="79552" y="59118"/>
                  </a:lnTo>
                  <a:lnTo>
                    <a:pt x="79717" y="59118"/>
                  </a:lnTo>
                  <a:lnTo>
                    <a:pt x="80759" y="58635"/>
                  </a:lnTo>
                  <a:lnTo>
                    <a:pt x="80886" y="58534"/>
                  </a:lnTo>
                  <a:lnTo>
                    <a:pt x="80987" y="58394"/>
                  </a:lnTo>
                  <a:lnTo>
                    <a:pt x="81089" y="58204"/>
                  </a:lnTo>
                  <a:lnTo>
                    <a:pt x="81165" y="58039"/>
                  </a:lnTo>
                  <a:lnTo>
                    <a:pt x="81229" y="57835"/>
                  </a:lnTo>
                  <a:lnTo>
                    <a:pt x="81457" y="57111"/>
                  </a:lnTo>
                  <a:lnTo>
                    <a:pt x="85026" y="53136"/>
                  </a:lnTo>
                  <a:lnTo>
                    <a:pt x="85382" y="52933"/>
                  </a:lnTo>
                  <a:lnTo>
                    <a:pt x="86144" y="52590"/>
                  </a:lnTo>
                  <a:lnTo>
                    <a:pt x="87007" y="52273"/>
                  </a:lnTo>
                  <a:lnTo>
                    <a:pt x="87490" y="52158"/>
                  </a:lnTo>
                  <a:lnTo>
                    <a:pt x="87960" y="52019"/>
                  </a:lnTo>
                  <a:lnTo>
                    <a:pt x="89052" y="51790"/>
                  </a:lnTo>
                  <a:lnTo>
                    <a:pt x="90233" y="51650"/>
                  </a:lnTo>
                  <a:lnTo>
                    <a:pt x="90538" y="51600"/>
                  </a:lnTo>
                  <a:lnTo>
                    <a:pt x="90805" y="51587"/>
                  </a:lnTo>
                  <a:lnTo>
                    <a:pt x="91084" y="51523"/>
                  </a:lnTo>
                  <a:lnTo>
                    <a:pt x="91922" y="51396"/>
                  </a:lnTo>
                  <a:lnTo>
                    <a:pt x="93167" y="51104"/>
                  </a:lnTo>
                  <a:lnTo>
                    <a:pt x="93865" y="50888"/>
                  </a:lnTo>
                  <a:lnTo>
                    <a:pt x="94703" y="50571"/>
                  </a:lnTo>
                  <a:lnTo>
                    <a:pt x="94907" y="50469"/>
                  </a:lnTo>
                  <a:lnTo>
                    <a:pt x="95300" y="50304"/>
                  </a:lnTo>
                  <a:lnTo>
                    <a:pt x="95491" y="50190"/>
                  </a:lnTo>
                  <a:lnTo>
                    <a:pt x="95872" y="50012"/>
                  </a:lnTo>
                  <a:lnTo>
                    <a:pt x="96393" y="49695"/>
                  </a:lnTo>
                  <a:lnTo>
                    <a:pt x="96532" y="49580"/>
                  </a:lnTo>
                  <a:lnTo>
                    <a:pt x="96837" y="49364"/>
                  </a:lnTo>
                  <a:lnTo>
                    <a:pt x="97015" y="49263"/>
                  </a:lnTo>
                  <a:lnTo>
                    <a:pt x="97129" y="49110"/>
                  </a:lnTo>
                  <a:lnTo>
                    <a:pt x="97650" y="48704"/>
                  </a:lnTo>
                  <a:lnTo>
                    <a:pt x="97878" y="48475"/>
                  </a:lnTo>
                  <a:lnTo>
                    <a:pt x="98082" y="48221"/>
                  </a:lnTo>
                  <a:lnTo>
                    <a:pt x="98298" y="47993"/>
                  </a:lnTo>
                  <a:lnTo>
                    <a:pt x="99949" y="42862"/>
                  </a:lnTo>
                  <a:lnTo>
                    <a:pt x="99987" y="42659"/>
                  </a:lnTo>
                  <a:lnTo>
                    <a:pt x="99987" y="42456"/>
                  </a:lnTo>
                  <a:lnTo>
                    <a:pt x="99987" y="41541"/>
                  </a:lnTo>
                  <a:lnTo>
                    <a:pt x="100063" y="40271"/>
                  </a:lnTo>
                  <a:lnTo>
                    <a:pt x="100139" y="39890"/>
                  </a:lnTo>
                  <a:lnTo>
                    <a:pt x="100164" y="39497"/>
                  </a:lnTo>
                  <a:lnTo>
                    <a:pt x="100253" y="39141"/>
                  </a:lnTo>
                  <a:lnTo>
                    <a:pt x="100304" y="38760"/>
                  </a:lnTo>
                  <a:lnTo>
                    <a:pt x="100406" y="38430"/>
                  </a:lnTo>
                  <a:lnTo>
                    <a:pt x="100469" y="38087"/>
                  </a:lnTo>
                  <a:lnTo>
                    <a:pt x="100901" y="36842"/>
                  </a:lnTo>
                  <a:lnTo>
                    <a:pt x="101282" y="35979"/>
                  </a:lnTo>
                  <a:lnTo>
                    <a:pt x="101422" y="35750"/>
                  </a:lnTo>
                  <a:lnTo>
                    <a:pt x="101536" y="35483"/>
                  </a:lnTo>
                  <a:lnTo>
                    <a:pt x="116852" y="28778"/>
                  </a:lnTo>
                  <a:lnTo>
                    <a:pt x="122135" y="28879"/>
                  </a:lnTo>
                  <a:lnTo>
                    <a:pt x="122694" y="28917"/>
                  </a:lnTo>
                  <a:lnTo>
                    <a:pt x="122313" y="37325"/>
                  </a:lnTo>
                  <a:lnTo>
                    <a:pt x="120472" y="37211"/>
                  </a:lnTo>
                  <a:lnTo>
                    <a:pt x="117817" y="37172"/>
                  </a:lnTo>
                  <a:lnTo>
                    <a:pt x="108800" y="39344"/>
                  </a:lnTo>
                  <a:lnTo>
                    <a:pt x="108673" y="39446"/>
                  </a:lnTo>
                  <a:lnTo>
                    <a:pt x="108597" y="39573"/>
                  </a:lnTo>
                  <a:lnTo>
                    <a:pt x="108470" y="39712"/>
                  </a:lnTo>
                  <a:lnTo>
                    <a:pt x="108178" y="40182"/>
                  </a:lnTo>
                  <a:lnTo>
                    <a:pt x="107886" y="41084"/>
                  </a:lnTo>
                  <a:lnTo>
                    <a:pt x="107848" y="42202"/>
                  </a:lnTo>
                  <a:lnTo>
                    <a:pt x="107734" y="45148"/>
                  </a:lnTo>
                  <a:lnTo>
                    <a:pt x="91681" y="59931"/>
                  </a:lnTo>
                  <a:lnTo>
                    <a:pt x="91478" y="59918"/>
                  </a:lnTo>
                  <a:lnTo>
                    <a:pt x="91274" y="59931"/>
                  </a:lnTo>
                  <a:lnTo>
                    <a:pt x="91059" y="59982"/>
                  </a:lnTo>
                  <a:lnTo>
                    <a:pt x="90805" y="60032"/>
                  </a:lnTo>
                  <a:lnTo>
                    <a:pt x="89598" y="61607"/>
                  </a:lnTo>
                  <a:lnTo>
                    <a:pt x="89598" y="61937"/>
                  </a:lnTo>
                  <a:lnTo>
                    <a:pt x="89649" y="62115"/>
                  </a:lnTo>
                  <a:lnTo>
                    <a:pt x="89662" y="62280"/>
                  </a:lnTo>
                  <a:lnTo>
                    <a:pt x="89738" y="62433"/>
                  </a:lnTo>
                  <a:lnTo>
                    <a:pt x="89789" y="62598"/>
                  </a:lnTo>
                  <a:lnTo>
                    <a:pt x="89890" y="62738"/>
                  </a:lnTo>
                  <a:lnTo>
                    <a:pt x="89966" y="62865"/>
                  </a:lnTo>
                  <a:lnTo>
                    <a:pt x="90119" y="63068"/>
                  </a:lnTo>
                  <a:lnTo>
                    <a:pt x="90335" y="63423"/>
                  </a:lnTo>
                  <a:lnTo>
                    <a:pt x="90589" y="63804"/>
                  </a:lnTo>
                  <a:lnTo>
                    <a:pt x="90690" y="63982"/>
                  </a:lnTo>
                  <a:lnTo>
                    <a:pt x="90830" y="64160"/>
                  </a:lnTo>
                  <a:lnTo>
                    <a:pt x="91109" y="64554"/>
                  </a:lnTo>
                  <a:lnTo>
                    <a:pt x="91249" y="64782"/>
                  </a:lnTo>
                  <a:lnTo>
                    <a:pt x="91554" y="65189"/>
                  </a:lnTo>
                  <a:lnTo>
                    <a:pt x="91732" y="65392"/>
                  </a:lnTo>
                  <a:lnTo>
                    <a:pt x="92075" y="65849"/>
                  </a:lnTo>
                  <a:lnTo>
                    <a:pt x="93091" y="66979"/>
                  </a:lnTo>
                  <a:lnTo>
                    <a:pt x="93319" y="67195"/>
                  </a:lnTo>
                  <a:lnTo>
                    <a:pt x="93535" y="67462"/>
                  </a:lnTo>
                  <a:lnTo>
                    <a:pt x="93789" y="67691"/>
                  </a:lnTo>
                  <a:lnTo>
                    <a:pt x="94030" y="67957"/>
                  </a:lnTo>
                  <a:lnTo>
                    <a:pt x="94284" y="68186"/>
                  </a:lnTo>
                  <a:lnTo>
                    <a:pt x="94424" y="68364"/>
                  </a:lnTo>
                  <a:lnTo>
                    <a:pt x="89433" y="74587"/>
                  </a:lnTo>
                  <a:lnTo>
                    <a:pt x="89128" y="74282"/>
                  </a:lnTo>
                  <a:lnTo>
                    <a:pt x="89001" y="74142"/>
                  </a:lnTo>
                  <a:lnTo>
                    <a:pt x="88849" y="74015"/>
                  </a:lnTo>
                  <a:lnTo>
                    <a:pt x="88696" y="73875"/>
                  </a:lnTo>
                  <a:lnTo>
                    <a:pt x="86220" y="76352"/>
                  </a:lnTo>
                  <a:lnTo>
                    <a:pt x="86512" y="76657"/>
                  </a:lnTo>
                  <a:lnTo>
                    <a:pt x="86664" y="76796"/>
                  </a:lnTo>
                  <a:lnTo>
                    <a:pt x="86817" y="76962"/>
                  </a:lnTo>
                  <a:lnTo>
                    <a:pt x="86969" y="77101"/>
                  </a:lnTo>
                  <a:lnTo>
                    <a:pt x="87083" y="77241"/>
                  </a:lnTo>
                  <a:lnTo>
                    <a:pt x="87236" y="77381"/>
                  </a:lnTo>
                  <a:lnTo>
                    <a:pt x="87414" y="77520"/>
                  </a:lnTo>
                  <a:lnTo>
                    <a:pt x="87541" y="77647"/>
                  </a:lnTo>
                  <a:lnTo>
                    <a:pt x="87655" y="77774"/>
                  </a:lnTo>
                  <a:lnTo>
                    <a:pt x="87807" y="77914"/>
                  </a:lnTo>
                  <a:lnTo>
                    <a:pt x="87960" y="78041"/>
                  </a:lnTo>
                  <a:lnTo>
                    <a:pt x="88201" y="78270"/>
                  </a:lnTo>
                  <a:lnTo>
                    <a:pt x="88455" y="78473"/>
                  </a:lnTo>
                  <a:lnTo>
                    <a:pt x="88595" y="78613"/>
                  </a:lnTo>
                  <a:lnTo>
                    <a:pt x="88773" y="78701"/>
                  </a:lnTo>
                  <a:lnTo>
                    <a:pt x="88950" y="78803"/>
                  </a:lnTo>
                  <a:lnTo>
                    <a:pt x="89128" y="78879"/>
                  </a:lnTo>
                  <a:lnTo>
                    <a:pt x="89395" y="78930"/>
                  </a:lnTo>
                  <a:lnTo>
                    <a:pt x="89573" y="78943"/>
                  </a:lnTo>
                  <a:lnTo>
                    <a:pt x="89738" y="78943"/>
                  </a:lnTo>
                  <a:lnTo>
                    <a:pt x="89890" y="78930"/>
                  </a:lnTo>
                  <a:lnTo>
                    <a:pt x="90017" y="78905"/>
                  </a:lnTo>
                  <a:lnTo>
                    <a:pt x="90144" y="78867"/>
                  </a:lnTo>
                  <a:lnTo>
                    <a:pt x="90385" y="78765"/>
                  </a:lnTo>
                  <a:lnTo>
                    <a:pt x="90538" y="78676"/>
                  </a:lnTo>
                  <a:lnTo>
                    <a:pt x="90716" y="78549"/>
                  </a:lnTo>
                  <a:lnTo>
                    <a:pt x="90855" y="78409"/>
                  </a:lnTo>
                  <a:lnTo>
                    <a:pt x="90982" y="78244"/>
                  </a:lnTo>
                  <a:lnTo>
                    <a:pt x="91135" y="78079"/>
                  </a:lnTo>
                  <a:lnTo>
                    <a:pt x="98005" y="69494"/>
                  </a:lnTo>
                  <a:lnTo>
                    <a:pt x="98272" y="69176"/>
                  </a:lnTo>
                  <a:lnTo>
                    <a:pt x="98348" y="69049"/>
                  </a:lnTo>
                  <a:lnTo>
                    <a:pt x="98450" y="68910"/>
                  </a:lnTo>
                  <a:lnTo>
                    <a:pt x="98526" y="68745"/>
                  </a:lnTo>
                  <a:lnTo>
                    <a:pt x="98577" y="68618"/>
                  </a:lnTo>
                  <a:lnTo>
                    <a:pt x="98628" y="68389"/>
                  </a:lnTo>
                  <a:lnTo>
                    <a:pt x="98628" y="68262"/>
                  </a:lnTo>
                  <a:lnTo>
                    <a:pt x="98628" y="68059"/>
                  </a:lnTo>
                  <a:lnTo>
                    <a:pt x="98602" y="67792"/>
                  </a:lnTo>
                  <a:lnTo>
                    <a:pt x="98552" y="67614"/>
                  </a:lnTo>
                  <a:lnTo>
                    <a:pt x="98399" y="67297"/>
                  </a:lnTo>
                  <a:lnTo>
                    <a:pt x="98272" y="67132"/>
                  </a:lnTo>
                  <a:lnTo>
                    <a:pt x="98145" y="66979"/>
                  </a:lnTo>
                  <a:lnTo>
                    <a:pt x="98005" y="66840"/>
                  </a:lnTo>
                  <a:lnTo>
                    <a:pt x="97726" y="66573"/>
                  </a:lnTo>
                  <a:lnTo>
                    <a:pt x="97485" y="66370"/>
                  </a:lnTo>
                  <a:lnTo>
                    <a:pt x="96989" y="65887"/>
                  </a:lnTo>
                  <a:lnTo>
                    <a:pt x="96735" y="65671"/>
                  </a:lnTo>
                  <a:lnTo>
                    <a:pt x="96291" y="65214"/>
                  </a:lnTo>
                  <a:lnTo>
                    <a:pt x="96088" y="64985"/>
                  </a:lnTo>
                  <a:lnTo>
                    <a:pt x="95669" y="64579"/>
                  </a:lnTo>
                  <a:lnTo>
                    <a:pt x="94945" y="63766"/>
                  </a:lnTo>
                  <a:lnTo>
                    <a:pt x="94805" y="63563"/>
                  </a:lnTo>
                  <a:lnTo>
                    <a:pt x="94373" y="63055"/>
                  </a:lnTo>
                  <a:lnTo>
                    <a:pt x="111277" y="45148"/>
                  </a:lnTo>
                  <a:lnTo>
                    <a:pt x="111188" y="42405"/>
                  </a:lnTo>
                  <a:lnTo>
                    <a:pt x="111366" y="42392"/>
                  </a:lnTo>
                  <a:lnTo>
                    <a:pt x="111353" y="41859"/>
                  </a:lnTo>
                  <a:lnTo>
                    <a:pt x="111493" y="41668"/>
                  </a:lnTo>
                  <a:lnTo>
                    <a:pt x="118884" y="40703"/>
                  </a:lnTo>
                  <a:lnTo>
                    <a:pt x="122529" y="40843"/>
                  </a:lnTo>
                  <a:lnTo>
                    <a:pt x="123875" y="40944"/>
                  </a:lnTo>
                  <a:lnTo>
                    <a:pt x="124066" y="40944"/>
                  </a:lnTo>
                  <a:lnTo>
                    <a:pt x="124282" y="40932"/>
                  </a:lnTo>
                  <a:lnTo>
                    <a:pt x="124421" y="40906"/>
                  </a:lnTo>
                  <a:lnTo>
                    <a:pt x="124650" y="40843"/>
                  </a:lnTo>
                  <a:lnTo>
                    <a:pt x="124802" y="40779"/>
                  </a:lnTo>
                  <a:lnTo>
                    <a:pt x="125107" y="40589"/>
                  </a:lnTo>
                  <a:lnTo>
                    <a:pt x="125234" y="40487"/>
                  </a:lnTo>
                  <a:lnTo>
                    <a:pt x="125361" y="40335"/>
                  </a:lnTo>
                  <a:lnTo>
                    <a:pt x="125488" y="40170"/>
                  </a:lnTo>
                  <a:lnTo>
                    <a:pt x="125615" y="39954"/>
                  </a:lnTo>
                  <a:lnTo>
                    <a:pt x="125704" y="39674"/>
                  </a:lnTo>
                  <a:lnTo>
                    <a:pt x="125730" y="39471"/>
                  </a:lnTo>
                  <a:lnTo>
                    <a:pt x="125755" y="39293"/>
                  </a:lnTo>
                  <a:lnTo>
                    <a:pt x="125755" y="38989"/>
                  </a:lnTo>
                  <a:lnTo>
                    <a:pt x="126288" y="27393"/>
                  </a:lnTo>
                  <a:lnTo>
                    <a:pt x="126301" y="272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150882" y="6334607"/>
              <a:ext cx="127000" cy="121920"/>
            </a:xfrm>
            <a:custGeom>
              <a:avLst/>
              <a:gdLst/>
              <a:ahLst/>
              <a:cxnLst/>
              <a:rect l="l" t="t" r="r" b="b"/>
              <a:pathLst>
                <a:path w="127000" h="121920">
                  <a:moveTo>
                    <a:pt x="32740" y="71539"/>
                  </a:moveTo>
                  <a:lnTo>
                    <a:pt x="32664" y="70040"/>
                  </a:lnTo>
                  <a:lnTo>
                    <a:pt x="32588" y="69545"/>
                  </a:lnTo>
                  <a:lnTo>
                    <a:pt x="32537" y="69011"/>
                  </a:lnTo>
                  <a:lnTo>
                    <a:pt x="30607" y="6477"/>
                  </a:lnTo>
                  <a:lnTo>
                    <a:pt x="30505" y="5880"/>
                  </a:lnTo>
                  <a:lnTo>
                    <a:pt x="28968" y="4749"/>
                  </a:lnTo>
                  <a:lnTo>
                    <a:pt x="28803" y="4762"/>
                  </a:lnTo>
                  <a:lnTo>
                    <a:pt x="28625" y="4762"/>
                  </a:lnTo>
                  <a:lnTo>
                    <a:pt x="28473" y="4787"/>
                  </a:lnTo>
                  <a:lnTo>
                    <a:pt x="28346" y="4826"/>
                  </a:lnTo>
                  <a:lnTo>
                    <a:pt x="28155" y="4864"/>
                  </a:lnTo>
                  <a:lnTo>
                    <a:pt x="28028" y="4902"/>
                  </a:lnTo>
                  <a:lnTo>
                    <a:pt x="27825" y="4991"/>
                  </a:lnTo>
                  <a:lnTo>
                    <a:pt x="27686" y="5080"/>
                  </a:lnTo>
                  <a:lnTo>
                    <a:pt x="27533" y="5194"/>
                  </a:lnTo>
                  <a:lnTo>
                    <a:pt x="27406" y="5321"/>
                  </a:lnTo>
                  <a:lnTo>
                    <a:pt x="27279" y="5461"/>
                  </a:lnTo>
                  <a:lnTo>
                    <a:pt x="27216" y="5588"/>
                  </a:lnTo>
                  <a:lnTo>
                    <a:pt x="27114" y="5740"/>
                  </a:lnTo>
                  <a:lnTo>
                    <a:pt x="27012" y="6057"/>
                  </a:lnTo>
                  <a:lnTo>
                    <a:pt x="26962" y="6375"/>
                  </a:lnTo>
                  <a:lnTo>
                    <a:pt x="26962" y="6527"/>
                  </a:lnTo>
                  <a:lnTo>
                    <a:pt x="26936" y="6743"/>
                  </a:lnTo>
                  <a:lnTo>
                    <a:pt x="26885" y="6972"/>
                  </a:lnTo>
                  <a:lnTo>
                    <a:pt x="26835" y="7137"/>
                  </a:lnTo>
                  <a:lnTo>
                    <a:pt x="26809" y="7340"/>
                  </a:lnTo>
                  <a:lnTo>
                    <a:pt x="26758" y="7569"/>
                  </a:lnTo>
                  <a:lnTo>
                    <a:pt x="26644" y="7924"/>
                  </a:lnTo>
                  <a:lnTo>
                    <a:pt x="26593" y="8128"/>
                  </a:lnTo>
                  <a:lnTo>
                    <a:pt x="26441" y="8661"/>
                  </a:lnTo>
                  <a:lnTo>
                    <a:pt x="26339" y="8813"/>
                  </a:lnTo>
                  <a:lnTo>
                    <a:pt x="26263" y="8991"/>
                  </a:lnTo>
                  <a:lnTo>
                    <a:pt x="26212" y="9169"/>
                  </a:lnTo>
                  <a:lnTo>
                    <a:pt x="26149" y="9321"/>
                  </a:lnTo>
                  <a:lnTo>
                    <a:pt x="26073" y="9525"/>
                  </a:lnTo>
                  <a:lnTo>
                    <a:pt x="25971" y="9906"/>
                  </a:lnTo>
                  <a:lnTo>
                    <a:pt x="25971" y="10287"/>
                  </a:lnTo>
                  <a:lnTo>
                    <a:pt x="25996" y="10439"/>
                  </a:lnTo>
                  <a:lnTo>
                    <a:pt x="26098" y="10756"/>
                  </a:lnTo>
                  <a:lnTo>
                    <a:pt x="26187" y="10896"/>
                  </a:lnTo>
                  <a:lnTo>
                    <a:pt x="26263" y="11036"/>
                  </a:lnTo>
                  <a:lnTo>
                    <a:pt x="26365" y="11176"/>
                  </a:lnTo>
                  <a:lnTo>
                    <a:pt x="26492" y="11303"/>
                  </a:lnTo>
                  <a:lnTo>
                    <a:pt x="26619" y="11391"/>
                  </a:lnTo>
                  <a:lnTo>
                    <a:pt x="27038" y="11645"/>
                  </a:lnTo>
                  <a:lnTo>
                    <a:pt x="27228" y="11734"/>
                  </a:lnTo>
                  <a:lnTo>
                    <a:pt x="29019" y="69342"/>
                  </a:lnTo>
                  <a:lnTo>
                    <a:pt x="29044" y="69532"/>
                  </a:lnTo>
                  <a:lnTo>
                    <a:pt x="29146" y="70370"/>
                  </a:lnTo>
                  <a:lnTo>
                    <a:pt x="29222" y="71551"/>
                  </a:lnTo>
                  <a:lnTo>
                    <a:pt x="29197" y="71932"/>
                  </a:lnTo>
                  <a:lnTo>
                    <a:pt x="29197" y="72288"/>
                  </a:lnTo>
                  <a:lnTo>
                    <a:pt x="29171" y="72618"/>
                  </a:lnTo>
                  <a:lnTo>
                    <a:pt x="29121" y="72961"/>
                  </a:lnTo>
                  <a:lnTo>
                    <a:pt x="29095" y="73304"/>
                  </a:lnTo>
                  <a:lnTo>
                    <a:pt x="28917" y="74206"/>
                  </a:lnTo>
                  <a:lnTo>
                    <a:pt x="28778" y="74790"/>
                  </a:lnTo>
                  <a:lnTo>
                    <a:pt x="28676" y="75044"/>
                  </a:lnTo>
                  <a:lnTo>
                    <a:pt x="28600" y="75298"/>
                  </a:lnTo>
                  <a:lnTo>
                    <a:pt x="28473" y="75565"/>
                  </a:lnTo>
                  <a:lnTo>
                    <a:pt x="28397" y="75831"/>
                  </a:lnTo>
                  <a:lnTo>
                    <a:pt x="28079" y="76517"/>
                  </a:lnTo>
                  <a:lnTo>
                    <a:pt x="27825" y="76911"/>
                  </a:lnTo>
                  <a:lnTo>
                    <a:pt x="27584" y="77330"/>
                  </a:lnTo>
                  <a:lnTo>
                    <a:pt x="27457" y="77482"/>
                  </a:lnTo>
                  <a:lnTo>
                    <a:pt x="27216" y="77876"/>
                  </a:lnTo>
                  <a:lnTo>
                    <a:pt x="27089" y="78003"/>
                  </a:lnTo>
                  <a:lnTo>
                    <a:pt x="26835" y="78320"/>
                  </a:lnTo>
                  <a:lnTo>
                    <a:pt x="12992" y="82740"/>
                  </a:lnTo>
                  <a:lnTo>
                    <a:pt x="9550" y="82727"/>
                  </a:lnTo>
                  <a:lnTo>
                    <a:pt x="5664" y="82550"/>
                  </a:lnTo>
                  <a:lnTo>
                    <a:pt x="3517" y="17500"/>
                  </a:lnTo>
                  <a:lnTo>
                    <a:pt x="3492" y="17297"/>
                  </a:lnTo>
                  <a:lnTo>
                    <a:pt x="3441" y="17106"/>
                  </a:lnTo>
                  <a:lnTo>
                    <a:pt x="3403" y="16929"/>
                  </a:lnTo>
                  <a:lnTo>
                    <a:pt x="3327" y="16751"/>
                  </a:lnTo>
                  <a:lnTo>
                    <a:pt x="3251" y="16598"/>
                  </a:lnTo>
                  <a:lnTo>
                    <a:pt x="3149" y="16459"/>
                  </a:lnTo>
                  <a:lnTo>
                    <a:pt x="3022" y="16332"/>
                  </a:lnTo>
                  <a:lnTo>
                    <a:pt x="2921" y="16205"/>
                  </a:lnTo>
                  <a:lnTo>
                    <a:pt x="2781" y="16116"/>
                  </a:lnTo>
                  <a:lnTo>
                    <a:pt x="2628" y="16040"/>
                  </a:lnTo>
                  <a:lnTo>
                    <a:pt x="2501" y="15963"/>
                  </a:lnTo>
                  <a:lnTo>
                    <a:pt x="2336" y="15900"/>
                  </a:lnTo>
                  <a:lnTo>
                    <a:pt x="2184" y="15862"/>
                  </a:lnTo>
                  <a:lnTo>
                    <a:pt x="1854" y="15811"/>
                  </a:lnTo>
                  <a:lnTo>
                    <a:pt x="1689" y="15811"/>
                  </a:lnTo>
                  <a:lnTo>
                    <a:pt x="1435" y="15836"/>
                  </a:lnTo>
                  <a:lnTo>
                    <a:pt x="1092" y="15913"/>
                  </a:lnTo>
                  <a:lnTo>
                    <a:pt x="914" y="15976"/>
                  </a:lnTo>
                  <a:lnTo>
                    <a:pt x="762" y="16078"/>
                  </a:lnTo>
                  <a:lnTo>
                    <a:pt x="622" y="16167"/>
                  </a:lnTo>
                  <a:lnTo>
                    <a:pt x="495" y="16268"/>
                  </a:lnTo>
                  <a:lnTo>
                    <a:pt x="393" y="16408"/>
                  </a:lnTo>
                  <a:lnTo>
                    <a:pt x="292" y="16535"/>
                  </a:lnTo>
                  <a:lnTo>
                    <a:pt x="127" y="16852"/>
                  </a:lnTo>
                  <a:lnTo>
                    <a:pt x="50" y="17030"/>
                  </a:lnTo>
                  <a:lnTo>
                    <a:pt x="25" y="17195"/>
                  </a:lnTo>
                  <a:lnTo>
                    <a:pt x="0" y="17424"/>
                  </a:lnTo>
                  <a:lnTo>
                    <a:pt x="0" y="17627"/>
                  </a:lnTo>
                  <a:lnTo>
                    <a:pt x="0" y="17780"/>
                  </a:lnTo>
                  <a:lnTo>
                    <a:pt x="2209" y="84264"/>
                  </a:lnTo>
                  <a:lnTo>
                    <a:pt x="2209" y="84429"/>
                  </a:lnTo>
                  <a:lnTo>
                    <a:pt x="2235" y="84620"/>
                  </a:lnTo>
                  <a:lnTo>
                    <a:pt x="2374" y="85051"/>
                  </a:lnTo>
                  <a:lnTo>
                    <a:pt x="3441" y="85915"/>
                  </a:lnTo>
                  <a:lnTo>
                    <a:pt x="3606" y="85953"/>
                  </a:lnTo>
                  <a:lnTo>
                    <a:pt x="3873" y="85979"/>
                  </a:lnTo>
                  <a:lnTo>
                    <a:pt x="11290" y="86283"/>
                  </a:lnTo>
                  <a:lnTo>
                    <a:pt x="14833" y="86207"/>
                  </a:lnTo>
                  <a:lnTo>
                    <a:pt x="16573" y="86080"/>
                  </a:lnTo>
                  <a:lnTo>
                    <a:pt x="29451" y="80645"/>
                  </a:lnTo>
                  <a:lnTo>
                    <a:pt x="29641" y="80454"/>
                  </a:lnTo>
                  <a:lnTo>
                    <a:pt x="30365" y="79527"/>
                  </a:lnTo>
                  <a:lnTo>
                    <a:pt x="30505" y="79273"/>
                  </a:lnTo>
                  <a:lnTo>
                    <a:pt x="30708" y="78994"/>
                  </a:lnTo>
                  <a:lnTo>
                    <a:pt x="32715" y="72453"/>
                  </a:lnTo>
                  <a:lnTo>
                    <a:pt x="32715" y="71996"/>
                  </a:lnTo>
                  <a:lnTo>
                    <a:pt x="32740" y="71539"/>
                  </a:lnTo>
                  <a:close/>
                </a:path>
                <a:path w="127000" h="121920">
                  <a:moveTo>
                    <a:pt x="126542" y="35661"/>
                  </a:moveTo>
                  <a:lnTo>
                    <a:pt x="125755" y="2120"/>
                  </a:lnTo>
                  <a:lnTo>
                    <a:pt x="125755" y="1968"/>
                  </a:lnTo>
                  <a:lnTo>
                    <a:pt x="125755" y="1816"/>
                  </a:lnTo>
                  <a:lnTo>
                    <a:pt x="125717" y="1651"/>
                  </a:lnTo>
                  <a:lnTo>
                    <a:pt x="125679" y="1485"/>
                  </a:lnTo>
                  <a:lnTo>
                    <a:pt x="125641" y="1320"/>
                  </a:lnTo>
                  <a:lnTo>
                    <a:pt x="125564" y="1181"/>
                  </a:lnTo>
                  <a:lnTo>
                    <a:pt x="125501" y="1028"/>
                  </a:lnTo>
                  <a:lnTo>
                    <a:pt x="125412" y="889"/>
                  </a:lnTo>
                  <a:lnTo>
                    <a:pt x="125285" y="774"/>
                  </a:lnTo>
                  <a:lnTo>
                    <a:pt x="125158" y="660"/>
                  </a:lnTo>
                  <a:lnTo>
                    <a:pt x="124866" y="457"/>
                  </a:lnTo>
                  <a:lnTo>
                    <a:pt x="124714" y="381"/>
                  </a:lnTo>
                  <a:lnTo>
                    <a:pt x="124587" y="330"/>
                  </a:lnTo>
                  <a:lnTo>
                    <a:pt x="124345" y="279"/>
                  </a:lnTo>
                  <a:lnTo>
                    <a:pt x="124193" y="254"/>
                  </a:lnTo>
                  <a:lnTo>
                    <a:pt x="123977" y="241"/>
                  </a:lnTo>
                  <a:lnTo>
                    <a:pt x="122999" y="190"/>
                  </a:lnTo>
                  <a:lnTo>
                    <a:pt x="122999" y="34290"/>
                  </a:lnTo>
                  <a:lnTo>
                    <a:pt x="122809" y="34290"/>
                  </a:lnTo>
                  <a:lnTo>
                    <a:pt x="122288" y="34290"/>
                  </a:lnTo>
                  <a:lnTo>
                    <a:pt x="121716" y="34315"/>
                  </a:lnTo>
                  <a:lnTo>
                    <a:pt x="120497" y="34315"/>
                  </a:lnTo>
                  <a:lnTo>
                    <a:pt x="119824" y="34290"/>
                  </a:lnTo>
                  <a:lnTo>
                    <a:pt x="119151" y="34290"/>
                  </a:lnTo>
                  <a:lnTo>
                    <a:pt x="117678" y="34226"/>
                  </a:lnTo>
                  <a:lnTo>
                    <a:pt x="116890" y="34213"/>
                  </a:lnTo>
                  <a:lnTo>
                    <a:pt x="116065" y="34150"/>
                  </a:lnTo>
                  <a:lnTo>
                    <a:pt x="114427" y="34074"/>
                  </a:lnTo>
                  <a:lnTo>
                    <a:pt x="114236" y="34061"/>
                  </a:lnTo>
                  <a:lnTo>
                    <a:pt x="114084" y="34061"/>
                  </a:lnTo>
                  <a:lnTo>
                    <a:pt x="113931" y="34074"/>
                  </a:lnTo>
                  <a:lnTo>
                    <a:pt x="113690" y="34112"/>
                  </a:lnTo>
                  <a:lnTo>
                    <a:pt x="113525" y="34163"/>
                  </a:lnTo>
                  <a:lnTo>
                    <a:pt x="113385" y="34226"/>
                  </a:lnTo>
                  <a:lnTo>
                    <a:pt x="113233" y="34315"/>
                  </a:lnTo>
                  <a:lnTo>
                    <a:pt x="113080" y="34417"/>
                  </a:lnTo>
                  <a:lnTo>
                    <a:pt x="112979" y="71361"/>
                  </a:lnTo>
                  <a:lnTo>
                    <a:pt x="112979" y="34505"/>
                  </a:lnTo>
                  <a:lnTo>
                    <a:pt x="112776" y="34759"/>
                  </a:lnTo>
                  <a:lnTo>
                    <a:pt x="112649" y="34925"/>
                  </a:lnTo>
                  <a:lnTo>
                    <a:pt x="112585" y="35064"/>
                  </a:lnTo>
                  <a:lnTo>
                    <a:pt x="112522" y="35242"/>
                  </a:lnTo>
                  <a:lnTo>
                    <a:pt x="112458" y="35521"/>
                  </a:lnTo>
                  <a:lnTo>
                    <a:pt x="112433" y="35699"/>
                  </a:lnTo>
                  <a:lnTo>
                    <a:pt x="111975" y="47586"/>
                  </a:lnTo>
                  <a:lnTo>
                    <a:pt x="112458" y="67665"/>
                  </a:lnTo>
                  <a:lnTo>
                    <a:pt x="112090" y="67805"/>
                  </a:lnTo>
                  <a:lnTo>
                    <a:pt x="111950" y="67843"/>
                  </a:lnTo>
                  <a:lnTo>
                    <a:pt x="111772" y="67957"/>
                  </a:lnTo>
                  <a:lnTo>
                    <a:pt x="111620" y="67995"/>
                  </a:lnTo>
                  <a:lnTo>
                    <a:pt x="111417" y="68097"/>
                  </a:lnTo>
                  <a:lnTo>
                    <a:pt x="111252" y="68249"/>
                  </a:lnTo>
                  <a:lnTo>
                    <a:pt x="111125" y="68326"/>
                  </a:lnTo>
                  <a:lnTo>
                    <a:pt x="110909" y="68440"/>
                  </a:lnTo>
                  <a:lnTo>
                    <a:pt x="110629" y="68681"/>
                  </a:lnTo>
                  <a:lnTo>
                    <a:pt x="110490" y="68834"/>
                  </a:lnTo>
                  <a:lnTo>
                    <a:pt x="110350" y="68948"/>
                  </a:lnTo>
                  <a:lnTo>
                    <a:pt x="110236" y="69113"/>
                  </a:lnTo>
                  <a:lnTo>
                    <a:pt x="110109" y="69240"/>
                  </a:lnTo>
                  <a:lnTo>
                    <a:pt x="109880" y="69672"/>
                  </a:lnTo>
                  <a:lnTo>
                    <a:pt x="109664" y="70142"/>
                  </a:lnTo>
                  <a:lnTo>
                    <a:pt x="109588" y="70523"/>
                  </a:lnTo>
                  <a:lnTo>
                    <a:pt x="109474" y="71958"/>
                  </a:lnTo>
                  <a:lnTo>
                    <a:pt x="109474" y="73482"/>
                  </a:lnTo>
                  <a:lnTo>
                    <a:pt x="109359" y="74930"/>
                  </a:lnTo>
                  <a:lnTo>
                    <a:pt x="100037" y="87388"/>
                  </a:lnTo>
                  <a:lnTo>
                    <a:pt x="98602" y="31229"/>
                  </a:lnTo>
                  <a:lnTo>
                    <a:pt x="98628" y="31089"/>
                  </a:lnTo>
                  <a:lnTo>
                    <a:pt x="98628" y="30784"/>
                  </a:lnTo>
                  <a:lnTo>
                    <a:pt x="98602" y="30619"/>
                  </a:lnTo>
                  <a:lnTo>
                    <a:pt x="98552" y="30441"/>
                  </a:lnTo>
                  <a:lnTo>
                    <a:pt x="98425" y="30200"/>
                  </a:lnTo>
                  <a:lnTo>
                    <a:pt x="98348" y="29997"/>
                  </a:lnTo>
                  <a:lnTo>
                    <a:pt x="98183" y="29819"/>
                  </a:lnTo>
                  <a:lnTo>
                    <a:pt x="98031" y="29629"/>
                  </a:lnTo>
                  <a:lnTo>
                    <a:pt x="97878" y="29527"/>
                  </a:lnTo>
                  <a:lnTo>
                    <a:pt x="97726" y="29400"/>
                  </a:lnTo>
                  <a:lnTo>
                    <a:pt x="97485" y="29197"/>
                  </a:lnTo>
                  <a:lnTo>
                    <a:pt x="96989" y="28714"/>
                  </a:lnTo>
                  <a:lnTo>
                    <a:pt x="96761" y="28524"/>
                  </a:lnTo>
                  <a:lnTo>
                    <a:pt x="96761" y="96837"/>
                  </a:lnTo>
                  <a:lnTo>
                    <a:pt x="93649" y="100685"/>
                  </a:lnTo>
                  <a:lnTo>
                    <a:pt x="93014" y="77000"/>
                  </a:lnTo>
                  <a:lnTo>
                    <a:pt x="93065" y="76657"/>
                  </a:lnTo>
                  <a:lnTo>
                    <a:pt x="93014" y="76390"/>
                  </a:lnTo>
                  <a:lnTo>
                    <a:pt x="92964" y="76187"/>
                  </a:lnTo>
                  <a:lnTo>
                    <a:pt x="92913" y="76060"/>
                  </a:lnTo>
                  <a:lnTo>
                    <a:pt x="92862" y="75831"/>
                  </a:lnTo>
                  <a:lnTo>
                    <a:pt x="92671" y="75590"/>
                  </a:lnTo>
                  <a:lnTo>
                    <a:pt x="92570" y="75425"/>
                  </a:lnTo>
                  <a:lnTo>
                    <a:pt x="92443" y="75298"/>
                  </a:lnTo>
                  <a:lnTo>
                    <a:pt x="92316" y="75209"/>
                  </a:lnTo>
                  <a:lnTo>
                    <a:pt x="91389" y="40563"/>
                  </a:lnTo>
                  <a:lnTo>
                    <a:pt x="95186" y="35826"/>
                  </a:lnTo>
                  <a:lnTo>
                    <a:pt x="96583" y="89979"/>
                  </a:lnTo>
                  <a:lnTo>
                    <a:pt x="96761" y="96837"/>
                  </a:lnTo>
                  <a:lnTo>
                    <a:pt x="96761" y="28524"/>
                  </a:lnTo>
                  <a:lnTo>
                    <a:pt x="96291" y="28041"/>
                  </a:lnTo>
                  <a:lnTo>
                    <a:pt x="96088" y="27813"/>
                  </a:lnTo>
                  <a:lnTo>
                    <a:pt x="95669" y="27406"/>
                  </a:lnTo>
                  <a:lnTo>
                    <a:pt x="94945" y="26593"/>
                  </a:lnTo>
                  <a:lnTo>
                    <a:pt x="94805" y="26390"/>
                  </a:lnTo>
                  <a:lnTo>
                    <a:pt x="94373" y="25882"/>
                  </a:lnTo>
                  <a:lnTo>
                    <a:pt x="95973" y="25501"/>
                  </a:lnTo>
                  <a:lnTo>
                    <a:pt x="111366" y="6273"/>
                  </a:lnTo>
                  <a:lnTo>
                    <a:pt x="111366" y="5194"/>
                  </a:lnTo>
                  <a:lnTo>
                    <a:pt x="111353" y="4686"/>
                  </a:lnTo>
                  <a:lnTo>
                    <a:pt x="111493" y="4495"/>
                  </a:lnTo>
                  <a:lnTo>
                    <a:pt x="118884" y="3530"/>
                  </a:lnTo>
                  <a:lnTo>
                    <a:pt x="122275" y="3670"/>
                  </a:lnTo>
                  <a:lnTo>
                    <a:pt x="122999" y="34290"/>
                  </a:lnTo>
                  <a:lnTo>
                    <a:pt x="122999" y="190"/>
                  </a:lnTo>
                  <a:lnTo>
                    <a:pt x="120472" y="38"/>
                  </a:lnTo>
                  <a:lnTo>
                    <a:pt x="117817" y="0"/>
                  </a:lnTo>
                  <a:lnTo>
                    <a:pt x="115582" y="88"/>
                  </a:lnTo>
                  <a:lnTo>
                    <a:pt x="108991" y="2006"/>
                  </a:lnTo>
                  <a:lnTo>
                    <a:pt x="108839" y="2146"/>
                  </a:lnTo>
                  <a:lnTo>
                    <a:pt x="108673" y="2273"/>
                  </a:lnTo>
                  <a:lnTo>
                    <a:pt x="108597" y="2400"/>
                  </a:lnTo>
                  <a:lnTo>
                    <a:pt x="108470" y="2540"/>
                  </a:lnTo>
                  <a:lnTo>
                    <a:pt x="108153" y="3060"/>
                  </a:lnTo>
                  <a:lnTo>
                    <a:pt x="108026" y="3454"/>
                  </a:lnTo>
                  <a:lnTo>
                    <a:pt x="107962" y="5283"/>
                  </a:lnTo>
                  <a:lnTo>
                    <a:pt x="91681" y="22758"/>
                  </a:lnTo>
                  <a:lnTo>
                    <a:pt x="91478" y="22745"/>
                  </a:lnTo>
                  <a:lnTo>
                    <a:pt x="91274" y="22758"/>
                  </a:lnTo>
                  <a:lnTo>
                    <a:pt x="91059" y="22809"/>
                  </a:lnTo>
                  <a:lnTo>
                    <a:pt x="90805" y="22860"/>
                  </a:lnTo>
                  <a:lnTo>
                    <a:pt x="89598" y="24434"/>
                  </a:lnTo>
                  <a:lnTo>
                    <a:pt x="89598" y="24765"/>
                  </a:lnTo>
                  <a:lnTo>
                    <a:pt x="89649" y="24942"/>
                  </a:lnTo>
                  <a:lnTo>
                    <a:pt x="89662" y="25107"/>
                  </a:lnTo>
                  <a:lnTo>
                    <a:pt x="89738" y="25260"/>
                  </a:lnTo>
                  <a:lnTo>
                    <a:pt x="89789" y="25425"/>
                  </a:lnTo>
                  <a:lnTo>
                    <a:pt x="89890" y="25565"/>
                  </a:lnTo>
                  <a:lnTo>
                    <a:pt x="89966" y="25692"/>
                  </a:lnTo>
                  <a:lnTo>
                    <a:pt x="90119" y="25895"/>
                  </a:lnTo>
                  <a:lnTo>
                    <a:pt x="90335" y="26250"/>
                  </a:lnTo>
                  <a:lnTo>
                    <a:pt x="90589" y="26631"/>
                  </a:lnTo>
                  <a:lnTo>
                    <a:pt x="90690" y="26809"/>
                  </a:lnTo>
                  <a:lnTo>
                    <a:pt x="90830" y="26987"/>
                  </a:lnTo>
                  <a:lnTo>
                    <a:pt x="91109" y="27381"/>
                  </a:lnTo>
                  <a:lnTo>
                    <a:pt x="91249" y="27609"/>
                  </a:lnTo>
                  <a:lnTo>
                    <a:pt x="91554" y="28016"/>
                  </a:lnTo>
                  <a:lnTo>
                    <a:pt x="91732" y="28219"/>
                  </a:lnTo>
                  <a:lnTo>
                    <a:pt x="92075" y="28676"/>
                  </a:lnTo>
                  <a:lnTo>
                    <a:pt x="93091" y="29806"/>
                  </a:lnTo>
                  <a:lnTo>
                    <a:pt x="93319" y="30022"/>
                  </a:lnTo>
                  <a:lnTo>
                    <a:pt x="93535" y="30289"/>
                  </a:lnTo>
                  <a:lnTo>
                    <a:pt x="93789" y="30518"/>
                  </a:lnTo>
                  <a:lnTo>
                    <a:pt x="94030" y="30784"/>
                  </a:lnTo>
                  <a:lnTo>
                    <a:pt x="94284" y="31013"/>
                  </a:lnTo>
                  <a:lnTo>
                    <a:pt x="94424" y="31191"/>
                  </a:lnTo>
                  <a:lnTo>
                    <a:pt x="88252" y="38874"/>
                  </a:lnTo>
                  <a:lnTo>
                    <a:pt x="88011" y="39230"/>
                  </a:lnTo>
                  <a:lnTo>
                    <a:pt x="87884" y="39585"/>
                  </a:lnTo>
                  <a:lnTo>
                    <a:pt x="87884" y="39954"/>
                  </a:lnTo>
                  <a:lnTo>
                    <a:pt x="88823" y="76682"/>
                  </a:lnTo>
                  <a:lnTo>
                    <a:pt x="88798" y="76822"/>
                  </a:lnTo>
                  <a:lnTo>
                    <a:pt x="88798" y="76974"/>
                  </a:lnTo>
                  <a:lnTo>
                    <a:pt x="88874" y="77470"/>
                  </a:lnTo>
                  <a:lnTo>
                    <a:pt x="88925" y="77597"/>
                  </a:lnTo>
                  <a:lnTo>
                    <a:pt x="89001" y="77825"/>
                  </a:lnTo>
                  <a:lnTo>
                    <a:pt x="89103" y="77965"/>
                  </a:lnTo>
                  <a:lnTo>
                    <a:pt x="89192" y="78117"/>
                  </a:lnTo>
                  <a:lnTo>
                    <a:pt x="89293" y="78244"/>
                  </a:lnTo>
                  <a:lnTo>
                    <a:pt x="89420" y="78371"/>
                  </a:lnTo>
                  <a:lnTo>
                    <a:pt x="90258" y="105549"/>
                  </a:lnTo>
                  <a:lnTo>
                    <a:pt x="90335" y="108165"/>
                  </a:lnTo>
                  <a:lnTo>
                    <a:pt x="65925" y="117805"/>
                  </a:lnTo>
                  <a:lnTo>
                    <a:pt x="65735" y="117805"/>
                  </a:lnTo>
                  <a:lnTo>
                    <a:pt x="65532" y="117856"/>
                  </a:lnTo>
                  <a:lnTo>
                    <a:pt x="64643" y="118364"/>
                  </a:lnTo>
                  <a:lnTo>
                    <a:pt x="64541" y="118491"/>
                  </a:lnTo>
                  <a:lnTo>
                    <a:pt x="64198" y="119392"/>
                  </a:lnTo>
                  <a:lnTo>
                    <a:pt x="64198" y="119735"/>
                  </a:lnTo>
                  <a:lnTo>
                    <a:pt x="65735" y="121323"/>
                  </a:lnTo>
                  <a:lnTo>
                    <a:pt x="65951" y="121323"/>
                  </a:lnTo>
                  <a:lnTo>
                    <a:pt x="93840" y="108331"/>
                  </a:lnTo>
                  <a:lnTo>
                    <a:pt x="93853" y="108153"/>
                  </a:lnTo>
                  <a:lnTo>
                    <a:pt x="93802" y="106121"/>
                  </a:lnTo>
                  <a:lnTo>
                    <a:pt x="95034" y="104571"/>
                  </a:lnTo>
                  <a:lnTo>
                    <a:pt x="99910" y="98513"/>
                  </a:lnTo>
                  <a:lnTo>
                    <a:pt x="100063" y="98348"/>
                  </a:lnTo>
                  <a:lnTo>
                    <a:pt x="100241" y="97993"/>
                  </a:lnTo>
                  <a:lnTo>
                    <a:pt x="100241" y="97561"/>
                  </a:lnTo>
                  <a:lnTo>
                    <a:pt x="100241" y="97383"/>
                  </a:lnTo>
                  <a:lnTo>
                    <a:pt x="100164" y="91147"/>
                  </a:lnTo>
                  <a:lnTo>
                    <a:pt x="100507" y="91020"/>
                  </a:lnTo>
                  <a:lnTo>
                    <a:pt x="113017" y="72758"/>
                  </a:lnTo>
                  <a:lnTo>
                    <a:pt x="113004" y="71894"/>
                  </a:lnTo>
                  <a:lnTo>
                    <a:pt x="113004" y="71666"/>
                  </a:lnTo>
                  <a:lnTo>
                    <a:pt x="112941" y="71424"/>
                  </a:lnTo>
                  <a:lnTo>
                    <a:pt x="113080" y="71272"/>
                  </a:lnTo>
                  <a:lnTo>
                    <a:pt x="113207" y="71221"/>
                  </a:lnTo>
                  <a:lnTo>
                    <a:pt x="113436" y="71094"/>
                  </a:lnTo>
                  <a:lnTo>
                    <a:pt x="113677" y="70980"/>
                  </a:lnTo>
                  <a:lnTo>
                    <a:pt x="113995" y="70878"/>
                  </a:lnTo>
                  <a:lnTo>
                    <a:pt x="114122" y="70827"/>
                  </a:lnTo>
                  <a:lnTo>
                    <a:pt x="114452" y="70739"/>
                  </a:lnTo>
                  <a:lnTo>
                    <a:pt x="114642" y="70700"/>
                  </a:lnTo>
                  <a:lnTo>
                    <a:pt x="114795" y="70662"/>
                  </a:lnTo>
                  <a:lnTo>
                    <a:pt x="115049" y="70561"/>
                  </a:lnTo>
                  <a:lnTo>
                    <a:pt x="115239" y="70472"/>
                  </a:lnTo>
                  <a:lnTo>
                    <a:pt x="115392" y="70383"/>
                  </a:lnTo>
                  <a:lnTo>
                    <a:pt x="115608" y="70167"/>
                  </a:lnTo>
                  <a:lnTo>
                    <a:pt x="115811" y="69888"/>
                  </a:lnTo>
                  <a:lnTo>
                    <a:pt x="115887" y="69735"/>
                  </a:lnTo>
                  <a:lnTo>
                    <a:pt x="115938" y="69570"/>
                  </a:lnTo>
                  <a:lnTo>
                    <a:pt x="115976" y="69430"/>
                  </a:lnTo>
                  <a:lnTo>
                    <a:pt x="116039" y="69088"/>
                  </a:lnTo>
                  <a:lnTo>
                    <a:pt x="116039" y="68935"/>
                  </a:lnTo>
                  <a:lnTo>
                    <a:pt x="116001" y="68783"/>
                  </a:lnTo>
                  <a:lnTo>
                    <a:pt x="115493" y="47713"/>
                  </a:lnTo>
                  <a:lnTo>
                    <a:pt x="115887" y="37693"/>
                  </a:lnTo>
                  <a:lnTo>
                    <a:pt x="117551" y="37769"/>
                  </a:lnTo>
                  <a:lnTo>
                    <a:pt x="120472" y="37833"/>
                  </a:lnTo>
                  <a:lnTo>
                    <a:pt x="123952" y="37795"/>
                  </a:lnTo>
                  <a:lnTo>
                    <a:pt x="124472" y="37744"/>
                  </a:lnTo>
                  <a:lnTo>
                    <a:pt x="124917" y="37731"/>
                  </a:lnTo>
                  <a:lnTo>
                    <a:pt x="125133" y="37706"/>
                  </a:lnTo>
                  <a:lnTo>
                    <a:pt x="125336" y="37642"/>
                  </a:lnTo>
                  <a:lnTo>
                    <a:pt x="125501" y="37592"/>
                  </a:lnTo>
                  <a:lnTo>
                    <a:pt x="125641" y="37528"/>
                  </a:lnTo>
                  <a:lnTo>
                    <a:pt x="125831" y="37426"/>
                  </a:lnTo>
                  <a:lnTo>
                    <a:pt x="126111" y="37198"/>
                  </a:lnTo>
                  <a:lnTo>
                    <a:pt x="126212" y="37071"/>
                  </a:lnTo>
                  <a:lnTo>
                    <a:pt x="126301" y="36931"/>
                  </a:lnTo>
                  <a:lnTo>
                    <a:pt x="126415" y="36703"/>
                  </a:lnTo>
                  <a:lnTo>
                    <a:pt x="126504" y="36499"/>
                  </a:lnTo>
                  <a:lnTo>
                    <a:pt x="126517" y="36372"/>
                  </a:lnTo>
                  <a:lnTo>
                    <a:pt x="126530" y="36182"/>
                  </a:lnTo>
                  <a:lnTo>
                    <a:pt x="126542" y="35915"/>
                  </a:lnTo>
                  <a:lnTo>
                    <a:pt x="126542" y="3566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187319" y="6359143"/>
              <a:ext cx="57150" cy="97155"/>
            </a:xfrm>
            <a:custGeom>
              <a:avLst/>
              <a:gdLst/>
              <a:ahLst/>
              <a:cxnLst/>
              <a:rect l="l" t="t" r="r" b="b"/>
              <a:pathLst>
                <a:path w="57150" h="97154">
                  <a:moveTo>
                    <a:pt x="51765" y="11645"/>
                  </a:moveTo>
                  <a:close/>
                </a:path>
                <a:path w="57150" h="97154">
                  <a:moveTo>
                    <a:pt x="56730" y="81559"/>
                  </a:moveTo>
                  <a:lnTo>
                    <a:pt x="56705" y="81407"/>
                  </a:lnTo>
                  <a:lnTo>
                    <a:pt x="55905" y="52438"/>
                  </a:lnTo>
                  <a:lnTo>
                    <a:pt x="54940" y="15748"/>
                  </a:lnTo>
                  <a:lnTo>
                    <a:pt x="54991" y="15405"/>
                  </a:lnTo>
                  <a:lnTo>
                    <a:pt x="54940" y="15074"/>
                  </a:lnTo>
                  <a:lnTo>
                    <a:pt x="54889" y="14909"/>
                  </a:lnTo>
                  <a:lnTo>
                    <a:pt x="54813" y="14782"/>
                  </a:lnTo>
                  <a:lnTo>
                    <a:pt x="54775" y="14643"/>
                  </a:lnTo>
                  <a:lnTo>
                    <a:pt x="54698" y="14478"/>
                  </a:lnTo>
                  <a:lnTo>
                    <a:pt x="54597" y="14338"/>
                  </a:lnTo>
                  <a:lnTo>
                    <a:pt x="54254" y="14020"/>
                  </a:lnTo>
                  <a:lnTo>
                    <a:pt x="54025" y="13843"/>
                  </a:lnTo>
                  <a:lnTo>
                    <a:pt x="53898" y="13703"/>
                  </a:lnTo>
                  <a:lnTo>
                    <a:pt x="53746" y="13589"/>
                  </a:lnTo>
                  <a:lnTo>
                    <a:pt x="53378" y="13233"/>
                  </a:lnTo>
                  <a:lnTo>
                    <a:pt x="53251" y="13106"/>
                  </a:lnTo>
                  <a:lnTo>
                    <a:pt x="53111" y="12992"/>
                  </a:lnTo>
                  <a:lnTo>
                    <a:pt x="53060" y="77571"/>
                  </a:lnTo>
                  <a:lnTo>
                    <a:pt x="51816" y="76225"/>
                  </a:lnTo>
                  <a:lnTo>
                    <a:pt x="46316" y="65112"/>
                  </a:lnTo>
                  <a:lnTo>
                    <a:pt x="46355" y="63893"/>
                  </a:lnTo>
                  <a:lnTo>
                    <a:pt x="46456" y="63271"/>
                  </a:lnTo>
                  <a:lnTo>
                    <a:pt x="46558" y="62877"/>
                  </a:lnTo>
                  <a:lnTo>
                    <a:pt x="46609" y="62674"/>
                  </a:lnTo>
                  <a:lnTo>
                    <a:pt x="46659" y="62458"/>
                  </a:lnTo>
                  <a:lnTo>
                    <a:pt x="46685" y="62268"/>
                  </a:lnTo>
                  <a:lnTo>
                    <a:pt x="46685" y="62064"/>
                  </a:lnTo>
                  <a:lnTo>
                    <a:pt x="46647" y="61861"/>
                  </a:lnTo>
                  <a:lnTo>
                    <a:pt x="46634" y="61709"/>
                  </a:lnTo>
                  <a:lnTo>
                    <a:pt x="46507" y="56972"/>
                  </a:lnTo>
                  <a:lnTo>
                    <a:pt x="46558" y="56845"/>
                  </a:lnTo>
                  <a:lnTo>
                    <a:pt x="46558" y="56515"/>
                  </a:lnTo>
                  <a:lnTo>
                    <a:pt x="46507" y="56159"/>
                  </a:lnTo>
                  <a:lnTo>
                    <a:pt x="45224" y="9334"/>
                  </a:lnTo>
                  <a:lnTo>
                    <a:pt x="45618" y="9918"/>
                  </a:lnTo>
                  <a:lnTo>
                    <a:pt x="45796" y="10109"/>
                  </a:lnTo>
                  <a:lnTo>
                    <a:pt x="46977" y="11620"/>
                  </a:lnTo>
                  <a:lnTo>
                    <a:pt x="47332" y="12014"/>
                  </a:lnTo>
                  <a:lnTo>
                    <a:pt x="47498" y="12230"/>
                  </a:lnTo>
                  <a:lnTo>
                    <a:pt x="48018" y="12788"/>
                  </a:lnTo>
                  <a:lnTo>
                    <a:pt x="48171" y="12992"/>
                  </a:lnTo>
                  <a:lnTo>
                    <a:pt x="49212" y="14058"/>
                  </a:lnTo>
                  <a:lnTo>
                    <a:pt x="49390" y="14287"/>
                  </a:lnTo>
                  <a:lnTo>
                    <a:pt x="49555" y="14439"/>
                  </a:lnTo>
                  <a:lnTo>
                    <a:pt x="49784" y="14681"/>
                  </a:lnTo>
                  <a:lnTo>
                    <a:pt x="49936" y="14820"/>
                  </a:lnTo>
                  <a:lnTo>
                    <a:pt x="50076" y="14947"/>
                  </a:lnTo>
                  <a:lnTo>
                    <a:pt x="50228" y="15087"/>
                  </a:lnTo>
                  <a:lnTo>
                    <a:pt x="50380" y="15252"/>
                  </a:lnTo>
                  <a:lnTo>
                    <a:pt x="50533" y="15392"/>
                  </a:lnTo>
                  <a:lnTo>
                    <a:pt x="50647" y="15532"/>
                  </a:lnTo>
                  <a:lnTo>
                    <a:pt x="50800" y="15671"/>
                  </a:lnTo>
                  <a:lnTo>
                    <a:pt x="50977" y="15811"/>
                  </a:lnTo>
                  <a:lnTo>
                    <a:pt x="51104" y="15938"/>
                  </a:lnTo>
                  <a:lnTo>
                    <a:pt x="51219" y="16065"/>
                  </a:lnTo>
                  <a:lnTo>
                    <a:pt x="51371" y="16205"/>
                  </a:lnTo>
                  <a:lnTo>
                    <a:pt x="52412" y="52514"/>
                  </a:lnTo>
                  <a:lnTo>
                    <a:pt x="53060" y="77571"/>
                  </a:lnTo>
                  <a:lnTo>
                    <a:pt x="53060" y="12941"/>
                  </a:lnTo>
                  <a:lnTo>
                    <a:pt x="52692" y="12573"/>
                  </a:lnTo>
                  <a:lnTo>
                    <a:pt x="52565" y="12433"/>
                  </a:lnTo>
                  <a:lnTo>
                    <a:pt x="52438" y="12331"/>
                  </a:lnTo>
                  <a:lnTo>
                    <a:pt x="52260" y="12141"/>
                  </a:lnTo>
                  <a:lnTo>
                    <a:pt x="52120" y="12014"/>
                  </a:lnTo>
                  <a:lnTo>
                    <a:pt x="51968" y="11811"/>
                  </a:lnTo>
                  <a:lnTo>
                    <a:pt x="51714" y="11607"/>
                  </a:lnTo>
                  <a:lnTo>
                    <a:pt x="50800" y="10617"/>
                  </a:lnTo>
                  <a:lnTo>
                    <a:pt x="50622" y="10452"/>
                  </a:lnTo>
                  <a:lnTo>
                    <a:pt x="50330" y="10083"/>
                  </a:lnTo>
                  <a:lnTo>
                    <a:pt x="50152" y="9918"/>
                  </a:lnTo>
                  <a:lnTo>
                    <a:pt x="50012" y="9728"/>
                  </a:lnTo>
                  <a:lnTo>
                    <a:pt x="49530" y="9182"/>
                  </a:lnTo>
                  <a:lnTo>
                    <a:pt x="49237" y="8788"/>
                  </a:lnTo>
                  <a:lnTo>
                    <a:pt x="48983" y="8509"/>
                  </a:lnTo>
                  <a:lnTo>
                    <a:pt x="48018" y="7200"/>
                  </a:lnTo>
                  <a:lnTo>
                    <a:pt x="47599" y="6553"/>
                  </a:lnTo>
                  <a:lnTo>
                    <a:pt x="47447" y="6362"/>
                  </a:lnTo>
                  <a:lnTo>
                    <a:pt x="47332" y="6146"/>
                  </a:lnTo>
                  <a:lnTo>
                    <a:pt x="46901" y="5524"/>
                  </a:lnTo>
                  <a:lnTo>
                    <a:pt x="46812" y="5257"/>
                  </a:lnTo>
                  <a:lnTo>
                    <a:pt x="46710" y="5130"/>
                  </a:lnTo>
                  <a:lnTo>
                    <a:pt x="46634" y="4965"/>
                  </a:lnTo>
                  <a:lnTo>
                    <a:pt x="46520" y="4826"/>
                  </a:lnTo>
                  <a:lnTo>
                    <a:pt x="46405" y="4597"/>
                  </a:lnTo>
                  <a:lnTo>
                    <a:pt x="46291" y="4368"/>
                  </a:lnTo>
                  <a:lnTo>
                    <a:pt x="46164" y="4140"/>
                  </a:lnTo>
                  <a:lnTo>
                    <a:pt x="46062" y="3924"/>
                  </a:lnTo>
                  <a:lnTo>
                    <a:pt x="45935" y="3683"/>
                  </a:lnTo>
                  <a:lnTo>
                    <a:pt x="45808" y="3479"/>
                  </a:lnTo>
                  <a:lnTo>
                    <a:pt x="45516" y="2781"/>
                  </a:lnTo>
                  <a:lnTo>
                    <a:pt x="45415" y="2578"/>
                  </a:lnTo>
                  <a:lnTo>
                    <a:pt x="45339" y="2374"/>
                  </a:lnTo>
                  <a:lnTo>
                    <a:pt x="45275" y="2159"/>
                  </a:lnTo>
                  <a:lnTo>
                    <a:pt x="45173" y="1943"/>
                  </a:lnTo>
                  <a:lnTo>
                    <a:pt x="45072" y="1600"/>
                  </a:lnTo>
                  <a:lnTo>
                    <a:pt x="45021" y="1384"/>
                  </a:lnTo>
                  <a:lnTo>
                    <a:pt x="44945" y="1155"/>
                  </a:lnTo>
                  <a:lnTo>
                    <a:pt x="44869" y="990"/>
                  </a:lnTo>
                  <a:lnTo>
                    <a:pt x="44780" y="838"/>
                  </a:lnTo>
                  <a:lnTo>
                    <a:pt x="44716" y="711"/>
                  </a:lnTo>
                  <a:lnTo>
                    <a:pt x="44602" y="584"/>
                  </a:lnTo>
                  <a:lnTo>
                    <a:pt x="44475" y="457"/>
                  </a:lnTo>
                  <a:lnTo>
                    <a:pt x="44221" y="254"/>
                  </a:lnTo>
                  <a:lnTo>
                    <a:pt x="44081" y="165"/>
                  </a:lnTo>
                  <a:lnTo>
                    <a:pt x="43929" y="101"/>
                  </a:lnTo>
                  <a:lnTo>
                    <a:pt x="43776" y="50"/>
                  </a:lnTo>
                  <a:lnTo>
                    <a:pt x="43611" y="12"/>
                  </a:lnTo>
                  <a:lnTo>
                    <a:pt x="43434" y="12"/>
                  </a:lnTo>
                  <a:lnTo>
                    <a:pt x="43281" y="0"/>
                  </a:lnTo>
                  <a:lnTo>
                    <a:pt x="41554" y="1282"/>
                  </a:lnTo>
                  <a:lnTo>
                    <a:pt x="41503" y="1460"/>
                  </a:lnTo>
                  <a:lnTo>
                    <a:pt x="41503" y="1752"/>
                  </a:lnTo>
                  <a:lnTo>
                    <a:pt x="42951" y="55295"/>
                  </a:lnTo>
                  <a:lnTo>
                    <a:pt x="42341" y="55460"/>
                  </a:lnTo>
                  <a:lnTo>
                    <a:pt x="42164" y="55511"/>
                  </a:lnTo>
                  <a:lnTo>
                    <a:pt x="41503" y="55664"/>
                  </a:lnTo>
                  <a:lnTo>
                    <a:pt x="41198" y="55753"/>
                  </a:lnTo>
                  <a:lnTo>
                    <a:pt x="39420" y="56146"/>
                  </a:lnTo>
                  <a:lnTo>
                    <a:pt x="37528" y="56515"/>
                  </a:lnTo>
                  <a:lnTo>
                    <a:pt x="37401" y="56515"/>
                  </a:lnTo>
                  <a:lnTo>
                    <a:pt x="37160" y="56553"/>
                  </a:lnTo>
                  <a:lnTo>
                    <a:pt x="36880" y="56603"/>
                  </a:lnTo>
                  <a:lnTo>
                    <a:pt x="36436" y="56680"/>
                  </a:lnTo>
                  <a:lnTo>
                    <a:pt x="36309" y="56718"/>
                  </a:lnTo>
                  <a:lnTo>
                    <a:pt x="36068" y="56756"/>
                  </a:lnTo>
                  <a:lnTo>
                    <a:pt x="35864" y="56807"/>
                  </a:lnTo>
                  <a:lnTo>
                    <a:pt x="35648" y="56845"/>
                  </a:lnTo>
                  <a:lnTo>
                    <a:pt x="35229" y="56908"/>
                  </a:lnTo>
                  <a:lnTo>
                    <a:pt x="34772" y="56946"/>
                  </a:lnTo>
                  <a:lnTo>
                    <a:pt x="33909" y="57061"/>
                  </a:lnTo>
                  <a:lnTo>
                    <a:pt x="31673" y="57251"/>
                  </a:lnTo>
                  <a:lnTo>
                    <a:pt x="30314" y="57340"/>
                  </a:lnTo>
                  <a:lnTo>
                    <a:pt x="29400" y="57378"/>
                  </a:lnTo>
                  <a:lnTo>
                    <a:pt x="28943" y="57378"/>
                  </a:lnTo>
                  <a:lnTo>
                    <a:pt x="28498" y="57404"/>
                  </a:lnTo>
                  <a:lnTo>
                    <a:pt x="28282" y="57404"/>
                  </a:lnTo>
                  <a:lnTo>
                    <a:pt x="27533" y="57404"/>
                  </a:lnTo>
                  <a:lnTo>
                    <a:pt x="27089" y="57378"/>
                  </a:lnTo>
                  <a:lnTo>
                    <a:pt x="26619" y="57378"/>
                  </a:lnTo>
                  <a:lnTo>
                    <a:pt x="22999" y="57200"/>
                  </a:lnTo>
                  <a:lnTo>
                    <a:pt x="22542" y="57150"/>
                  </a:lnTo>
                  <a:lnTo>
                    <a:pt x="21196" y="57073"/>
                  </a:lnTo>
                  <a:lnTo>
                    <a:pt x="21005" y="57023"/>
                  </a:lnTo>
                  <a:lnTo>
                    <a:pt x="20815" y="57010"/>
                  </a:lnTo>
                  <a:lnTo>
                    <a:pt x="20586" y="56984"/>
                  </a:lnTo>
                  <a:lnTo>
                    <a:pt x="20370" y="56946"/>
                  </a:lnTo>
                  <a:lnTo>
                    <a:pt x="20167" y="56921"/>
                  </a:lnTo>
                  <a:lnTo>
                    <a:pt x="19939" y="56908"/>
                  </a:lnTo>
                  <a:lnTo>
                    <a:pt x="19697" y="56857"/>
                  </a:lnTo>
                  <a:lnTo>
                    <a:pt x="19443" y="56845"/>
                  </a:lnTo>
                  <a:lnTo>
                    <a:pt x="19227" y="56819"/>
                  </a:lnTo>
                  <a:lnTo>
                    <a:pt x="18783" y="56743"/>
                  </a:lnTo>
                  <a:lnTo>
                    <a:pt x="18453" y="56705"/>
                  </a:lnTo>
                  <a:lnTo>
                    <a:pt x="18135" y="56654"/>
                  </a:lnTo>
                  <a:lnTo>
                    <a:pt x="17487" y="56578"/>
                  </a:lnTo>
                  <a:lnTo>
                    <a:pt x="17195" y="56527"/>
                  </a:lnTo>
                  <a:lnTo>
                    <a:pt x="16865" y="56489"/>
                  </a:lnTo>
                  <a:lnTo>
                    <a:pt x="16548" y="56426"/>
                  </a:lnTo>
                  <a:lnTo>
                    <a:pt x="15925" y="56349"/>
                  </a:lnTo>
                  <a:lnTo>
                    <a:pt x="15011" y="56159"/>
                  </a:lnTo>
                  <a:lnTo>
                    <a:pt x="14414" y="56057"/>
                  </a:lnTo>
                  <a:lnTo>
                    <a:pt x="14211" y="56019"/>
                  </a:lnTo>
                  <a:lnTo>
                    <a:pt x="14046" y="55968"/>
                  </a:lnTo>
                  <a:lnTo>
                    <a:pt x="13639" y="55892"/>
                  </a:lnTo>
                  <a:lnTo>
                    <a:pt x="13449" y="55829"/>
                  </a:lnTo>
                  <a:lnTo>
                    <a:pt x="12877" y="55714"/>
                  </a:lnTo>
                  <a:lnTo>
                    <a:pt x="12649" y="55664"/>
                  </a:lnTo>
                  <a:lnTo>
                    <a:pt x="11938" y="55473"/>
                  </a:lnTo>
                  <a:lnTo>
                    <a:pt x="11633" y="55422"/>
                  </a:lnTo>
                  <a:lnTo>
                    <a:pt x="11341" y="55333"/>
                  </a:lnTo>
                  <a:lnTo>
                    <a:pt x="11036" y="55257"/>
                  </a:lnTo>
                  <a:lnTo>
                    <a:pt x="10439" y="55067"/>
                  </a:lnTo>
                  <a:lnTo>
                    <a:pt x="10121" y="55016"/>
                  </a:lnTo>
                  <a:lnTo>
                    <a:pt x="9283" y="54762"/>
                  </a:lnTo>
                  <a:lnTo>
                    <a:pt x="8166" y="54381"/>
                  </a:lnTo>
                  <a:lnTo>
                    <a:pt x="7785" y="54241"/>
                  </a:lnTo>
                  <a:lnTo>
                    <a:pt x="7467" y="54140"/>
                  </a:lnTo>
                  <a:lnTo>
                    <a:pt x="7251" y="54089"/>
                  </a:lnTo>
                  <a:lnTo>
                    <a:pt x="7073" y="54000"/>
                  </a:lnTo>
                  <a:lnTo>
                    <a:pt x="6324" y="53733"/>
                  </a:lnTo>
                  <a:lnTo>
                    <a:pt x="6032" y="53581"/>
                  </a:lnTo>
                  <a:lnTo>
                    <a:pt x="5105" y="53238"/>
                  </a:lnTo>
                  <a:lnTo>
                    <a:pt x="3022" y="52209"/>
                  </a:lnTo>
                  <a:lnTo>
                    <a:pt x="2908" y="52019"/>
                  </a:lnTo>
                  <a:lnTo>
                    <a:pt x="2578" y="51790"/>
                  </a:lnTo>
                  <a:lnTo>
                    <a:pt x="2451" y="51879"/>
                  </a:lnTo>
                  <a:lnTo>
                    <a:pt x="2311" y="51854"/>
                  </a:lnTo>
                  <a:lnTo>
                    <a:pt x="2133" y="51790"/>
                  </a:lnTo>
                  <a:lnTo>
                    <a:pt x="1816" y="51765"/>
                  </a:lnTo>
                  <a:lnTo>
                    <a:pt x="1612" y="51790"/>
                  </a:lnTo>
                  <a:lnTo>
                    <a:pt x="1460" y="51790"/>
                  </a:lnTo>
                  <a:lnTo>
                    <a:pt x="1270" y="51854"/>
                  </a:lnTo>
                  <a:lnTo>
                    <a:pt x="190" y="52768"/>
                  </a:lnTo>
                  <a:lnTo>
                    <a:pt x="101" y="52984"/>
                  </a:lnTo>
                  <a:lnTo>
                    <a:pt x="25" y="53213"/>
                  </a:lnTo>
                  <a:lnTo>
                    <a:pt x="0" y="53378"/>
                  </a:lnTo>
                  <a:lnTo>
                    <a:pt x="0" y="53733"/>
                  </a:lnTo>
                  <a:lnTo>
                    <a:pt x="774" y="78232"/>
                  </a:lnTo>
                  <a:lnTo>
                    <a:pt x="939" y="84010"/>
                  </a:lnTo>
                  <a:lnTo>
                    <a:pt x="965" y="84226"/>
                  </a:lnTo>
                  <a:lnTo>
                    <a:pt x="1016" y="84797"/>
                  </a:lnTo>
                  <a:lnTo>
                    <a:pt x="28130" y="96786"/>
                  </a:lnTo>
                  <a:lnTo>
                    <a:pt x="29514" y="96786"/>
                  </a:lnTo>
                  <a:lnTo>
                    <a:pt x="29743" y="96786"/>
                  </a:lnTo>
                  <a:lnTo>
                    <a:pt x="30111" y="96710"/>
                  </a:lnTo>
                  <a:lnTo>
                    <a:pt x="30289" y="96634"/>
                  </a:lnTo>
                  <a:lnTo>
                    <a:pt x="30467" y="96570"/>
                  </a:lnTo>
                  <a:lnTo>
                    <a:pt x="30734" y="96342"/>
                  </a:lnTo>
                  <a:lnTo>
                    <a:pt x="30937" y="96113"/>
                  </a:lnTo>
                  <a:lnTo>
                    <a:pt x="31026" y="95973"/>
                  </a:lnTo>
                  <a:lnTo>
                    <a:pt x="31102" y="95808"/>
                  </a:lnTo>
                  <a:lnTo>
                    <a:pt x="31178" y="95681"/>
                  </a:lnTo>
                  <a:lnTo>
                    <a:pt x="31229" y="95516"/>
                  </a:lnTo>
                  <a:lnTo>
                    <a:pt x="31280" y="95199"/>
                  </a:lnTo>
                  <a:lnTo>
                    <a:pt x="31280" y="94856"/>
                  </a:lnTo>
                  <a:lnTo>
                    <a:pt x="29921" y="93319"/>
                  </a:lnTo>
                  <a:lnTo>
                    <a:pt x="29718" y="93268"/>
                  </a:lnTo>
                  <a:lnTo>
                    <a:pt x="29489" y="93268"/>
                  </a:lnTo>
                  <a:lnTo>
                    <a:pt x="26860" y="93230"/>
                  </a:lnTo>
                  <a:lnTo>
                    <a:pt x="4483" y="84010"/>
                  </a:lnTo>
                  <a:lnTo>
                    <a:pt x="4292" y="78143"/>
                  </a:lnTo>
                  <a:lnTo>
                    <a:pt x="3619" y="56426"/>
                  </a:lnTo>
                  <a:lnTo>
                    <a:pt x="4038" y="56603"/>
                  </a:lnTo>
                  <a:lnTo>
                    <a:pt x="6057" y="57404"/>
                  </a:lnTo>
                  <a:lnTo>
                    <a:pt x="6921" y="57696"/>
                  </a:lnTo>
                  <a:lnTo>
                    <a:pt x="7315" y="57810"/>
                  </a:lnTo>
                  <a:lnTo>
                    <a:pt x="7620" y="57937"/>
                  </a:lnTo>
                  <a:lnTo>
                    <a:pt x="9182" y="58394"/>
                  </a:lnTo>
                  <a:lnTo>
                    <a:pt x="9474" y="58496"/>
                  </a:lnTo>
                  <a:lnTo>
                    <a:pt x="9804" y="58572"/>
                  </a:lnTo>
                  <a:lnTo>
                    <a:pt x="11734" y="59067"/>
                  </a:lnTo>
                  <a:lnTo>
                    <a:pt x="12077" y="59143"/>
                  </a:lnTo>
                  <a:lnTo>
                    <a:pt x="12280" y="59182"/>
                  </a:lnTo>
                  <a:lnTo>
                    <a:pt x="12674" y="59283"/>
                  </a:lnTo>
                  <a:lnTo>
                    <a:pt x="13093" y="59359"/>
                  </a:lnTo>
                  <a:lnTo>
                    <a:pt x="13296" y="59423"/>
                  </a:lnTo>
                  <a:lnTo>
                    <a:pt x="13716" y="59499"/>
                  </a:lnTo>
                  <a:lnTo>
                    <a:pt x="14363" y="59626"/>
                  </a:lnTo>
                  <a:lnTo>
                    <a:pt x="14681" y="59702"/>
                  </a:lnTo>
                  <a:lnTo>
                    <a:pt x="15354" y="59817"/>
                  </a:lnTo>
                  <a:lnTo>
                    <a:pt x="15671" y="59855"/>
                  </a:lnTo>
                  <a:lnTo>
                    <a:pt x="16319" y="59982"/>
                  </a:lnTo>
                  <a:lnTo>
                    <a:pt x="16675" y="60020"/>
                  </a:lnTo>
                  <a:lnTo>
                    <a:pt x="16992" y="60083"/>
                  </a:lnTo>
                  <a:lnTo>
                    <a:pt x="18034" y="60198"/>
                  </a:lnTo>
                  <a:lnTo>
                    <a:pt x="18351" y="60248"/>
                  </a:lnTo>
                  <a:lnTo>
                    <a:pt x="19050" y="60325"/>
                  </a:lnTo>
                  <a:lnTo>
                    <a:pt x="19253" y="60375"/>
                  </a:lnTo>
                  <a:lnTo>
                    <a:pt x="19469" y="60388"/>
                  </a:lnTo>
                  <a:lnTo>
                    <a:pt x="19697" y="60413"/>
                  </a:lnTo>
                  <a:lnTo>
                    <a:pt x="19913" y="60452"/>
                  </a:lnTo>
                  <a:lnTo>
                    <a:pt x="20167" y="60477"/>
                  </a:lnTo>
                  <a:lnTo>
                    <a:pt x="20637" y="60553"/>
                  </a:lnTo>
                  <a:lnTo>
                    <a:pt x="20916" y="60579"/>
                  </a:lnTo>
                  <a:lnTo>
                    <a:pt x="21361" y="60617"/>
                  </a:lnTo>
                  <a:lnTo>
                    <a:pt x="21831" y="60629"/>
                  </a:lnTo>
                  <a:lnTo>
                    <a:pt x="22301" y="60693"/>
                  </a:lnTo>
                  <a:lnTo>
                    <a:pt x="24155" y="60807"/>
                  </a:lnTo>
                  <a:lnTo>
                    <a:pt x="27038" y="60909"/>
                  </a:lnTo>
                  <a:lnTo>
                    <a:pt x="28498" y="60909"/>
                  </a:lnTo>
                  <a:lnTo>
                    <a:pt x="28994" y="60909"/>
                  </a:lnTo>
                  <a:lnTo>
                    <a:pt x="29489" y="60883"/>
                  </a:lnTo>
                  <a:lnTo>
                    <a:pt x="30480" y="60871"/>
                  </a:lnTo>
                  <a:lnTo>
                    <a:pt x="30962" y="60820"/>
                  </a:lnTo>
                  <a:lnTo>
                    <a:pt x="31432" y="60807"/>
                  </a:lnTo>
                  <a:lnTo>
                    <a:pt x="34277" y="60579"/>
                  </a:lnTo>
                  <a:lnTo>
                    <a:pt x="36144" y="60325"/>
                  </a:lnTo>
                  <a:lnTo>
                    <a:pt x="36271" y="60325"/>
                  </a:lnTo>
                  <a:lnTo>
                    <a:pt x="36410" y="60286"/>
                  </a:lnTo>
                  <a:lnTo>
                    <a:pt x="36563" y="60274"/>
                  </a:lnTo>
                  <a:lnTo>
                    <a:pt x="36690" y="60248"/>
                  </a:lnTo>
                  <a:lnTo>
                    <a:pt x="36830" y="60236"/>
                  </a:lnTo>
                  <a:lnTo>
                    <a:pt x="37058" y="60185"/>
                  </a:lnTo>
                  <a:lnTo>
                    <a:pt x="37338" y="60134"/>
                  </a:lnTo>
                  <a:lnTo>
                    <a:pt x="37579" y="60096"/>
                  </a:lnTo>
                  <a:lnTo>
                    <a:pt x="37782" y="60032"/>
                  </a:lnTo>
                  <a:lnTo>
                    <a:pt x="37922" y="60020"/>
                  </a:lnTo>
                  <a:lnTo>
                    <a:pt x="38100" y="59994"/>
                  </a:lnTo>
                  <a:lnTo>
                    <a:pt x="38468" y="59918"/>
                  </a:lnTo>
                  <a:lnTo>
                    <a:pt x="38798" y="59829"/>
                  </a:lnTo>
                  <a:lnTo>
                    <a:pt x="39116" y="59791"/>
                  </a:lnTo>
                  <a:lnTo>
                    <a:pt x="39458" y="59715"/>
                  </a:lnTo>
                  <a:lnTo>
                    <a:pt x="40411" y="59537"/>
                  </a:lnTo>
                  <a:lnTo>
                    <a:pt x="42341" y="59105"/>
                  </a:lnTo>
                  <a:lnTo>
                    <a:pt x="43040" y="58928"/>
                  </a:lnTo>
                  <a:lnTo>
                    <a:pt x="43129" y="62014"/>
                  </a:lnTo>
                  <a:lnTo>
                    <a:pt x="42989" y="62598"/>
                  </a:lnTo>
                  <a:lnTo>
                    <a:pt x="42862" y="63461"/>
                  </a:lnTo>
                  <a:lnTo>
                    <a:pt x="42786" y="64363"/>
                  </a:lnTo>
                  <a:lnTo>
                    <a:pt x="42786" y="65214"/>
                  </a:lnTo>
                  <a:lnTo>
                    <a:pt x="53454" y="82816"/>
                  </a:lnTo>
                  <a:lnTo>
                    <a:pt x="53657" y="83007"/>
                  </a:lnTo>
                  <a:lnTo>
                    <a:pt x="53746" y="83134"/>
                  </a:lnTo>
                  <a:lnTo>
                    <a:pt x="53898" y="83235"/>
                  </a:lnTo>
                  <a:lnTo>
                    <a:pt x="54025" y="83312"/>
                  </a:lnTo>
                  <a:lnTo>
                    <a:pt x="54203" y="83400"/>
                  </a:lnTo>
                  <a:lnTo>
                    <a:pt x="54470" y="83515"/>
                  </a:lnTo>
                  <a:lnTo>
                    <a:pt x="54813" y="83566"/>
                  </a:lnTo>
                  <a:lnTo>
                    <a:pt x="55143" y="83566"/>
                  </a:lnTo>
                  <a:lnTo>
                    <a:pt x="55321" y="83540"/>
                  </a:lnTo>
                  <a:lnTo>
                    <a:pt x="55460" y="83502"/>
                  </a:lnTo>
                  <a:lnTo>
                    <a:pt x="55613" y="83439"/>
                  </a:lnTo>
                  <a:lnTo>
                    <a:pt x="55791" y="83350"/>
                  </a:lnTo>
                  <a:lnTo>
                    <a:pt x="56057" y="83197"/>
                  </a:lnTo>
                  <a:lnTo>
                    <a:pt x="56184" y="83070"/>
                  </a:lnTo>
                  <a:lnTo>
                    <a:pt x="56311" y="82931"/>
                  </a:lnTo>
                  <a:lnTo>
                    <a:pt x="56476" y="82677"/>
                  </a:lnTo>
                  <a:lnTo>
                    <a:pt x="56553" y="82537"/>
                  </a:lnTo>
                  <a:lnTo>
                    <a:pt x="56603" y="82384"/>
                  </a:lnTo>
                  <a:lnTo>
                    <a:pt x="56680" y="82219"/>
                  </a:lnTo>
                  <a:lnTo>
                    <a:pt x="56730" y="81915"/>
                  </a:lnTo>
                  <a:lnTo>
                    <a:pt x="56730" y="815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292271" y="6418541"/>
              <a:ext cx="3810" cy="22225"/>
            </a:xfrm>
            <a:custGeom>
              <a:avLst/>
              <a:gdLst/>
              <a:ahLst/>
              <a:cxnLst/>
              <a:rect l="l" t="t" r="r" b="b"/>
              <a:pathLst>
                <a:path w="3810" h="22225">
                  <a:moveTo>
                    <a:pt x="1117" y="0"/>
                  </a:moveTo>
                  <a:lnTo>
                    <a:pt x="444" y="381"/>
                  </a:lnTo>
                  <a:lnTo>
                    <a:pt x="787" y="15087"/>
                  </a:lnTo>
                  <a:lnTo>
                    <a:pt x="1168" y="17995"/>
                  </a:lnTo>
                  <a:lnTo>
                    <a:pt x="736" y="20243"/>
                  </a:lnTo>
                  <a:lnTo>
                    <a:pt x="0" y="22021"/>
                  </a:lnTo>
                  <a:lnTo>
                    <a:pt x="3390" y="20027"/>
                  </a:lnTo>
                  <a:lnTo>
                    <a:pt x="2247" y="18643"/>
                  </a:lnTo>
                  <a:lnTo>
                    <a:pt x="1485" y="17170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225863" y="6416776"/>
              <a:ext cx="112395" cy="79375"/>
            </a:xfrm>
            <a:custGeom>
              <a:avLst/>
              <a:gdLst/>
              <a:ahLst/>
              <a:cxnLst/>
              <a:rect l="l" t="t" r="r" b="b"/>
              <a:pathLst>
                <a:path w="112395" h="79375">
                  <a:moveTo>
                    <a:pt x="28105" y="51015"/>
                  </a:moveTo>
                  <a:close/>
                </a:path>
                <a:path w="112395" h="79375">
                  <a:moveTo>
                    <a:pt x="76796" y="49974"/>
                  </a:moveTo>
                  <a:lnTo>
                    <a:pt x="76771" y="49809"/>
                  </a:lnTo>
                  <a:lnTo>
                    <a:pt x="76263" y="26390"/>
                  </a:lnTo>
                  <a:lnTo>
                    <a:pt x="76365" y="26085"/>
                  </a:lnTo>
                  <a:lnTo>
                    <a:pt x="76250" y="24828"/>
                  </a:lnTo>
                  <a:lnTo>
                    <a:pt x="76009" y="24472"/>
                  </a:lnTo>
                  <a:lnTo>
                    <a:pt x="75857" y="24307"/>
                  </a:lnTo>
                  <a:lnTo>
                    <a:pt x="75895" y="24498"/>
                  </a:lnTo>
                  <a:lnTo>
                    <a:pt x="75806" y="24371"/>
                  </a:lnTo>
                  <a:lnTo>
                    <a:pt x="75577" y="24091"/>
                  </a:lnTo>
                  <a:lnTo>
                    <a:pt x="75742" y="24333"/>
                  </a:lnTo>
                  <a:lnTo>
                    <a:pt x="75552" y="24155"/>
                  </a:lnTo>
                  <a:lnTo>
                    <a:pt x="75399" y="24079"/>
                  </a:lnTo>
                  <a:lnTo>
                    <a:pt x="75145" y="23952"/>
                  </a:lnTo>
                  <a:lnTo>
                    <a:pt x="74891" y="23787"/>
                  </a:lnTo>
                  <a:lnTo>
                    <a:pt x="74701" y="23698"/>
                  </a:lnTo>
                  <a:lnTo>
                    <a:pt x="74396" y="23495"/>
                  </a:lnTo>
                  <a:lnTo>
                    <a:pt x="74066" y="23253"/>
                  </a:lnTo>
                  <a:lnTo>
                    <a:pt x="73926" y="23190"/>
                  </a:lnTo>
                  <a:lnTo>
                    <a:pt x="73774" y="23063"/>
                  </a:lnTo>
                  <a:lnTo>
                    <a:pt x="73621" y="22961"/>
                  </a:lnTo>
                  <a:lnTo>
                    <a:pt x="73355" y="22733"/>
                  </a:lnTo>
                  <a:lnTo>
                    <a:pt x="73240" y="49123"/>
                  </a:lnTo>
                  <a:lnTo>
                    <a:pt x="72961" y="49288"/>
                  </a:lnTo>
                  <a:lnTo>
                    <a:pt x="72263" y="49784"/>
                  </a:lnTo>
                  <a:lnTo>
                    <a:pt x="71589" y="50304"/>
                  </a:lnTo>
                  <a:lnTo>
                    <a:pt x="71272" y="50584"/>
                  </a:lnTo>
                  <a:lnTo>
                    <a:pt x="70916" y="50838"/>
                  </a:lnTo>
                  <a:lnTo>
                    <a:pt x="70307" y="51396"/>
                  </a:lnTo>
                  <a:lnTo>
                    <a:pt x="69748" y="51968"/>
                  </a:lnTo>
                  <a:lnTo>
                    <a:pt x="69507" y="52273"/>
                  </a:lnTo>
                  <a:lnTo>
                    <a:pt x="69227" y="52552"/>
                  </a:lnTo>
                  <a:lnTo>
                    <a:pt x="68541" y="53479"/>
                  </a:lnTo>
                  <a:lnTo>
                    <a:pt x="68135" y="54140"/>
                  </a:lnTo>
                  <a:lnTo>
                    <a:pt x="67983" y="54457"/>
                  </a:lnTo>
                  <a:lnTo>
                    <a:pt x="67792" y="54787"/>
                  </a:lnTo>
                  <a:lnTo>
                    <a:pt x="67030" y="57645"/>
                  </a:lnTo>
                  <a:lnTo>
                    <a:pt x="67030" y="58166"/>
                  </a:lnTo>
                  <a:lnTo>
                    <a:pt x="67030" y="58381"/>
                  </a:lnTo>
                  <a:lnTo>
                    <a:pt x="67030" y="58610"/>
                  </a:lnTo>
                  <a:lnTo>
                    <a:pt x="67170" y="65671"/>
                  </a:lnTo>
                  <a:lnTo>
                    <a:pt x="48717" y="75476"/>
                  </a:lnTo>
                  <a:lnTo>
                    <a:pt x="47383" y="75387"/>
                  </a:lnTo>
                  <a:lnTo>
                    <a:pt x="35991" y="64909"/>
                  </a:lnTo>
                  <a:lnTo>
                    <a:pt x="35687" y="64363"/>
                  </a:lnTo>
                  <a:lnTo>
                    <a:pt x="33096" y="57365"/>
                  </a:lnTo>
                  <a:lnTo>
                    <a:pt x="32994" y="57073"/>
                  </a:lnTo>
                  <a:lnTo>
                    <a:pt x="32715" y="56121"/>
                  </a:lnTo>
                  <a:lnTo>
                    <a:pt x="32575" y="55562"/>
                  </a:lnTo>
                  <a:lnTo>
                    <a:pt x="32499" y="55130"/>
                  </a:lnTo>
                  <a:lnTo>
                    <a:pt x="32308" y="54419"/>
                  </a:lnTo>
                  <a:lnTo>
                    <a:pt x="32118" y="53454"/>
                  </a:lnTo>
                  <a:lnTo>
                    <a:pt x="32029" y="53098"/>
                  </a:lnTo>
                  <a:lnTo>
                    <a:pt x="31584" y="50520"/>
                  </a:lnTo>
                  <a:lnTo>
                    <a:pt x="31534" y="49872"/>
                  </a:lnTo>
                  <a:lnTo>
                    <a:pt x="31280" y="48234"/>
                  </a:lnTo>
                  <a:lnTo>
                    <a:pt x="31178" y="46609"/>
                  </a:lnTo>
                  <a:lnTo>
                    <a:pt x="39014" y="41998"/>
                  </a:lnTo>
                  <a:lnTo>
                    <a:pt x="53581" y="33401"/>
                  </a:lnTo>
                  <a:lnTo>
                    <a:pt x="54521" y="33299"/>
                  </a:lnTo>
                  <a:lnTo>
                    <a:pt x="62458" y="30835"/>
                  </a:lnTo>
                  <a:lnTo>
                    <a:pt x="62826" y="30632"/>
                  </a:lnTo>
                  <a:lnTo>
                    <a:pt x="63550" y="30162"/>
                  </a:lnTo>
                  <a:lnTo>
                    <a:pt x="64566" y="29375"/>
                  </a:lnTo>
                  <a:lnTo>
                    <a:pt x="65176" y="28790"/>
                  </a:lnTo>
                  <a:lnTo>
                    <a:pt x="65557" y="28397"/>
                  </a:lnTo>
                  <a:lnTo>
                    <a:pt x="67767" y="25031"/>
                  </a:lnTo>
                  <a:lnTo>
                    <a:pt x="69443" y="24041"/>
                  </a:lnTo>
                  <a:lnTo>
                    <a:pt x="69634" y="24193"/>
                  </a:lnTo>
                  <a:lnTo>
                    <a:pt x="69773" y="24345"/>
                  </a:lnTo>
                  <a:lnTo>
                    <a:pt x="70231" y="24752"/>
                  </a:lnTo>
                  <a:lnTo>
                    <a:pt x="70396" y="24879"/>
                  </a:lnTo>
                  <a:lnTo>
                    <a:pt x="70548" y="25044"/>
                  </a:lnTo>
                  <a:lnTo>
                    <a:pt x="70726" y="25171"/>
                  </a:lnTo>
                  <a:lnTo>
                    <a:pt x="70853" y="25311"/>
                  </a:lnTo>
                  <a:lnTo>
                    <a:pt x="71043" y="25412"/>
                  </a:lnTo>
                  <a:lnTo>
                    <a:pt x="71221" y="25565"/>
                  </a:lnTo>
                  <a:lnTo>
                    <a:pt x="71894" y="26073"/>
                  </a:lnTo>
                  <a:lnTo>
                    <a:pt x="72478" y="26454"/>
                  </a:lnTo>
                  <a:lnTo>
                    <a:pt x="72758" y="26631"/>
                  </a:lnTo>
                  <a:lnTo>
                    <a:pt x="73240" y="49123"/>
                  </a:lnTo>
                  <a:lnTo>
                    <a:pt x="73240" y="22669"/>
                  </a:lnTo>
                  <a:lnTo>
                    <a:pt x="72923" y="22428"/>
                  </a:lnTo>
                  <a:lnTo>
                    <a:pt x="72682" y="22199"/>
                  </a:lnTo>
                  <a:lnTo>
                    <a:pt x="72428" y="22009"/>
                  </a:lnTo>
                  <a:lnTo>
                    <a:pt x="71958" y="21551"/>
                  </a:lnTo>
                  <a:lnTo>
                    <a:pt x="71666" y="21234"/>
                  </a:lnTo>
                  <a:lnTo>
                    <a:pt x="71526" y="21120"/>
                  </a:lnTo>
                  <a:lnTo>
                    <a:pt x="71310" y="20878"/>
                  </a:lnTo>
                  <a:lnTo>
                    <a:pt x="71158" y="20688"/>
                  </a:lnTo>
                  <a:lnTo>
                    <a:pt x="70980" y="20472"/>
                  </a:lnTo>
                  <a:lnTo>
                    <a:pt x="70916" y="20320"/>
                  </a:lnTo>
                  <a:lnTo>
                    <a:pt x="70726" y="20078"/>
                  </a:lnTo>
                  <a:lnTo>
                    <a:pt x="70421" y="19646"/>
                  </a:lnTo>
                  <a:lnTo>
                    <a:pt x="70294" y="19456"/>
                  </a:lnTo>
                  <a:lnTo>
                    <a:pt x="69977" y="18796"/>
                  </a:lnTo>
                  <a:lnTo>
                    <a:pt x="69900" y="18592"/>
                  </a:lnTo>
                  <a:lnTo>
                    <a:pt x="69786" y="18300"/>
                  </a:lnTo>
                  <a:lnTo>
                    <a:pt x="69723" y="18097"/>
                  </a:lnTo>
                  <a:lnTo>
                    <a:pt x="69710" y="17932"/>
                  </a:lnTo>
                  <a:lnTo>
                    <a:pt x="69684" y="17805"/>
                  </a:lnTo>
                  <a:lnTo>
                    <a:pt x="69634" y="17526"/>
                  </a:lnTo>
                  <a:lnTo>
                    <a:pt x="69634" y="17373"/>
                  </a:lnTo>
                  <a:lnTo>
                    <a:pt x="69634" y="17132"/>
                  </a:lnTo>
                  <a:lnTo>
                    <a:pt x="67500" y="0"/>
                  </a:lnTo>
                  <a:lnTo>
                    <a:pt x="67132" y="38"/>
                  </a:lnTo>
                  <a:lnTo>
                    <a:pt x="66852" y="114"/>
                  </a:lnTo>
                  <a:lnTo>
                    <a:pt x="66624" y="254"/>
                  </a:lnTo>
                  <a:lnTo>
                    <a:pt x="66395" y="368"/>
                  </a:lnTo>
                  <a:lnTo>
                    <a:pt x="65963" y="609"/>
                  </a:lnTo>
                  <a:lnTo>
                    <a:pt x="65481" y="1016"/>
                  </a:lnTo>
                  <a:lnTo>
                    <a:pt x="65290" y="1295"/>
                  </a:lnTo>
                  <a:lnTo>
                    <a:pt x="65138" y="1600"/>
                  </a:lnTo>
                  <a:lnTo>
                    <a:pt x="65138" y="2095"/>
                  </a:lnTo>
                  <a:lnTo>
                    <a:pt x="65443" y="17081"/>
                  </a:lnTo>
                  <a:lnTo>
                    <a:pt x="65455" y="20485"/>
                  </a:lnTo>
                  <a:lnTo>
                    <a:pt x="65379" y="20980"/>
                  </a:lnTo>
                  <a:lnTo>
                    <a:pt x="65138" y="22072"/>
                  </a:lnTo>
                  <a:lnTo>
                    <a:pt x="64947" y="22694"/>
                  </a:lnTo>
                  <a:lnTo>
                    <a:pt x="64871" y="22821"/>
                  </a:lnTo>
                  <a:lnTo>
                    <a:pt x="64744" y="23101"/>
                  </a:lnTo>
                  <a:lnTo>
                    <a:pt x="64668" y="23317"/>
                  </a:lnTo>
                  <a:lnTo>
                    <a:pt x="64566" y="23533"/>
                  </a:lnTo>
                  <a:lnTo>
                    <a:pt x="64401" y="23952"/>
                  </a:lnTo>
                  <a:lnTo>
                    <a:pt x="64096" y="24511"/>
                  </a:lnTo>
                  <a:lnTo>
                    <a:pt x="63957" y="24676"/>
                  </a:lnTo>
                  <a:lnTo>
                    <a:pt x="63474" y="25463"/>
                  </a:lnTo>
                  <a:lnTo>
                    <a:pt x="63169" y="25844"/>
                  </a:lnTo>
                  <a:lnTo>
                    <a:pt x="62953" y="26060"/>
                  </a:lnTo>
                  <a:lnTo>
                    <a:pt x="62738" y="26276"/>
                  </a:lnTo>
                  <a:lnTo>
                    <a:pt x="62509" y="26466"/>
                  </a:lnTo>
                  <a:lnTo>
                    <a:pt x="62268" y="26708"/>
                  </a:lnTo>
                  <a:lnTo>
                    <a:pt x="61785" y="27089"/>
                  </a:lnTo>
                  <a:lnTo>
                    <a:pt x="60998" y="27622"/>
                  </a:lnTo>
                  <a:lnTo>
                    <a:pt x="60413" y="27965"/>
                  </a:lnTo>
                  <a:lnTo>
                    <a:pt x="60134" y="28092"/>
                  </a:lnTo>
                  <a:lnTo>
                    <a:pt x="59829" y="28257"/>
                  </a:lnTo>
                  <a:lnTo>
                    <a:pt x="59194" y="28524"/>
                  </a:lnTo>
                  <a:lnTo>
                    <a:pt x="58864" y="28638"/>
                  </a:lnTo>
                  <a:lnTo>
                    <a:pt x="58547" y="28778"/>
                  </a:lnTo>
                  <a:lnTo>
                    <a:pt x="57531" y="29108"/>
                  </a:lnTo>
                  <a:lnTo>
                    <a:pt x="57150" y="29184"/>
                  </a:lnTo>
                  <a:lnTo>
                    <a:pt x="56438" y="29387"/>
                  </a:lnTo>
                  <a:lnTo>
                    <a:pt x="55651" y="29552"/>
                  </a:lnTo>
                  <a:lnTo>
                    <a:pt x="54051" y="29806"/>
                  </a:lnTo>
                  <a:lnTo>
                    <a:pt x="52997" y="29933"/>
                  </a:lnTo>
                  <a:lnTo>
                    <a:pt x="52832" y="29933"/>
                  </a:lnTo>
                  <a:lnTo>
                    <a:pt x="52628" y="29946"/>
                  </a:lnTo>
                  <a:lnTo>
                    <a:pt x="51396" y="30073"/>
                  </a:lnTo>
                  <a:lnTo>
                    <a:pt x="49568" y="30162"/>
                  </a:lnTo>
                  <a:lnTo>
                    <a:pt x="46126" y="30162"/>
                  </a:lnTo>
                  <a:lnTo>
                    <a:pt x="46126" y="33693"/>
                  </a:lnTo>
                  <a:lnTo>
                    <a:pt x="31407" y="42392"/>
                  </a:lnTo>
                  <a:lnTo>
                    <a:pt x="29006" y="43802"/>
                  </a:lnTo>
                  <a:lnTo>
                    <a:pt x="6604" y="39801"/>
                  </a:lnTo>
                  <a:lnTo>
                    <a:pt x="24358" y="29311"/>
                  </a:lnTo>
                  <a:lnTo>
                    <a:pt x="38341" y="21056"/>
                  </a:lnTo>
                  <a:lnTo>
                    <a:pt x="38620" y="31762"/>
                  </a:lnTo>
                  <a:lnTo>
                    <a:pt x="38620" y="31953"/>
                  </a:lnTo>
                  <a:lnTo>
                    <a:pt x="38646" y="32118"/>
                  </a:lnTo>
                  <a:lnTo>
                    <a:pt x="38709" y="32346"/>
                  </a:lnTo>
                  <a:lnTo>
                    <a:pt x="38773" y="32524"/>
                  </a:lnTo>
                  <a:lnTo>
                    <a:pt x="38862" y="32689"/>
                  </a:lnTo>
                  <a:lnTo>
                    <a:pt x="38976" y="32816"/>
                  </a:lnTo>
                  <a:lnTo>
                    <a:pt x="39065" y="32943"/>
                  </a:lnTo>
                  <a:lnTo>
                    <a:pt x="39217" y="33108"/>
                  </a:lnTo>
                  <a:lnTo>
                    <a:pt x="39370" y="33185"/>
                  </a:lnTo>
                  <a:lnTo>
                    <a:pt x="39522" y="33286"/>
                  </a:lnTo>
                  <a:lnTo>
                    <a:pt x="39687" y="33350"/>
                  </a:lnTo>
                  <a:lnTo>
                    <a:pt x="39903" y="33413"/>
                  </a:lnTo>
                  <a:lnTo>
                    <a:pt x="40068" y="33451"/>
                  </a:lnTo>
                  <a:lnTo>
                    <a:pt x="40259" y="33477"/>
                  </a:lnTo>
                  <a:lnTo>
                    <a:pt x="43624" y="33655"/>
                  </a:lnTo>
                  <a:lnTo>
                    <a:pt x="46126" y="33693"/>
                  </a:lnTo>
                  <a:lnTo>
                    <a:pt x="46126" y="30162"/>
                  </a:lnTo>
                  <a:lnTo>
                    <a:pt x="44538" y="30162"/>
                  </a:lnTo>
                  <a:lnTo>
                    <a:pt x="42100" y="30060"/>
                  </a:lnTo>
                  <a:lnTo>
                    <a:pt x="40957" y="16484"/>
                  </a:lnTo>
                  <a:lnTo>
                    <a:pt x="40805" y="16383"/>
                  </a:lnTo>
                  <a:lnTo>
                    <a:pt x="40322" y="16256"/>
                  </a:lnTo>
                  <a:lnTo>
                    <a:pt x="40017" y="16243"/>
                  </a:lnTo>
                  <a:lnTo>
                    <a:pt x="39662" y="16281"/>
                  </a:lnTo>
                  <a:lnTo>
                    <a:pt x="39319" y="16383"/>
                  </a:lnTo>
                  <a:lnTo>
                    <a:pt x="39141" y="16484"/>
                  </a:lnTo>
                  <a:lnTo>
                    <a:pt x="38925" y="16586"/>
                  </a:lnTo>
                  <a:lnTo>
                    <a:pt x="22580" y="26276"/>
                  </a:lnTo>
                  <a:lnTo>
                    <a:pt x="774" y="39166"/>
                  </a:lnTo>
                  <a:lnTo>
                    <a:pt x="571" y="39268"/>
                  </a:lnTo>
                  <a:lnTo>
                    <a:pt x="279" y="39560"/>
                  </a:lnTo>
                  <a:lnTo>
                    <a:pt x="76" y="39827"/>
                  </a:lnTo>
                  <a:lnTo>
                    <a:pt x="0" y="41275"/>
                  </a:lnTo>
                  <a:lnTo>
                    <a:pt x="228" y="41719"/>
                  </a:lnTo>
                  <a:lnTo>
                    <a:pt x="444" y="41973"/>
                  </a:lnTo>
                  <a:lnTo>
                    <a:pt x="850" y="42291"/>
                  </a:lnTo>
                  <a:lnTo>
                    <a:pt x="1143" y="42405"/>
                  </a:lnTo>
                  <a:lnTo>
                    <a:pt x="1270" y="42430"/>
                  </a:lnTo>
                  <a:lnTo>
                    <a:pt x="1460" y="42468"/>
                  </a:lnTo>
                  <a:lnTo>
                    <a:pt x="27673" y="47167"/>
                  </a:lnTo>
                  <a:lnTo>
                    <a:pt x="27749" y="48234"/>
                  </a:lnTo>
                  <a:lnTo>
                    <a:pt x="27927" y="49847"/>
                  </a:lnTo>
                  <a:lnTo>
                    <a:pt x="27990" y="50266"/>
                  </a:lnTo>
                  <a:lnTo>
                    <a:pt x="28079" y="50647"/>
                  </a:lnTo>
                  <a:lnTo>
                    <a:pt x="28105" y="51015"/>
                  </a:lnTo>
                  <a:lnTo>
                    <a:pt x="28143" y="51396"/>
                  </a:lnTo>
                  <a:lnTo>
                    <a:pt x="28181" y="51612"/>
                  </a:lnTo>
                  <a:lnTo>
                    <a:pt x="28409" y="52857"/>
                  </a:lnTo>
                  <a:lnTo>
                    <a:pt x="28448" y="53162"/>
                  </a:lnTo>
                  <a:lnTo>
                    <a:pt x="28702" y="54419"/>
                  </a:lnTo>
                  <a:lnTo>
                    <a:pt x="28854" y="55029"/>
                  </a:lnTo>
                  <a:lnTo>
                    <a:pt x="29032" y="55968"/>
                  </a:lnTo>
                  <a:lnTo>
                    <a:pt x="29095" y="56197"/>
                  </a:lnTo>
                  <a:lnTo>
                    <a:pt x="29121" y="56337"/>
                  </a:lnTo>
                  <a:lnTo>
                    <a:pt x="29184" y="56616"/>
                  </a:lnTo>
                  <a:lnTo>
                    <a:pt x="29273" y="56794"/>
                  </a:lnTo>
                  <a:lnTo>
                    <a:pt x="29324" y="57023"/>
                  </a:lnTo>
                  <a:lnTo>
                    <a:pt x="29425" y="57353"/>
                  </a:lnTo>
                  <a:lnTo>
                    <a:pt x="29578" y="58013"/>
                  </a:lnTo>
                  <a:lnTo>
                    <a:pt x="29997" y="59347"/>
                  </a:lnTo>
                  <a:lnTo>
                    <a:pt x="30086" y="59702"/>
                  </a:lnTo>
                  <a:lnTo>
                    <a:pt x="30886" y="61988"/>
                  </a:lnTo>
                  <a:lnTo>
                    <a:pt x="31038" y="62331"/>
                  </a:lnTo>
                  <a:lnTo>
                    <a:pt x="31127" y="62674"/>
                  </a:lnTo>
                  <a:lnTo>
                    <a:pt x="31280" y="62979"/>
                  </a:lnTo>
                  <a:lnTo>
                    <a:pt x="31800" y="64274"/>
                  </a:lnTo>
                  <a:lnTo>
                    <a:pt x="32816" y="66484"/>
                  </a:lnTo>
                  <a:lnTo>
                    <a:pt x="33058" y="66954"/>
                  </a:lnTo>
                  <a:lnTo>
                    <a:pt x="33909" y="68529"/>
                  </a:lnTo>
                  <a:lnTo>
                    <a:pt x="48780" y="78981"/>
                  </a:lnTo>
                  <a:lnTo>
                    <a:pt x="49695" y="78943"/>
                  </a:lnTo>
                  <a:lnTo>
                    <a:pt x="57391" y="76123"/>
                  </a:lnTo>
                  <a:lnTo>
                    <a:pt x="57569" y="76022"/>
                  </a:lnTo>
                  <a:lnTo>
                    <a:pt x="70726" y="66941"/>
                  </a:lnTo>
                  <a:lnTo>
                    <a:pt x="70726" y="66598"/>
                  </a:lnTo>
                  <a:lnTo>
                    <a:pt x="70548" y="58318"/>
                  </a:lnTo>
                  <a:lnTo>
                    <a:pt x="70548" y="57912"/>
                  </a:lnTo>
                  <a:lnTo>
                    <a:pt x="70599" y="57518"/>
                  </a:lnTo>
                  <a:lnTo>
                    <a:pt x="73482" y="53301"/>
                  </a:lnTo>
                  <a:lnTo>
                    <a:pt x="73748" y="53086"/>
                  </a:lnTo>
                  <a:lnTo>
                    <a:pt x="74637" y="52425"/>
                  </a:lnTo>
                  <a:lnTo>
                    <a:pt x="74942" y="52235"/>
                  </a:lnTo>
                  <a:lnTo>
                    <a:pt x="75247" y="52006"/>
                  </a:lnTo>
                  <a:lnTo>
                    <a:pt x="75692" y="51752"/>
                  </a:lnTo>
                  <a:lnTo>
                    <a:pt x="75857" y="51676"/>
                  </a:lnTo>
                  <a:lnTo>
                    <a:pt x="76123" y="51498"/>
                  </a:lnTo>
                  <a:lnTo>
                    <a:pt x="76250" y="51371"/>
                  </a:lnTo>
                  <a:lnTo>
                    <a:pt x="76377" y="51269"/>
                  </a:lnTo>
                  <a:lnTo>
                    <a:pt x="76479" y="51142"/>
                  </a:lnTo>
                  <a:lnTo>
                    <a:pt x="76581" y="50977"/>
                  </a:lnTo>
                  <a:lnTo>
                    <a:pt x="76657" y="50774"/>
                  </a:lnTo>
                  <a:lnTo>
                    <a:pt x="76771" y="50469"/>
                  </a:lnTo>
                  <a:lnTo>
                    <a:pt x="76796" y="50304"/>
                  </a:lnTo>
                  <a:lnTo>
                    <a:pt x="76796" y="49974"/>
                  </a:lnTo>
                  <a:close/>
                </a:path>
                <a:path w="112395" h="79375">
                  <a:moveTo>
                    <a:pt x="82003" y="27660"/>
                  </a:moveTo>
                  <a:lnTo>
                    <a:pt x="80340" y="26263"/>
                  </a:lnTo>
                  <a:lnTo>
                    <a:pt x="80137" y="26174"/>
                  </a:lnTo>
                  <a:lnTo>
                    <a:pt x="79946" y="26111"/>
                  </a:lnTo>
                  <a:lnTo>
                    <a:pt x="79552" y="26009"/>
                  </a:lnTo>
                  <a:lnTo>
                    <a:pt x="79006" y="26009"/>
                  </a:lnTo>
                  <a:lnTo>
                    <a:pt x="78511" y="26174"/>
                  </a:lnTo>
                  <a:lnTo>
                    <a:pt x="77660" y="28460"/>
                  </a:lnTo>
                  <a:lnTo>
                    <a:pt x="77812" y="28752"/>
                  </a:lnTo>
                  <a:lnTo>
                    <a:pt x="78854" y="29476"/>
                  </a:lnTo>
                  <a:lnTo>
                    <a:pt x="79235" y="29629"/>
                  </a:lnTo>
                  <a:lnTo>
                    <a:pt x="79463" y="29679"/>
                  </a:lnTo>
                  <a:lnTo>
                    <a:pt x="79705" y="29768"/>
                  </a:lnTo>
                  <a:lnTo>
                    <a:pt x="80098" y="29870"/>
                  </a:lnTo>
                  <a:lnTo>
                    <a:pt x="80492" y="29870"/>
                  </a:lnTo>
                  <a:lnTo>
                    <a:pt x="81965" y="28498"/>
                  </a:lnTo>
                  <a:lnTo>
                    <a:pt x="82003" y="27660"/>
                  </a:lnTo>
                  <a:close/>
                </a:path>
                <a:path w="112395" h="79375">
                  <a:moveTo>
                    <a:pt x="88430" y="30137"/>
                  </a:moveTo>
                  <a:lnTo>
                    <a:pt x="87591" y="28282"/>
                  </a:lnTo>
                  <a:lnTo>
                    <a:pt x="87439" y="28181"/>
                  </a:lnTo>
                  <a:lnTo>
                    <a:pt x="87033" y="28054"/>
                  </a:lnTo>
                  <a:lnTo>
                    <a:pt x="86842" y="28041"/>
                  </a:lnTo>
                  <a:lnTo>
                    <a:pt x="85661" y="27787"/>
                  </a:lnTo>
                  <a:lnTo>
                    <a:pt x="85445" y="27724"/>
                  </a:lnTo>
                  <a:lnTo>
                    <a:pt x="85255" y="27686"/>
                  </a:lnTo>
                  <a:lnTo>
                    <a:pt x="84658" y="27698"/>
                  </a:lnTo>
                  <a:lnTo>
                    <a:pt x="84518" y="27762"/>
                  </a:lnTo>
                  <a:lnTo>
                    <a:pt x="84340" y="27800"/>
                  </a:lnTo>
                  <a:lnTo>
                    <a:pt x="83921" y="28079"/>
                  </a:lnTo>
                  <a:lnTo>
                    <a:pt x="83693" y="28321"/>
                  </a:lnTo>
                  <a:lnTo>
                    <a:pt x="83616" y="28460"/>
                  </a:lnTo>
                  <a:lnTo>
                    <a:pt x="83515" y="28587"/>
                  </a:lnTo>
                  <a:lnTo>
                    <a:pt x="83400" y="30048"/>
                  </a:lnTo>
                  <a:lnTo>
                    <a:pt x="83515" y="30340"/>
                  </a:lnTo>
                  <a:lnTo>
                    <a:pt x="83705" y="30632"/>
                  </a:lnTo>
                  <a:lnTo>
                    <a:pt x="84137" y="30962"/>
                  </a:lnTo>
                  <a:lnTo>
                    <a:pt x="84518" y="31127"/>
                  </a:lnTo>
                  <a:lnTo>
                    <a:pt x="84709" y="31178"/>
                  </a:lnTo>
                  <a:lnTo>
                    <a:pt x="85902" y="31432"/>
                  </a:lnTo>
                  <a:lnTo>
                    <a:pt x="86118" y="31496"/>
                  </a:lnTo>
                  <a:lnTo>
                    <a:pt x="86334" y="31534"/>
                  </a:lnTo>
                  <a:lnTo>
                    <a:pt x="86550" y="31572"/>
                  </a:lnTo>
                  <a:lnTo>
                    <a:pt x="86944" y="31572"/>
                  </a:lnTo>
                  <a:lnTo>
                    <a:pt x="88277" y="30632"/>
                  </a:lnTo>
                  <a:lnTo>
                    <a:pt x="88430" y="30137"/>
                  </a:lnTo>
                  <a:close/>
                </a:path>
                <a:path w="112395" h="79375">
                  <a:moveTo>
                    <a:pt x="95300" y="31470"/>
                  </a:moveTo>
                  <a:lnTo>
                    <a:pt x="93370" y="29044"/>
                  </a:lnTo>
                  <a:lnTo>
                    <a:pt x="92951" y="28956"/>
                  </a:lnTo>
                  <a:lnTo>
                    <a:pt x="92684" y="28943"/>
                  </a:lnTo>
                  <a:lnTo>
                    <a:pt x="92202" y="28854"/>
                  </a:lnTo>
                  <a:lnTo>
                    <a:pt x="91973" y="28841"/>
                  </a:lnTo>
                  <a:lnTo>
                    <a:pt x="90055" y="30048"/>
                  </a:lnTo>
                  <a:lnTo>
                    <a:pt x="90055" y="31191"/>
                  </a:lnTo>
                  <a:lnTo>
                    <a:pt x="91554" y="32321"/>
                  </a:lnTo>
                  <a:lnTo>
                    <a:pt x="92710" y="32512"/>
                  </a:lnTo>
                  <a:lnTo>
                    <a:pt x="93497" y="32588"/>
                  </a:lnTo>
                  <a:lnTo>
                    <a:pt x="93903" y="32588"/>
                  </a:lnTo>
                  <a:lnTo>
                    <a:pt x="94272" y="32512"/>
                  </a:lnTo>
                  <a:lnTo>
                    <a:pt x="94856" y="32156"/>
                  </a:lnTo>
                  <a:lnTo>
                    <a:pt x="94970" y="32029"/>
                  </a:lnTo>
                  <a:lnTo>
                    <a:pt x="95084" y="31889"/>
                  </a:lnTo>
                  <a:lnTo>
                    <a:pt x="95300" y="31470"/>
                  </a:lnTo>
                  <a:close/>
                </a:path>
                <a:path w="112395" h="79375">
                  <a:moveTo>
                    <a:pt x="112026" y="29603"/>
                  </a:moveTo>
                  <a:lnTo>
                    <a:pt x="110477" y="28460"/>
                  </a:lnTo>
                  <a:lnTo>
                    <a:pt x="110261" y="28460"/>
                  </a:lnTo>
                  <a:lnTo>
                    <a:pt x="110172" y="29146"/>
                  </a:lnTo>
                  <a:lnTo>
                    <a:pt x="110058" y="28498"/>
                  </a:lnTo>
                  <a:lnTo>
                    <a:pt x="109270" y="28613"/>
                  </a:lnTo>
                  <a:lnTo>
                    <a:pt x="108127" y="28854"/>
                  </a:lnTo>
                  <a:lnTo>
                    <a:pt x="107899" y="28879"/>
                  </a:lnTo>
                  <a:lnTo>
                    <a:pt x="106641" y="30175"/>
                  </a:lnTo>
                  <a:lnTo>
                    <a:pt x="106641" y="31000"/>
                  </a:lnTo>
                  <a:lnTo>
                    <a:pt x="108204" y="32346"/>
                  </a:lnTo>
                  <a:lnTo>
                    <a:pt x="108597" y="32321"/>
                  </a:lnTo>
                  <a:lnTo>
                    <a:pt x="109715" y="32169"/>
                  </a:lnTo>
                  <a:lnTo>
                    <a:pt x="110439" y="32029"/>
                  </a:lnTo>
                  <a:lnTo>
                    <a:pt x="110680" y="31965"/>
                  </a:lnTo>
                  <a:lnTo>
                    <a:pt x="110883" y="31915"/>
                  </a:lnTo>
                  <a:lnTo>
                    <a:pt x="111404" y="31699"/>
                  </a:lnTo>
                  <a:lnTo>
                    <a:pt x="111671" y="31457"/>
                  </a:lnTo>
                  <a:lnTo>
                    <a:pt x="111950" y="31064"/>
                  </a:lnTo>
                  <a:lnTo>
                    <a:pt x="112026" y="30899"/>
                  </a:lnTo>
                  <a:lnTo>
                    <a:pt x="112026" y="296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341103" y="6445427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0" y="520"/>
                  </a:moveTo>
                  <a:lnTo>
                    <a:pt x="1168" y="203"/>
                  </a:lnTo>
                  <a:lnTo>
                    <a:pt x="1765" y="0"/>
                  </a:lnTo>
                  <a:lnTo>
                    <a:pt x="1168" y="203"/>
                  </a:lnTo>
                  <a:lnTo>
                    <a:pt x="0" y="5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225736" y="6443674"/>
              <a:ext cx="119380" cy="47625"/>
            </a:xfrm>
            <a:custGeom>
              <a:avLst/>
              <a:gdLst/>
              <a:ahLst/>
              <a:cxnLst/>
              <a:rect l="l" t="t" r="r" b="b"/>
              <a:pathLst>
                <a:path w="119379" h="47625">
                  <a:moveTo>
                    <a:pt x="36664" y="38862"/>
                  </a:moveTo>
                  <a:lnTo>
                    <a:pt x="36614" y="38684"/>
                  </a:lnTo>
                  <a:lnTo>
                    <a:pt x="36537" y="38493"/>
                  </a:lnTo>
                  <a:lnTo>
                    <a:pt x="36474" y="38303"/>
                  </a:lnTo>
                  <a:lnTo>
                    <a:pt x="36360" y="38138"/>
                  </a:lnTo>
                  <a:lnTo>
                    <a:pt x="36207" y="37960"/>
                  </a:lnTo>
                  <a:lnTo>
                    <a:pt x="36055" y="37769"/>
                  </a:lnTo>
                  <a:lnTo>
                    <a:pt x="33223" y="30467"/>
                  </a:lnTo>
                  <a:lnTo>
                    <a:pt x="32791" y="29044"/>
                  </a:lnTo>
                  <a:lnTo>
                    <a:pt x="32715" y="28752"/>
                  </a:lnTo>
                  <a:lnTo>
                    <a:pt x="32702" y="28549"/>
                  </a:lnTo>
                  <a:lnTo>
                    <a:pt x="32664" y="28409"/>
                  </a:lnTo>
                  <a:lnTo>
                    <a:pt x="32626" y="28270"/>
                  </a:lnTo>
                  <a:lnTo>
                    <a:pt x="32562" y="28092"/>
                  </a:lnTo>
                  <a:lnTo>
                    <a:pt x="32435" y="27520"/>
                  </a:lnTo>
                  <a:lnTo>
                    <a:pt x="32435" y="38519"/>
                  </a:lnTo>
                  <a:lnTo>
                    <a:pt x="28384" y="41135"/>
                  </a:lnTo>
                  <a:lnTo>
                    <a:pt x="28206" y="41249"/>
                  </a:lnTo>
                  <a:lnTo>
                    <a:pt x="28079" y="41325"/>
                  </a:lnTo>
                  <a:lnTo>
                    <a:pt x="27686" y="41541"/>
                  </a:lnTo>
                  <a:lnTo>
                    <a:pt x="27470" y="41668"/>
                  </a:lnTo>
                  <a:lnTo>
                    <a:pt x="26720" y="42075"/>
                  </a:lnTo>
                  <a:lnTo>
                    <a:pt x="26466" y="42176"/>
                  </a:lnTo>
                  <a:lnTo>
                    <a:pt x="26250" y="42303"/>
                  </a:lnTo>
                  <a:lnTo>
                    <a:pt x="25984" y="42392"/>
                  </a:lnTo>
                  <a:lnTo>
                    <a:pt x="25285" y="42697"/>
                  </a:lnTo>
                  <a:lnTo>
                    <a:pt x="25031" y="42773"/>
                  </a:lnTo>
                  <a:lnTo>
                    <a:pt x="24815" y="42875"/>
                  </a:lnTo>
                  <a:lnTo>
                    <a:pt x="24587" y="42951"/>
                  </a:lnTo>
                  <a:lnTo>
                    <a:pt x="24333" y="43014"/>
                  </a:lnTo>
                  <a:lnTo>
                    <a:pt x="23177" y="43332"/>
                  </a:lnTo>
                  <a:lnTo>
                    <a:pt x="22085" y="43522"/>
                  </a:lnTo>
                  <a:lnTo>
                    <a:pt x="21018" y="43561"/>
                  </a:lnTo>
                  <a:lnTo>
                    <a:pt x="19977" y="43522"/>
                  </a:lnTo>
                  <a:lnTo>
                    <a:pt x="3695" y="15951"/>
                  </a:lnTo>
                  <a:lnTo>
                    <a:pt x="27787" y="20256"/>
                  </a:lnTo>
                  <a:lnTo>
                    <a:pt x="27876" y="21336"/>
                  </a:lnTo>
                  <a:lnTo>
                    <a:pt x="27940" y="21640"/>
                  </a:lnTo>
                  <a:lnTo>
                    <a:pt x="28016" y="22517"/>
                  </a:lnTo>
                  <a:lnTo>
                    <a:pt x="28054" y="22821"/>
                  </a:lnTo>
                  <a:lnTo>
                    <a:pt x="28079" y="23126"/>
                  </a:lnTo>
                  <a:lnTo>
                    <a:pt x="28117" y="23406"/>
                  </a:lnTo>
                  <a:lnTo>
                    <a:pt x="28206" y="24079"/>
                  </a:lnTo>
                  <a:lnTo>
                    <a:pt x="28308" y="24714"/>
                  </a:lnTo>
                  <a:lnTo>
                    <a:pt x="28536" y="25958"/>
                  </a:lnTo>
                  <a:lnTo>
                    <a:pt x="28575" y="26263"/>
                  </a:lnTo>
                  <a:lnTo>
                    <a:pt x="28829" y="27520"/>
                  </a:lnTo>
                  <a:lnTo>
                    <a:pt x="28981" y="28130"/>
                  </a:lnTo>
                  <a:lnTo>
                    <a:pt x="29095" y="28765"/>
                  </a:lnTo>
                  <a:lnTo>
                    <a:pt x="29121" y="28917"/>
                  </a:lnTo>
                  <a:lnTo>
                    <a:pt x="29159" y="29108"/>
                  </a:lnTo>
                  <a:lnTo>
                    <a:pt x="29222" y="29248"/>
                  </a:lnTo>
                  <a:lnTo>
                    <a:pt x="29273" y="29387"/>
                  </a:lnTo>
                  <a:lnTo>
                    <a:pt x="29375" y="29768"/>
                  </a:lnTo>
                  <a:lnTo>
                    <a:pt x="29705" y="31115"/>
                  </a:lnTo>
                  <a:lnTo>
                    <a:pt x="30124" y="32448"/>
                  </a:lnTo>
                  <a:lnTo>
                    <a:pt x="30213" y="32804"/>
                  </a:lnTo>
                  <a:lnTo>
                    <a:pt x="31013" y="35090"/>
                  </a:lnTo>
                  <a:lnTo>
                    <a:pt x="31140" y="35394"/>
                  </a:lnTo>
                  <a:lnTo>
                    <a:pt x="31254" y="35775"/>
                  </a:lnTo>
                  <a:lnTo>
                    <a:pt x="31407" y="36080"/>
                  </a:lnTo>
                  <a:lnTo>
                    <a:pt x="31965" y="37465"/>
                  </a:lnTo>
                  <a:lnTo>
                    <a:pt x="32435" y="38519"/>
                  </a:lnTo>
                  <a:lnTo>
                    <a:pt x="32435" y="27520"/>
                  </a:lnTo>
                  <a:lnTo>
                    <a:pt x="32245" y="26555"/>
                  </a:lnTo>
                  <a:lnTo>
                    <a:pt x="32156" y="26200"/>
                  </a:lnTo>
                  <a:lnTo>
                    <a:pt x="31711" y="23634"/>
                  </a:lnTo>
                  <a:lnTo>
                    <a:pt x="31648" y="22974"/>
                  </a:lnTo>
                  <a:lnTo>
                    <a:pt x="31597" y="22682"/>
                  </a:lnTo>
                  <a:lnTo>
                    <a:pt x="31559" y="22390"/>
                  </a:lnTo>
                  <a:lnTo>
                    <a:pt x="31534" y="22123"/>
                  </a:lnTo>
                  <a:lnTo>
                    <a:pt x="31483" y="21831"/>
                  </a:lnTo>
                  <a:lnTo>
                    <a:pt x="31445" y="21564"/>
                  </a:lnTo>
                  <a:lnTo>
                    <a:pt x="31407" y="21285"/>
                  </a:lnTo>
                  <a:lnTo>
                    <a:pt x="31407" y="21031"/>
                  </a:lnTo>
                  <a:lnTo>
                    <a:pt x="31292" y="19951"/>
                  </a:lnTo>
                  <a:lnTo>
                    <a:pt x="31292" y="19697"/>
                  </a:lnTo>
                  <a:lnTo>
                    <a:pt x="31254" y="19177"/>
                  </a:lnTo>
                  <a:lnTo>
                    <a:pt x="31254" y="18910"/>
                  </a:lnTo>
                  <a:lnTo>
                    <a:pt x="31254" y="18707"/>
                  </a:lnTo>
                  <a:lnTo>
                    <a:pt x="31254" y="18567"/>
                  </a:lnTo>
                  <a:lnTo>
                    <a:pt x="31203" y="18288"/>
                  </a:lnTo>
                  <a:lnTo>
                    <a:pt x="31165" y="18110"/>
                  </a:lnTo>
                  <a:lnTo>
                    <a:pt x="31076" y="17932"/>
                  </a:lnTo>
                  <a:lnTo>
                    <a:pt x="31013" y="17792"/>
                  </a:lnTo>
                  <a:lnTo>
                    <a:pt x="30886" y="17627"/>
                  </a:lnTo>
                  <a:lnTo>
                    <a:pt x="30772" y="17500"/>
                  </a:lnTo>
                  <a:lnTo>
                    <a:pt x="30530" y="17297"/>
                  </a:lnTo>
                  <a:lnTo>
                    <a:pt x="30378" y="17195"/>
                  </a:lnTo>
                  <a:lnTo>
                    <a:pt x="30187" y="17119"/>
                  </a:lnTo>
                  <a:lnTo>
                    <a:pt x="29997" y="17056"/>
                  </a:lnTo>
                  <a:lnTo>
                    <a:pt x="29768" y="16992"/>
                  </a:lnTo>
                  <a:lnTo>
                    <a:pt x="29603" y="16979"/>
                  </a:lnTo>
                  <a:lnTo>
                    <a:pt x="2400" y="12128"/>
                  </a:lnTo>
                  <a:lnTo>
                    <a:pt x="2184" y="12077"/>
                  </a:lnTo>
                  <a:lnTo>
                    <a:pt x="2044" y="12039"/>
                  </a:lnTo>
                  <a:lnTo>
                    <a:pt x="1892" y="12014"/>
                  </a:lnTo>
                  <a:lnTo>
                    <a:pt x="1714" y="12014"/>
                  </a:lnTo>
                  <a:lnTo>
                    <a:pt x="1549" y="12039"/>
                  </a:lnTo>
                  <a:lnTo>
                    <a:pt x="1295" y="12077"/>
                  </a:lnTo>
                  <a:lnTo>
                    <a:pt x="1143" y="12115"/>
                  </a:lnTo>
                  <a:lnTo>
                    <a:pt x="825" y="12255"/>
                  </a:lnTo>
                  <a:lnTo>
                    <a:pt x="698" y="12357"/>
                  </a:lnTo>
                  <a:lnTo>
                    <a:pt x="571" y="12471"/>
                  </a:lnTo>
                  <a:lnTo>
                    <a:pt x="304" y="12763"/>
                  </a:lnTo>
                  <a:lnTo>
                    <a:pt x="203" y="12903"/>
                  </a:lnTo>
                  <a:lnTo>
                    <a:pt x="152" y="13093"/>
                  </a:lnTo>
                  <a:lnTo>
                    <a:pt x="76" y="13258"/>
                  </a:lnTo>
                  <a:lnTo>
                    <a:pt x="50" y="13449"/>
                  </a:lnTo>
                  <a:lnTo>
                    <a:pt x="0" y="13652"/>
                  </a:lnTo>
                  <a:lnTo>
                    <a:pt x="0" y="13804"/>
                  </a:lnTo>
                  <a:lnTo>
                    <a:pt x="0" y="13957"/>
                  </a:lnTo>
                  <a:lnTo>
                    <a:pt x="25" y="14198"/>
                  </a:lnTo>
                  <a:lnTo>
                    <a:pt x="50" y="14325"/>
                  </a:lnTo>
                  <a:lnTo>
                    <a:pt x="50" y="14579"/>
                  </a:lnTo>
                  <a:lnTo>
                    <a:pt x="76" y="14871"/>
                  </a:lnTo>
                  <a:lnTo>
                    <a:pt x="21018" y="47104"/>
                  </a:lnTo>
                  <a:lnTo>
                    <a:pt x="22428" y="47002"/>
                  </a:lnTo>
                  <a:lnTo>
                    <a:pt x="23914" y="46786"/>
                  </a:lnTo>
                  <a:lnTo>
                    <a:pt x="25387" y="46367"/>
                  </a:lnTo>
                  <a:lnTo>
                    <a:pt x="25946" y="46189"/>
                  </a:lnTo>
                  <a:lnTo>
                    <a:pt x="26822" y="45897"/>
                  </a:lnTo>
                  <a:lnTo>
                    <a:pt x="27990" y="45377"/>
                  </a:lnTo>
                  <a:lnTo>
                    <a:pt x="28575" y="45097"/>
                  </a:lnTo>
                  <a:lnTo>
                    <a:pt x="28879" y="44919"/>
                  </a:lnTo>
                  <a:lnTo>
                    <a:pt x="29032" y="44856"/>
                  </a:lnTo>
                  <a:lnTo>
                    <a:pt x="29311" y="44653"/>
                  </a:lnTo>
                  <a:lnTo>
                    <a:pt x="29489" y="44577"/>
                  </a:lnTo>
                  <a:lnTo>
                    <a:pt x="29794" y="44411"/>
                  </a:lnTo>
                  <a:lnTo>
                    <a:pt x="30099" y="44208"/>
                  </a:lnTo>
                  <a:lnTo>
                    <a:pt x="34899" y="41122"/>
                  </a:lnTo>
                  <a:lnTo>
                    <a:pt x="35128" y="41071"/>
                  </a:lnTo>
                  <a:lnTo>
                    <a:pt x="36195" y="40386"/>
                  </a:lnTo>
                  <a:lnTo>
                    <a:pt x="36322" y="40259"/>
                  </a:lnTo>
                  <a:lnTo>
                    <a:pt x="36423" y="40093"/>
                  </a:lnTo>
                  <a:lnTo>
                    <a:pt x="36499" y="39941"/>
                  </a:lnTo>
                  <a:lnTo>
                    <a:pt x="36563" y="39776"/>
                  </a:lnTo>
                  <a:lnTo>
                    <a:pt x="36664" y="39420"/>
                  </a:lnTo>
                  <a:lnTo>
                    <a:pt x="36664" y="38862"/>
                  </a:lnTo>
                  <a:close/>
                </a:path>
                <a:path w="119379" h="47625">
                  <a:moveTo>
                    <a:pt x="118846" y="2235"/>
                  </a:moveTo>
                  <a:lnTo>
                    <a:pt x="117208" y="0"/>
                  </a:lnTo>
                  <a:lnTo>
                    <a:pt x="117005" y="0"/>
                  </a:lnTo>
                  <a:lnTo>
                    <a:pt x="116611" y="88"/>
                  </a:lnTo>
                  <a:lnTo>
                    <a:pt x="115963" y="266"/>
                  </a:lnTo>
                  <a:lnTo>
                    <a:pt x="115747" y="355"/>
                  </a:lnTo>
                  <a:lnTo>
                    <a:pt x="115544" y="393"/>
                  </a:lnTo>
                  <a:lnTo>
                    <a:pt x="115417" y="431"/>
                  </a:lnTo>
                  <a:lnTo>
                    <a:pt x="115125" y="533"/>
                  </a:lnTo>
                  <a:lnTo>
                    <a:pt x="113614" y="1943"/>
                  </a:lnTo>
                  <a:lnTo>
                    <a:pt x="113614" y="2590"/>
                  </a:lnTo>
                  <a:lnTo>
                    <a:pt x="115049" y="4064"/>
                  </a:lnTo>
                  <a:lnTo>
                    <a:pt x="115417" y="4064"/>
                  </a:lnTo>
                  <a:lnTo>
                    <a:pt x="115824" y="4000"/>
                  </a:lnTo>
                  <a:lnTo>
                    <a:pt x="116293" y="3835"/>
                  </a:lnTo>
                  <a:lnTo>
                    <a:pt x="116979" y="3670"/>
                  </a:lnTo>
                  <a:lnTo>
                    <a:pt x="117208" y="3581"/>
                  </a:lnTo>
                  <a:lnTo>
                    <a:pt x="117627" y="3467"/>
                  </a:lnTo>
                  <a:lnTo>
                    <a:pt x="118173" y="3213"/>
                  </a:lnTo>
                  <a:lnTo>
                    <a:pt x="118452" y="2971"/>
                  </a:lnTo>
                  <a:lnTo>
                    <a:pt x="118668" y="2692"/>
                  </a:lnTo>
                  <a:lnTo>
                    <a:pt x="118745" y="2552"/>
                  </a:lnTo>
                  <a:lnTo>
                    <a:pt x="118846" y="22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298025" y="6496874"/>
              <a:ext cx="41910" cy="103505"/>
            </a:xfrm>
            <a:custGeom>
              <a:avLst/>
              <a:gdLst/>
              <a:ahLst/>
              <a:cxnLst/>
              <a:rect l="l" t="t" r="r" b="b"/>
              <a:pathLst>
                <a:path w="41910" h="103504">
                  <a:moveTo>
                    <a:pt x="11778" y="0"/>
                  </a:moveTo>
                  <a:lnTo>
                    <a:pt x="5487" y="3164"/>
                  </a:lnTo>
                  <a:lnTo>
                    <a:pt x="1352" y="9275"/>
                  </a:lnTo>
                  <a:lnTo>
                    <a:pt x="0" y="17768"/>
                  </a:lnTo>
                  <a:lnTo>
                    <a:pt x="1739" y="91618"/>
                  </a:lnTo>
                  <a:lnTo>
                    <a:pt x="41871" y="103099"/>
                  </a:lnTo>
                  <a:lnTo>
                    <a:pt x="41193" y="69800"/>
                  </a:lnTo>
                  <a:lnTo>
                    <a:pt x="30505" y="69800"/>
                  </a:lnTo>
                  <a:lnTo>
                    <a:pt x="16763" y="65913"/>
                  </a:lnTo>
                  <a:lnTo>
                    <a:pt x="11061" y="58027"/>
                  </a:lnTo>
                  <a:lnTo>
                    <a:pt x="10248" y="24753"/>
                  </a:lnTo>
                  <a:lnTo>
                    <a:pt x="15671" y="19927"/>
                  </a:lnTo>
                  <a:lnTo>
                    <a:pt x="38649" y="19927"/>
                  </a:lnTo>
                  <a:lnTo>
                    <a:pt x="38571" y="19519"/>
                  </a:lnTo>
                  <a:lnTo>
                    <a:pt x="34069" y="11007"/>
                  </a:lnTo>
                  <a:lnTo>
                    <a:pt x="27521" y="4306"/>
                  </a:lnTo>
                  <a:lnTo>
                    <a:pt x="19596" y="343"/>
                  </a:lnTo>
                  <a:lnTo>
                    <a:pt x="11778" y="0"/>
                  </a:lnTo>
                  <a:close/>
                </a:path>
                <a:path w="41910" h="103504">
                  <a:moveTo>
                    <a:pt x="38649" y="19927"/>
                  </a:moveTo>
                  <a:lnTo>
                    <a:pt x="15671" y="19927"/>
                  </a:lnTo>
                  <a:lnTo>
                    <a:pt x="29489" y="23762"/>
                  </a:lnTo>
                  <a:lnTo>
                    <a:pt x="35242" y="31687"/>
                  </a:lnTo>
                  <a:lnTo>
                    <a:pt x="35394" y="39523"/>
                  </a:lnTo>
                  <a:lnTo>
                    <a:pt x="35966" y="65075"/>
                  </a:lnTo>
                  <a:lnTo>
                    <a:pt x="30505" y="69800"/>
                  </a:lnTo>
                  <a:lnTo>
                    <a:pt x="41193" y="69800"/>
                  </a:lnTo>
                  <a:lnTo>
                    <a:pt x="40360" y="28918"/>
                  </a:lnTo>
                  <a:lnTo>
                    <a:pt x="38649" y="1992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292894" y="6473354"/>
              <a:ext cx="71755" cy="133985"/>
            </a:xfrm>
            <a:custGeom>
              <a:avLst/>
              <a:gdLst/>
              <a:ahLst/>
              <a:cxnLst/>
              <a:rect l="l" t="t" r="r" b="b"/>
              <a:pathLst>
                <a:path w="71754" h="133984">
                  <a:moveTo>
                    <a:pt x="71259" y="133565"/>
                  </a:moveTo>
                  <a:lnTo>
                    <a:pt x="69723" y="44462"/>
                  </a:lnTo>
                  <a:lnTo>
                    <a:pt x="69748" y="44335"/>
                  </a:lnTo>
                  <a:lnTo>
                    <a:pt x="69748" y="44170"/>
                  </a:lnTo>
                  <a:lnTo>
                    <a:pt x="69723" y="44005"/>
                  </a:lnTo>
                  <a:lnTo>
                    <a:pt x="69697" y="43840"/>
                  </a:lnTo>
                  <a:lnTo>
                    <a:pt x="69646" y="43599"/>
                  </a:lnTo>
                  <a:lnTo>
                    <a:pt x="69570" y="43408"/>
                  </a:lnTo>
                  <a:lnTo>
                    <a:pt x="69469" y="43256"/>
                  </a:lnTo>
                  <a:lnTo>
                    <a:pt x="69392" y="43116"/>
                  </a:lnTo>
                  <a:lnTo>
                    <a:pt x="69278" y="42976"/>
                  </a:lnTo>
                  <a:lnTo>
                    <a:pt x="69126" y="42862"/>
                  </a:lnTo>
                  <a:lnTo>
                    <a:pt x="68897" y="42684"/>
                  </a:lnTo>
                  <a:lnTo>
                    <a:pt x="68732" y="42583"/>
                  </a:lnTo>
                  <a:lnTo>
                    <a:pt x="68580" y="42519"/>
                  </a:lnTo>
                  <a:lnTo>
                    <a:pt x="68376" y="42481"/>
                  </a:lnTo>
                  <a:lnTo>
                    <a:pt x="68237" y="42443"/>
                  </a:lnTo>
                  <a:lnTo>
                    <a:pt x="67932" y="42443"/>
                  </a:lnTo>
                  <a:lnTo>
                    <a:pt x="67792" y="42456"/>
                  </a:lnTo>
                  <a:lnTo>
                    <a:pt x="67665" y="42481"/>
                  </a:lnTo>
                  <a:lnTo>
                    <a:pt x="67462" y="42519"/>
                  </a:lnTo>
                  <a:lnTo>
                    <a:pt x="67284" y="42583"/>
                  </a:lnTo>
                  <a:lnTo>
                    <a:pt x="66294" y="42849"/>
                  </a:lnTo>
                  <a:lnTo>
                    <a:pt x="65176" y="43014"/>
                  </a:lnTo>
                  <a:lnTo>
                    <a:pt x="64109" y="43078"/>
                  </a:lnTo>
                  <a:lnTo>
                    <a:pt x="63119" y="43014"/>
                  </a:lnTo>
                  <a:lnTo>
                    <a:pt x="47104" y="14439"/>
                  </a:lnTo>
                  <a:lnTo>
                    <a:pt x="47104" y="14287"/>
                  </a:lnTo>
                  <a:lnTo>
                    <a:pt x="47053" y="13804"/>
                  </a:lnTo>
                  <a:lnTo>
                    <a:pt x="46977" y="13639"/>
                  </a:lnTo>
                  <a:lnTo>
                    <a:pt x="46901" y="13449"/>
                  </a:lnTo>
                  <a:lnTo>
                    <a:pt x="46824" y="13309"/>
                  </a:lnTo>
                  <a:lnTo>
                    <a:pt x="46723" y="13157"/>
                  </a:lnTo>
                  <a:lnTo>
                    <a:pt x="46596" y="13042"/>
                  </a:lnTo>
                  <a:lnTo>
                    <a:pt x="46507" y="12915"/>
                  </a:lnTo>
                  <a:lnTo>
                    <a:pt x="46355" y="12814"/>
                  </a:lnTo>
                  <a:lnTo>
                    <a:pt x="46202" y="12738"/>
                  </a:lnTo>
                  <a:lnTo>
                    <a:pt x="45961" y="12598"/>
                  </a:lnTo>
                  <a:lnTo>
                    <a:pt x="45605" y="12522"/>
                  </a:lnTo>
                  <a:lnTo>
                    <a:pt x="45440" y="12522"/>
                  </a:lnTo>
                  <a:lnTo>
                    <a:pt x="45262" y="12522"/>
                  </a:lnTo>
                  <a:lnTo>
                    <a:pt x="45085" y="12547"/>
                  </a:lnTo>
                  <a:lnTo>
                    <a:pt x="38392" y="13487"/>
                  </a:lnTo>
                  <a:lnTo>
                    <a:pt x="38074" y="13538"/>
                  </a:lnTo>
                  <a:lnTo>
                    <a:pt x="36436" y="13639"/>
                  </a:lnTo>
                  <a:lnTo>
                    <a:pt x="35445" y="13652"/>
                  </a:lnTo>
                  <a:lnTo>
                    <a:pt x="34772" y="13690"/>
                  </a:lnTo>
                  <a:lnTo>
                    <a:pt x="31483" y="13639"/>
                  </a:lnTo>
                  <a:lnTo>
                    <a:pt x="26758" y="13309"/>
                  </a:lnTo>
                  <a:lnTo>
                    <a:pt x="3517" y="1739"/>
                  </a:lnTo>
                  <a:lnTo>
                    <a:pt x="3454" y="1333"/>
                  </a:lnTo>
                  <a:lnTo>
                    <a:pt x="2794" y="342"/>
                  </a:lnTo>
                  <a:lnTo>
                    <a:pt x="2527" y="177"/>
                  </a:lnTo>
                  <a:lnTo>
                    <a:pt x="2349" y="114"/>
                  </a:lnTo>
                  <a:lnTo>
                    <a:pt x="2197" y="50"/>
                  </a:lnTo>
                  <a:lnTo>
                    <a:pt x="2057" y="12"/>
                  </a:lnTo>
                  <a:lnTo>
                    <a:pt x="1866" y="12"/>
                  </a:lnTo>
                  <a:lnTo>
                    <a:pt x="1689" y="0"/>
                  </a:lnTo>
                  <a:lnTo>
                    <a:pt x="1562" y="12"/>
                  </a:lnTo>
                  <a:lnTo>
                    <a:pt x="1384" y="38"/>
                  </a:lnTo>
                  <a:lnTo>
                    <a:pt x="1206" y="76"/>
                  </a:lnTo>
                  <a:lnTo>
                    <a:pt x="1066" y="139"/>
                  </a:lnTo>
                  <a:lnTo>
                    <a:pt x="914" y="190"/>
                  </a:lnTo>
                  <a:lnTo>
                    <a:pt x="762" y="279"/>
                  </a:lnTo>
                  <a:lnTo>
                    <a:pt x="635" y="381"/>
                  </a:lnTo>
                  <a:lnTo>
                    <a:pt x="393" y="584"/>
                  </a:lnTo>
                  <a:lnTo>
                    <a:pt x="0" y="1587"/>
                  </a:lnTo>
                  <a:lnTo>
                    <a:pt x="0" y="1803"/>
                  </a:lnTo>
                  <a:lnTo>
                    <a:pt x="165" y="10096"/>
                  </a:lnTo>
                  <a:lnTo>
                    <a:pt x="2476" y="113855"/>
                  </a:lnTo>
                  <a:lnTo>
                    <a:pt x="5092" y="114617"/>
                  </a:lnTo>
                  <a:lnTo>
                    <a:pt x="8648" y="115633"/>
                  </a:lnTo>
                  <a:lnTo>
                    <a:pt x="6896" y="41262"/>
                  </a:lnTo>
                  <a:lnTo>
                    <a:pt x="6997" y="38061"/>
                  </a:lnTo>
                  <a:lnTo>
                    <a:pt x="7150" y="37058"/>
                  </a:lnTo>
                  <a:lnTo>
                    <a:pt x="19697" y="24980"/>
                  </a:lnTo>
                  <a:lnTo>
                    <a:pt x="20586" y="24980"/>
                  </a:lnTo>
                  <a:lnTo>
                    <a:pt x="21475" y="25044"/>
                  </a:lnTo>
                  <a:lnTo>
                    <a:pt x="22352" y="25158"/>
                  </a:lnTo>
                  <a:lnTo>
                    <a:pt x="23317" y="25323"/>
                  </a:lnTo>
                  <a:lnTo>
                    <a:pt x="24244" y="25577"/>
                  </a:lnTo>
                  <a:lnTo>
                    <a:pt x="24384" y="25603"/>
                  </a:lnTo>
                  <a:lnTo>
                    <a:pt x="45212" y="126098"/>
                  </a:lnTo>
                  <a:lnTo>
                    <a:pt x="48755" y="127114"/>
                  </a:lnTo>
                  <a:lnTo>
                    <a:pt x="47244" y="52628"/>
                  </a:lnTo>
                  <a:lnTo>
                    <a:pt x="47244" y="52400"/>
                  </a:lnTo>
                  <a:lnTo>
                    <a:pt x="47244" y="52209"/>
                  </a:lnTo>
                  <a:lnTo>
                    <a:pt x="47104" y="49860"/>
                  </a:lnTo>
                  <a:lnTo>
                    <a:pt x="46456" y="46113"/>
                  </a:lnTo>
                  <a:lnTo>
                    <a:pt x="25565" y="22301"/>
                  </a:lnTo>
                  <a:lnTo>
                    <a:pt x="25438" y="22263"/>
                  </a:lnTo>
                  <a:lnTo>
                    <a:pt x="25171" y="22174"/>
                  </a:lnTo>
                  <a:lnTo>
                    <a:pt x="24028" y="21882"/>
                  </a:lnTo>
                  <a:lnTo>
                    <a:pt x="22936" y="21691"/>
                  </a:lnTo>
                  <a:lnTo>
                    <a:pt x="21805" y="21551"/>
                  </a:lnTo>
                  <a:lnTo>
                    <a:pt x="20726" y="21450"/>
                  </a:lnTo>
                  <a:lnTo>
                    <a:pt x="19659" y="21450"/>
                  </a:lnTo>
                  <a:lnTo>
                    <a:pt x="4216" y="34086"/>
                  </a:lnTo>
                  <a:lnTo>
                    <a:pt x="3695" y="10020"/>
                  </a:lnTo>
                  <a:lnTo>
                    <a:pt x="3657" y="8826"/>
                  </a:lnTo>
                  <a:lnTo>
                    <a:pt x="4787" y="9779"/>
                  </a:lnTo>
                  <a:lnTo>
                    <a:pt x="6591" y="11010"/>
                  </a:lnTo>
                  <a:lnTo>
                    <a:pt x="34798" y="17208"/>
                  </a:lnTo>
                  <a:lnTo>
                    <a:pt x="36931" y="17145"/>
                  </a:lnTo>
                  <a:lnTo>
                    <a:pt x="37617" y="17106"/>
                  </a:lnTo>
                  <a:lnTo>
                    <a:pt x="37998" y="17056"/>
                  </a:lnTo>
                  <a:lnTo>
                    <a:pt x="39039" y="17005"/>
                  </a:lnTo>
                  <a:lnTo>
                    <a:pt x="39382" y="16941"/>
                  </a:lnTo>
                  <a:lnTo>
                    <a:pt x="40754" y="16814"/>
                  </a:lnTo>
                  <a:lnTo>
                    <a:pt x="42405" y="16586"/>
                  </a:lnTo>
                  <a:lnTo>
                    <a:pt x="42735" y="16522"/>
                  </a:lnTo>
                  <a:lnTo>
                    <a:pt x="43078" y="16484"/>
                  </a:lnTo>
                  <a:lnTo>
                    <a:pt x="43738" y="16370"/>
                  </a:lnTo>
                  <a:lnTo>
                    <a:pt x="64109" y="46609"/>
                  </a:lnTo>
                  <a:lnTo>
                    <a:pt x="65557" y="46520"/>
                  </a:lnTo>
                  <a:lnTo>
                    <a:pt x="66243" y="46418"/>
                  </a:lnTo>
                  <a:lnTo>
                    <a:pt x="67716" y="132549"/>
                  </a:lnTo>
                  <a:lnTo>
                    <a:pt x="71259" y="1335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308273" y="6516801"/>
              <a:ext cx="26034" cy="50165"/>
            </a:xfrm>
            <a:custGeom>
              <a:avLst/>
              <a:gdLst/>
              <a:ahLst/>
              <a:cxnLst/>
              <a:rect l="l" t="t" r="r" b="b"/>
              <a:pathLst>
                <a:path w="26035" h="50165">
                  <a:moveTo>
                    <a:pt x="5422" y="0"/>
                  </a:moveTo>
                  <a:lnTo>
                    <a:pt x="0" y="4825"/>
                  </a:lnTo>
                  <a:lnTo>
                    <a:pt x="812" y="38100"/>
                  </a:lnTo>
                  <a:lnTo>
                    <a:pt x="6515" y="45986"/>
                  </a:lnTo>
                  <a:lnTo>
                    <a:pt x="20256" y="49872"/>
                  </a:lnTo>
                  <a:lnTo>
                    <a:pt x="25717" y="45148"/>
                  </a:lnTo>
                  <a:lnTo>
                    <a:pt x="24993" y="11760"/>
                  </a:lnTo>
                  <a:lnTo>
                    <a:pt x="19240" y="3835"/>
                  </a:lnTo>
                  <a:lnTo>
                    <a:pt x="12318" y="1943"/>
                  </a:lnTo>
                  <a:lnTo>
                    <a:pt x="542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292894" y="6465074"/>
              <a:ext cx="69215" cy="102235"/>
            </a:xfrm>
            <a:custGeom>
              <a:avLst/>
              <a:gdLst/>
              <a:ahLst/>
              <a:cxnLst/>
              <a:rect l="l" t="t" r="r" b="b"/>
              <a:pathLst>
                <a:path w="69214" h="102234">
                  <a:moveTo>
                    <a:pt x="42684" y="89027"/>
                  </a:moveTo>
                  <a:lnTo>
                    <a:pt x="39166" y="60883"/>
                  </a:lnTo>
                  <a:lnTo>
                    <a:pt x="39166" y="89090"/>
                  </a:lnTo>
                  <a:lnTo>
                    <a:pt x="39166" y="89763"/>
                  </a:lnTo>
                  <a:lnTo>
                    <a:pt x="32334" y="98323"/>
                  </a:lnTo>
                  <a:lnTo>
                    <a:pt x="31369" y="98323"/>
                  </a:lnTo>
                  <a:lnTo>
                    <a:pt x="17335" y="64554"/>
                  </a:lnTo>
                  <a:lnTo>
                    <a:pt x="17335" y="64338"/>
                  </a:lnTo>
                  <a:lnTo>
                    <a:pt x="24612" y="54991"/>
                  </a:lnTo>
                  <a:lnTo>
                    <a:pt x="25120" y="55003"/>
                  </a:lnTo>
                  <a:lnTo>
                    <a:pt x="39166" y="89090"/>
                  </a:lnTo>
                  <a:lnTo>
                    <a:pt x="39166" y="60883"/>
                  </a:lnTo>
                  <a:lnTo>
                    <a:pt x="28181" y="51993"/>
                  </a:lnTo>
                  <a:lnTo>
                    <a:pt x="27940" y="51917"/>
                  </a:lnTo>
                  <a:lnTo>
                    <a:pt x="27457" y="51777"/>
                  </a:lnTo>
                  <a:lnTo>
                    <a:pt x="26708" y="51638"/>
                  </a:lnTo>
                  <a:lnTo>
                    <a:pt x="25984" y="51536"/>
                  </a:lnTo>
                  <a:lnTo>
                    <a:pt x="25273" y="51485"/>
                  </a:lnTo>
                  <a:lnTo>
                    <a:pt x="23876" y="51498"/>
                  </a:lnTo>
                  <a:lnTo>
                    <a:pt x="13804" y="64414"/>
                  </a:lnTo>
                  <a:lnTo>
                    <a:pt x="13804" y="64630"/>
                  </a:lnTo>
                  <a:lnTo>
                    <a:pt x="14236" y="82092"/>
                  </a:lnTo>
                  <a:lnTo>
                    <a:pt x="28498" y="101409"/>
                  </a:lnTo>
                  <a:lnTo>
                    <a:pt x="29006" y="101536"/>
                  </a:lnTo>
                  <a:lnTo>
                    <a:pt x="29743" y="101688"/>
                  </a:lnTo>
                  <a:lnTo>
                    <a:pt x="30480" y="101790"/>
                  </a:lnTo>
                  <a:lnTo>
                    <a:pt x="31851" y="101866"/>
                  </a:lnTo>
                  <a:lnTo>
                    <a:pt x="33261" y="101765"/>
                  </a:lnTo>
                  <a:lnTo>
                    <a:pt x="42684" y="89814"/>
                  </a:lnTo>
                  <a:lnTo>
                    <a:pt x="42684" y="89027"/>
                  </a:lnTo>
                  <a:close/>
                </a:path>
                <a:path w="69214" h="102234">
                  <a:moveTo>
                    <a:pt x="68872" y="9017"/>
                  </a:moveTo>
                  <a:lnTo>
                    <a:pt x="68821" y="8763"/>
                  </a:lnTo>
                  <a:lnTo>
                    <a:pt x="68808" y="8623"/>
                  </a:lnTo>
                  <a:lnTo>
                    <a:pt x="68808" y="8470"/>
                  </a:lnTo>
                  <a:lnTo>
                    <a:pt x="68757" y="8178"/>
                  </a:lnTo>
                  <a:lnTo>
                    <a:pt x="68681" y="7899"/>
                  </a:lnTo>
                  <a:lnTo>
                    <a:pt x="68630" y="7632"/>
                  </a:lnTo>
                  <a:lnTo>
                    <a:pt x="68427" y="7086"/>
                  </a:lnTo>
                  <a:lnTo>
                    <a:pt x="66700" y="4051"/>
                  </a:lnTo>
                  <a:lnTo>
                    <a:pt x="66522" y="3810"/>
                  </a:lnTo>
                  <a:lnTo>
                    <a:pt x="66294" y="3594"/>
                  </a:lnTo>
                  <a:lnTo>
                    <a:pt x="65900" y="3136"/>
                  </a:lnTo>
                  <a:lnTo>
                    <a:pt x="65646" y="2921"/>
                  </a:lnTo>
                  <a:lnTo>
                    <a:pt x="65455" y="2705"/>
                  </a:lnTo>
                  <a:lnTo>
                    <a:pt x="65201" y="2476"/>
                  </a:lnTo>
                  <a:lnTo>
                    <a:pt x="65074" y="2374"/>
                  </a:lnTo>
                  <a:lnTo>
                    <a:pt x="65074" y="8128"/>
                  </a:lnTo>
                  <a:lnTo>
                    <a:pt x="61442" y="10261"/>
                  </a:lnTo>
                  <a:lnTo>
                    <a:pt x="62509" y="7594"/>
                  </a:lnTo>
                  <a:lnTo>
                    <a:pt x="62547" y="7340"/>
                  </a:lnTo>
                  <a:lnTo>
                    <a:pt x="62547" y="7150"/>
                  </a:lnTo>
                  <a:lnTo>
                    <a:pt x="62522" y="5156"/>
                  </a:lnTo>
                  <a:lnTo>
                    <a:pt x="62674" y="4965"/>
                  </a:lnTo>
                  <a:lnTo>
                    <a:pt x="62852" y="5105"/>
                  </a:lnTo>
                  <a:lnTo>
                    <a:pt x="63017" y="5283"/>
                  </a:lnTo>
                  <a:lnTo>
                    <a:pt x="63398" y="5600"/>
                  </a:lnTo>
                  <a:lnTo>
                    <a:pt x="63525" y="5778"/>
                  </a:lnTo>
                  <a:lnTo>
                    <a:pt x="63690" y="5943"/>
                  </a:lnTo>
                  <a:lnTo>
                    <a:pt x="64363" y="6769"/>
                  </a:lnTo>
                  <a:lnTo>
                    <a:pt x="64465" y="6946"/>
                  </a:lnTo>
                  <a:lnTo>
                    <a:pt x="64592" y="7112"/>
                  </a:lnTo>
                  <a:lnTo>
                    <a:pt x="64681" y="7264"/>
                  </a:lnTo>
                  <a:lnTo>
                    <a:pt x="64833" y="7607"/>
                  </a:lnTo>
                  <a:lnTo>
                    <a:pt x="64985" y="7899"/>
                  </a:lnTo>
                  <a:lnTo>
                    <a:pt x="65062" y="8077"/>
                  </a:lnTo>
                  <a:lnTo>
                    <a:pt x="65074" y="2374"/>
                  </a:lnTo>
                  <a:lnTo>
                    <a:pt x="63969" y="1473"/>
                  </a:lnTo>
                  <a:lnTo>
                    <a:pt x="63538" y="1181"/>
                  </a:lnTo>
                  <a:lnTo>
                    <a:pt x="63398" y="1079"/>
                  </a:lnTo>
                  <a:lnTo>
                    <a:pt x="63220" y="952"/>
                  </a:lnTo>
                  <a:lnTo>
                    <a:pt x="63068" y="889"/>
                  </a:lnTo>
                  <a:lnTo>
                    <a:pt x="62928" y="838"/>
                  </a:lnTo>
                  <a:lnTo>
                    <a:pt x="62674" y="762"/>
                  </a:lnTo>
                  <a:lnTo>
                    <a:pt x="62496" y="736"/>
                  </a:lnTo>
                  <a:lnTo>
                    <a:pt x="62331" y="723"/>
                  </a:lnTo>
                  <a:lnTo>
                    <a:pt x="62153" y="736"/>
                  </a:lnTo>
                  <a:lnTo>
                    <a:pt x="62001" y="787"/>
                  </a:lnTo>
                  <a:lnTo>
                    <a:pt x="61785" y="838"/>
                  </a:lnTo>
                  <a:lnTo>
                    <a:pt x="61531" y="952"/>
                  </a:lnTo>
                  <a:lnTo>
                    <a:pt x="60896" y="1574"/>
                  </a:lnTo>
                  <a:lnTo>
                    <a:pt x="59397" y="3441"/>
                  </a:lnTo>
                  <a:lnTo>
                    <a:pt x="59258" y="3594"/>
                  </a:lnTo>
                  <a:lnTo>
                    <a:pt x="59156" y="3771"/>
                  </a:lnTo>
                  <a:lnTo>
                    <a:pt x="59118" y="4165"/>
                  </a:lnTo>
                  <a:lnTo>
                    <a:pt x="59093" y="4559"/>
                  </a:lnTo>
                  <a:lnTo>
                    <a:pt x="47739" y="14668"/>
                  </a:lnTo>
                  <a:lnTo>
                    <a:pt x="47726" y="18313"/>
                  </a:lnTo>
                  <a:lnTo>
                    <a:pt x="44653" y="20129"/>
                  </a:lnTo>
                  <a:lnTo>
                    <a:pt x="44424" y="20231"/>
                  </a:lnTo>
                  <a:lnTo>
                    <a:pt x="43726" y="20929"/>
                  </a:lnTo>
                  <a:lnTo>
                    <a:pt x="43624" y="21069"/>
                  </a:lnTo>
                  <a:lnTo>
                    <a:pt x="38392" y="21767"/>
                  </a:lnTo>
                  <a:lnTo>
                    <a:pt x="38074" y="21818"/>
                  </a:lnTo>
                  <a:lnTo>
                    <a:pt x="36436" y="21920"/>
                  </a:lnTo>
                  <a:lnTo>
                    <a:pt x="35090" y="21958"/>
                  </a:lnTo>
                  <a:lnTo>
                    <a:pt x="34772" y="21958"/>
                  </a:lnTo>
                  <a:lnTo>
                    <a:pt x="3517" y="10020"/>
                  </a:lnTo>
                  <a:lnTo>
                    <a:pt x="3517" y="9613"/>
                  </a:lnTo>
                  <a:lnTo>
                    <a:pt x="3568" y="9220"/>
                  </a:lnTo>
                  <a:lnTo>
                    <a:pt x="6299" y="5118"/>
                  </a:lnTo>
                  <a:lnTo>
                    <a:pt x="6375" y="7569"/>
                  </a:lnTo>
                  <a:lnTo>
                    <a:pt x="6375" y="7759"/>
                  </a:lnTo>
                  <a:lnTo>
                    <a:pt x="34658" y="20281"/>
                  </a:lnTo>
                  <a:lnTo>
                    <a:pt x="37477" y="20180"/>
                  </a:lnTo>
                  <a:lnTo>
                    <a:pt x="40208" y="19926"/>
                  </a:lnTo>
                  <a:lnTo>
                    <a:pt x="44069" y="19278"/>
                  </a:lnTo>
                  <a:lnTo>
                    <a:pt x="46507" y="18694"/>
                  </a:lnTo>
                  <a:lnTo>
                    <a:pt x="47726" y="18313"/>
                  </a:lnTo>
                  <a:lnTo>
                    <a:pt x="47726" y="14681"/>
                  </a:lnTo>
                  <a:lnTo>
                    <a:pt x="44488" y="15570"/>
                  </a:lnTo>
                  <a:lnTo>
                    <a:pt x="40995" y="16256"/>
                  </a:lnTo>
                  <a:lnTo>
                    <a:pt x="38519" y="16560"/>
                  </a:lnTo>
                  <a:lnTo>
                    <a:pt x="35966" y="16738"/>
                  </a:lnTo>
                  <a:lnTo>
                    <a:pt x="34658" y="16789"/>
                  </a:lnTo>
                  <a:lnTo>
                    <a:pt x="30772" y="16662"/>
                  </a:lnTo>
                  <a:lnTo>
                    <a:pt x="9740" y="2171"/>
                  </a:lnTo>
                  <a:lnTo>
                    <a:pt x="9766" y="2006"/>
                  </a:lnTo>
                  <a:lnTo>
                    <a:pt x="9766" y="1676"/>
                  </a:lnTo>
                  <a:lnTo>
                    <a:pt x="9740" y="1549"/>
                  </a:lnTo>
                  <a:lnTo>
                    <a:pt x="9715" y="1358"/>
                  </a:lnTo>
                  <a:lnTo>
                    <a:pt x="9652" y="1155"/>
                  </a:lnTo>
                  <a:lnTo>
                    <a:pt x="9525" y="838"/>
                  </a:lnTo>
                  <a:lnTo>
                    <a:pt x="9410" y="698"/>
                  </a:lnTo>
                  <a:lnTo>
                    <a:pt x="9296" y="558"/>
                  </a:lnTo>
                  <a:lnTo>
                    <a:pt x="9093" y="393"/>
                  </a:lnTo>
                  <a:lnTo>
                    <a:pt x="8851" y="254"/>
                  </a:lnTo>
                  <a:lnTo>
                    <a:pt x="8674" y="139"/>
                  </a:lnTo>
                  <a:lnTo>
                    <a:pt x="8458" y="88"/>
                  </a:lnTo>
                  <a:lnTo>
                    <a:pt x="8305" y="38"/>
                  </a:lnTo>
                  <a:lnTo>
                    <a:pt x="8178" y="0"/>
                  </a:lnTo>
                  <a:lnTo>
                    <a:pt x="7861" y="0"/>
                  </a:lnTo>
                  <a:lnTo>
                    <a:pt x="7658" y="38"/>
                  </a:lnTo>
                  <a:lnTo>
                    <a:pt x="7518" y="88"/>
                  </a:lnTo>
                  <a:lnTo>
                    <a:pt x="7150" y="228"/>
                  </a:lnTo>
                  <a:lnTo>
                    <a:pt x="6997" y="304"/>
                  </a:lnTo>
                  <a:lnTo>
                    <a:pt x="6756" y="495"/>
                  </a:lnTo>
                  <a:lnTo>
                    <a:pt x="5930" y="990"/>
                  </a:lnTo>
                  <a:lnTo>
                    <a:pt x="4864" y="1752"/>
                  </a:lnTo>
                  <a:lnTo>
                    <a:pt x="4241" y="2286"/>
                  </a:lnTo>
                  <a:lnTo>
                    <a:pt x="3886" y="2540"/>
                  </a:lnTo>
                  <a:lnTo>
                    <a:pt x="3276" y="3098"/>
                  </a:lnTo>
                  <a:lnTo>
                    <a:pt x="2717" y="3670"/>
                  </a:lnTo>
                  <a:lnTo>
                    <a:pt x="2476" y="3975"/>
                  </a:lnTo>
                  <a:lnTo>
                    <a:pt x="2197" y="4254"/>
                  </a:lnTo>
                  <a:lnTo>
                    <a:pt x="1511" y="5181"/>
                  </a:lnTo>
                  <a:lnTo>
                    <a:pt x="1104" y="5842"/>
                  </a:lnTo>
                  <a:lnTo>
                    <a:pt x="952" y="6159"/>
                  </a:lnTo>
                  <a:lnTo>
                    <a:pt x="762" y="6489"/>
                  </a:lnTo>
                  <a:lnTo>
                    <a:pt x="609" y="6832"/>
                  </a:lnTo>
                  <a:lnTo>
                    <a:pt x="254" y="7874"/>
                  </a:lnTo>
                  <a:lnTo>
                    <a:pt x="88" y="8597"/>
                  </a:lnTo>
                  <a:lnTo>
                    <a:pt x="0" y="9347"/>
                  </a:lnTo>
                  <a:lnTo>
                    <a:pt x="0" y="10083"/>
                  </a:lnTo>
                  <a:lnTo>
                    <a:pt x="0" y="10312"/>
                  </a:lnTo>
                  <a:lnTo>
                    <a:pt x="25" y="10502"/>
                  </a:lnTo>
                  <a:lnTo>
                    <a:pt x="34785" y="25438"/>
                  </a:lnTo>
                  <a:lnTo>
                    <a:pt x="36931" y="25425"/>
                  </a:lnTo>
                  <a:lnTo>
                    <a:pt x="37617" y="25387"/>
                  </a:lnTo>
                  <a:lnTo>
                    <a:pt x="37998" y="25336"/>
                  </a:lnTo>
                  <a:lnTo>
                    <a:pt x="39039" y="25285"/>
                  </a:lnTo>
                  <a:lnTo>
                    <a:pt x="39382" y="25222"/>
                  </a:lnTo>
                  <a:lnTo>
                    <a:pt x="40754" y="25095"/>
                  </a:lnTo>
                  <a:lnTo>
                    <a:pt x="42405" y="24866"/>
                  </a:lnTo>
                  <a:lnTo>
                    <a:pt x="42735" y="24803"/>
                  </a:lnTo>
                  <a:lnTo>
                    <a:pt x="43078" y="24765"/>
                  </a:lnTo>
                  <a:lnTo>
                    <a:pt x="44399" y="24536"/>
                  </a:lnTo>
                  <a:lnTo>
                    <a:pt x="44716" y="24498"/>
                  </a:lnTo>
                  <a:lnTo>
                    <a:pt x="45339" y="24345"/>
                  </a:lnTo>
                  <a:lnTo>
                    <a:pt x="45656" y="24295"/>
                  </a:lnTo>
                  <a:lnTo>
                    <a:pt x="47053" y="23050"/>
                  </a:lnTo>
                  <a:lnTo>
                    <a:pt x="47053" y="22783"/>
                  </a:lnTo>
                  <a:lnTo>
                    <a:pt x="67741" y="10617"/>
                  </a:lnTo>
                  <a:lnTo>
                    <a:pt x="67932" y="10515"/>
                  </a:lnTo>
                  <a:lnTo>
                    <a:pt x="68084" y="10439"/>
                  </a:lnTo>
                  <a:lnTo>
                    <a:pt x="68211" y="10363"/>
                  </a:lnTo>
                  <a:lnTo>
                    <a:pt x="68453" y="10147"/>
                  </a:lnTo>
                  <a:lnTo>
                    <a:pt x="68554" y="10007"/>
                  </a:lnTo>
                  <a:lnTo>
                    <a:pt x="68630" y="9867"/>
                  </a:lnTo>
                  <a:lnTo>
                    <a:pt x="68732" y="9715"/>
                  </a:lnTo>
                  <a:lnTo>
                    <a:pt x="68783" y="9525"/>
                  </a:lnTo>
                  <a:lnTo>
                    <a:pt x="68821" y="9347"/>
                  </a:lnTo>
                  <a:lnTo>
                    <a:pt x="68846" y="9169"/>
                  </a:lnTo>
                  <a:lnTo>
                    <a:pt x="68872" y="90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349142" y="640190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177" y="190"/>
                  </a:lnTo>
                  <a:lnTo>
                    <a:pt x="546" y="558"/>
                  </a:lnTo>
                  <a:lnTo>
                    <a:pt x="381" y="368"/>
                  </a:lnTo>
                  <a:lnTo>
                    <a:pt x="203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347428" y="6400113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5" h="4445">
                  <a:moveTo>
                    <a:pt x="2959" y="571"/>
                  </a:moveTo>
                  <a:lnTo>
                    <a:pt x="2679" y="292"/>
                  </a:lnTo>
                  <a:lnTo>
                    <a:pt x="2336" y="114"/>
                  </a:lnTo>
                  <a:lnTo>
                    <a:pt x="2019" y="12"/>
                  </a:lnTo>
                  <a:lnTo>
                    <a:pt x="1841" y="0"/>
                  </a:lnTo>
                  <a:lnTo>
                    <a:pt x="1460" y="12"/>
                  </a:lnTo>
                  <a:lnTo>
                    <a:pt x="0" y="2336"/>
                  </a:lnTo>
                  <a:lnTo>
                    <a:pt x="177" y="2679"/>
                  </a:lnTo>
                  <a:lnTo>
                    <a:pt x="431" y="2984"/>
                  </a:lnTo>
                  <a:lnTo>
                    <a:pt x="2959" y="571"/>
                  </a:lnTo>
                  <a:close/>
                </a:path>
                <a:path w="4445" h="4445">
                  <a:moveTo>
                    <a:pt x="4025" y="1917"/>
                  </a:moveTo>
                  <a:lnTo>
                    <a:pt x="3873" y="1587"/>
                  </a:lnTo>
                  <a:lnTo>
                    <a:pt x="3683" y="1270"/>
                  </a:lnTo>
                  <a:lnTo>
                    <a:pt x="3530" y="1104"/>
                  </a:lnTo>
                  <a:lnTo>
                    <a:pt x="3378" y="990"/>
                  </a:lnTo>
                  <a:lnTo>
                    <a:pt x="3136" y="698"/>
                  </a:lnTo>
                  <a:lnTo>
                    <a:pt x="2984" y="571"/>
                  </a:lnTo>
                  <a:lnTo>
                    <a:pt x="431" y="2984"/>
                  </a:lnTo>
                  <a:lnTo>
                    <a:pt x="647" y="3213"/>
                  </a:lnTo>
                  <a:lnTo>
                    <a:pt x="723" y="3340"/>
                  </a:lnTo>
                  <a:lnTo>
                    <a:pt x="1003" y="3581"/>
                  </a:lnTo>
                  <a:lnTo>
                    <a:pt x="1397" y="3911"/>
                  </a:lnTo>
                  <a:lnTo>
                    <a:pt x="1663" y="4038"/>
                  </a:lnTo>
                  <a:lnTo>
                    <a:pt x="2019" y="4140"/>
                  </a:lnTo>
                  <a:lnTo>
                    <a:pt x="2184" y="4165"/>
                  </a:lnTo>
                  <a:lnTo>
                    <a:pt x="2514" y="4140"/>
                  </a:lnTo>
                  <a:lnTo>
                    <a:pt x="3276" y="3835"/>
                  </a:lnTo>
                  <a:lnTo>
                    <a:pt x="3543" y="3581"/>
                  </a:lnTo>
                  <a:lnTo>
                    <a:pt x="3822" y="3213"/>
                  </a:lnTo>
                  <a:lnTo>
                    <a:pt x="4025" y="2755"/>
                  </a:lnTo>
                  <a:lnTo>
                    <a:pt x="4025" y="19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343770" y="6394792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5" h="1270">
                  <a:moveTo>
                    <a:pt x="0" y="0"/>
                  </a:moveTo>
                  <a:lnTo>
                    <a:pt x="114" y="241"/>
                  </a:lnTo>
                  <a:lnTo>
                    <a:pt x="393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290519" y="6352857"/>
              <a:ext cx="97790" cy="97155"/>
            </a:xfrm>
            <a:custGeom>
              <a:avLst/>
              <a:gdLst/>
              <a:ahLst/>
              <a:cxnLst/>
              <a:rect l="l" t="t" r="r" b="b"/>
              <a:pathLst>
                <a:path w="97789" h="97154">
                  <a:moveTo>
                    <a:pt x="97599" y="13665"/>
                  </a:moveTo>
                  <a:lnTo>
                    <a:pt x="97548" y="13335"/>
                  </a:lnTo>
                  <a:lnTo>
                    <a:pt x="97472" y="13195"/>
                  </a:lnTo>
                  <a:lnTo>
                    <a:pt x="97421" y="13042"/>
                  </a:lnTo>
                  <a:lnTo>
                    <a:pt x="97345" y="12903"/>
                  </a:lnTo>
                  <a:lnTo>
                    <a:pt x="97243" y="12763"/>
                  </a:lnTo>
                  <a:lnTo>
                    <a:pt x="97129" y="12636"/>
                  </a:lnTo>
                  <a:lnTo>
                    <a:pt x="97002" y="12534"/>
                  </a:lnTo>
                  <a:lnTo>
                    <a:pt x="96875" y="12407"/>
                  </a:lnTo>
                  <a:lnTo>
                    <a:pt x="91300" y="11899"/>
                  </a:lnTo>
                  <a:lnTo>
                    <a:pt x="88595" y="11912"/>
                  </a:lnTo>
                  <a:lnTo>
                    <a:pt x="86385" y="12052"/>
                  </a:lnTo>
                  <a:lnTo>
                    <a:pt x="85839" y="12141"/>
                  </a:lnTo>
                  <a:lnTo>
                    <a:pt x="85344" y="12192"/>
                  </a:lnTo>
                  <a:lnTo>
                    <a:pt x="81102" y="13728"/>
                  </a:lnTo>
                  <a:lnTo>
                    <a:pt x="80746" y="13982"/>
                  </a:lnTo>
                  <a:lnTo>
                    <a:pt x="80340" y="14452"/>
                  </a:lnTo>
                  <a:lnTo>
                    <a:pt x="80225" y="14617"/>
                  </a:lnTo>
                  <a:lnTo>
                    <a:pt x="80137" y="14846"/>
                  </a:lnTo>
                  <a:lnTo>
                    <a:pt x="79857" y="15671"/>
                  </a:lnTo>
                  <a:lnTo>
                    <a:pt x="79730" y="17094"/>
                  </a:lnTo>
                  <a:lnTo>
                    <a:pt x="79730" y="18046"/>
                  </a:lnTo>
                  <a:lnTo>
                    <a:pt x="79616" y="19786"/>
                  </a:lnTo>
                  <a:lnTo>
                    <a:pt x="63627" y="34480"/>
                  </a:lnTo>
                  <a:lnTo>
                    <a:pt x="63334" y="34429"/>
                  </a:lnTo>
                  <a:lnTo>
                    <a:pt x="63144" y="34455"/>
                  </a:lnTo>
                  <a:lnTo>
                    <a:pt x="62915" y="34467"/>
                  </a:lnTo>
                  <a:lnTo>
                    <a:pt x="62725" y="34531"/>
                  </a:lnTo>
                  <a:lnTo>
                    <a:pt x="62471" y="34632"/>
                  </a:lnTo>
                  <a:lnTo>
                    <a:pt x="62293" y="34721"/>
                  </a:lnTo>
                  <a:lnTo>
                    <a:pt x="61379" y="35979"/>
                  </a:lnTo>
                  <a:lnTo>
                    <a:pt x="61379" y="36499"/>
                  </a:lnTo>
                  <a:lnTo>
                    <a:pt x="61404" y="36677"/>
                  </a:lnTo>
                  <a:lnTo>
                    <a:pt x="61506" y="37007"/>
                  </a:lnTo>
                  <a:lnTo>
                    <a:pt x="61582" y="37147"/>
                  </a:lnTo>
                  <a:lnTo>
                    <a:pt x="61658" y="37312"/>
                  </a:lnTo>
                  <a:lnTo>
                    <a:pt x="61747" y="37452"/>
                  </a:lnTo>
                  <a:lnTo>
                    <a:pt x="61849" y="37592"/>
                  </a:lnTo>
                  <a:lnTo>
                    <a:pt x="62026" y="37833"/>
                  </a:lnTo>
                  <a:lnTo>
                    <a:pt x="62153" y="37998"/>
                  </a:lnTo>
                  <a:lnTo>
                    <a:pt x="62242" y="38163"/>
                  </a:lnTo>
                  <a:lnTo>
                    <a:pt x="62776" y="38925"/>
                  </a:lnTo>
                  <a:lnTo>
                    <a:pt x="62890" y="39116"/>
                  </a:lnTo>
                  <a:lnTo>
                    <a:pt x="63512" y="39954"/>
                  </a:lnTo>
                  <a:lnTo>
                    <a:pt x="64033" y="40589"/>
                  </a:lnTo>
                  <a:lnTo>
                    <a:pt x="64236" y="40805"/>
                  </a:lnTo>
                  <a:lnTo>
                    <a:pt x="64427" y="41071"/>
                  </a:lnTo>
                  <a:lnTo>
                    <a:pt x="64858" y="41516"/>
                  </a:lnTo>
                  <a:lnTo>
                    <a:pt x="65049" y="41757"/>
                  </a:lnTo>
                  <a:lnTo>
                    <a:pt x="65303" y="41998"/>
                  </a:lnTo>
                  <a:lnTo>
                    <a:pt x="65519" y="42227"/>
                  </a:lnTo>
                  <a:lnTo>
                    <a:pt x="65773" y="42468"/>
                  </a:lnTo>
                  <a:lnTo>
                    <a:pt x="66014" y="42722"/>
                  </a:lnTo>
                  <a:lnTo>
                    <a:pt x="66154" y="42849"/>
                  </a:lnTo>
                  <a:lnTo>
                    <a:pt x="61137" y="49060"/>
                  </a:lnTo>
                  <a:lnTo>
                    <a:pt x="60833" y="48780"/>
                  </a:lnTo>
                  <a:lnTo>
                    <a:pt x="60706" y="48641"/>
                  </a:lnTo>
                  <a:lnTo>
                    <a:pt x="60439" y="48361"/>
                  </a:lnTo>
                  <a:lnTo>
                    <a:pt x="60286" y="48247"/>
                  </a:lnTo>
                  <a:lnTo>
                    <a:pt x="60045" y="47993"/>
                  </a:lnTo>
                  <a:lnTo>
                    <a:pt x="59893" y="47828"/>
                  </a:lnTo>
                  <a:lnTo>
                    <a:pt x="58496" y="46304"/>
                  </a:lnTo>
                  <a:lnTo>
                    <a:pt x="58204" y="45935"/>
                  </a:lnTo>
                  <a:lnTo>
                    <a:pt x="58026" y="45770"/>
                  </a:lnTo>
                  <a:lnTo>
                    <a:pt x="57734" y="45377"/>
                  </a:lnTo>
                  <a:lnTo>
                    <a:pt x="57556" y="45212"/>
                  </a:lnTo>
                  <a:lnTo>
                    <a:pt x="57442" y="45008"/>
                  </a:lnTo>
                  <a:lnTo>
                    <a:pt x="57264" y="44818"/>
                  </a:lnTo>
                  <a:lnTo>
                    <a:pt x="56819" y="44246"/>
                  </a:lnTo>
                  <a:lnTo>
                    <a:pt x="56375" y="43624"/>
                  </a:lnTo>
                  <a:lnTo>
                    <a:pt x="56248" y="43421"/>
                  </a:lnTo>
                  <a:lnTo>
                    <a:pt x="56095" y="43230"/>
                  </a:lnTo>
                  <a:lnTo>
                    <a:pt x="55943" y="43002"/>
                  </a:lnTo>
                  <a:lnTo>
                    <a:pt x="55829" y="42799"/>
                  </a:lnTo>
                  <a:lnTo>
                    <a:pt x="55676" y="42595"/>
                  </a:lnTo>
                  <a:lnTo>
                    <a:pt x="55549" y="42367"/>
                  </a:lnTo>
                  <a:lnTo>
                    <a:pt x="55283" y="41960"/>
                  </a:lnTo>
                  <a:lnTo>
                    <a:pt x="55181" y="41770"/>
                  </a:lnTo>
                  <a:lnTo>
                    <a:pt x="54800" y="41122"/>
                  </a:lnTo>
                  <a:lnTo>
                    <a:pt x="54584" y="40767"/>
                  </a:lnTo>
                  <a:lnTo>
                    <a:pt x="54533" y="40640"/>
                  </a:lnTo>
                  <a:lnTo>
                    <a:pt x="53784" y="39077"/>
                  </a:lnTo>
                  <a:lnTo>
                    <a:pt x="53721" y="38862"/>
                  </a:lnTo>
                  <a:lnTo>
                    <a:pt x="53555" y="38506"/>
                  </a:lnTo>
                  <a:lnTo>
                    <a:pt x="53314" y="37769"/>
                  </a:lnTo>
                  <a:lnTo>
                    <a:pt x="53289" y="37604"/>
                  </a:lnTo>
                  <a:lnTo>
                    <a:pt x="53251" y="37439"/>
                  </a:lnTo>
                  <a:lnTo>
                    <a:pt x="53200" y="37274"/>
                  </a:lnTo>
                  <a:lnTo>
                    <a:pt x="53098" y="36918"/>
                  </a:lnTo>
                  <a:lnTo>
                    <a:pt x="53047" y="36550"/>
                  </a:lnTo>
                  <a:lnTo>
                    <a:pt x="52997" y="36410"/>
                  </a:lnTo>
                  <a:lnTo>
                    <a:pt x="52997" y="36258"/>
                  </a:lnTo>
                  <a:lnTo>
                    <a:pt x="52946" y="36080"/>
                  </a:lnTo>
                  <a:lnTo>
                    <a:pt x="52920" y="35928"/>
                  </a:lnTo>
                  <a:lnTo>
                    <a:pt x="52920" y="35763"/>
                  </a:lnTo>
                  <a:lnTo>
                    <a:pt x="52870" y="35445"/>
                  </a:lnTo>
                  <a:lnTo>
                    <a:pt x="52870" y="35267"/>
                  </a:lnTo>
                  <a:lnTo>
                    <a:pt x="52844" y="35128"/>
                  </a:lnTo>
                  <a:lnTo>
                    <a:pt x="52844" y="34328"/>
                  </a:lnTo>
                  <a:lnTo>
                    <a:pt x="52870" y="34163"/>
                  </a:lnTo>
                  <a:lnTo>
                    <a:pt x="52870" y="33997"/>
                  </a:lnTo>
                  <a:lnTo>
                    <a:pt x="52895" y="33845"/>
                  </a:lnTo>
                  <a:lnTo>
                    <a:pt x="52895" y="33680"/>
                  </a:lnTo>
                  <a:lnTo>
                    <a:pt x="52997" y="33070"/>
                  </a:lnTo>
                  <a:lnTo>
                    <a:pt x="53098" y="32753"/>
                  </a:lnTo>
                  <a:lnTo>
                    <a:pt x="53149" y="32448"/>
                  </a:lnTo>
                  <a:lnTo>
                    <a:pt x="53200" y="32258"/>
                  </a:lnTo>
                  <a:lnTo>
                    <a:pt x="53289" y="31978"/>
                  </a:lnTo>
                  <a:lnTo>
                    <a:pt x="53695" y="31026"/>
                  </a:lnTo>
                  <a:lnTo>
                    <a:pt x="54089" y="30327"/>
                  </a:lnTo>
                  <a:lnTo>
                    <a:pt x="54279" y="30099"/>
                  </a:lnTo>
                  <a:lnTo>
                    <a:pt x="54610" y="29629"/>
                  </a:lnTo>
                  <a:lnTo>
                    <a:pt x="62141" y="26289"/>
                  </a:lnTo>
                  <a:lnTo>
                    <a:pt x="63017" y="26187"/>
                  </a:lnTo>
                  <a:lnTo>
                    <a:pt x="63284" y="26136"/>
                  </a:lnTo>
                  <a:lnTo>
                    <a:pt x="63563" y="26098"/>
                  </a:lnTo>
                  <a:lnTo>
                    <a:pt x="63804" y="26035"/>
                  </a:lnTo>
                  <a:lnTo>
                    <a:pt x="64084" y="25996"/>
                  </a:lnTo>
                  <a:lnTo>
                    <a:pt x="64325" y="25920"/>
                  </a:lnTo>
                  <a:lnTo>
                    <a:pt x="64604" y="25895"/>
                  </a:lnTo>
                  <a:lnTo>
                    <a:pt x="65074" y="25768"/>
                  </a:lnTo>
                  <a:lnTo>
                    <a:pt x="65303" y="25692"/>
                  </a:lnTo>
                  <a:lnTo>
                    <a:pt x="65544" y="25628"/>
                  </a:lnTo>
                  <a:lnTo>
                    <a:pt x="66192" y="25387"/>
                  </a:lnTo>
                  <a:lnTo>
                    <a:pt x="66421" y="25336"/>
                  </a:lnTo>
                  <a:lnTo>
                    <a:pt x="66814" y="25133"/>
                  </a:lnTo>
                  <a:lnTo>
                    <a:pt x="67208" y="24968"/>
                  </a:lnTo>
                  <a:lnTo>
                    <a:pt x="67957" y="24574"/>
                  </a:lnTo>
                  <a:lnTo>
                    <a:pt x="68275" y="24345"/>
                  </a:lnTo>
                  <a:lnTo>
                    <a:pt x="68770" y="24041"/>
                  </a:lnTo>
                  <a:lnTo>
                    <a:pt x="68922" y="23939"/>
                  </a:lnTo>
                  <a:lnTo>
                    <a:pt x="69075" y="23837"/>
                  </a:lnTo>
                  <a:lnTo>
                    <a:pt x="69291" y="23622"/>
                  </a:lnTo>
                  <a:lnTo>
                    <a:pt x="69418" y="23482"/>
                  </a:lnTo>
                  <a:lnTo>
                    <a:pt x="69519" y="23291"/>
                  </a:lnTo>
                  <a:lnTo>
                    <a:pt x="69634" y="23050"/>
                  </a:lnTo>
                  <a:lnTo>
                    <a:pt x="69684" y="22885"/>
                  </a:lnTo>
                  <a:lnTo>
                    <a:pt x="69735" y="22555"/>
                  </a:lnTo>
                  <a:lnTo>
                    <a:pt x="69735" y="22390"/>
                  </a:lnTo>
                  <a:lnTo>
                    <a:pt x="69697" y="22212"/>
                  </a:lnTo>
                  <a:lnTo>
                    <a:pt x="69596" y="15913"/>
                  </a:lnTo>
                  <a:lnTo>
                    <a:pt x="69596" y="15709"/>
                  </a:lnTo>
                  <a:lnTo>
                    <a:pt x="69596" y="15481"/>
                  </a:lnTo>
                  <a:lnTo>
                    <a:pt x="69570" y="15290"/>
                  </a:lnTo>
                  <a:lnTo>
                    <a:pt x="69519" y="14782"/>
                  </a:lnTo>
                  <a:lnTo>
                    <a:pt x="69342" y="13855"/>
                  </a:lnTo>
                  <a:lnTo>
                    <a:pt x="66167" y="8826"/>
                  </a:lnTo>
                  <a:lnTo>
                    <a:pt x="66167" y="21526"/>
                  </a:lnTo>
                  <a:lnTo>
                    <a:pt x="65913" y="21666"/>
                  </a:lnTo>
                  <a:lnTo>
                    <a:pt x="65671" y="21767"/>
                  </a:lnTo>
                  <a:lnTo>
                    <a:pt x="65544" y="21856"/>
                  </a:lnTo>
                  <a:lnTo>
                    <a:pt x="65417" y="21920"/>
                  </a:lnTo>
                  <a:lnTo>
                    <a:pt x="65278" y="21958"/>
                  </a:lnTo>
                  <a:lnTo>
                    <a:pt x="64973" y="22072"/>
                  </a:lnTo>
                  <a:lnTo>
                    <a:pt x="64808" y="22161"/>
                  </a:lnTo>
                  <a:lnTo>
                    <a:pt x="64477" y="22250"/>
                  </a:lnTo>
                  <a:lnTo>
                    <a:pt x="64325" y="22313"/>
                  </a:lnTo>
                  <a:lnTo>
                    <a:pt x="63957" y="22415"/>
                  </a:lnTo>
                  <a:lnTo>
                    <a:pt x="63766" y="22453"/>
                  </a:lnTo>
                  <a:lnTo>
                    <a:pt x="63563" y="22517"/>
                  </a:lnTo>
                  <a:lnTo>
                    <a:pt x="63360" y="22529"/>
                  </a:lnTo>
                  <a:lnTo>
                    <a:pt x="63169" y="22593"/>
                  </a:lnTo>
                  <a:lnTo>
                    <a:pt x="62941" y="22618"/>
                  </a:lnTo>
                  <a:lnTo>
                    <a:pt x="62725" y="22669"/>
                  </a:lnTo>
                  <a:lnTo>
                    <a:pt x="61772" y="22783"/>
                  </a:lnTo>
                  <a:lnTo>
                    <a:pt x="60388" y="22987"/>
                  </a:lnTo>
                  <a:lnTo>
                    <a:pt x="50571" y="29464"/>
                  </a:lnTo>
                  <a:lnTo>
                    <a:pt x="50393" y="29794"/>
                  </a:lnTo>
                  <a:lnTo>
                    <a:pt x="50088" y="30467"/>
                  </a:lnTo>
                  <a:lnTo>
                    <a:pt x="49860" y="31191"/>
                  </a:lnTo>
                  <a:lnTo>
                    <a:pt x="49771" y="31483"/>
                  </a:lnTo>
                  <a:lnTo>
                    <a:pt x="49618" y="31940"/>
                  </a:lnTo>
                  <a:lnTo>
                    <a:pt x="49593" y="32143"/>
                  </a:lnTo>
                  <a:lnTo>
                    <a:pt x="49517" y="32372"/>
                  </a:lnTo>
                  <a:lnTo>
                    <a:pt x="49504" y="32588"/>
                  </a:lnTo>
                  <a:lnTo>
                    <a:pt x="49453" y="32829"/>
                  </a:lnTo>
                  <a:lnTo>
                    <a:pt x="49428" y="33045"/>
                  </a:lnTo>
                  <a:lnTo>
                    <a:pt x="49377" y="33286"/>
                  </a:lnTo>
                  <a:lnTo>
                    <a:pt x="49377" y="33502"/>
                  </a:lnTo>
                  <a:lnTo>
                    <a:pt x="49326" y="33934"/>
                  </a:lnTo>
                  <a:lnTo>
                    <a:pt x="49326" y="35483"/>
                  </a:lnTo>
                  <a:lnTo>
                    <a:pt x="49479" y="36804"/>
                  </a:lnTo>
                  <a:lnTo>
                    <a:pt x="49517" y="37033"/>
                  </a:lnTo>
                  <a:lnTo>
                    <a:pt x="49669" y="37668"/>
                  </a:lnTo>
                  <a:lnTo>
                    <a:pt x="49695" y="37896"/>
                  </a:lnTo>
                  <a:lnTo>
                    <a:pt x="49771" y="38087"/>
                  </a:lnTo>
                  <a:lnTo>
                    <a:pt x="49822" y="38341"/>
                  </a:lnTo>
                  <a:lnTo>
                    <a:pt x="50787" y="91211"/>
                  </a:lnTo>
                  <a:lnTo>
                    <a:pt x="50342" y="91351"/>
                  </a:lnTo>
                  <a:lnTo>
                    <a:pt x="50114" y="91401"/>
                  </a:lnTo>
                  <a:lnTo>
                    <a:pt x="48133" y="91884"/>
                  </a:lnTo>
                  <a:lnTo>
                    <a:pt x="46939" y="92138"/>
                  </a:lnTo>
                  <a:lnTo>
                    <a:pt x="45605" y="92379"/>
                  </a:lnTo>
                  <a:lnTo>
                    <a:pt x="45402" y="92417"/>
                  </a:lnTo>
                  <a:lnTo>
                    <a:pt x="44615" y="92532"/>
                  </a:lnTo>
                  <a:lnTo>
                    <a:pt x="43472" y="92773"/>
                  </a:lnTo>
                  <a:lnTo>
                    <a:pt x="43027" y="92811"/>
                  </a:lnTo>
                  <a:lnTo>
                    <a:pt x="42176" y="92938"/>
                  </a:lnTo>
                  <a:lnTo>
                    <a:pt x="39497" y="93192"/>
                  </a:lnTo>
                  <a:lnTo>
                    <a:pt x="39052" y="93205"/>
                  </a:lnTo>
                  <a:lnTo>
                    <a:pt x="38608" y="93256"/>
                  </a:lnTo>
                  <a:lnTo>
                    <a:pt x="37274" y="93306"/>
                  </a:lnTo>
                  <a:lnTo>
                    <a:pt x="36576" y="93306"/>
                  </a:lnTo>
                  <a:lnTo>
                    <a:pt x="36347" y="93306"/>
                  </a:lnTo>
                  <a:lnTo>
                    <a:pt x="34518" y="93306"/>
                  </a:lnTo>
                  <a:lnTo>
                    <a:pt x="31788" y="93192"/>
                  </a:lnTo>
                  <a:lnTo>
                    <a:pt x="29159" y="92989"/>
                  </a:lnTo>
                  <a:lnTo>
                    <a:pt x="28714" y="92964"/>
                  </a:lnTo>
                  <a:lnTo>
                    <a:pt x="28295" y="92875"/>
                  </a:lnTo>
                  <a:lnTo>
                    <a:pt x="28028" y="92862"/>
                  </a:lnTo>
                  <a:lnTo>
                    <a:pt x="27800" y="92811"/>
                  </a:lnTo>
                  <a:lnTo>
                    <a:pt x="27546" y="92773"/>
                  </a:lnTo>
                  <a:lnTo>
                    <a:pt x="27317" y="92760"/>
                  </a:lnTo>
                  <a:lnTo>
                    <a:pt x="25704" y="92557"/>
                  </a:lnTo>
                  <a:lnTo>
                    <a:pt x="25387" y="92494"/>
                  </a:lnTo>
                  <a:lnTo>
                    <a:pt x="24765" y="92417"/>
                  </a:lnTo>
                  <a:lnTo>
                    <a:pt x="23253" y="92163"/>
                  </a:lnTo>
                  <a:lnTo>
                    <a:pt x="22961" y="92100"/>
                  </a:lnTo>
                  <a:lnTo>
                    <a:pt x="22682" y="92062"/>
                  </a:lnTo>
                  <a:lnTo>
                    <a:pt x="22377" y="91973"/>
                  </a:lnTo>
                  <a:lnTo>
                    <a:pt x="22186" y="91960"/>
                  </a:lnTo>
                  <a:lnTo>
                    <a:pt x="21793" y="91884"/>
                  </a:lnTo>
                  <a:lnTo>
                    <a:pt x="21590" y="91821"/>
                  </a:lnTo>
                  <a:lnTo>
                    <a:pt x="21005" y="91706"/>
                  </a:lnTo>
                  <a:lnTo>
                    <a:pt x="20789" y="91643"/>
                  </a:lnTo>
                  <a:lnTo>
                    <a:pt x="19913" y="91414"/>
                  </a:lnTo>
                  <a:lnTo>
                    <a:pt x="19291" y="91274"/>
                  </a:lnTo>
                  <a:lnTo>
                    <a:pt x="19011" y="91186"/>
                  </a:lnTo>
                  <a:lnTo>
                    <a:pt x="18415" y="91046"/>
                  </a:lnTo>
                  <a:lnTo>
                    <a:pt x="18122" y="90944"/>
                  </a:lnTo>
                  <a:lnTo>
                    <a:pt x="17551" y="90792"/>
                  </a:lnTo>
                  <a:lnTo>
                    <a:pt x="17272" y="90690"/>
                  </a:lnTo>
                  <a:lnTo>
                    <a:pt x="16979" y="90614"/>
                  </a:lnTo>
                  <a:lnTo>
                    <a:pt x="16357" y="90411"/>
                  </a:lnTo>
                  <a:lnTo>
                    <a:pt x="16179" y="90347"/>
                  </a:lnTo>
                  <a:lnTo>
                    <a:pt x="15684" y="90182"/>
                  </a:lnTo>
                  <a:lnTo>
                    <a:pt x="15481" y="90093"/>
                  </a:lnTo>
                  <a:lnTo>
                    <a:pt x="15290" y="90030"/>
                  </a:lnTo>
                  <a:lnTo>
                    <a:pt x="14351" y="89687"/>
                  </a:lnTo>
                  <a:lnTo>
                    <a:pt x="12852" y="89065"/>
                  </a:lnTo>
                  <a:lnTo>
                    <a:pt x="12306" y="88798"/>
                  </a:lnTo>
                  <a:lnTo>
                    <a:pt x="12001" y="88671"/>
                  </a:lnTo>
                  <a:lnTo>
                    <a:pt x="11772" y="88531"/>
                  </a:lnTo>
                  <a:lnTo>
                    <a:pt x="11252" y="88265"/>
                  </a:lnTo>
                  <a:lnTo>
                    <a:pt x="10960" y="88150"/>
                  </a:lnTo>
                  <a:lnTo>
                    <a:pt x="10718" y="88011"/>
                  </a:lnTo>
                  <a:lnTo>
                    <a:pt x="9740" y="87414"/>
                  </a:lnTo>
                  <a:lnTo>
                    <a:pt x="9410" y="87172"/>
                  </a:lnTo>
                  <a:lnTo>
                    <a:pt x="9271" y="87109"/>
                  </a:lnTo>
                  <a:lnTo>
                    <a:pt x="8699" y="86652"/>
                  </a:lnTo>
                  <a:lnTo>
                    <a:pt x="8267" y="86347"/>
                  </a:lnTo>
                  <a:lnTo>
                    <a:pt x="8026" y="86118"/>
                  </a:lnTo>
                  <a:lnTo>
                    <a:pt x="7772" y="85928"/>
                  </a:lnTo>
                  <a:lnTo>
                    <a:pt x="6781" y="84924"/>
                  </a:lnTo>
                  <a:lnTo>
                    <a:pt x="6642" y="84772"/>
                  </a:lnTo>
                  <a:lnTo>
                    <a:pt x="6502" y="84594"/>
                  </a:lnTo>
                  <a:lnTo>
                    <a:pt x="6311" y="84366"/>
                  </a:lnTo>
                  <a:lnTo>
                    <a:pt x="6261" y="84239"/>
                  </a:lnTo>
                  <a:lnTo>
                    <a:pt x="6070" y="83997"/>
                  </a:lnTo>
                  <a:lnTo>
                    <a:pt x="5765" y="83566"/>
                  </a:lnTo>
                  <a:lnTo>
                    <a:pt x="5638" y="83375"/>
                  </a:lnTo>
                  <a:lnTo>
                    <a:pt x="5321" y="82715"/>
                  </a:lnTo>
                  <a:lnTo>
                    <a:pt x="5245" y="82511"/>
                  </a:lnTo>
                  <a:lnTo>
                    <a:pt x="5130" y="82219"/>
                  </a:lnTo>
                  <a:lnTo>
                    <a:pt x="5067" y="82016"/>
                  </a:lnTo>
                  <a:lnTo>
                    <a:pt x="5054" y="81851"/>
                  </a:lnTo>
                  <a:lnTo>
                    <a:pt x="5029" y="81724"/>
                  </a:lnTo>
                  <a:lnTo>
                    <a:pt x="4978" y="81483"/>
                  </a:lnTo>
                  <a:lnTo>
                    <a:pt x="4978" y="81292"/>
                  </a:lnTo>
                  <a:lnTo>
                    <a:pt x="4978" y="81051"/>
                  </a:lnTo>
                  <a:lnTo>
                    <a:pt x="4610" y="65646"/>
                  </a:lnTo>
                  <a:lnTo>
                    <a:pt x="3505" y="16256"/>
                  </a:lnTo>
                  <a:lnTo>
                    <a:pt x="3530" y="16078"/>
                  </a:lnTo>
                  <a:lnTo>
                    <a:pt x="3543" y="15443"/>
                  </a:lnTo>
                  <a:lnTo>
                    <a:pt x="16700" y="6159"/>
                  </a:lnTo>
                  <a:lnTo>
                    <a:pt x="17094" y="6096"/>
                  </a:lnTo>
                  <a:lnTo>
                    <a:pt x="18313" y="5880"/>
                  </a:lnTo>
                  <a:lnTo>
                    <a:pt x="19964" y="5499"/>
                  </a:lnTo>
                  <a:lnTo>
                    <a:pt x="21043" y="5232"/>
                  </a:lnTo>
                  <a:lnTo>
                    <a:pt x="21463" y="5092"/>
                  </a:lnTo>
                  <a:lnTo>
                    <a:pt x="22364" y="4826"/>
                  </a:lnTo>
                  <a:lnTo>
                    <a:pt x="23012" y="4597"/>
                  </a:lnTo>
                  <a:lnTo>
                    <a:pt x="23228" y="4533"/>
                  </a:lnTo>
                  <a:lnTo>
                    <a:pt x="33769" y="3517"/>
                  </a:lnTo>
                  <a:lnTo>
                    <a:pt x="34531" y="3517"/>
                  </a:lnTo>
                  <a:lnTo>
                    <a:pt x="66167" y="21526"/>
                  </a:lnTo>
                  <a:lnTo>
                    <a:pt x="66167" y="8826"/>
                  </a:lnTo>
                  <a:lnTo>
                    <a:pt x="36258" y="0"/>
                  </a:lnTo>
                  <a:lnTo>
                    <a:pt x="34518" y="25"/>
                  </a:lnTo>
                  <a:lnTo>
                    <a:pt x="33337" y="0"/>
                  </a:lnTo>
                  <a:lnTo>
                    <a:pt x="32943" y="25"/>
                  </a:lnTo>
                  <a:lnTo>
                    <a:pt x="32156" y="38"/>
                  </a:lnTo>
                  <a:lnTo>
                    <a:pt x="29857" y="165"/>
                  </a:lnTo>
                  <a:lnTo>
                    <a:pt x="25730" y="558"/>
                  </a:lnTo>
                  <a:lnTo>
                    <a:pt x="25387" y="622"/>
                  </a:lnTo>
                  <a:lnTo>
                    <a:pt x="25006" y="660"/>
                  </a:lnTo>
                  <a:lnTo>
                    <a:pt x="22529" y="1054"/>
                  </a:lnTo>
                  <a:lnTo>
                    <a:pt x="22212" y="1143"/>
                  </a:lnTo>
                  <a:lnTo>
                    <a:pt x="22034" y="1193"/>
                  </a:lnTo>
                  <a:lnTo>
                    <a:pt x="21831" y="1282"/>
                  </a:lnTo>
                  <a:lnTo>
                    <a:pt x="21640" y="1333"/>
                  </a:lnTo>
                  <a:lnTo>
                    <a:pt x="21069" y="1536"/>
                  </a:lnTo>
                  <a:lnTo>
                    <a:pt x="20675" y="1625"/>
                  </a:lnTo>
                  <a:lnTo>
                    <a:pt x="20485" y="1714"/>
                  </a:lnTo>
                  <a:lnTo>
                    <a:pt x="20307" y="1778"/>
                  </a:lnTo>
                  <a:lnTo>
                    <a:pt x="20091" y="1816"/>
                  </a:lnTo>
                  <a:lnTo>
                    <a:pt x="19926" y="1879"/>
                  </a:lnTo>
                  <a:lnTo>
                    <a:pt x="18376" y="2273"/>
                  </a:lnTo>
                  <a:lnTo>
                    <a:pt x="16548" y="2616"/>
                  </a:lnTo>
                  <a:lnTo>
                    <a:pt x="16395" y="2641"/>
                  </a:lnTo>
                  <a:lnTo>
                    <a:pt x="16205" y="2667"/>
                  </a:lnTo>
                  <a:lnTo>
                    <a:pt x="15989" y="2679"/>
                  </a:lnTo>
                  <a:lnTo>
                    <a:pt x="15328" y="2806"/>
                  </a:lnTo>
                  <a:lnTo>
                    <a:pt x="15151" y="2819"/>
                  </a:lnTo>
                  <a:lnTo>
                    <a:pt x="15024" y="2844"/>
                  </a:lnTo>
                  <a:lnTo>
                    <a:pt x="14859" y="2882"/>
                  </a:lnTo>
                  <a:lnTo>
                    <a:pt x="14439" y="3009"/>
                  </a:lnTo>
                  <a:lnTo>
                    <a:pt x="0" y="15582"/>
                  </a:lnTo>
                  <a:lnTo>
                    <a:pt x="0" y="15938"/>
                  </a:lnTo>
                  <a:lnTo>
                    <a:pt x="0" y="16141"/>
                  </a:lnTo>
                  <a:lnTo>
                    <a:pt x="0" y="16370"/>
                  </a:lnTo>
                  <a:lnTo>
                    <a:pt x="1104" y="65722"/>
                  </a:lnTo>
                  <a:lnTo>
                    <a:pt x="1435" y="81343"/>
                  </a:lnTo>
                  <a:lnTo>
                    <a:pt x="1435" y="81559"/>
                  </a:lnTo>
                  <a:lnTo>
                    <a:pt x="1435" y="81749"/>
                  </a:lnTo>
                  <a:lnTo>
                    <a:pt x="1549" y="82511"/>
                  </a:lnTo>
                  <a:lnTo>
                    <a:pt x="1587" y="82677"/>
                  </a:lnTo>
                  <a:lnTo>
                    <a:pt x="1739" y="83248"/>
                  </a:lnTo>
                  <a:lnTo>
                    <a:pt x="1828" y="83439"/>
                  </a:lnTo>
                  <a:lnTo>
                    <a:pt x="1879" y="83604"/>
                  </a:lnTo>
                  <a:lnTo>
                    <a:pt x="1917" y="83781"/>
                  </a:lnTo>
                  <a:lnTo>
                    <a:pt x="2324" y="84632"/>
                  </a:lnTo>
                  <a:lnTo>
                    <a:pt x="2400" y="84823"/>
                  </a:lnTo>
                  <a:lnTo>
                    <a:pt x="2501" y="84975"/>
                  </a:lnTo>
                  <a:lnTo>
                    <a:pt x="2590" y="85128"/>
                  </a:lnTo>
                  <a:lnTo>
                    <a:pt x="2781" y="85471"/>
                  </a:lnTo>
                  <a:lnTo>
                    <a:pt x="3086" y="85915"/>
                  </a:lnTo>
                  <a:lnTo>
                    <a:pt x="3175" y="86093"/>
                  </a:lnTo>
                  <a:lnTo>
                    <a:pt x="3314" y="86220"/>
                  </a:lnTo>
                  <a:lnTo>
                    <a:pt x="3530" y="86525"/>
                  </a:lnTo>
                  <a:lnTo>
                    <a:pt x="3657" y="86652"/>
                  </a:lnTo>
                  <a:lnTo>
                    <a:pt x="3784" y="86804"/>
                  </a:lnTo>
                  <a:lnTo>
                    <a:pt x="4038" y="87172"/>
                  </a:lnTo>
                  <a:lnTo>
                    <a:pt x="4673" y="87845"/>
                  </a:lnTo>
                  <a:lnTo>
                    <a:pt x="5753" y="88823"/>
                  </a:lnTo>
                  <a:lnTo>
                    <a:pt x="5892" y="88963"/>
                  </a:lnTo>
                  <a:lnTo>
                    <a:pt x="6197" y="89230"/>
                  </a:lnTo>
                  <a:lnTo>
                    <a:pt x="6388" y="89331"/>
                  </a:lnTo>
                  <a:lnTo>
                    <a:pt x="7239" y="89992"/>
                  </a:lnTo>
                  <a:lnTo>
                    <a:pt x="7886" y="90411"/>
                  </a:lnTo>
                  <a:lnTo>
                    <a:pt x="9004" y="91084"/>
                  </a:lnTo>
                  <a:lnTo>
                    <a:pt x="9131" y="91147"/>
                  </a:lnTo>
                  <a:lnTo>
                    <a:pt x="9309" y="91249"/>
                  </a:lnTo>
                  <a:lnTo>
                    <a:pt x="9613" y="91401"/>
                  </a:lnTo>
                  <a:lnTo>
                    <a:pt x="9880" y="91567"/>
                  </a:lnTo>
                  <a:lnTo>
                    <a:pt x="10198" y="91706"/>
                  </a:lnTo>
                  <a:lnTo>
                    <a:pt x="10502" y="91871"/>
                  </a:lnTo>
                  <a:lnTo>
                    <a:pt x="10833" y="91973"/>
                  </a:lnTo>
                  <a:lnTo>
                    <a:pt x="11112" y="92163"/>
                  </a:lnTo>
                  <a:lnTo>
                    <a:pt x="11442" y="92278"/>
                  </a:lnTo>
                  <a:lnTo>
                    <a:pt x="11772" y="92417"/>
                  </a:lnTo>
                  <a:lnTo>
                    <a:pt x="12065" y="92557"/>
                  </a:lnTo>
                  <a:lnTo>
                    <a:pt x="12700" y="92837"/>
                  </a:lnTo>
                  <a:lnTo>
                    <a:pt x="13728" y="93205"/>
                  </a:lnTo>
                  <a:lnTo>
                    <a:pt x="14046" y="93357"/>
                  </a:lnTo>
                  <a:lnTo>
                    <a:pt x="14198" y="93408"/>
                  </a:lnTo>
                  <a:lnTo>
                    <a:pt x="14579" y="93548"/>
                  </a:lnTo>
                  <a:lnTo>
                    <a:pt x="14808" y="93599"/>
                  </a:lnTo>
                  <a:lnTo>
                    <a:pt x="15049" y="93687"/>
                  </a:lnTo>
                  <a:lnTo>
                    <a:pt x="15240" y="93738"/>
                  </a:lnTo>
                  <a:lnTo>
                    <a:pt x="15633" y="93891"/>
                  </a:lnTo>
                  <a:lnTo>
                    <a:pt x="15938" y="93967"/>
                  </a:lnTo>
                  <a:lnTo>
                    <a:pt x="16230" y="94081"/>
                  </a:lnTo>
                  <a:lnTo>
                    <a:pt x="17767" y="94500"/>
                  </a:lnTo>
                  <a:lnTo>
                    <a:pt x="18199" y="94640"/>
                  </a:lnTo>
                  <a:lnTo>
                    <a:pt x="18719" y="94754"/>
                  </a:lnTo>
                  <a:lnTo>
                    <a:pt x="19354" y="94945"/>
                  </a:lnTo>
                  <a:lnTo>
                    <a:pt x="20053" y="95097"/>
                  </a:lnTo>
                  <a:lnTo>
                    <a:pt x="20231" y="95135"/>
                  </a:lnTo>
                  <a:lnTo>
                    <a:pt x="20421" y="95173"/>
                  </a:lnTo>
                  <a:lnTo>
                    <a:pt x="20637" y="95211"/>
                  </a:lnTo>
                  <a:lnTo>
                    <a:pt x="20853" y="95275"/>
                  </a:lnTo>
                  <a:lnTo>
                    <a:pt x="21247" y="95351"/>
                  </a:lnTo>
                  <a:lnTo>
                    <a:pt x="21463" y="95415"/>
                  </a:lnTo>
                  <a:lnTo>
                    <a:pt x="21678" y="95453"/>
                  </a:lnTo>
                  <a:lnTo>
                    <a:pt x="22313" y="95580"/>
                  </a:lnTo>
                  <a:lnTo>
                    <a:pt x="23266" y="95732"/>
                  </a:lnTo>
                  <a:lnTo>
                    <a:pt x="23596" y="95808"/>
                  </a:lnTo>
                  <a:lnTo>
                    <a:pt x="23926" y="95846"/>
                  </a:lnTo>
                  <a:lnTo>
                    <a:pt x="24244" y="95910"/>
                  </a:lnTo>
                  <a:lnTo>
                    <a:pt x="24917" y="95986"/>
                  </a:lnTo>
                  <a:lnTo>
                    <a:pt x="25908" y="96139"/>
                  </a:lnTo>
                  <a:lnTo>
                    <a:pt x="26555" y="96227"/>
                  </a:lnTo>
                  <a:lnTo>
                    <a:pt x="26898" y="96240"/>
                  </a:lnTo>
                  <a:lnTo>
                    <a:pt x="27127" y="96278"/>
                  </a:lnTo>
                  <a:lnTo>
                    <a:pt x="27343" y="96304"/>
                  </a:lnTo>
                  <a:lnTo>
                    <a:pt x="27800" y="96380"/>
                  </a:lnTo>
                  <a:lnTo>
                    <a:pt x="28054" y="96431"/>
                  </a:lnTo>
                  <a:lnTo>
                    <a:pt x="28321" y="96443"/>
                  </a:lnTo>
                  <a:lnTo>
                    <a:pt x="28562" y="96469"/>
                  </a:lnTo>
                  <a:lnTo>
                    <a:pt x="28841" y="96507"/>
                  </a:lnTo>
                  <a:lnTo>
                    <a:pt x="30226" y="96634"/>
                  </a:lnTo>
                  <a:lnTo>
                    <a:pt x="30670" y="96647"/>
                  </a:lnTo>
                  <a:lnTo>
                    <a:pt x="31584" y="96723"/>
                  </a:lnTo>
                  <a:lnTo>
                    <a:pt x="33477" y="96799"/>
                  </a:lnTo>
                  <a:lnTo>
                    <a:pt x="33972" y="96799"/>
                  </a:lnTo>
                  <a:lnTo>
                    <a:pt x="34442" y="96824"/>
                  </a:lnTo>
                  <a:lnTo>
                    <a:pt x="36360" y="96837"/>
                  </a:lnTo>
                  <a:lnTo>
                    <a:pt x="43942" y="96240"/>
                  </a:lnTo>
                  <a:lnTo>
                    <a:pt x="44170" y="96227"/>
                  </a:lnTo>
                  <a:lnTo>
                    <a:pt x="45059" y="96088"/>
                  </a:lnTo>
                  <a:lnTo>
                    <a:pt x="45783" y="95948"/>
                  </a:lnTo>
                  <a:lnTo>
                    <a:pt x="46024" y="95885"/>
                  </a:lnTo>
                  <a:lnTo>
                    <a:pt x="47929" y="95542"/>
                  </a:lnTo>
                  <a:lnTo>
                    <a:pt x="48234" y="95453"/>
                  </a:lnTo>
                  <a:lnTo>
                    <a:pt x="48552" y="95415"/>
                  </a:lnTo>
                  <a:lnTo>
                    <a:pt x="49174" y="95250"/>
                  </a:lnTo>
                  <a:lnTo>
                    <a:pt x="49822" y="95135"/>
                  </a:lnTo>
                  <a:lnTo>
                    <a:pt x="51028" y="94805"/>
                  </a:lnTo>
                  <a:lnTo>
                    <a:pt x="51511" y="94653"/>
                  </a:lnTo>
                  <a:lnTo>
                    <a:pt x="52197" y="94488"/>
                  </a:lnTo>
                  <a:lnTo>
                    <a:pt x="52425" y="94399"/>
                  </a:lnTo>
                  <a:lnTo>
                    <a:pt x="52844" y="94284"/>
                  </a:lnTo>
                  <a:lnTo>
                    <a:pt x="53022" y="94246"/>
                  </a:lnTo>
                  <a:lnTo>
                    <a:pt x="53263" y="94145"/>
                  </a:lnTo>
                  <a:lnTo>
                    <a:pt x="53543" y="94005"/>
                  </a:lnTo>
                  <a:lnTo>
                    <a:pt x="53759" y="93853"/>
                  </a:lnTo>
                  <a:lnTo>
                    <a:pt x="53886" y="93726"/>
                  </a:lnTo>
                  <a:lnTo>
                    <a:pt x="54013" y="93586"/>
                  </a:lnTo>
                  <a:lnTo>
                    <a:pt x="54114" y="93459"/>
                  </a:lnTo>
                  <a:lnTo>
                    <a:pt x="54267" y="93154"/>
                  </a:lnTo>
                  <a:lnTo>
                    <a:pt x="54279" y="92989"/>
                  </a:lnTo>
                  <a:lnTo>
                    <a:pt x="54330" y="92837"/>
                  </a:lnTo>
                  <a:lnTo>
                    <a:pt x="54356" y="92659"/>
                  </a:lnTo>
                  <a:lnTo>
                    <a:pt x="54356" y="92494"/>
                  </a:lnTo>
                  <a:lnTo>
                    <a:pt x="54317" y="92316"/>
                  </a:lnTo>
                  <a:lnTo>
                    <a:pt x="53441" y="45580"/>
                  </a:lnTo>
                  <a:lnTo>
                    <a:pt x="53987" y="46342"/>
                  </a:lnTo>
                  <a:lnTo>
                    <a:pt x="54330" y="46774"/>
                  </a:lnTo>
                  <a:lnTo>
                    <a:pt x="54483" y="46990"/>
                  </a:lnTo>
                  <a:lnTo>
                    <a:pt x="54660" y="47193"/>
                  </a:lnTo>
                  <a:lnTo>
                    <a:pt x="54825" y="47421"/>
                  </a:lnTo>
                  <a:lnTo>
                    <a:pt x="55829" y="48615"/>
                  </a:lnTo>
                  <a:lnTo>
                    <a:pt x="56019" y="48818"/>
                  </a:lnTo>
                  <a:lnTo>
                    <a:pt x="56172" y="49022"/>
                  </a:lnTo>
                  <a:lnTo>
                    <a:pt x="57010" y="49911"/>
                  </a:lnTo>
                  <a:lnTo>
                    <a:pt x="57340" y="50241"/>
                  </a:lnTo>
                  <a:lnTo>
                    <a:pt x="57556" y="50469"/>
                  </a:lnTo>
                  <a:lnTo>
                    <a:pt x="57632" y="50596"/>
                  </a:lnTo>
                  <a:lnTo>
                    <a:pt x="57962" y="50888"/>
                  </a:lnTo>
                  <a:lnTo>
                    <a:pt x="58229" y="51168"/>
                  </a:lnTo>
                  <a:lnTo>
                    <a:pt x="58381" y="51295"/>
                  </a:lnTo>
                  <a:lnTo>
                    <a:pt x="58521" y="51460"/>
                  </a:lnTo>
                  <a:lnTo>
                    <a:pt x="58648" y="51587"/>
                  </a:lnTo>
                  <a:lnTo>
                    <a:pt x="58801" y="51714"/>
                  </a:lnTo>
                  <a:lnTo>
                    <a:pt x="59093" y="51993"/>
                  </a:lnTo>
                  <a:lnTo>
                    <a:pt x="59245" y="52120"/>
                  </a:lnTo>
                  <a:lnTo>
                    <a:pt x="59499" y="52374"/>
                  </a:lnTo>
                  <a:lnTo>
                    <a:pt x="59639" y="52489"/>
                  </a:lnTo>
                  <a:lnTo>
                    <a:pt x="59893" y="52755"/>
                  </a:lnTo>
                  <a:lnTo>
                    <a:pt x="60020" y="52844"/>
                  </a:lnTo>
                  <a:lnTo>
                    <a:pt x="60147" y="52959"/>
                  </a:lnTo>
                  <a:lnTo>
                    <a:pt x="60286" y="53073"/>
                  </a:lnTo>
                  <a:lnTo>
                    <a:pt x="60629" y="53289"/>
                  </a:lnTo>
                  <a:lnTo>
                    <a:pt x="60807" y="53340"/>
                  </a:lnTo>
                  <a:lnTo>
                    <a:pt x="61036" y="53390"/>
                  </a:lnTo>
                  <a:lnTo>
                    <a:pt x="61252" y="53416"/>
                  </a:lnTo>
                  <a:lnTo>
                    <a:pt x="61429" y="53416"/>
                  </a:lnTo>
                  <a:lnTo>
                    <a:pt x="61582" y="53403"/>
                  </a:lnTo>
                  <a:lnTo>
                    <a:pt x="61747" y="53365"/>
                  </a:lnTo>
                  <a:lnTo>
                    <a:pt x="62077" y="53251"/>
                  </a:lnTo>
                  <a:lnTo>
                    <a:pt x="62217" y="53149"/>
                  </a:lnTo>
                  <a:lnTo>
                    <a:pt x="62369" y="53047"/>
                  </a:lnTo>
                  <a:lnTo>
                    <a:pt x="62496" y="52920"/>
                  </a:lnTo>
                  <a:lnTo>
                    <a:pt x="62623" y="52806"/>
                  </a:lnTo>
                  <a:lnTo>
                    <a:pt x="69761" y="43954"/>
                  </a:lnTo>
                  <a:lnTo>
                    <a:pt x="69989" y="43726"/>
                  </a:lnTo>
                  <a:lnTo>
                    <a:pt x="70154" y="43446"/>
                  </a:lnTo>
                  <a:lnTo>
                    <a:pt x="70231" y="43256"/>
                  </a:lnTo>
                  <a:lnTo>
                    <a:pt x="70281" y="43103"/>
                  </a:lnTo>
                  <a:lnTo>
                    <a:pt x="70332" y="42926"/>
                  </a:lnTo>
                  <a:lnTo>
                    <a:pt x="70358" y="42748"/>
                  </a:lnTo>
                  <a:lnTo>
                    <a:pt x="70358" y="42595"/>
                  </a:lnTo>
                  <a:lnTo>
                    <a:pt x="70332" y="42405"/>
                  </a:lnTo>
                  <a:lnTo>
                    <a:pt x="70281" y="42265"/>
                  </a:lnTo>
                  <a:lnTo>
                    <a:pt x="70256" y="42113"/>
                  </a:lnTo>
                  <a:lnTo>
                    <a:pt x="70180" y="41960"/>
                  </a:lnTo>
                  <a:lnTo>
                    <a:pt x="70116" y="41833"/>
                  </a:lnTo>
                  <a:lnTo>
                    <a:pt x="70015" y="41668"/>
                  </a:lnTo>
                  <a:lnTo>
                    <a:pt x="69710" y="41363"/>
                  </a:lnTo>
                  <a:lnTo>
                    <a:pt x="69545" y="41211"/>
                  </a:lnTo>
                  <a:lnTo>
                    <a:pt x="69215" y="40881"/>
                  </a:lnTo>
                  <a:lnTo>
                    <a:pt x="68478" y="40208"/>
                  </a:lnTo>
                  <a:lnTo>
                    <a:pt x="68046" y="39751"/>
                  </a:lnTo>
                  <a:lnTo>
                    <a:pt x="67830" y="39547"/>
                  </a:lnTo>
                  <a:lnTo>
                    <a:pt x="67627" y="39331"/>
                  </a:lnTo>
                  <a:lnTo>
                    <a:pt x="67462" y="39128"/>
                  </a:lnTo>
                  <a:lnTo>
                    <a:pt x="67259" y="38938"/>
                  </a:lnTo>
                  <a:lnTo>
                    <a:pt x="66916" y="38531"/>
                  </a:lnTo>
                  <a:lnTo>
                    <a:pt x="66738" y="38341"/>
                  </a:lnTo>
                  <a:lnTo>
                    <a:pt x="66294" y="37769"/>
                  </a:lnTo>
                  <a:lnTo>
                    <a:pt x="66167" y="37642"/>
                  </a:lnTo>
                  <a:lnTo>
                    <a:pt x="83261" y="18122"/>
                  </a:lnTo>
                  <a:lnTo>
                    <a:pt x="83235" y="17081"/>
                  </a:lnTo>
                  <a:lnTo>
                    <a:pt x="83235" y="16675"/>
                  </a:lnTo>
                  <a:lnTo>
                    <a:pt x="83312" y="16446"/>
                  </a:lnTo>
                  <a:lnTo>
                    <a:pt x="89204" y="15417"/>
                  </a:lnTo>
                  <a:lnTo>
                    <a:pt x="91249" y="15417"/>
                  </a:lnTo>
                  <a:lnTo>
                    <a:pt x="92684" y="15481"/>
                  </a:lnTo>
                  <a:lnTo>
                    <a:pt x="94018" y="15519"/>
                  </a:lnTo>
                  <a:lnTo>
                    <a:pt x="94399" y="15570"/>
                  </a:lnTo>
                  <a:lnTo>
                    <a:pt x="95732" y="15646"/>
                  </a:lnTo>
                  <a:lnTo>
                    <a:pt x="95935" y="15646"/>
                  </a:lnTo>
                  <a:lnTo>
                    <a:pt x="96151" y="15621"/>
                  </a:lnTo>
                  <a:lnTo>
                    <a:pt x="96507" y="15544"/>
                  </a:lnTo>
                  <a:lnTo>
                    <a:pt x="96647" y="15481"/>
                  </a:lnTo>
                  <a:lnTo>
                    <a:pt x="96799" y="15379"/>
                  </a:lnTo>
                  <a:lnTo>
                    <a:pt x="96951" y="15290"/>
                  </a:lnTo>
                  <a:lnTo>
                    <a:pt x="97078" y="15189"/>
                  </a:lnTo>
                  <a:lnTo>
                    <a:pt x="97294" y="14922"/>
                  </a:lnTo>
                  <a:lnTo>
                    <a:pt x="97447" y="14655"/>
                  </a:lnTo>
                  <a:lnTo>
                    <a:pt x="97497" y="14478"/>
                  </a:lnTo>
                  <a:lnTo>
                    <a:pt x="97599" y="14160"/>
                  </a:lnTo>
                  <a:lnTo>
                    <a:pt x="97599" y="136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262858" y="6327850"/>
              <a:ext cx="126364" cy="123189"/>
            </a:xfrm>
            <a:custGeom>
              <a:avLst/>
              <a:gdLst/>
              <a:ahLst/>
              <a:cxnLst/>
              <a:rect l="l" t="t" r="r" b="b"/>
              <a:pathLst>
                <a:path w="126364" h="123189">
                  <a:moveTo>
                    <a:pt x="19240" y="41567"/>
                  </a:moveTo>
                  <a:lnTo>
                    <a:pt x="19151" y="41783"/>
                  </a:lnTo>
                  <a:lnTo>
                    <a:pt x="18745" y="42811"/>
                  </a:lnTo>
                  <a:lnTo>
                    <a:pt x="19011" y="42494"/>
                  </a:lnTo>
                  <a:lnTo>
                    <a:pt x="19164" y="42164"/>
                  </a:lnTo>
                  <a:lnTo>
                    <a:pt x="19240" y="41567"/>
                  </a:lnTo>
                  <a:close/>
                </a:path>
                <a:path w="126364" h="123189">
                  <a:moveTo>
                    <a:pt x="60515" y="16840"/>
                  </a:moveTo>
                  <a:lnTo>
                    <a:pt x="56972" y="6972"/>
                  </a:lnTo>
                  <a:lnTo>
                    <a:pt x="56972" y="18008"/>
                  </a:lnTo>
                  <a:lnTo>
                    <a:pt x="56908" y="18529"/>
                  </a:lnTo>
                  <a:lnTo>
                    <a:pt x="56718" y="19545"/>
                  </a:lnTo>
                  <a:lnTo>
                    <a:pt x="56400" y="20510"/>
                  </a:lnTo>
                  <a:lnTo>
                    <a:pt x="56146" y="21082"/>
                  </a:lnTo>
                  <a:lnTo>
                    <a:pt x="56045" y="21336"/>
                  </a:lnTo>
                  <a:lnTo>
                    <a:pt x="55753" y="21818"/>
                  </a:lnTo>
                  <a:lnTo>
                    <a:pt x="55626" y="22059"/>
                  </a:lnTo>
                  <a:lnTo>
                    <a:pt x="55308" y="22466"/>
                  </a:lnTo>
                  <a:lnTo>
                    <a:pt x="55156" y="22694"/>
                  </a:lnTo>
                  <a:lnTo>
                    <a:pt x="54635" y="23291"/>
                  </a:lnTo>
                  <a:lnTo>
                    <a:pt x="54432" y="23456"/>
                  </a:lnTo>
                  <a:lnTo>
                    <a:pt x="54241" y="23660"/>
                  </a:lnTo>
                  <a:lnTo>
                    <a:pt x="49872" y="26136"/>
                  </a:lnTo>
                  <a:lnTo>
                    <a:pt x="49695" y="26200"/>
                  </a:lnTo>
                  <a:lnTo>
                    <a:pt x="49491" y="26289"/>
                  </a:lnTo>
                  <a:lnTo>
                    <a:pt x="48933" y="26466"/>
                  </a:lnTo>
                  <a:lnTo>
                    <a:pt x="48729" y="26543"/>
                  </a:lnTo>
                  <a:lnTo>
                    <a:pt x="48336" y="26631"/>
                  </a:lnTo>
                  <a:lnTo>
                    <a:pt x="48145" y="26720"/>
                  </a:lnTo>
                  <a:lnTo>
                    <a:pt x="47967" y="26784"/>
                  </a:lnTo>
                  <a:lnTo>
                    <a:pt x="47752" y="26822"/>
                  </a:lnTo>
                  <a:lnTo>
                    <a:pt x="47586" y="26885"/>
                  </a:lnTo>
                  <a:lnTo>
                    <a:pt x="46037" y="27279"/>
                  </a:lnTo>
                  <a:lnTo>
                    <a:pt x="44208" y="27622"/>
                  </a:lnTo>
                  <a:lnTo>
                    <a:pt x="44056" y="27647"/>
                  </a:lnTo>
                  <a:lnTo>
                    <a:pt x="43865" y="27673"/>
                  </a:lnTo>
                  <a:lnTo>
                    <a:pt x="43649" y="27686"/>
                  </a:lnTo>
                  <a:lnTo>
                    <a:pt x="42849" y="27825"/>
                  </a:lnTo>
                  <a:lnTo>
                    <a:pt x="42710" y="27825"/>
                  </a:lnTo>
                  <a:lnTo>
                    <a:pt x="42506" y="27876"/>
                  </a:lnTo>
                  <a:lnTo>
                    <a:pt x="42278" y="27889"/>
                  </a:lnTo>
                  <a:lnTo>
                    <a:pt x="40119" y="28219"/>
                  </a:lnTo>
                  <a:lnTo>
                    <a:pt x="37020" y="28740"/>
                  </a:lnTo>
                  <a:lnTo>
                    <a:pt x="28549" y="31978"/>
                  </a:lnTo>
                  <a:lnTo>
                    <a:pt x="28549" y="107188"/>
                  </a:lnTo>
                  <a:lnTo>
                    <a:pt x="28549" y="108458"/>
                  </a:lnTo>
                  <a:lnTo>
                    <a:pt x="28524" y="108877"/>
                  </a:lnTo>
                  <a:lnTo>
                    <a:pt x="28524" y="109042"/>
                  </a:lnTo>
                  <a:lnTo>
                    <a:pt x="28486" y="109245"/>
                  </a:lnTo>
                  <a:lnTo>
                    <a:pt x="28422" y="109778"/>
                  </a:lnTo>
                  <a:lnTo>
                    <a:pt x="28371" y="109982"/>
                  </a:lnTo>
                  <a:lnTo>
                    <a:pt x="28321" y="110324"/>
                  </a:lnTo>
                  <a:lnTo>
                    <a:pt x="28270" y="110502"/>
                  </a:lnTo>
                  <a:lnTo>
                    <a:pt x="28244" y="110655"/>
                  </a:lnTo>
                  <a:lnTo>
                    <a:pt x="28143" y="110998"/>
                  </a:lnTo>
                  <a:lnTo>
                    <a:pt x="27990" y="111455"/>
                  </a:lnTo>
                  <a:lnTo>
                    <a:pt x="27952" y="111620"/>
                  </a:lnTo>
                  <a:lnTo>
                    <a:pt x="27876" y="111747"/>
                  </a:lnTo>
                  <a:lnTo>
                    <a:pt x="27851" y="111887"/>
                  </a:lnTo>
                  <a:lnTo>
                    <a:pt x="27774" y="112052"/>
                  </a:lnTo>
                  <a:lnTo>
                    <a:pt x="27571" y="112458"/>
                  </a:lnTo>
                  <a:lnTo>
                    <a:pt x="27406" y="112877"/>
                  </a:lnTo>
                  <a:lnTo>
                    <a:pt x="27266" y="113080"/>
                  </a:lnTo>
                  <a:lnTo>
                    <a:pt x="27101" y="113436"/>
                  </a:lnTo>
                  <a:lnTo>
                    <a:pt x="26962" y="113601"/>
                  </a:lnTo>
                  <a:lnTo>
                    <a:pt x="26682" y="114096"/>
                  </a:lnTo>
                  <a:lnTo>
                    <a:pt x="26479" y="114388"/>
                  </a:lnTo>
                  <a:lnTo>
                    <a:pt x="26238" y="114668"/>
                  </a:lnTo>
                  <a:lnTo>
                    <a:pt x="21869" y="117563"/>
                  </a:lnTo>
                  <a:lnTo>
                    <a:pt x="21501" y="117716"/>
                  </a:lnTo>
                  <a:lnTo>
                    <a:pt x="20535" y="118033"/>
                  </a:lnTo>
                  <a:lnTo>
                    <a:pt x="20154" y="118110"/>
                  </a:lnTo>
                  <a:lnTo>
                    <a:pt x="19443" y="118313"/>
                  </a:lnTo>
                  <a:lnTo>
                    <a:pt x="12573" y="119087"/>
                  </a:lnTo>
                  <a:lnTo>
                    <a:pt x="7543" y="119087"/>
                  </a:lnTo>
                  <a:lnTo>
                    <a:pt x="5105" y="118986"/>
                  </a:lnTo>
                  <a:lnTo>
                    <a:pt x="4800" y="106883"/>
                  </a:lnTo>
                  <a:lnTo>
                    <a:pt x="4038" y="75692"/>
                  </a:lnTo>
                  <a:lnTo>
                    <a:pt x="3556" y="56273"/>
                  </a:lnTo>
                  <a:lnTo>
                    <a:pt x="7264" y="56451"/>
                  </a:lnTo>
                  <a:lnTo>
                    <a:pt x="10858" y="56464"/>
                  </a:lnTo>
                  <a:lnTo>
                    <a:pt x="15201" y="56197"/>
                  </a:lnTo>
                  <a:lnTo>
                    <a:pt x="27127" y="51003"/>
                  </a:lnTo>
                  <a:lnTo>
                    <a:pt x="28092" y="91109"/>
                  </a:lnTo>
                  <a:lnTo>
                    <a:pt x="28448" y="105816"/>
                  </a:lnTo>
                  <a:lnTo>
                    <a:pt x="28448" y="106006"/>
                  </a:lnTo>
                  <a:lnTo>
                    <a:pt x="28486" y="106489"/>
                  </a:lnTo>
                  <a:lnTo>
                    <a:pt x="28524" y="106730"/>
                  </a:lnTo>
                  <a:lnTo>
                    <a:pt x="28549" y="107188"/>
                  </a:lnTo>
                  <a:lnTo>
                    <a:pt x="28549" y="31978"/>
                  </a:lnTo>
                  <a:lnTo>
                    <a:pt x="26746" y="37172"/>
                  </a:lnTo>
                  <a:lnTo>
                    <a:pt x="26885" y="38989"/>
                  </a:lnTo>
                  <a:lnTo>
                    <a:pt x="26962" y="39636"/>
                  </a:lnTo>
                  <a:lnTo>
                    <a:pt x="26949" y="43002"/>
                  </a:lnTo>
                  <a:lnTo>
                    <a:pt x="26924" y="43383"/>
                  </a:lnTo>
                  <a:lnTo>
                    <a:pt x="26885" y="43599"/>
                  </a:lnTo>
                  <a:lnTo>
                    <a:pt x="26860" y="43827"/>
                  </a:lnTo>
                  <a:lnTo>
                    <a:pt x="26657" y="44615"/>
                  </a:lnTo>
                  <a:lnTo>
                    <a:pt x="26581" y="44792"/>
                  </a:lnTo>
                  <a:lnTo>
                    <a:pt x="26365" y="45542"/>
                  </a:lnTo>
                  <a:lnTo>
                    <a:pt x="26289" y="45707"/>
                  </a:lnTo>
                  <a:lnTo>
                    <a:pt x="26225" y="45885"/>
                  </a:lnTo>
                  <a:lnTo>
                    <a:pt x="26073" y="46164"/>
                  </a:lnTo>
                  <a:lnTo>
                    <a:pt x="25996" y="46367"/>
                  </a:lnTo>
                  <a:lnTo>
                    <a:pt x="25920" y="46507"/>
                  </a:lnTo>
                  <a:lnTo>
                    <a:pt x="25869" y="46634"/>
                  </a:lnTo>
                  <a:lnTo>
                    <a:pt x="25793" y="46824"/>
                  </a:lnTo>
                  <a:lnTo>
                    <a:pt x="25679" y="46964"/>
                  </a:lnTo>
                  <a:lnTo>
                    <a:pt x="25527" y="47231"/>
                  </a:lnTo>
                  <a:lnTo>
                    <a:pt x="25463" y="47396"/>
                  </a:lnTo>
                  <a:lnTo>
                    <a:pt x="25361" y="47536"/>
                  </a:lnTo>
                  <a:lnTo>
                    <a:pt x="25069" y="47993"/>
                  </a:lnTo>
                  <a:lnTo>
                    <a:pt x="24892" y="48221"/>
                  </a:lnTo>
                  <a:lnTo>
                    <a:pt x="24752" y="48387"/>
                  </a:lnTo>
                  <a:lnTo>
                    <a:pt x="7327" y="52920"/>
                  </a:lnTo>
                  <a:lnTo>
                    <a:pt x="3581" y="52743"/>
                  </a:lnTo>
                  <a:lnTo>
                    <a:pt x="3911" y="44450"/>
                  </a:lnTo>
                  <a:lnTo>
                    <a:pt x="5575" y="44526"/>
                  </a:lnTo>
                  <a:lnTo>
                    <a:pt x="8496" y="44589"/>
                  </a:lnTo>
                  <a:lnTo>
                    <a:pt x="11976" y="44551"/>
                  </a:lnTo>
                  <a:lnTo>
                    <a:pt x="12496" y="44500"/>
                  </a:lnTo>
                  <a:lnTo>
                    <a:pt x="12941" y="44488"/>
                  </a:lnTo>
                  <a:lnTo>
                    <a:pt x="14109" y="44386"/>
                  </a:lnTo>
                  <a:lnTo>
                    <a:pt x="15989" y="44081"/>
                  </a:lnTo>
                  <a:lnTo>
                    <a:pt x="16510" y="43954"/>
                  </a:lnTo>
                  <a:lnTo>
                    <a:pt x="16687" y="43929"/>
                  </a:lnTo>
                  <a:lnTo>
                    <a:pt x="17335" y="43688"/>
                  </a:lnTo>
                  <a:lnTo>
                    <a:pt x="17894" y="43459"/>
                  </a:lnTo>
                  <a:lnTo>
                    <a:pt x="18135" y="43294"/>
                  </a:lnTo>
                  <a:lnTo>
                    <a:pt x="18402" y="43129"/>
                  </a:lnTo>
                  <a:lnTo>
                    <a:pt x="18694" y="42900"/>
                  </a:lnTo>
                  <a:lnTo>
                    <a:pt x="19151" y="41783"/>
                  </a:lnTo>
                  <a:lnTo>
                    <a:pt x="19227" y="40881"/>
                  </a:lnTo>
                  <a:lnTo>
                    <a:pt x="19024" y="39103"/>
                  </a:lnTo>
                  <a:lnTo>
                    <a:pt x="18948" y="37236"/>
                  </a:lnTo>
                  <a:lnTo>
                    <a:pt x="41236" y="19583"/>
                  </a:lnTo>
                  <a:lnTo>
                    <a:pt x="42608" y="19380"/>
                  </a:lnTo>
                  <a:lnTo>
                    <a:pt x="42862" y="19342"/>
                  </a:lnTo>
                  <a:lnTo>
                    <a:pt x="43840" y="19177"/>
                  </a:lnTo>
                  <a:lnTo>
                    <a:pt x="44056" y="19164"/>
                  </a:lnTo>
                  <a:lnTo>
                    <a:pt x="44297" y="19100"/>
                  </a:lnTo>
                  <a:lnTo>
                    <a:pt x="44488" y="19062"/>
                  </a:lnTo>
                  <a:lnTo>
                    <a:pt x="44691" y="19050"/>
                  </a:lnTo>
                  <a:lnTo>
                    <a:pt x="44881" y="18986"/>
                  </a:lnTo>
                  <a:lnTo>
                    <a:pt x="45237" y="18897"/>
                  </a:lnTo>
                  <a:lnTo>
                    <a:pt x="45935" y="18745"/>
                  </a:lnTo>
                  <a:lnTo>
                    <a:pt x="46710" y="18491"/>
                  </a:lnTo>
                  <a:lnTo>
                    <a:pt x="46977" y="18389"/>
                  </a:lnTo>
                  <a:lnTo>
                    <a:pt x="47167" y="18300"/>
                  </a:lnTo>
                  <a:lnTo>
                    <a:pt x="47586" y="18161"/>
                  </a:lnTo>
                  <a:lnTo>
                    <a:pt x="47739" y="18072"/>
                  </a:lnTo>
                  <a:lnTo>
                    <a:pt x="48234" y="17729"/>
                  </a:lnTo>
                  <a:lnTo>
                    <a:pt x="48336" y="17602"/>
                  </a:lnTo>
                  <a:lnTo>
                    <a:pt x="48666" y="17043"/>
                  </a:lnTo>
                  <a:lnTo>
                    <a:pt x="48628" y="15925"/>
                  </a:lnTo>
                  <a:lnTo>
                    <a:pt x="48539" y="16116"/>
                  </a:lnTo>
                  <a:lnTo>
                    <a:pt x="48450" y="15430"/>
                  </a:lnTo>
                  <a:lnTo>
                    <a:pt x="48221" y="14897"/>
                  </a:lnTo>
                  <a:lnTo>
                    <a:pt x="47142" y="12903"/>
                  </a:lnTo>
                  <a:lnTo>
                    <a:pt x="46621" y="12103"/>
                  </a:lnTo>
                  <a:lnTo>
                    <a:pt x="46075" y="11214"/>
                  </a:lnTo>
                  <a:lnTo>
                    <a:pt x="44691" y="9182"/>
                  </a:lnTo>
                  <a:lnTo>
                    <a:pt x="50977" y="4292"/>
                  </a:lnTo>
                  <a:lnTo>
                    <a:pt x="51193" y="4572"/>
                  </a:lnTo>
                  <a:lnTo>
                    <a:pt x="56972" y="18008"/>
                  </a:lnTo>
                  <a:lnTo>
                    <a:pt x="56972" y="6972"/>
                  </a:lnTo>
                  <a:lnTo>
                    <a:pt x="56540" y="6223"/>
                  </a:lnTo>
                  <a:lnTo>
                    <a:pt x="54914" y="3771"/>
                  </a:lnTo>
                  <a:lnTo>
                    <a:pt x="54457" y="3175"/>
                  </a:lnTo>
                  <a:lnTo>
                    <a:pt x="54063" y="2552"/>
                  </a:lnTo>
                  <a:lnTo>
                    <a:pt x="52819" y="825"/>
                  </a:lnTo>
                  <a:lnTo>
                    <a:pt x="52730" y="698"/>
                  </a:lnTo>
                  <a:lnTo>
                    <a:pt x="52628" y="571"/>
                  </a:lnTo>
                  <a:lnTo>
                    <a:pt x="52501" y="469"/>
                  </a:lnTo>
                  <a:lnTo>
                    <a:pt x="52349" y="304"/>
                  </a:lnTo>
                  <a:lnTo>
                    <a:pt x="52209" y="203"/>
                  </a:lnTo>
                  <a:lnTo>
                    <a:pt x="52031" y="127"/>
                  </a:lnTo>
                  <a:lnTo>
                    <a:pt x="51879" y="76"/>
                  </a:lnTo>
                  <a:lnTo>
                    <a:pt x="51625" y="12"/>
                  </a:lnTo>
                  <a:lnTo>
                    <a:pt x="51460" y="0"/>
                  </a:lnTo>
                  <a:lnTo>
                    <a:pt x="51282" y="0"/>
                  </a:lnTo>
                  <a:lnTo>
                    <a:pt x="51142" y="12"/>
                  </a:lnTo>
                  <a:lnTo>
                    <a:pt x="50952" y="38"/>
                  </a:lnTo>
                  <a:lnTo>
                    <a:pt x="50736" y="114"/>
                  </a:lnTo>
                  <a:lnTo>
                    <a:pt x="50596" y="165"/>
                  </a:lnTo>
                  <a:lnTo>
                    <a:pt x="50444" y="241"/>
                  </a:lnTo>
                  <a:lnTo>
                    <a:pt x="50317" y="342"/>
                  </a:lnTo>
                  <a:lnTo>
                    <a:pt x="50177" y="444"/>
                  </a:lnTo>
                  <a:lnTo>
                    <a:pt x="41186" y="7454"/>
                  </a:lnTo>
                  <a:lnTo>
                    <a:pt x="41033" y="7581"/>
                  </a:lnTo>
                  <a:lnTo>
                    <a:pt x="40881" y="7734"/>
                  </a:lnTo>
                  <a:lnTo>
                    <a:pt x="40767" y="7886"/>
                  </a:lnTo>
                  <a:lnTo>
                    <a:pt x="40690" y="8051"/>
                  </a:lnTo>
                  <a:lnTo>
                    <a:pt x="40627" y="8204"/>
                  </a:lnTo>
                  <a:lnTo>
                    <a:pt x="40551" y="8369"/>
                  </a:lnTo>
                  <a:lnTo>
                    <a:pt x="40500" y="8636"/>
                  </a:lnTo>
                  <a:lnTo>
                    <a:pt x="40500" y="8864"/>
                  </a:lnTo>
                  <a:lnTo>
                    <a:pt x="40513" y="9156"/>
                  </a:lnTo>
                  <a:lnTo>
                    <a:pt x="40792" y="9791"/>
                  </a:lnTo>
                  <a:lnTo>
                    <a:pt x="40881" y="9918"/>
                  </a:lnTo>
                  <a:lnTo>
                    <a:pt x="40995" y="10058"/>
                  </a:lnTo>
                  <a:lnTo>
                    <a:pt x="43497" y="13728"/>
                  </a:lnTo>
                  <a:lnTo>
                    <a:pt x="43649" y="13982"/>
                  </a:lnTo>
                  <a:lnTo>
                    <a:pt x="43827" y="14224"/>
                  </a:lnTo>
                  <a:lnTo>
                    <a:pt x="44272" y="14947"/>
                  </a:lnTo>
                  <a:lnTo>
                    <a:pt x="44386" y="15189"/>
                  </a:lnTo>
                  <a:lnTo>
                    <a:pt x="44526" y="15455"/>
                  </a:lnTo>
                  <a:lnTo>
                    <a:pt x="44323" y="15481"/>
                  </a:lnTo>
                  <a:lnTo>
                    <a:pt x="44145" y="15519"/>
                  </a:lnTo>
                  <a:lnTo>
                    <a:pt x="43992" y="15570"/>
                  </a:lnTo>
                  <a:lnTo>
                    <a:pt x="43446" y="15684"/>
                  </a:lnTo>
                  <a:lnTo>
                    <a:pt x="42824" y="15786"/>
                  </a:lnTo>
                  <a:lnTo>
                    <a:pt x="42583" y="15811"/>
                  </a:lnTo>
                  <a:lnTo>
                    <a:pt x="42354" y="15875"/>
                  </a:lnTo>
                  <a:lnTo>
                    <a:pt x="42100" y="15887"/>
                  </a:lnTo>
                  <a:lnTo>
                    <a:pt x="41910" y="15925"/>
                  </a:lnTo>
                  <a:lnTo>
                    <a:pt x="40728" y="16078"/>
                  </a:lnTo>
                  <a:lnTo>
                    <a:pt x="40551" y="16116"/>
                  </a:lnTo>
                  <a:lnTo>
                    <a:pt x="39776" y="16243"/>
                  </a:lnTo>
                  <a:lnTo>
                    <a:pt x="36703" y="16700"/>
                  </a:lnTo>
                  <a:lnTo>
                    <a:pt x="34594" y="17068"/>
                  </a:lnTo>
                  <a:lnTo>
                    <a:pt x="15443" y="37350"/>
                  </a:lnTo>
                  <a:lnTo>
                    <a:pt x="15595" y="40119"/>
                  </a:lnTo>
                  <a:lnTo>
                    <a:pt x="15646" y="40513"/>
                  </a:lnTo>
                  <a:lnTo>
                    <a:pt x="15367" y="40614"/>
                  </a:lnTo>
                  <a:lnTo>
                    <a:pt x="14439" y="40779"/>
                  </a:lnTo>
                  <a:lnTo>
                    <a:pt x="14249" y="40792"/>
                  </a:lnTo>
                  <a:lnTo>
                    <a:pt x="13881" y="40855"/>
                  </a:lnTo>
                  <a:lnTo>
                    <a:pt x="12941" y="40919"/>
                  </a:lnTo>
                  <a:lnTo>
                    <a:pt x="12674" y="40970"/>
                  </a:lnTo>
                  <a:lnTo>
                    <a:pt x="10833" y="41046"/>
                  </a:lnTo>
                  <a:lnTo>
                    <a:pt x="10312" y="41046"/>
                  </a:lnTo>
                  <a:lnTo>
                    <a:pt x="9740" y="41071"/>
                  </a:lnTo>
                  <a:lnTo>
                    <a:pt x="8521" y="41071"/>
                  </a:lnTo>
                  <a:lnTo>
                    <a:pt x="7848" y="41046"/>
                  </a:lnTo>
                  <a:lnTo>
                    <a:pt x="7175" y="41046"/>
                  </a:lnTo>
                  <a:lnTo>
                    <a:pt x="5702" y="40982"/>
                  </a:lnTo>
                  <a:lnTo>
                    <a:pt x="4914" y="40970"/>
                  </a:lnTo>
                  <a:lnTo>
                    <a:pt x="4089" y="40906"/>
                  </a:lnTo>
                  <a:lnTo>
                    <a:pt x="2451" y="40830"/>
                  </a:lnTo>
                  <a:lnTo>
                    <a:pt x="2260" y="40817"/>
                  </a:lnTo>
                  <a:lnTo>
                    <a:pt x="2108" y="40817"/>
                  </a:lnTo>
                  <a:lnTo>
                    <a:pt x="1955" y="40830"/>
                  </a:lnTo>
                  <a:lnTo>
                    <a:pt x="1714" y="40868"/>
                  </a:lnTo>
                  <a:lnTo>
                    <a:pt x="1549" y="40919"/>
                  </a:lnTo>
                  <a:lnTo>
                    <a:pt x="1409" y="40982"/>
                  </a:lnTo>
                  <a:lnTo>
                    <a:pt x="1257" y="41071"/>
                  </a:lnTo>
                  <a:lnTo>
                    <a:pt x="1104" y="41173"/>
                  </a:lnTo>
                  <a:lnTo>
                    <a:pt x="977" y="41287"/>
                  </a:lnTo>
                  <a:lnTo>
                    <a:pt x="800" y="41516"/>
                  </a:lnTo>
                  <a:lnTo>
                    <a:pt x="673" y="41681"/>
                  </a:lnTo>
                  <a:lnTo>
                    <a:pt x="609" y="41821"/>
                  </a:lnTo>
                  <a:lnTo>
                    <a:pt x="546" y="41998"/>
                  </a:lnTo>
                  <a:lnTo>
                    <a:pt x="482" y="42278"/>
                  </a:lnTo>
                  <a:lnTo>
                    <a:pt x="457" y="42456"/>
                  </a:lnTo>
                  <a:lnTo>
                    <a:pt x="0" y="54229"/>
                  </a:lnTo>
                  <a:lnTo>
                    <a:pt x="0" y="54305"/>
                  </a:lnTo>
                  <a:lnTo>
                    <a:pt x="0" y="54648"/>
                  </a:lnTo>
                  <a:lnTo>
                    <a:pt x="520" y="75768"/>
                  </a:lnTo>
                  <a:lnTo>
                    <a:pt x="1282" y="106959"/>
                  </a:lnTo>
                  <a:lnTo>
                    <a:pt x="1625" y="120688"/>
                  </a:lnTo>
                  <a:lnTo>
                    <a:pt x="1625" y="120878"/>
                  </a:lnTo>
                  <a:lnTo>
                    <a:pt x="1651" y="121043"/>
                  </a:lnTo>
                  <a:lnTo>
                    <a:pt x="1714" y="121272"/>
                  </a:lnTo>
                  <a:lnTo>
                    <a:pt x="1778" y="121450"/>
                  </a:lnTo>
                  <a:lnTo>
                    <a:pt x="1866" y="121615"/>
                  </a:lnTo>
                  <a:lnTo>
                    <a:pt x="1981" y="121742"/>
                  </a:lnTo>
                  <a:lnTo>
                    <a:pt x="2070" y="121869"/>
                  </a:lnTo>
                  <a:lnTo>
                    <a:pt x="2222" y="122034"/>
                  </a:lnTo>
                  <a:lnTo>
                    <a:pt x="2374" y="122110"/>
                  </a:lnTo>
                  <a:lnTo>
                    <a:pt x="2527" y="122212"/>
                  </a:lnTo>
                  <a:lnTo>
                    <a:pt x="2692" y="122275"/>
                  </a:lnTo>
                  <a:lnTo>
                    <a:pt x="2908" y="122339"/>
                  </a:lnTo>
                  <a:lnTo>
                    <a:pt x="3073" y="122377"/>
                  </a:lnTo>
                  <a:lnTo>
                    <a:pt x="3263" y="122402"/>
                  </a:lnTo>
                  <a:lnTo>
                    <a:pt x="6629" y="122580"/>
                  </a:lnTo>
                  <a:lnTo>
                    <a:pt x="11506" y="122643"/>
                  </a:lnTo>
                  <a:lnTo>
                    <a:pt x="14630" y="122529"/>
                  </a:lnTo>
                  <a:lnTo>
                    <a:pt x="15024" y="122478"/>
                  </a:lnTo>
                  <a:lnTo>
                    <a:pt x="15773" y="122428"/>
                  </a:lnTo>
                  <a:lnTo>
                    <a:pt x="16154" y="122364"/>
                  </a:lnTo>
                  <a:lnTo>
                    <a:pt x="17526" y="122224"/>
                  </a:lnTo>
                  <a:lnTo>
                    <a:pt x="25463" y="119761"/>
                  </a:lnTo>
                  <a:lnTo>
                    <a:pt x="25831" y="119557"/>
                  </a:lnTo>
                  <a:lnTo>
                    <a:pt x="26555" y="119087"/>
                  </a:lnTo>
                  <a:lnTo>
                    <a:pt x="27571" y="118300"/>
                  </a:lnTo>
                  <a:lnTo>
                    <a:pt x="28778" y="117068"/>
                  </a:lnTo>
                  <a:lnTo>
                    <a:pt x="28968" y="116916"/>
                  </a:lnTo>
                  <a:lnTo>
                    <a:pt x="29248" y="116509"/>
                  </a:lnTo>
                  <a:lnTo>
                    <a:pt x="29400" y="116319"/>
                  </a:lnTo>
                  <a:lnTo>
                    <a:pt x="29552" y="116090"/>
                  </a:lnTo>
                  <a:lnTo>
                    <a:pt x="30010" y="115430"/>
                  </a:lnTo>
                  <a:lnTo>
                    <a:pt x="30124" y="115201"/>
                  </a:lnTo>
                  <a:lnTo>
                    <a:pt x="30429" y="114706"/>
                  </a:lnTo>
                  <a:lnTo>
                    <a:pt x="31051" y="113372"/>
                  </a:lnTo>
                  <a:lnTo>
                    <a:pt x="31127" y="113207"/>
                  </a:lnTo>
                  <a:lnTo>
                    <a:pt x="31242" y="112801"/>
                  </a:lnTo>
                  <a:lnTo>
                    <a:pt x="31343" y="112585"/>
                  </a:lnTo>
                  <a:lnTo>
                    <a:pt x="31546" y="111963"/>
                  </a:lnTo>
                  <a:lnTo>
                    <a:pt x="31648" y="111531"/>
                  </a:lnTo>
                  <a:lnTo>
                    <a:pt x="31686" y="111315"/>
                  </a:lnTo>
                  <a:lnTo>
                    <a:pt x="31750" y="111074"/>
                  </a:lnTo>
                  <a:lnTo>
                    <a:pt x="31813" y="110858"/>
                  </a:lnTo>
                  <a:lnTo>
                    <a:pt x="31838" y="110617"/>
                  </a:lnTo>
                  <a:lnTo>
                    <a:pt x="31940" y="110134"/>
                  </a:lnTo>
                  <a:lnTo>
                    <a:pt x="31991" y="109639"/>
                  </a:lnTo>
                  <a:lnTo>
                    <a:pt x="32029" y="109410"/>
                  </a:lnTo>
                  <a:lnTo>
                    <a:pt x="32054" y="109143"/>
                  </a:lnTo>
                  <a:lnTo>
                    <a:pt x="32054" y="108889"/>
                  </a:lnTo>
                  <a:lnTo>
                    <a:pt x="32092" y="108635"/>
                  </a:lnTo>
                  <a:lnTo>
                    <a:pt x="32092" y="108381"/>
                  </a:lnTo>
                  <a:lnTo>
                    <a:pt x="32118" y="108089"/>
                  </a:lnTo>
                  <a:lnTo>
                    <a:pt x="32118" y="107556"/>
                  </a:lnTo>
                  <a:lnTo>
                    <a:pt x="32092" y="107289"/>
                  </a:lnTo>
                  <a:lnTo>
                    <a:pt x="32092" y="106997"/>
                  </a:lnTo>
                  <a:lnTo>
                    <a:pt x="31991" y="105854"/>
                  </a:lnTo>
                  <a:lnTo>
                    <a:pt x="31940" y="105562"/>
                  </a:lnTo>
                  <a:lnTo>
                    <a:pt x="31623" y="91046"/>
                  </a:lnTo>
                  <a:lnTo>
                    <a:pt x="30556" y="43370"/>
                  </a:lnTo>
                  <a:lnTo>
                    <a:pt x="30530" y="42964"/>
                  </a:lnTo>
                  <a:lnTo>
                    <a:pt x="30568" y="42595"/>
                  </a:lnTo>
                  <a:lnTo>
                    <a:pt x="30441" y="39166"/>
                  </a:lnTo>
                  <a:lnTo>
                    <a:pt x="30314" y="38049"/>
                  </a:lnTo>
                  <a:lnTo>
                    <a:pt x="30276" y="36677"/>
                  </a:lnTo>
                  <a:lnTo>
                    <a:pt x="42710" y="31394"/>
                  </a:lnTo>
                  <a:lnTo>
                    <a:pt x="42951" y="31381"/>
                  </a:lnTo>
                  <a:lnTo>
                    <a:pt x="43167" y="31356"/>
                  </a:lnTo>
                  <a:lnTo>
                    <a:pt x="43421" y="31305"/>
                  </a:lnTo>
                  <a:lnTo>
                    <a:pt x="44361" y="31165"/>
                  </a:lnTo>
                  <a:lnTo>
                    <a:pt x="44577" y="31127"/>
                  </a:lnTo>
                  <a:lnTo>
                    <a:pt x="45974" y="30886"/>
                  </a:lnTo>
                  <a:lnTo>
                    <a:pt x="47625" y="30505"/>
                  </a:lnTo>
                  <a:lnTo>
                    <a:pt x="48704" y="30238"/>
                  </a:lnTo>
                  <a:lnTo>
                    <a:pt x="50241" y="29756"/>
                  </a:lnTo>
                  <a:lnTo>
                    <a:pt x="50888" y="29540"/>
                  </a:lnTo>
                  <a:lnTo>
                    <a:pt x="51079" y="29438"/>
                  </a:lnTo>
                  <a:lnTo>
                    <a:pt x="51409" y="29311"/>
                  </a:lnTo>
                  <a:lnTo>
                    <a:pt x="51739" y="29210"/>
                  </a:lnTo>
                  <a:lnTo>
                    <a:pt x="52082" y="29070"/>
                  </a:lnTo>
                  <a:lnTo>
                    <a:pt x="52692" y="28765"/>
                  </a:lnTo>
                  <a:lnTo>
                    <a:pt x="53022" y="28651"/>
                  </a:lnTo>
                  <a:lnTo>
                    <a:pt x="53352" y="28486"/>
                  </a:lnTo>
                  <a:lnTo>
                    <a:pt x="53644" y="28308"/>
                  </a:lnTo>
                  <a:lnTo>
                    <a:pt x="53949" y="28155"/>
                  </a:lnTo>
                  <a:lnTo>
                    <a:pt x="60515" y="17538"/>
                  </a:lnTo>
                  <a:lnTo>
                    <a:pt x="60515" y="16840"/>
                  </a:lnTo>
                  <a:close/>
                </a:path>
                <a:path w="126364" h="123189">
                  <a:moveTo>
                    <a:pt x="125895" y="26835"/>
                  </a:moveTo>
                  <a:lnTo>
                    <a:pt x="125857" y="26682"/>
                  </a:lnTo>
                  <a:lnTo>
                    <a:pt x="125831" y="26543"/>
                  </a:lnTo>
                  <a:lnTo>
                    <a:pt x="125463" y="25869"/>
                  </a:lnTo>
                  <a:lnTo>
                    <a:pt x="125310" y="25692"/>
                  </a:lnTo>
                  <a:lnTo>
                    <a:pt x="125158" y="25590"/>
                  </a:lnTo>
                  <a:lnTo>
                    <a:pt x="125006" y="25514"/>
                  </a:lnTo>
                  <a:lnTo>
                    <a:pt x="124853" y="25438"/>
                  </a:lnTo>
                  <a:lnTo>
                    <a:pt x="124714" y="25374"/>
                  </a:lnTo>
                  <a:lnTo>
                    <a:pt x="124561" y="25336"/>
                  </a:lnTo>
                  <a:lnTo>
                    <a:pt x="124383" y="25311"/>
                  </a:lnTo>
                  <a:lnTo>
                    <a:pt x="124256" y="25298"/>
                  </a:lnTo>
                  <a:lnTo>
                    <a:pt x="124066" y="25298"/>
                  </a:lnTo>
                  <a:lnTo>
                    <a:pt x="119595" y="25044"/>
                  </a:lnTo>
                  <a:lnTo>
                    <a:pt x="116420" y="25031"/>
                  </a:lnTo>
                  <a:lnTo>
                    <a:pt x="114046" y="25146"/>
                  </a:lnTo>
                  <a:lnTo>
                    <a:pt x="98742" y="32575"/>
                  </a:lnTo>
                  <a:lnTo>
                    <a:pt x="98513" y="32880"/>
                  </a:lnTo>
                  <a:lnTo>
                    <a:pt x="96634" y="37299"/>
                  </a:lnTo>
                  <a:lnTo>
                    <a:pt x="96507" y="37706"/>
                  </a:lnTo>
                  <a:lnTo>
                    <a:pt x="96253" y="39128"/>
                  </a:lnTo>
                  <a:lnTo>
                    <a:pt x="96088" y="40614"/>
                  </a:lnTo>
                  <a:lnTo>
                    <a:pt x="96062" y="42202"/>
                  </a:lnTo>
                  <a:lnTo>
                    <a:pt x="96037" y="42913"/>
                  </a:lnTo>
                  <a:lnTo>
                    <a:pt x="94500" y="46088"/>
                  </a:lnTo>
                  <a:lnTo>
                    <a:pt x="94221" y="46266"/>
                  </a:lnTo>
                  <a:lnTo>
                    <a:pt x="94056" y="46405"/>
                  </a:lnTo>
                  <a:lnTo>
                    <a:pt x="93459" y="46723"/>
                  </a:lnTo>
                  <a:lnTo>
                    <a:pt x="93332" y="46774"/>
                  </a:lnTo>
                  <a:lnTo>
                    <a:pt x="93205" y="46863"/>
                  </a:lnTo>
                  <a:lnTo>
                    <a:pt x="93078" y="46926"/>
                  </a:lnTo>
                  <a:lnTo>
                    <a:pt x="92938" y="46964"/>
                  </a:lnTo>
                  <a:lnTo>
                    <a:pt x="92633" y="47078"/>
                  </a:lnTo>
                  <a:lnTo>
                    <a:pt x="92468" y="47167"/>
                  </a:lnTo>
                  <a:lnTo>
                    <a:pt x="92138" y="47256"/>
                  </a:lnTo>
                  <a:lnTo>
                    <a:pt x="91986" y="47320"/>
                  </a:lnTo>
                  <a:lnTo>
                    <a:pt x="91617" y="47421"/>
                  </a:lnTo>
                  <a:lnTo>
                    <a:pt x="91427" y="47459"/>
                  </a:lnTo>
                  <a:lnTo>
                    <a:pt x="91224" y="47523"/>
                  </a:lnTo>
                  <a:lnTo>
                    <a:pt x="91020" y="47536"/>
                  </a:lnTo>
                  <a:lnTo>
                    <a:pt x="90830" y="47599"/>
                  </a:lnTo>
                  <a:lnTo>
                    <a:pt x="90601" y="47625"/>
                  </a:lnTo>
                  <a:lnTo>
                    <a:pt x="90385" y="47675"/>
                  </a:lnTo>
                  <a:lnTo>
                    <a:pt x="89433" y="47790"/>
                  </a:lnTo>
                  <a:lnTo>
                    <a:pt x="88049" y="47993"/>
                  </a:lnTo>
                  <a:lnTo>
                    <a:pt x="78232" y="54470"/>
                  </a:lnTo>
                  <a:lnTo>
                    <a:pt x="78054" y="54800"/>
                  </a:lnTo>
                  <a:lnTo>
                    <a:pt x="77749" y="55473"/>
                  </a:lnTo>
                  <a:lnTo>
                    <a:pt x="77431" y="56489"/>
                  </a:lnTo>
                  <a:lnTo>
                    <a:pt x="77381" y="56705"/>
                  </a:lnTo>
                  <a:lnTo>
                    <a:pt x="77330" y="57086"/>
                  </a:lnTo>
                  <a:lnTo>
                    <a:pt x="77381" y="57442"/>
                  </a:lnTo>
                  <a:lnTo>
                    <a:pt x="78054" y="58369"/>
                  </a:lnTo>
                  <a:lnTo>
                    <a:pt x="78181" y="58470"/>
                  </a:lnTo>
                  <a:lnTo>
                    <a:pt x="78320" y="58547"/>
                  </a:lnTo>
                  <a:lnTo>
                    <a:pt x="78473" y="58610"/>
                  </a:lnTo>
                  <a:lnTo>
                    <a:pt x="78790" y="58686"/>
                  </a:lnTo>
                  <a:lnTo>
                    <a:pt x="78968" y="58737"/>
                  </a:lnTo>
                  <a:lnTo>
                    <a:pt x="79286" y="58737"/>
                  </a:lnTo>
                  <a:lnTo>
                    <a:pt x="79438" y="58712"/>
                  </a:lnTo>
                  <a:lnTo>
                    <a:pt x="80810" y="57454"/>
                  </a:lnTo>
                  <a:lnTo>
                    <a:pt x="80949" y="56984"/>
                  </a:lnTo>
                  <a:lnTo>
                    <a:pt x="81356" y="56032"/>
                  </a:lnTo>
                  <a:lnTo>
                    <a:pt x="81749" y="55333"/>
                  </a:lnTo>
                  <a:lnTo>
                    <a:pt x="81940" y="55105"/>
                  </a:lnTo>
                  <a:lnTo>
                    <a:pt x="82270" y="54635"/>
                  </a:lnTo>
                  <a:lnTo>
                    <a:pt x="89814" y="51308"/>
                  </a:lnTo>
                  <a:lnTo>
                    <a:pt x="90678" y="51193"/>
                  </a:lnTo>
                  <a:lnTo>
                    <a:pt x="91224" y="51104"/>
                  </a:lnTo>
                  <a:lnTo>
                    <a:pt x="91465" y="51041"/>
                  </a:lnTo>
                  <a:lnTo>
                    <a:pt x="91744" y="51003"/>
                  </a:lnTo>
                  <a:lnTo>
                    <a:pt x="91986" y="50927"/>
                  </a:lnTo>
                  <a:lnTo>
                    <a:pt x="92265" y="50901"/>
                  </a:lnTo>
                  <a:lnTo>
                    <a:pt x="92735" y="50774"/>
                  </a:lnTo>
                  <a:lnTo>
                    <a:pt x="93205" y="50634"/>
                  </a:lnTo>
                  <a:lnTo>
                    <a:pt x="93853" y="50393"/>
                  </a:lnTo>
                  <a:lnTo>
                    <a:pt x="94081" y="50342"/>
                  </a:lnTo>
                  <a:lnTo>
                    <a:pt x="94475" y="50139"/>
                  </a:lnTo>
                  <a:lnTo>
                    <a:pt x="94869" y="49974"/>
                  </a:lnTo>
                  <a:lnTo>
                    <a:pt x="95618" y="49580"/>
                  </a:lnTo>
                  <a:lnTo>
                    <a:pt x="95935" y="49352"/>
                  </a:lnTo>
                  <a:lnTo>
                    <a:pt x="96431" y="49047"/>
                  </a:lnTo>
                  <a:lnTo>
                    <a:pt x="96672" y="48844"/>
                  </a:lnTo>
                  <a:lnTo>
                    <a:pt x="99555" y="42570"/>
                  </a:lnTo>
                  <a:lnTo>
                    <a:pt x="99580" y="42138"/>
                  </a:lnTo>
                  <a:lnTo>
                    <a:pt x="99606" y="40830"/>
                  </a:lnTo>
                  <a:lnTo>
                    <a:pt x="99733" y="39624"/>
                  </a:lnTo>
                  <a:lnTo>
                    <a:pt x="99860" y="38862"/>
                  </a:lnTo>
                  <a:lnTo>
                    <a:pt x="99961" y="38531"/>
                  </a:lnTo>
                  <a:lnTo>
                    <a:pt x="100025" y="38150"/>
                  </a:lnTo>
                  <a:lnTo>
                    <a:pt x="102412" y="33566"/>
                  </a:lnTo>
                  <a:lnTo>
                    <a:pt x="103009" y="32893"/>
                  </a:lnTo>
                  <a:lnTo>
                    <a:pt x="118008" y="28549"/>
                  </a:lnTo>
                  <a:lnTo>
                    <a:pt x="122275" y="28740"/>
                  </a:lnTo>
                  <a:lnTo>
                    <a:pt x="121729" y="38798"/>
                  </a:lnTo>
                  <a:lnTo>
                    <a:pt x="121729" y="39027"/>
                  </a:lnTo>
                  <a:lnTo>
                    <a:pt x="122135" y="40017"/>
                  </a:lnTo>
                  <a:lnTo>
                    <a:pt x="122224" y="40157"/>
                  </a:lnTo>
                  <a:lnTo>
                    <a:pt x="122351" y="40259"/>
                  </a:lnTo>
                  <a:lnTo>
                    <a:pt x="122478" y="40347"/>
                  </a:lnTo>
                  <a:lnTo>
                    <a:pt x="122631" y="40424"/>
                  </a:lnTo>
                  <a:lnTo>
                    <a:pt x="122770" y="40513"/>
                  </a:lnTo>
                  <a:lnTo>
                    <a:pt x="122923" y="40551"/>
                  </a:lnTo>
                  <a:lnTo>
                    <a:pt x="123101" y="40614"/>
                  </a:lnTo>
                  <a:lnTo>
                    <a:pt x="123240" y="40627"/>
                  </a:lnTo>
                  <a:lnTo>
                    <a:pt x="123393" y="40652"/>
                  </a:lnTo>
                  <a:lnTo>
                    <a:pt x="123571" y="40652"/>
                  </a:lnTo>
                  <a:lnTo>
                    <a:pt x="123812" y="40627"/>
                  </a:lnTo>
                  <a:lnTo>
                    <a:pt x="124066" y="40576"/>
                  </a:lnTo>
                  <a:lnTo>
                    <a:pt x="124307" y="40487"/>
                  </a:lnTo>
                  <a:lnTo>
                    <a:pt x="124510" y="40373"/>
                  </a:lnTo>
                  <a:lnTo>
                    <a:pt x="124663" y="40284"/>
                  </a:lnTo>
                  <a:lnTo>
                    <a:pt x="124764" y="40157"/>
                  </a:lnTo>
                  <a:lnTo>
                    <a:pt x="124879" y="40030"/>
                  </a:lnTo>
                  <a:lnTo>
                    <a:pt x="124980" y="39890"/>
                  </a:lnTo>
                  <a:lnTo>
                    <a:pt x="125082" y="39738"/>
                  </a:lnTo>
                  <a:lnTo>
                    <a:pt x="125158" y="39585"/>
                  </a:lnTo>
                  <a:lnTo>
                    <a:pt x="125209" y="39395"/>
                  </a:lnTo>
                  <a:lnTo>
                    <a:pt x="125260" y="39166"/>
                  </a:lnTo>
                  <a:lnTo>
                    <a:pt x="125260" y="38989"/>
                  </a:lnTo>
                  <a:lnTo>
                    <a:pt x="125882" y="27178"/>
                  </a:lnTo>
                  <a:lnTo>
                    <a:pt x="125895" y="269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290633" y="6364757"/>
              <a:ext cx="98425" cy="120650"/>
            </a:xfrm>
            <a:custGeom>
              <a:avLst/>
              <a:gdLst/>
              <a:ahLst/>
              <a:cxnLst/>
              <a:rect l="l" t="t" r="r" b="b"/>
              <a:pathLst>
                <a:path w="98425" h="120650">
                  <a:moveTo>
                    <a:pt x="4343" y="70650"/>
                  </a:moveTo>
                  <a:lnTo>
                    <a:pt x="4318" y="70383"/>
                  </a:lnTo>
                  <a:lnTo>
                    <a:pt x="4318" y="70091"/>
                  </a:lnTo>
                  <a:lnTo>
                    <a:pt x="4216" y="68948"/>
                  </a:lnTo>
                  <a:lnTo>
                    <a:pt x="4165" y="68656"/>
                  </a:lnTo>
                  <a:lnTo>
                    <a:pt x="4127" y="68427"/>
                  </a:lnTo>
                  <a:lnTo>
                    <a:pt x="4089" y="68262"/>
                  </a:lnTo>
                  <a:lnTo>
                    <a:pt x="4013" y="68072"/>
                  </a:lnTo>
                  <a:lnTo>
                    <a:pt x="3911" y="67894"/>
                  </a:lnTo>
                  <a:lnTo>
                    <a:pt x="3721" y="67614"/>
                  </a:lnTo>
                  <a:lnTo>
                    <a:pt x="3581" y="67513"/>
                  </a:lnTo>
                  <a:lnTo>
                    <a:pt x="3327" y="67322"/>
                  </a:lnTo>
                  <a:lnTo>
                    <a:pt x="3175" y="67271"/>
                  </a:lnTo>
                  <a:lnTo>
                    <a:pt x="3022" y="67208"/>
                  </a:lnTo>
                  <a:lnTo>
                    <a:pt x="2844" y="67144"/>
                  </a:lnTo>
                  <a:lnTo>
                    <a:pt x="2667" y="67119"/>
                  </a:lnTo>
                  <a:lnTo>
                    <a:pt x="2514" y="67106"/>
                  </a:lnTo>
                  <a:lnTo>
                    <a:pt x="2349" y="67106"/>
                  </a:lnTo>
                  <a:lnTo>
                    <a:pt x="2184" y="67119"/>
                  </a:lnTo>
                  <a:lnTo>
                    <a:pt x="2032" y="67170"/>
                  </a:lnTo>
                  <a:lnTo>
                    <a:pt x="1879" y="67208"/>
                  </a:lnTo>
                  <a:lnTo>
                    <a:pt x="1714" y="67271"/>
                  </a:lnTo>
                  <a:lnTo>
                    <a:pt x="1562" y="67322"/>
                  </a:lnTo>
                  <a:lnTo>
                    <a:pt x="1435" y="67398"/>
                  </a:lnTo>
                  <a:lnTo>
                    <a:pt x="1282" y="67500"/>
                  </a:lnTo>
                  <a:lnTo>
                    <a:pt x="1041" y="67716"/>
                  </a:lnTo>
                  <a:lnTo>
                    <a:pt x="927" y="67856"/>
                  </a:lnTo>
                  <a:lnTo>
                    <a:pt x="863" y="67995"/>
                  </a:lnTo>
                  <a:lnTo>
                    <a:pt x="711" y="68313"/>
                  </a:lnTo>
                  <a:lnTo>
                    <a:pt x="698" y="68491"/>
                  </a:lnTo>
                  <a:lnTo>
                    <a:pt x="673" y="68694"/>
                  </a:lnTo>
                  <a:lnTo>
                    <a:pt x="673" y="69100"/>
                  </a:lnTo>
                  <a:lnTo>
                    <a:pt x="711" y="69583"/>
                  </a:lnTo>
                  <a:lnTo>
                    <a:pt x="749" y="69824"/>
                  </a:lnTo>
                  <a:lnTo>
                    <a:pt x="774" y="70281"/>
                  </a:lnTo>
                  <a:lnTo>
                    <a:pt x="774" y="71551"/>
                  </a:lnTo>
                  <a:lnTo>
                    <a:pt x="749" y="71970"/>
                  </a:lnTo>
                  <a:lnTo>
                    <a:pt x="749" y="72136"/>
                  </a:lnTo>
                  <a:lnTo>
                    <a:pt x="711" y="72339"/>
                  </a:lnTo>
                  <a:lnTo>
                    <a:pt x="647" y="72872"/>
                  </a:lnTo>
                  <a:lnTo>
                    <a:pt x="596" y="73075"/>
                  </a:lnTo>
                  <a:lnTo>
                    <a:pt x="546" y="73418"/>
                  </a:lnTo>
                  <a:lnTo>
                    <a:pt x="495" y="73596"/>
                  </a:lnTo>
                  <a:lnTo>
                    <a:pt x="469" y="73748"/>
                  </a:lnTo>
                  <a:lnTo>
                    <a:pt x="368" y="74091"/>
                  </a:lnTo>
                  <a:lnTo>
                    <a:pt x="215" y="74549"/>
                  </a:lnTo>
                  <a:lnTo>
                    <a:pt x="177" y="74714"/>
                  </a:lnTo>
                  <a:lnTo>
                    <a:pt x="101" y="74841"/>
                  </a:lnTo>
                  <a:lnTo>
                    <a:pt x="76" y="75006"/>
                  </a:lnTo>
                  <a:lnTo>
                    <a:pt x="0" y="75145"/>
                  </a:lnTo>
                  <a:lnTo>
                    <a:pt x="3276" y="76466"/>
                  </a:lnTo>
                  <a:lnTo>
                    <a:pt x="3352" y="76301"/>
                  </a:lnTo>
                  <a:lnTo>
                    <a:pt x="3467" y="75895"/>
                  </a:lnTo>
                  <a:lnTo>
                    <a:pt x="3568" y="75679"/>
                  </a:lnTo>
                  <a:lnTo>
                    <a:pt x="3771" y="75057"/>
                  </a:lnTo>
                  <a:lnTo>
                    <a:pt x="3873" y="74625"/>
                  </a:lnTo>
                  <a:lnTo>
                    <a:pt x="3911" y="74409"/>
                  </a:lnTo>
                  <a:lnTo>
                    <a:pt x="3975" y="74168"/>
                  </a:lnTo>
                  <a:lnTo>
                    <a:pt x="4038" y="73952"/>
                  </a:lnTo>
                  <a:lnTo>
                    <a:pt x="4064" y="73710"/>
                  </a:lnTo>
                  <a:lnTo>
                    <a:pt x="4165" y="73228"/>
                  </a:lnTo>
                  <a:lnTo>
                    <a:pt x="4216" y="72732"/>
                  </a:lnTo>
                  <a:lnTo>
                    <a:pt x="4254" y="72504"/>
                  </a:lnTo>
                  <a:lnTo>
                    <a:pt x="4279" y="72237"/>
                  </a:lnTo>
                  <a:lnTo>
                    <a:pt x="4279" y="71983"/>
                  </a:lnTo>
                  <a:lnTo>
                    <a:pt x="4318" y="71729"/>
                  </a:lnTo>
                  <a:lnTo>
                    <a:pt x="4318" y="71475"/>
                  </a:lnTo>
                  <a:lnTo>
                    <a:pt x="4343" y="71183"/>
                  </a:lnTo>
                  <a:lnTo>
                    <a:pt x="4343" y="70650"/>
                  </a:lnTo>
                  <a:close/>
                </a:path>
                <a:path w="98425" h="120650">
                  <a:moveTo>
                    <a:pt x="97929" y="31915"/>
                  </a:moveTo>
                  <a:lnTo>
                    <a:pt x="97485" y="2260"/>
                  </a:lnTo>
                  <a:lnTo>
                    <a:pt x="97485" y="1981"/>
                  </a:lnTo>
                  <a:lnTo>
                    <a:pt x="97485" y="1765"/>
                  </a:lnTo>
                  <a:lnTo>
                    <a:pt x="97434" y="1435"/>
                  </a:lnTo>
                  <a:lnTo>
                    <a:pt x="97358" y="1295"/>
                  </a:lnTo>
                  <a:lnTo>
                    <a:pt x="97307" y="1168"/>
                  </a:lnTo>
                  <a:lnTo>
                    <a:pt x="97231" y="1003"/>
                  </a:lnTo>
                  <a:lnTo>
                    <a:pt x="97129" y="863"/>
                  </a:lnTo>
                  <a:lnTo>
                    <a:pt x="97015" y="736"/>
                  </a:lnTo>
                  <a:lnTo>
                    <a:pt x="96824" y="571"/>
                  </a:lnTo>
                  <a:lnTo>
                    <a:pt x="96659" y="469"/>
                  </a:lnTo>
                  <a:lnTo>
                    <a:pt x="96443" y="342"/>
                  </a:lnTo>
                  <a:lnTo>
                    <a:pt x="96240" y="292"/>
                  </a:lnTo>
                  <a:lnTo>
                    <a:pt x="96037" y="254"/>
                  </a:lnTo>
                  <a:lnTo>
                    <a:pt x="95872" y="241"/>
                  </a:lnTo>
                  <a:lnTo>
                    <a:pt x="94361" y="165"/>
                  </a:lnTo>
                  <a:lnTo>
                    <a:pt x="94361" y="30289"/>
                  </a:lnTo>
                  <a:lnTo>
                    <a:pt x="93218" y="30264"/>
                  </a:lnTo>
                  <a:lnTo>
                    <a:pt x="92367" y="30213"/>
                  </a:lnTo>
                  <a:lnTo>
                    <a:pt x="91059" y="30162"/>
                  </a:lnTo>
                  <a:lnTo>
                    <a:pt x="90589" y="30111"/>
                  </a:lnTo>
                  <a:lnTo>
                    <a:pt x="89814" y="30086"/>
                  </a:lnTo>
                  <a:lnTo>
                    <a:pt x="89636" y="30073"/>
                  </a:lnTo>
                  <a:lnTo>
                    <a:pt x="89293" y="30073"/>
                  </a:lnTo>
                  <a:lnTo>
                    <a:pt x="89052" y="30111"/>
                  </a:lnTo>
                  <a:lnTo>
                    <a:pt x="88696" y="30238"/>
                  </a:lnTo>
                  <a:lnTo>
                    <a:pt x="88557" y="30327"/>
                  </a:lnTo>
                  <a:lnTo>
                    <a:pt x="88404" y="30454"/>
                  </a:lnTo>
                  <a:lnTo>
                    <a:pt x="88176" y="30657"/>
                  </a:lnTo>
                  <a:lnTo>
                    <a:pt x="88074" y="30797"/>
                  </a:lnTo>
                  <a:lnTo>
                    <a:pt x="87934" y="31064"/>
                  </a:lnTo>
                  <a:lnTo>
                    <a:pt x="87833" y="31330"/>
                  </a:lnTo>
                  <a:lnTo>
                    <a:pt x="87795" y="31610"/>
                  </a:lnTo>
                  <a:lnTo>
                    <a:pt x="87782" y="31750"/>
                  </a:lnTo>
                  <a:lnTo>
                    <a:pt x="87210" y="43510"/>
                  </a:lnTo>
                  <a:lnTo>
                    <a:pt x="87553" y="66446"/>
                  </a:lnTo>
                  <a:lnTo>
                    <a:pt x="87414" y="66446"/>
                  </a:lnTo>
                  <a:lnTo>
                    <a:pt x="86118" y="66611"/>
                  </a:lnTo>
                  <a:lnTo>
                    <a:pt x="85877" y="66675"/>
                  </a:lnTo>
                  <a:lnTo>
                    <a:pt x="85128" y="66789"/>
                  </a:lnTo>
                  <a:lnTo>
                    <a:pt x="84874" y="66865"/>
                  </a:lnTo>
                  <a:lnTo>
                    <a:pt x="84632" y="66903"/>
                  </a:lnTo>
                  <a:lnTo>
                    <a:pt x="83934" y="67119"/>
                  </a:lnTo>
                  <a:lnTo>
                    <a:pt x="83718" y="67208"/>
                  </a:lnTo>
                  <a:lnTo>
                    <a:pt x="83286" y="67360"/>
                  </a:lnTo>
                  <a:lnTo>
                    <a:pt x="82842" y="67564"/>
                  </a:lnTo>
                  <a:lnTo>
                    <a:pt x="82448" y="67818"/>
                  </a:lnTo>
                  <a:lnTo>
                    <a:pt x="82245" y="67932"/>
                  </a:lnTo>
                  <a:lnTo>
                    <a:pt x="81851" y="68237"/>
                  </a:lnTo>
                  <a:lnTo>
                    <a:pt x="81584" y="68453"/>
                  </a:lnTo>
                  <a:lnTo>
                    <a:pt x="81407" y="68630"/>
                  </a:lnTo>
                  <a:lnTo>
                    <a:pt x="81229" y="68948"/>
                  </a:lnTo>
                  <a:lnTo>
                    <a:pt x="81064" y="69253"/>
                  </a:lnTo>
                  <a:lnTo>
                    <a:pt x="80949" y="69430"/>
                  </a:lnTo>
                  <a:lnTo>
                    <a:pt x="80708" y="70281"/>
                  </a:lnTo>
                  <a:lnTo>
                    <a:pt x="80657" y="71234"/>
                  </a:lnTo>
                  <a:lnTo>
                    <a:pt x="80657" y="71513"/>
                  </a:lnTo>
                  <a:lnTo>
                    <a:pt x="71120" y="86829"/>
                  </a:lnTo>
                  <a:lnTo>
                    <a:pt x="70192" y="31051"/>
                  </a:lnTo>
                  <a:lnTo>
                    <a:pt x="70218" y="30899"/>
                  </a:lnTo>
                  <a:lnTo>
                    <a:pt x="70243" y="30759"/>
                  </a:lnTo>
                  <a:lnTo>
                    <a:pt x="70192" y="30429"/>
                  </a:lnTo>
                  <a:lnTo>
                    <a:pt x="70091" y="30099"/>
                  </a:lnTo>
                  <a:lnTo>
                    <a:pt x="70002" y="29933"/>
                  </a:lnTo>
                  <a:lnTo>
                    <a:pt x="69900" y="29781"/>
                  </a:lnTo>
                  <a:lnTo>
                    <a:pt x="69748" y="29565"/>
                  </a:lnTo>
                  <a:lnTo>
                    <a:pt x="69646" y="29438"/>
                  </a:lnTo>
                  <a:lnTo>
                    <a:pt x="69507" y="29337"/>
                  </a:lnTo>
                  <a:lnTo>
                    <a:pt x="69380" y="29286"/>
                  </a:lnTo>
                  <a:lnTo>
                    <a:pt x="69100" y="28981"/>
                  </a:lnTo>
                  <a:lnTo>
                    <a:pt x="68364" y="28308"/>
                  </a:lnTo>
                  <a:lnTo>
                    <a:pt x="67932" y="27851"/>
                  </a:lnTo>
                  <a:lnTo>
                    <a:pt x="67792" y="27724"/>
                  </a:lnTo>
                  <a:lnTo>
                    <a:pt x="67792" y="96202"/>
                  </a:lnTo>
                  <a:lnTo>
                    <a:pt x="64668" y="100037"/>
                  </a:lnTo>
                  <a:lnTo>
                    <a:pt x="64262" y="76530"/>
                  </a:lnTo>
                  <a:lnTo>
                    <a:pt x="64287" y="76365"/>
                  </a:lnTo>
                  <a:lnTo>
                    <a:pt x="64287" y="76047"/>
                  </a:lnTo>
                  <a:lnTo>
                    <a:pt x="64262" y="75869"/>
                  </a:lnTo>
                  <a:lnTo>
                    <a:pt x="64211" y="75717"/>
                  </a:lnTo>
                  <a:lnTo>
                    <a:pt x="64173" y="75552"/>
                  </a:lnTo>
                  <a:lnTo>
                    <a:pt x="64020" y="75272"/>
                  </a:lnTo>
                  <a:lnTo>
                    <a:pt x="63919" y="75120"/>
                  </a:lnTo>
                  <a:lnTo>
                    <a:pt x="63817" y="74955"/>
                  </a:lnTo>
                  <a:lnTo>
                    <a:pt x="63576" y="74752"/>
                  </a:lnTo>
                  <a:lnTo>
                    <a:pt x="62953" y="40360"/>
                  </a:lnTo>
                  <a:lnTo>
                    <a:pt x="66751" y="35661"/>
                  </a:lnTo>
                  <a:lnTo>
                    <a:pt x="67665" y="89166"/>
                  </a:lnTo>
                  <a:lnTo>
                    <a:pt x="67665" y="89395"/>
                  </a:lnTo>
                  <a:lnTo>
                    <a:pt x="67792" y="96202"/>
                  </a:lnTo>
                  <a:lnTo>
                    <a:pt x="67792" y="27724"/>
                  </a:lnTo>
                  <a:lnTo>
                    <a:pt x="67513" y="27432"/>
                  </a:lnTo>
                  <a:lnTo>
                    <a:pt x="67348" y="27228"/>
                  </a:lnTo>
                  <a:lnTo>
                    <a:pt x="67144" y="27038"/>
                  </a:lnTo>
                  <a:lnTo>
                    <a:pt x="66802" y="26631"/>
                  </a:lnTo>
                  <a:lnTo>
                    <a:pt x="66624" y="26441"/>
                  </a:lnTo>
                  <a:lnTo>
                    <a:pt x="66179" y="25869"/>
                  </a:lnTo>
                  <a:lnTo>
                    <a:pt x="66052" y="25742"/>
                  </a:lnTo>
                  <a:lnTo>
                    <a:pt x="83146" y="6223"/>
                  </a:lnTo>
                  <a:lnTo>
                    <a:pt x="83146" y="5168"/>
                  </a:lnTo>
                  <a:lnTo>
                    <a:pt x="83045" y="4686"/>
                  </a:lnTo>
                  <a:lnTo>
                    <a:pt x="83172" y="4673"/>
                  </a:lnTo>
                  <a:lnTo>
                    <a:pt x="89090" y="3517"/>
                  </a:lnTo>
                  <a:lnTo>
                    <a:pt x="91135" y="3517"/>
                  </a:lnTo>
                  <a:lnTo>
                    <a:pt x="92570" y="3581"/>
                  </a:lnTo>
                  <a:lnTo>
                    <a:pt x="93903" y="3619"/>
                  </a:lnTo>
                  <a:lnTo>
                    <a:pt x="94361" y="30289"/>
                  </a:lnTo>
                  <a:lnTo>
                    <a:pt x="94361" y="165"/>
                  </a:lnTo>
                  <a:lnTo>
                    <a:pt x="91186" y="0"/>
                  </a:lnTo>
                  <a:lnTo>
                    <a:pt x="88480" y="12"/>
                  </a:lnTo>
                  <a:lnTo>
                    <a:pt x="86271" y="152"/>
                  </a:lnTo>
                  <a:lnTo>
                    <a:pt x="85725" y="241"/>
                  </a:lnTo>
                  <a:lnTo>
                    <a:pt x="85229" y="292"/>
                  </a:lnTo>
                  <a:lnTo>
                    <a:pt x="81000" y="1816"/>
                  </a:lnTo>
                  <a:lnTo>
                    <a:pt x="80632" y="2082"/>
                  </a:lnTo>
                  <a:lnTo>
                    <a:pt x="80467" y="2286"/>
                  </a:lnTo>
                  <a:lnTo>
                    <a:pt x="80162" y="2628"/>
                  </a:lnTo>
                  <a:lnTo>
                    <a:pt x="80073" y="2794"/>
                  </a:lnTo>
                  <a:lnTo>
                    <a:pt x="80022" y="2946"/>
                  </a:lnTo>
                  <a:lnTo>
                    <a:pt x="79743" y="3771"/>
                  </a:lnTo>
                  <a:lnTo>
                    <a:pt x="79667" y="5207"/>
                  </a:lnTo>
                  <a:lnTo>
                    <a:pt x="79616" y="6146"/>
                  </a:lnTo>
                  <a:lnTo>
                    <a:pt x="79502" y="7886"/>
                  </a:lnTo>
                  <a:lnTo>
                    <a:pt x="63500" y="22580"/>
                  </a:lnTo>
                  <a:lnTo>
                    <a:pt x="63220" y="22529"/>
                  </a:lnTo>
                  <a:lnTo>
                    <a:pt x="63030" y="22555"/>
                  </a:lnTo>
                  <a:lnTo>
                    <a:pt x="62801" y="22567"/>
                  </a:lnTo>
                  <a:lnTo>
                    <a:pt x="62611" y="22631"/>
                  </a:lnTo>
                  <a:lnTo>
                    <a:pt x="62357" y="22733"/>
                  </a:lnTo>
                  <a:lnTo>
                    <a:pt x="62179" y="22821"/>
                  </a:lnTo>
                  <a:lnTo>
                    <a:pt x="61264" y="24079"/>
                  </a:lnTo>
                  <a:lnTo>
                    <a:pt x="61264" y="24599"/>
                  </a:lnTo>
                  <a:lnTo>
                    <a:pt x="61290" y="24777"/>
                  </a:lnTo>
                  <a:lnTo>
                    <a:pt x="61391" y="25107"/>
                  </a:lnTo>
                  <a:lnTo>
                    <a:pt x="61468" y="25247"/>
                  </a:lnTo>
                  <a:lnTo>
                    <a:pt x="61544" y="25412"/>
                  </a:lnTo>
                  <a:lnTo>
                    <a:pt x="61633" y="25552"/>
                  </a:lnTo>
                  <a:lnTo>
                    <a:pt x="61734" y="25692"/>
                  </a:lnTo>
                  <a:lnTo>
                    <a:pt x="61912" y="25933"/>
                  </a:lnTo>
                  <a:lnTo>
                    <a:pt x="62039" y="26098"/>
                  </a:lnTo>
                  <a:lnTo>
                    <a:pt x="62128" y="26263"/>
                  </a:lnTo>
                  <a:lnTo>
                    <a:pt x="62661" y="27025"/>
                  </a:lnTo>
                  <a:lnTo>
                    <a:pt x="62776" y="27216"/>
                  </a:lnTo>
                  <a:lnTo>
                    <a:pt x="63398" y="28054"/>
                  </a:lnTo>
                  <a:lnTo>
                    <a:pt x="63919" y="28689"/>
                  </a:lnTo>
                  <a:lnTo>
                    <a:pt x="64122" y="28905"/>
                  </a:lnTo>
                  <a:lnTo>
                    <a:pt x="64312" y="29171"/>
                  </a:lnTo>
                  <a:lnTo>
                    <a:pt x="64744" y="29616"/>
                  </a:lnTo>
                  <a:lnTo>
                    <a:pt x="64935" y="29857"/>
                  </a:lnTo>
                  <a:lnTo>
                    <a:pt x="65189" y="30099"/>
                  </a:lnTo>
                  <a:lnTo>
                    <a:pt x="65405" y="30327"/>
                  </a:lnTo>
                  <a:lnTo>
                    <a:pt x="65659" y="30568"/>
                  </a:lnTo>
                  <a:lnTo>
                    <a:pt x="65900" y="30822"/>
                  </a:lnTo>
                  <a:lnTo>
                    <a:pt x="66040" y="30949"/>
                  </a:lnTo>
                  <a:lnTo>
                    <a:pt x="59829" y="38633"/>
                  </a:lnTo>
                  <a:lnTo>
                    <a:pt x="59702" y="38798"/>
                  </a:lnTo>
                  <a:lnTo>
                    <a:pt x="59448" y="39319"/>
                  </a:lnTo>
                  <a:lnTo>
                    <a:pt x="59448" y="39763"/>
                  </a:lnTo>
                  <a:lnTo>
                    <a:pt x="60058" y="76377"/>
                  </a:lnTo>
                  <a:lnTo>
                    <a:pt x="60045" y="76530"/>
                  </a:lnTo>
                  <a:lnTo>
                    <a:pt x="60071" y="76708"/>
                  </a:lnTo>
                  <a:lnTo>
                    <a:pt x="60502" y="101460"/>
                  </a:lnTo>
                  <a:lnTo>
                    <a:pt x="59309" y="100139"/>
                  </a:lnTo>
                  <a:lnTo>
                    <a:pt x="53924" y="89128"/>
                  </a:lnTo>
                  <a:lnTo>
                    <a:pt x="54000" y="87884"/>
                  </a:lnTo>
                  <a:lnTo>
                    <a:pt x="54241" y="86690"/>
                  </a:lnTo>
                  <a:lnTo>
                    <a:pt x="54292" y="86360"/>
                  </a:lnTo>
                  <a:lnTo>
                    <a:pt x="54317" y="86169"/>
                  </a:lnTo>
                  <a:lnTo>
                    <a:pt x="54216" y="80937"/>
                  </a:lnTo>
                  <a:lnTo>
                    <a:pt x="54241" y="80759"/>
                  </a:lnTo>
                  <a:lnTo>
                    <a:pt x="54241" y="80594"/>
                  </a:lnTo>
                  <a:lnTo>
                    <a:pt x="54165" y="80162"/>
                  </a:lnTo>
                  <a:lnTo>
                    <a:pt x="54127" y="79984"/>
                  </a:lnTo>
                  <a:lnTo>
                    <a:pt x="54051" y="79806"/>
                  </a:lnTo>
                  <a:lnTo>
                    <a:pt x="53975" y="79641"/>
                  </a:lnTo>
                  <a:lnTo>
                    <a:pt x="53873" y="79502"/>
                  </a:lnTo>
                  <a:lnTo>
                    <a:pt x="53644" y="79273"/>
                  </a:lnTo>
                  <a:lnTo>
                    <a:pt x="53530" y="79146"/>
                  </a:lnTo>
                  <a:lnTo>
                    <a:pt x="53378" y="79044"/>
                  </a:lnTo>
                  <a:lnTo>
                    <a:pt x="53251" y="78968"/>
                  </a:lnTo>
                  <a:lnTo>
                    <a:pt x="53086" y="78917"/>
                  </a:lnTo>
                  <a:lnTo>
                    <a:pt x="52933" y="78854"/>
                  </a:lnTo>
                  <a:lnTo>
                    <a:pt x="52730" y="78828"/>
                  </a:lnTo>
                  <a:lnTo>
                    <a:pt x="52565" y="78816"/>
                  </a:lnTo>
                  <a:lnTo>
                    <a:pt x="52362" y="78816"/>
                  </a:lnTo>
                  <a:lnTo>
                    <a:pt x="52082" y="78879"/>
                  </a:lnTo>
                  <a:lnTo>
                    <a:pt x="51816" y="78968"/>
                  </a:lnTo>
                  <a:lnTo>
                    <a:pt x="51689" y="79006"/>
                  </a:lnTo>
                  <a:lnTo>
                    <a:pt x="51447" y="79082"/>
                  </a:lnTo>
                  <a:lnTo>
                    <a:pt x="51269" y="79121"/>
                  </a:lnTo>
                  <a:lnTo>
                    <a:pt x="51066" y="79184"/>
                  </a:lnTo>
                  <a:lnTo>
                    <a:pt x="50850" y="79273"/>
                  </a:lnTo>
                  <a:lnTo>
                    <a:pt x="50647" y="79311"/>
                  </a:lnTo>
                  <a:lnTo>
                    <a:pt x="50228" y="79451"/>
                  </a:lnTo>
                  <a:lnTo>
                    <a:pt x="49999" y="79502"/>
                  </a:lnTo>
                  <a:lnTo>
                    <a:pt x="48323" y="79921"/>
                  </a:lnTo>
                  <a:lnTo>
                    <a:pt x="47129" y="80162"/>
                  </a:lnTo>
                  <a:lnTo>
                    <a:pt x="46824" y="80238"/>
                  </a:lnTo>
                  <a:lnTo>
                    <a:pt x="46532" y="80276"/>
                  </a:lnTo>
                  <a:lnTo>
                    <a:pt x="45593" y="80467"/>
                  </a:lnTo>
                  <a:lnTo>
                    <a:pt x="45288" y="80530"/>
                  </a:lnTo>
                  <a:lnTo>
                    <a:pt x="45148" y="80543"/>
                  </a:lnTo>
                  <a:lnTo>
                    <a:pt x="44894" y="80568"/>
                  </a:lnTo>
                  <a:lnTo>
                    <a:pt x="44500" y="80632"/>
                  </a:lnTo>
                  <a:lnTo>
                    <a:pt x="44272" y="80695"/>
                  </a:lnTo>
                  <a:lnTo>
                    <a:pt x="44119" y="80708"/>
                  </a:lnTo>
                  <a:lnTo>
                    <a:pt x="43929" y="80772"/>
                  </a:lnTo>
                  <a:lnTo>
                    <a:pt x="43802" y="80797"/>
                  </a:lnTo>
                  <a:lnTo>
                    <a:pt x="43459" y="80860"/>
                  </a:lnTo>
                  <a:lnTo>
                    <a:pt x="43319" y="80886"/>
                  </a:lnTo>
                  <a:lnTo>
                    <a:pt x="43129" y="80899"/>
                  </a:lnTo>
                  <a:lnTo>
                    <a:pt x="42913" y="80911"/>
                  </a:lnTo>
                  <a:lnTo>
                    <a:pt x="42062" y="81038"/>
                  </a:lnTo>
                  <a:lnTo>
                    <a:pt x="39382" y="81292"/>
                  </a:lnTo>
                  <a:lnTo>
                    <a:pt x="38938" y="81305"/>
                  </a:lnTo>
                  <a:lnTo>
                    <a:pt x="38493" y="81356"/>
                  </a:lnTo>
                  <a:lnTo>
                    <a:pt x="37160" y="81407"/>
                  </a:lnTo>
                  <a:lnTo>
                    <a:pt x="36233" y="81407"/>
                  </a:lnTo>
                  <a:lnTo>
                    <a:pt x="36004" y="81407"/>
                  </a:lnTo>
                  <a:lnTo>
                    <a:pt x="34404" y="81407"/>
                  </a:lnTo>
                  <a:lnTo>
                    <a:pt x="31673" y="81292"/>
                  </a:lnTo>
                  <a:lnTo>
                    <a:pt x="28816" y="81076"/>
                  </a:lnTo>
                  <a:lnTo>
                    <a:pt x="28613" y="81089"/>
                  </a:lnTo>
                  <a:lnTo>
                    <a:pt x="27139" y="82524"/>
                  </a:lnTo>
                  <a:lnTo>
                    <a:pt x="27139" y="82689"/>
                  </a:lnTo>
                  <a:lnTo>
                    <a:pt x="27114" y="82854"/>
                  </a:lnTo>
                  <a:lnTo>
                    <a:pt x="27139" y="83019"/>
                  </a:lnTo>
                  <a:lnTo>
                    <a:pt x="27139" y="83185"/>
                  </a:lnTo>
                  <a:lnTo>
                    <a:pt x="27279" y="83654"/>
                  </a:lnTo>
                  <a:lnTo>
                    <a:pt x="30556" y="84747"/>
                  </a:lnTo>
                  <a:lnTo>
                    <a:pt x="31470" y="84823"/>
                  </a:lnTo>
                  <a:lnTo>
                    <a:pt x="33362" y="84899"/>
                  </a:lnTo>
                  <a:lnTo>
                    <a:pt x="33858" y="84899"/>
                  </a:lnTo>
                  <a:lnTo>
                    <a:pt x="34328" y="84924"/>
                  </a:lnTo>
                  <a:lnTo>
                    <a:pt x="36245" y="84937"/>
                  </a:lnTo>
                  <a:lnTo>
                    <a:pt x="37223" y="84924"/>
                  </a:lnTo>
                  <a:lnTo>
                    <a:pt x="39166" y="84836"/>
                  </a:lnTo>
                  <a:lnTo>
                    <a:pt x="40601" y="84734"/>
                  </a:lnTo>
                  <a:lnTo>
                    <a:pt x="41986" y="84607"/>
                  </a:lnTo>
                  <a:lnTo>
                    <a:pt x="43383" y="84429"/>
                  </a:lnTo>
                  <a:lnTo>
                    <a:pt x="43827" y="84340"/>
                  </a:lnTo>
                  <a:lnTo>
                    <a:pt x="43980" y="84328"/>
                  </a:lnTo>
                  <a:lnTo>
                    <a:pt x="44424" y="84277"/>
                  </a:lnTo>
                  <a:lnTo>
                    <a:pt x="44551" y="84251"/>
                  </a:lnTo>
                  <a:lnTo>
                    <a:pt x="44818" y="84213"/>
                  </a:lnTo>
                  <a:lnTo>
                    <a:pt x="44945" y="84188"/>
                  </a:lnTo>
                  <a:lnTo>
                    <a:pt x="45186" y="84137"/>
                  </a:lnTo>
                  <a:lnTo>
                    <a:pt x="45415" y="84086"/>
                  </a:lnTo>
                  <a:lnTo>
                    <a:pt x="45542" y="84074"/>
                  </a:lnTo>
                  <a:lnTo>
                    <a:pt x="45669" y="84048"/>
                  </a:lnTo>
                  <a:lnTo>
                    <a:pt x="45885" y="83985"/>
                  </a:lnTo>
                  <a:lnTo>
                    <a:pt x="46215" y="83934"/>
                  </a:lnTo>
                  <a:lnTo>
                    <a:pt x="47472" y="83693"/>
                  </a:lnTo>
                  <a:lnTo>
                    <a:pt x="47815" y="83642"/>
                  </a:lnTo>
                  <a:lnTo>
                    <a:pt x="48120" y="83553"/>
                  </a:lnTo>
                  <a:lnTo>
                    <a:pt x="48437" y="83515"/>
                  </a:lnTo>
                  <a:lnTo>
                    <a:pt x="48768" y="83439"/>
                  </a:lnTo>
                  <a:lnTo>
                    <a:pt x="49060" y="83350"/>
                  </a:lnTo>
                  <a:lnTo>
                    <a:pt x="49707" y="83235"/>
                  </a:lnTo>
                  <a:lnTo>
                    <a:pt x="50673" y="82969"/>
                  </a:lnTo>
                  <a:lnTo>
                    <a:pt x="50787" y="85966"/>
                  </a:lnTo>
                  <a:lnTo>
                    <a:pt x="50647" y="86588"/>
                  </a:lnTo>
                  <a:lnTo>
                    <a:pt x="50495" y="87452"/>
                  </a:lnTo>
                  <a:lnTo>
                    <a:pt x="50406" y="88341"/>
                  </a:lnTo>
                  <a:lnTo>
                    <a:pt x="50406" y="89166"/>
                  </a:lnTo>
                  <a:lnTo>
                    <a:pt x="60909" y="106743"/>
                  </a:lnTo>
                  <a:lnTo>
                    <a:pt x="61036" y="106895"/>
                  </a:lnTo>
                  <a:lnTo>
                    <a:pt x="61163" y="107010"/>
                  </a:lnTo>
                  <a:lnTo>
                    <a:pt x="61290" y="107505"/>
                  </a:lnTo>
                  <a:lnTo>
                    <a:pt x="36918" y="117068"/>
                  </a:lnTo>
                  <a:lnTo>
                    <a:pt x="36703" y="117081"/>
                  </a:lnTo>
                  <a:lnTo>
                    <a:pt x="36512" y="117106"/>
                  </a:lnTo>
                  <a:lnTo>
                    <a:pt x="36334" y="117144"/>
                  </a:lnTo>
                  <a:lnTo>
                    <a:pt x="36156" y="117221"/>
                  </a:lnTo>
                  <a:lnTo>
                    <a:pt x="36004" y="117309"/>
                  </a:lnTo>
                  <a:lnTo>
                    <a:pt x="35852" y="117386"/>
                  </a:lnTo>
                  <a:lnTo>
                    <a:pt x="35166" y="118668"/>
                  </a:lnTo>
                  <a:lnTo>
                    <a:pt x="35166" y="118999"/>
                  </a:lnTo>
                  <a:lnTo>
                    <a:pt x="35217" y="119176"/>
                  </a:lnTo>
                  <a:lnTo>
                    <a:pt x="35242" y="119329"/>
                  </a:lnTo>
                  <a:lnTo>
                    <a:pt x="35293" y="119494"/>
                  </a:lnTo>
                  <a:lnTo>
                    <a:pt x="35331" y="119634"/>
                  </a:lnTo>
                  <a:lnTo>
                    <a:pt x="35420" y="119786"/>
                  </a:lnTo>
                  <a:lnTo>
                    <a:pt x="36004" y="120357"/>
                  </a:lnTo>
                  <a:lnTo>
                    <a:pt x="36156" y="120446"/>
                  </a:lnTo>
                  <a:lnTo>
                    <a:pt x="36334" y="120523"/>
                  </a:lnTo>
                  <a:lnTo>
                    <a:pt x="36537" y="120561"/>
                  </a:lnTo>
                  <a:lnTo>
                    <a:pt x="36728" y="120586"/>
                  </a:lnTo>
                  <a:lnTo>
                    <a:pt x="36918" y="120599"/>
                  </a:lnTo>
                  <a:lnTo>
                    <a:pt x="39738" y="120497"/>
                  </a:lnTo>
                  <a:lnTo>
                    <a:pt x="64770" y="107911"/>
                  </a:lnTo>
                  <a:lnTo>
                    <a:pt x="64808" y="107657"/>
                  </a:lnTo>
                  <a:lnTo>
                    <a:pt x="64808" y="107467"/>
                  </a:lnTo>
                  <a:lnTo>
                    <a:pt x="64757" y="105486"/>
                  </a:lnTo>
                  <a:lnTo>
                    <a:pt x="66014" y="103949"/>
                  </a:lnTo>
                  <a:lnTo>
                    <a:pt x="70942" y="97929"/>
                  </a:lnTo>
                  <a:lnTo>
                    <a:pt x="71234" y="97409"/>
                  </a:lnTo>
                  <a:lnTo>
                    <a:pt x="71285" y="96901"/>
                  </a:lnTo>
                  <a:lnTo>
                    <a:pt x="71335" y="96774"/>
                  </a:lnTo>
                  <a:lnTo>
                    <a:pt x="71323" y="96570"/>
                  </a:lnTo>
                  <a:lnTo>
                    <a:pt x="71221" y="90601"/>
                  </a:lnTo>
                  <a:lnTo>
                    <a:pt x="71589" y="90462"/>
                  </a:lnTo>
                  <a:lnTo>
                    <a:pt x="73126" y="89789"/>
                  </a:lnTo>
                  <a:lnTo>
                    <a:pt x="84175" y="71488"/>
                  </a:lnTo>
                  <a:lnTo>
                    <a:pt x="84188" y="71234"/>
                  </a:lnTo>
                  <a:lnTo>
                    <a:pt x="84188" y="70942"/>
                  </a:lnTo>
                  <a:lnTo>
                    <a:pt x="84378" y="70751"/>
                  </a:lnTo>
                  <a:lnTo>
                    <a:pt x="84556" y="70650"/>
                  </a:lnTo>
                  <a:lnTo>
                    <a:pt x="84785" y="70573"/>
                  </a:lnTo>
                  <a:lnTo>
                    <a:pt x="84924" y="70510"/>
                  </a:lnTo>
                  <a:lnTo>
                    <a:pt x="85051" y="70485"/>
                  </a:lnTo>
                  <a:lnTo>
                    <a:pt x="85204" y="70421"/>
                  </a:lnTo>
                  <a:lnTo>
                    <a:pt x="85521" y="70345"/>
                  </a:lnTo>
                  <a:lnTo>
                    <a:pt x="85674" y="70281"/>
                  </a:lnTo>
                  <a:lnTo>
                    <a:pt x="86436" y="70142"/>
                  </a:lnTo>
                  <a:lnTo>
                    <a:pt x="87058" y="70040"/>
                  </a:lnTo>
                  <a:lnTo>
                    <a:pt x="87503" y="69977"/>
                  </a:lnTo>
                  <a:lnTo>
                    <a:pt x="88201" y="69951"/>
                  </a:lnTo>
                  <a:lnTo>
                    <a:pt x="88671" y="69900"/>
                  </a:lnTo>
                  <a:lnTo>
                    <a:pt x="89166" y="69888"/>
                  </a:lnTo>
                  <a:lnTo>
                    <a:pt x="89395" y="69862"/>
                  </a:lnTo>
                  <a:lnTo>
                    <a:pt x="89611" y="69850"/>
                  </a:lnTo>
                  <a:lnTo>
                    <a:pt x="89992" y="69748"/>
                  </a:lnTo>
                  <a:lnTo>
                    <a:pt x="90157" y="69684"/>
                  </a:lnTo>
                  <a:lnTo>
                    <a:pt x="90335" y="69596"/>
                  </a:lnTo>
                  <a:lnTo>
                    <a:pt x="90462" y="69481"/>
                  </a:lnTo>
                  <a:lnTo>
                    <a:pt x="90589" y="69392"/>
                  </a:lnTo>
                  <a:lnTo>
                    <a:pt x="90728" y="69215"/>
                  </a:lnTo>
                  <a:lnTo>
                    <a:pt x="90830" y="69075"/>
                  </a:lnTo>
                  <a:lnTo>
                    <a:pt x="90957" y="68859"/>
                  </a:lnTo>
                  <a:lnTo>
                    <a:pt x="91033" y="68668"/>
                  </a:lnTo>
                  <a:lnTo>
                    <a:pt x="91084" y="68491"/>
                  </a:lnTo>
                  <a:lnTo>
                    <a:pt x="91084" y="68364"/>
                  </a:lnTo>
                  <a:lnTo>
                    <a:pt x="91109" y="68199"/>
                  </a:lnTo>
                  <a:lnTo>
                    <a:pt x="91109" y="68072"/>
                  </a:lnTo>
                  <a:lnTo>
                    <a:pt x="90728" y="43662"/>
                  </a:lnTo>
                  <a:lnTo>
                    <a:pt x="91211" y="33705"/>
                  </a:lnTo>
                  <a:lnTo>
                    <a:pt x="91770" y="33731"/>
                  </a:lnTo>
                  <a:lnTo>
                    <a:pt x="92671" y="33743"/>
                  </a:lnTo>
                  <a:lnTo>
                    <a:pt x="93903" y="33807"/>
                  </a:lnTo>
                  <a:lnTo>
                    <a:pt x="94310" y="33807"/>
                  </a:lnTo>
                  <a:lnTo>
                    <a:pt x="94703" y="33832"/>
                  </a:lnTo>
                  <a:lnTo>
                    <a:pt x="96164" y="33845"/>
                  </a:lnTo>
                  <a:lnTo>
                    <a:pt x="96367" y="33845"/>
                  </a:lnTo>
                  <a:lnTo>
                    <a:pt x="96583" y="33807"/>
                  </a:lnTo>
                  <a:lnTo>
                    <a:pt x="96710" y="33769"/>
                  </a:lnTo>
                  <a:lnTo>
                    <a:pt x="96837" y="33731"/>
                  </a:lnTo>
                  <a:lnTo>
                    <a:pt x="96989" y="33667"/>
                  </a:lnTo>
                  <a:lnTo>
                    <a:pt x="97129" y="33578"/>
                  </a:lnTo>
                  <a:lnTo>
                    <a:pt x="97358" y="33413"/>
                  </a:lnTo>
                  <a:lnTo>
                    <a:pt x="97485" y="33286"/>
                  </a:lnTo>
                  <a:lnTo>
                    <a:pt x="97612" y="33121"/>
                  </a:lnTo>
                  <a:lnTo>
                    <a:pt x="97701" y="32981"/>
                  </a:lnTo>
                  <a:lnTo>
                    <a:pt x="97777" y="32842"/>
                  </a:lnTo>
                  <a:lnTo>
                    <a:pt x="97878" y="32575"/>
                  </a:lnTo>
                  <a:lnTo>
                    <a:pt x="97917" y="32321"/>
                  </a:lnTo>
                  <a:lnTo>
                    <a:pt x="97929" y="32054"/>
                  </a:lnTo>
                  <a:lnTo>
                    <a:pt x="97929" y="319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298571" y="6389115"/>
              <a:ext cx="118745" cy="105410"/>
            </a:xfrm>
            <a:custGeom>
              <a:avLst/>
              <a:gdLst/>
              <a:ahLst/>
              <a:cxnLst/>
              <a:rect l="l" t="t" r="r" b="b"/>
              <a:pathLst>
                <a:path w="118745" h="105410">
                  <a:moveTo>
                    <a:pt x="30759" y="94310"/>
                  </a:moveTo>
                  <a:lnTo>
                    <a:pt x="29895" y="92951"/>
                  </a:lnTo>
                  <a:lnTo>
                    <a:pt x="29768" y="92862"/>
                  </a:lnTo>
                  <a:lnTo>
                    <a:pt x="25095" y="92621"/>
                  </a:lnTo>
                  <a:lnTo>
                    <a:pt x="22593" y="92430"/>
                  </a:lnTo>
                  <a:lnTo>
                    <a:pt x="3594" y="56121"/>
                  </a:lnTo>
                  <a:lnTo>
                    <a:pt x="3721" y="56159"/>
                  </a:lnTo>
                  <a:lnTo>
                    <a:pt x="4648" y="56578"/>
                  </a:lnTo>
                  <a:lnTo>
                    <a:pt x="5676" y="56946"/>
                  </a:lnTo>
                  <a:lnTo>
                    <a:pt x="5803" y="57010"/>
                  </a:lnTo>
                  <a:lnTo>
                    <a:pt x="5994" y="57099"/>
                  </a:lnTo>
                  <a:lnTo>
                    <a:pt x="6146" y="57137"/>
                  </a:lnTo>
                  <a:lnTo>
                    <a:pt x="6388" y="57238"/>
                  </a:lnTo>
                  <a:lnTo>
                    <a:pt x="6527" y="57289"/>
                  </a:lnTo>
                  <a:lnTo>
                    <a:pt x="6756" y="57340"/>
                  </a:lnTo>
                  <a:lnTo>
                    <a:pt x="6997" y="57429"/>
                  </a:lnTo>
                  <a:lnTo>
                    <a:pt x="7581" y="57632"/>
                  </a:lnTo>
                  <a:lnTo>
                    <a:pt x="7886" y="57708"/>
                  </a:lnTo>
                  <a:lnTo>
                    <a:pt x="8178" y="57823"/>
                  </a:lnTo>
                  <a:lnTo>
                    <a:pt x="9715" y="58242"/>
                  </a:lnTo>
                  <a:lnTo>
                    <a:pt x="10045" y="58356"/>
                  </a:lnTo>
                  <a:lnTo>
                    <a:pt x="10668" y="58496"/>
                  </a:lnTo>
                  <a:lnTo>
                    <a:pt x="11303" y="58686"/>
                  </a:lnTo>
                  <a:lnTo>
                    <a:pt x="11874" y="58813"/>
                  </a:lnTo>
                  <a:lnTo>
                    <a:pt x="12001" y="58839"/>
                  </a:lnTo>
                  <a:lnTo>
                    <a:pt x="13195" y="59093"/>
                  </a:lnTo>
                  <a:lnTo>
                    <a:pt x="13411" y="59156"/>
                  </a:lnTo>
                  <a:lnTo>
                    <a:pt x="13627" y="59194"/>
                  </a:lnTo>
                  <a:lnTo>
                    <a:pt x="14262" y="59321"/>
                  </a:lnTo>
                  <a:lnTo>
                    <a:pt x="15214" y="59474"/>
                  </a:lnTo>
                  <a:lnTo>
                    <a:pt x="15544" y="59550"/>
                  </a:lnTo>
                  <a:lnTo>
                    <a:pt x="15875" y="59588"/>
                  </a:lnTo>
                  <a:lnTo>
                    <a:pt x="16192" y="59651"/>
                  </a:lnTo>
                  <a:lnTo>
                    <a:pt x="16865" y="59728"/>
                  </a:lnTo>
                  <a:lnTo>
                    <a:pt x="17856" y="59880"/>
                  </a:lnTo>
                  <a:lnTo>
                    <a:pt x="18503" y="59969"/>
                  </a:lnTo>
                  <a:lnTo>
                    <a:pt x="18846" y="59982"/>
                  </a:lnTo>
                  <a:lnTo>
                    <a:pt x="20002" y="60172"/>
                  </a:lnTo>
                  <a:lnTo>
                    <a:pt x="20789" y="60248"/>
                  </a:lnTo>
                  <a:lnTo>
                    <a:pt x="22174" y="60375"/>
                  </a:lnTo>
                  <a:lnTo>
                    <a:pt x="22618" y="60388"/>
                  </a:lnTo>
                  <a:lnTo>
                    <a:pt x="23533" y="60464"/>
                  </a:lnTo>
                  <a:lnTo>
                    <a:pt x="25425" y="60540"/>
                  </a:lnTo>
                  <a:lnTo>
                    <a:pt x="25920" y="60540"/>
                  </a:lnTo>
                  <a:lnTo>
                    <a:pt x="26390" y="60566"/>
                  </a:lnTo>
                  <a:lnTo>
                    <a:pt x="28308" y="60579"/>
                  </a:lnTo>
                  <a:lnTo>
                    <a:pt x="28295" y="57048"/>
                  </a:lnTo>
                  <a:lnTo>
                    <a:pt x="26466" y="57048"/>
                  </a:lnTo>
                  <a:lnTo>
                    <a:pt x="23736" y="56934"/>
                  </a:lnTo>
                  <a:lnTo>
                    <a:pt x="21094" y="56743"/>
                  </a:lnTo>
                  <a:lnTo>
                    <a:pt x="20878" y="56718"/>
                  </a:lnTo>
                  <a:lnTo>
                    <a:pt x="20662" y="56705"/>
                  </a:lnTo>
                  <a:lnTo>
                    <a:pt x="20243" y="56616"/>
                  </a:lnTo>
                  <a:lnTo>
                    <a:pt x="19977" y="56603"/>
                  </a:lnTo>
                  <a:lnTo>
                    <a:pt x="19494" y="56515"/>
                  </a:lnTo>
                  <a:lnTo>
                    <a:pt x="19240" y="56502"/>
                  </a:lnTo>
                  <a:lnTo>
                    <a:pt x="19050" y="56476"/>
                  </a:lnTo>
                  <a:lnTo>
                    <a:pt x="17653" y="56299"/>
                  </a:lnTo>
                  <a:lnTo>
                    <a:pt x="17335" y="56235"/>
                  </a:lnTo>
                  <a:lnTo>
                    <a:pt x="16713" y="56159"/>
                  </a:lnTo>
                  <a:lnTo>
                    <a:pt x="15201" y="55905"/>
                  </a:lnTo>
                  <a:lnTo>
                    <a:pt x="14909" y="55841"/>
                  </a:lnTo>
                  <a:lnTo>
                    <a:pt x="14630" y="55803"/>
                  </a:lnTo>
                  <a:lnTo>
                    <a:pt x="14325" y="55714"/>
                  </a:lnTo>
                  <a:lnTo>
                    <a:pt x="14135" y="55702"/>
                  </a:lnTo>
                  <a:lnTo>
                    <a:pt x="12776" y="55410"/>
                  </a:lnTo>
                  <a:lnTo>
                    <a:pt x="12547" y="55346"/>
                  </a:lnTo>
                  <a:lnTo>
                    <a:pt x="11861" y="55156"/>
                  </a:lnTo>
                  <a:lnTo>
                    <a:pt x="11239" y="55016"/>
                  </a:lnTo>
                  <a:lnTo>
                    <a:pt x="10960" y="54927"/>
                  </a:lnTo>
                  <a:lnTo>
                    <a:pt x="10363" y="54787"/>
                  </a:lnTo>
                  <a:lnTo>
                    <a:pt x="8928" y="54356"/>
                  </a:lnTo>
                  <a:lnTo>
                    <a:pt x="8140" y="54089"/>
                  </a:lnTo>
                  <a:lnTo>
                    <a:pt x="7734" y="53962"/>
                  </a:lnTo>
                  <a:lnTo>
                    <a:pt x="7543" y="53873"/>
                  </a:lnTo>
                  <a:lnTo>
                    <a:pt x="7340" y="53822"/>
                  </a:lnTo>
                  <a:lnTo>
                    <a:pt x="4800" y="52806"/>
                  </a:lnTo>
                  <a:lnTo>
                    <a:pt x="3949" y="52412"/>
                  </a:lnTo>
                  <a:lnTo>
                    <a:pt x="3124" y="51993"/>
                  </a:lnTo>
                  <a:lnTo>
                    <a:pt x="2870" y="51752"/>
                  </a:lnTo>
                  <a:lnTo>
                    <a:pt x="2984" y="51930"/>
                  </a:lnTo>
                  <a:lnTo>
                    <a:pt x="2844" y="51816"/>
                  </a:lnTo>
                  <a:lnTo>
                    <a:pt x="2692" y="51739"/>
                  </a:lnTo>
                  <a:lnTo>
                    <a:pt x="2387" y="51587"/>
                  </a:lnTo>
                  <a:lnTo>
                    <a:pt x="2260" y="51549"/>
                  </a:lnTo>
                  <a:lnTo>
                    <a:pt x="1981" y="51473"/>
                  </a:lnTo>
                  <a:lnTo>
                    <a:pt x="1803" y="51473"/>
                  </a:lnTo>
                  <a:lnTo>
                    <a:pt x="1625" y="51485"/>
                  </a:lnTo>
                  <a:lnTo>
                    <a:pt x="1473" y="51511"/>
                  </a:lnTo>
                  <a:lnTo>
                    <a:pt x="1308" y="51549"/>
                  </a:lnTo>
                  <a:lnTo>
                    <a:pt x="1104" y="51638"/>
                  </a:lnTo>
                  <a:lnTo>
                    <a:pt x="952" y="51689"/>
                  </a:lnTo>
                  <a:lnTo>
                    <a:pt x="800" y="51777"/>
                  </a:lnTo>
                  <a:lnTo>
                    <a:pt x="558" y="51968"/>
                  </a:lnTo>
                  <a:lnTo>
                    <a:pt x="342" y="52235"/>
                  </a:lnTo>
                  <a:lnTo>
                    <a:pt x="241" y="52374"/>
                  </a:lnTo>
                  <a:lnTo>
                    <a:pt x="177" y="52514"/>
                  </a:lnTo>
                  <a:lnTo>
                    <a:pt x="101" y="52705"/>
                  </a:lnTo>
                  <a:lnTo>
                    <a:pt x="0" y="53276"/>
                  </a:lnTo>
                  <a:lnTo>
                    <a:pt x="38" y="53619"/>
                  </a:lnTo>
                  <a:lnTo>
                    <a:pt x="546" y="77787"/>
                  </a:lnTo>
                  <a:lnTo>
                    <a:pt x="698" y="83527"/>
                  </a:lnTo>
                  <a:lnTo>
                    <a:pt x="698" y="83718"/>
                  </a:lnTo>
                  <a:lnTo>
                    <a:pt x="28981" y="96240"/>
                  </a:lnTo>
                  <a:lnTo>
                    <a:pt x="29222" y="96227"/>
                  </a:lnTo>
                  <a:lnTo>
                    <a:pt x="29413" y="96202"/>
                  </a:lnTo>
                  <a:lnTo>
                    <a:pt x="29768" y="96088"/>
                  </a:lnTo>
                  <a:lnTo>
                    <a:pt x="29933" y="95999"/>
                  </a:lnTo>
                  <a:lnTo>
                    <a:pt x="30200" y="95808"/>
                  </a:lnTo>
                  <a:lnTo>
                    <a:pt x="30340" y="95694"/>
                  </a:lnTo>
                  <a:lnTo>
                    <a:pt x="30416" y="95542"/>
                  </a:lnTo>
                  <a:lnTo>
                    <a:pt x="30657" y="95135"/>
                  </a:lnTo>
                  <a:lnTo>
                    <a:pt x="30708" y="94945"/>
                  </a:lnTo>
                  <a:lnTo>
                    <a:pt x="30759" y="94640"/>
                  </a:lnTo>
                  <a:lnTo>
                    <a:pt x="30759" y="94310"/>
                  </a:lnTo>
                  <a:close/>
                </a:path>
                <a:path w="118745" h="105410">
                  <a:moveTo>
                    <a:pt x="56210" y="81280"/>
                  </a:moveTo>
                  <a:lnTo>
                    <a:pt x="56159" y="80949"/>
                  </a:lnTo>
                  <a:lnTo>
                    <a:pt x="55664" y="52146"/>
                  </a:lnTo>
                  <a:lnTo>
                    <a:pt x="55016" y="15697"/>
                  </a:lnTo>
                  <a:lnTo>
                    <a:pt x="55041" y="15519"/>
                  </a:lnTo>
                  <a:lnTo>
                    <a:pt x="55041" y="15201"/>
                  </a:lnTo>
                  <a:lnTo>
                    <a:pt x="55016" y="15024"/>
                  </a:lnTo>
                  <a:lnTo>
                    <a:pt x="54965" y="14871"/>
                  </a:lnTo>
                  <a:lnTo>
                    <a:pt x="54902" y="14719"/>
                  </a:lnTo>
                  <a:lnTo>
                    <a:pt x="54864" y="14579"/>
                  </a:lnTo>
                  <a:lnTo>
                    <a:pt x="54724" y="14389"/>
                  </a:lnTo>
                  <a:lnTo>
                    <a:pt x="54571" y="14147"/>
                  </a:lnTo>
                  <a:lnTo>
                    <a:pt x="54444" y="14046"/>
                  </a:lnTo>
                  <a:lnTo>
                    <a:pt x="54317" y="13944"/>
                  </a:lnTo>
                  <a:lnTo>
                    <a:pt x="54102" y="13754"/>
                  </a:lnTo>
                  <a:lnTo>
                    <a:pt x="53975" y="13652"/>
                  </a:lnTo>
                  <a:lnTo>
                    <a:pt x="53606" y="13322"/>
                  </a:lnTo>
                  <a:lnTo>
                    <a:pt x="53479" y="13182"/>
                  </a:lnTo>
                  <a:lnTo>
                    <a:pt x="53200" y="12941"/>
                  </a:lnTo>
                  <a:lnTo>
                    <a:pt x="53086" y="12801"/>
                  </a:lnTo>
                  <a:lnTo>
                    <a:pt x="52781" y="12522"/>
                  </a:lnTo>
                  <a:lnTo>
                    <a:pt x="52654" y="12382"/>
                  </a:lnTo>
                  <a:lnTo>
                    <a:pt x="52578" y="77101"/>
                  </a:lnTo>
                  <a:lnTo>
                    <a:pt x="51371" y="75780"/>
                  </a:lnTo>
                  <a:lnTo>
                    <a:pt x="45986" y="64770"/>
                  </a:lnTo>
                  <a:lnTo>
                    <a:pt x="46062" y="63525"/>
                  </a:lnTo>
                  <a:lnTo>
                    <a:pt x="46304" y="62331"/>
                  </a:lnTo>
                  <a:lnTo>
                    <a:pt x="46355" y="62001"/>
                  </a:lnTo>
                  <a:lnTo>
                    <a:pt x="46380" y="61810"/>
                  </a:lnTo>
                  <a:lnTo>
                    <a:pt x="46278" y="56210"/>
                  </a:lnTo>
                  <a:lnTo>
                    <a:pt x="45402" y="9309"/>
                  </a:lnTo>
                  <a:lnTo>
                    <a:pt x="45935" y="10083"/>
                  </a:lnTo>
                  <a:lnTo>
                    <a:pt x="46431" y="10731"/>
                  </a:lnTo>
                  <a:lnTo>
                    <a:pt x="46609" y="10934"/>
                  </a:lnTo>
                  <a:lnTo>
                    <a:pt x="46774" y="11163"/>
                  </a:lnTo>
                  <a:lnTo>
                    <a:pt x="47777" y="12357"/>
                  </a:lnTo>
                  <a:lnTo>
                    <a:pt x="47967" y="12560"/>
                  </a:lnTo>
                  <a:lnTo>
                    <a:pt x="48120" y="12763"/>
                  </a:lnTo>
                  <a:lnTo>
                    <a:pt x="49149" y="13843"/>
                  </a:lnTo>
                  <a:lnTo>
                    <a:pt x="49314" y="14008"/>
                  </a:lnTo>
                  <a:lnTo>
                    <a:pt x="49453" y="14173"/>
                  </a:lnTo>
                  <a:lnTo>
                    <a:pt x="49580" y="14312"/>
                  </a:lnTo>
                  <a:lnTo>
                    <a:pt x="49733" y="14465"/>
                  </a:lnTo>
                  <a:lnTo>
                    <a:pt x="49885" y="14605"/>
                  </a:lnTo>
                  <a:lnTo>
                    <a:pt x="50177" y="14909"/>
                  </a:lnTo>
                  <a:lnTo>
                    <a:pt x="50330" y="15036"/>
                  </a:lnTo>
                  <a:lnTo>
                    <a:pt x="50469" y="15201"/>
                  </a:lnTo>
                  <a:lnTo>
                    <a:pt x="50596" y="15328"/>
                  </a:lnTo>
                  <a:lnTo>
                    <a:pt x="50749" y="15455"/>
                  </a:lnTo>
                  <a:lnTo>
                    <a:pt x="51041" y="15735"/>
                  </a:lnTo>
                  <a:lnTo>
                    <a:pt x="51193" y="15862"/>
                  </a:lnTo>
                  <a:lnTo>
                    <a:pt x="51447" y="16116"/>
                  </a:lnTo>
                  <a:lnTo>
                    <a:pt x="52133" y="52209"/>
                  </a:lnTo>
                  <a:lnTo>
                    <a:pt x="52578" y="77101"/>
                  </a:lnTo>
                  <a:lnTo>
                    <a:pt x="52578" y="12331"/>
                  </a:lnTo>
                  <a:lnTo>
                    <a:pt x="52387" y="12103"/>
                  </a:lnTo>
                  <a:lnTo>
                    <a:pt x="52235" y="11963"/>
                  </a:lnTo>
                  <a:lnTo>
                    <a:pt x="52044" y="11760"/>
                  </a:lnTo>
                  <a:lnTo>
                    <a:pt x="51917" y="11633"/>
                  </a:lnTo>
                  <a:lnTo>
                    <a:pt x="51689" y="11404"/>
                  </a:lnTo>
                  <a:lnTo>
                    <a:pt x="50444" y="10045"/>
                  </a:lnTo>
                  <a:lnTo>
                    <a:pt x="50152" y="9677"/>
                  </a:lnTo>
                  <a:lnTo>
                    <a:pt x="49974" y="9512"/>
                  </a:lnTo>
                  <a:lnTo>
                    <a:pt x="49682" y="9118"/>
                  </a:lnTo>
                  <a:lnTo>
                    <a:pt x="49504" y="8953"/>
                  </a:lnTo>
                  <a:lnTo>
                    <a:pt x="49390" y="8750"/>
                  </a:lnTo>
                  <a:lnTo>
                    <a:pt x="47117" y="5524"/>
                  </a:lnTo>
                  <a:lnTo>
                    <a:pt x="46710" y="4838"/>
                  </a:lnTo>
                  <a:lnTo>
                    <a:pt x="46482" y="4381"/>
                  </a:lnTo>
                  <a:lnTo>
                    <a:pt x="46380" y="4152"/>
                  </a:lnTo>
                  <a:lnTo>
                    <a:pt x="46253" y="3924"/>
                  </a:lnTo>
                  <a:lnTo>
                    <a:pt x="46164" y="3721"/>
                  </a:lnTo>
                  <a:lnTo>
                    <a:pt x="46037" y="3492"/>
                  </a:lnTo>
                  <a:lnTo>
                    <a:pt x="45834" y="3060"/>
                  </a:lnTo>
                  <a:lnTo>
                    <a:pt x="45732" y="2819"/>
                  </a:lnTo>
                  <a:lnTo>
                    <a:pt x="45669" y="2603"/>
                  </a:lnTo>
                  <a:lnTo>
                    <a:pt x="45567" y="2400"/>
                  </a:lnTo>
                  <a:lnTo>
                    <a:pt x="45339" y="1739"/>
                  </a:lnTo>
                  <a:lnTo>
                    <a:pt x="45288" y="1549"/>
                  </a:lnTo>
                  <a:lnTo>
                    <a:pt x="45237" y="1409"/>
                  </a:lnTo>
                  <a:lnTo>
                    <a:pt x="45199" y="1181"/>
                  </a:lnTo>
                  <a:lnTo>
                    <a:pt x="45148" y="1016"/>
                  </a:lnTo>
                  <a:lnTo>
                    <a:pt x="45046" y="838"/>
                  </a:lnTo>
                  <a:lnTo>
                    <a:pt x="44945" y="698"/>
                  </a:lnTo>
                  <a:lnTo>
                    <a:pt x="44742" y="457"/>
                  </a:lnTo>
                  <a:lnTo>
                    <a:pt x="44602" y="355"/>
                  </a:lnTo>
                  <a:lnTo>
                    <a:pt x="44450" y="254"/>
                  </a:lnTo>
                  <a:lnTo>
                    <a:pt x="44323" y="190"/>
                  </a:lnTo>
                  <a:lnTo>
                    <a:pt x="44170" y="127"/>
                  </a:lnTo>
                  <a:lnTo>
                    <a:pt x="43878" y="25"/>
                  </a:lnTo>
                  <a:lnTo>
                    <a:pt x="43700" y="0"/>
                  </a:lnTo>
                  <a:lnTo>
                    <a:pt x="43561" y="0"/>
                  </a:lnTo>
                  <a:lnTo>
                    <a:pt x="43205" y="50"/>
                  </a:lnTo>
                  <a:lnTo>
                    <a:pt x="43040" y="88"/>
                  </a:lnTo>
                  <a:lnTo>
                    <a:pt x="42913" y="127"/>
                  </a:lnTo>
                  <a:lnTo>
                    <a:pt x="42557" y="254"/>
                  </a:lnTo>
                  <a:lnTo>
                    <a:pt x="42316" y="457"/>
                  </a:lnTo>
                  <a:lnTo>
                    <a:pt x="42189" y="584"/>
                  </a:lnTo>
                  <a:lnTo>
                    <a:pt x="42062" y="698"/>
                  </a:lnTo>
                  <a:lnTo>
                    <a:pt x="41986" y="838"/>
                  </a:lnTo>
                  <a:lnTo>
                    <a:pt x="41871" y="1117"/>
                  </a:lnTo>
                  <a:lnTo>
                    <a:pt x="41795" y="1295"/>
                  </a:lnTo>
                  <a:lnTo>
                    <a:pt x="41744" y="1638"/>
                  </a:lnTo>
                  <a:lnTo>
                    <a:pt x="41744" y="1828"/>
                  </a:lnTo>
                  <a:lnTo>
                    <a:pt x="41770" y="2032"/>
                  </a:lnTo>
                  <a:lnTo>
                    <a:pt x="42760" y="56248"/>
                  </a:lnTo>
                  <a:lnTo>
                    <a:pt x="42849" y="61607"/>
                  </a:lnTo>
                  <a:lnTo>
                    <a:pt x="42710" y="62230"/>
                  </a:lnTo>
                  <a:lnTo>
                    <a:pt x="42557" y="63093"/>
                  </a:lnTo>
                  <a:lnTo>
                    <a:pt x="42468" y="63982"/>
                  </a:lnTo>
                  <a:lnTo>
                    <a:pt x="42468" y="64808"/>
                  </a:lnTo>
                  <a:lnTo>
                    <a:pt x="52971" y="82384"/>
                  </a:lnTo>
                  <a:lnTo>
                    <a:pt x="53809" y="82981"/>
                  </a:lnTo>
                  <a:lnTo>
                    <a:pt x="54102" y="83070"/>
                  </a:lnTo>
                  <a:lnTo>
                    <a:pt x="54267" y="83096"/>
                  </a:lnTo>
                  <a:lnTo>
                    <a:pt x="54419" y="83108"/>
                  </a:lnTo>
                  <a:lnTo>
                    <a:pt x="54597" y="83096"/>
                  </a:lnTo>
                  <a:lnTo>
                    <a:pt x="54762" y="83070"/>
                  </a:lnTo>
                  <a:lnTo>
                    <a:pt x="55041" y="82956"/>
                  </a:lnTo>
                  <a:lnTo>
                    <a:pt x="55232" y="82892"/>
                  </a:lnTo>
                  <a:lnTo>
                    <a:pt x="55638" y="82613"/>
                  </a:lnTo>
                  <a:lnTo>
                    <a:pt x="55854" y="82346"/>
                  </a:lnTo>
                  <a:lnTo>
                    <a:pt x="55956" y="82207"/>
                  </a:lnTo>
                  <a:lnTo>
                    <a:pt x="56032" y="82054"/>
                  </a:lnTo>
                  <a:lnTo>
                    <a:pt x="56095" y="81838"/>
                  </a:lnTo>
                  <a:lnTo>
                    <a:pt x="56134" y="81699"/>
                  </a:lnTo>
                  <a:lnTo>
                    <a:pt x="56210" y="81280"/>
                  </a:lnTo>
                  <a:close/>
                </a:path>
                <a:path w="118745" h="105410">
                  <a:moveTo>
                    <a:pt x="100012" y="84277"/>
                  </a:moveTo>
                  <a:lnTo>
                    <a:pt x="99961" y="83985"/>
                  </a:lnTo>
                  <a:lnTo>
                    <a:pt x="99910" y="83794"/>
                  </a:lnTo>
                  <a:lnTo>
                    <a:pt x="99834" y="83667"/>
                  </a:lnTo>
                  <a:lnTo>
                    <a:pt x="99783" y="83527"/>
                  </a:lnTo>
                  <a:lnTo>
                    <a:pt x="99618" y="83235"/>
                  </a:lnTo>
                  <a:lnTo>
                    <a:pt x="98691" y="82677"/>
                  </a:lnTo>
                  <a:lnTo>
                    <a:pt x="98450" y="82613"/>
                  </a:lnTo>
                  <a:lnTo>
                    <a:pt x="98272" y="82613"/>
                  </a:lnTo>
                  <a:lnTo>
                    <a:pt x="98094" y="82638"/>
                  </a:lnTo>
                  <a:lnTo>
                    <a:pt x="97929" y="82651"/>
                  </a:lnTo>
                  <a:lnTo>
                    <a:pt x="97726" y="82689"/>
                  </a:lnTo>
                  <a:lnTo>
                    <a:pt x="95719" y="83096"/>
                  </a:lnTo>
                  <a:lnTo>
                    <a:pt x="92989" y="83400"/>
                  </a:lnTo>
                  <a:lnTo>
                    <a:pt x="90258" y="83540"/>
                  </a:lnTo>
                  <a:lnTo>
                    <a:pt x="90258" y="87058"/>
                  </a:lnTo>
                  <a:lnTo>
                    <a:pt x="66827" y="100825"/>
                  </a:lnTo>
                  <a:lnTo>
                    <a:pt x="44602" y="96837"/>
                  </a:lnTo>
                  <a:lnTo>
                    <a:pt x="62306" y="86436"/>
                  </a:lnTo>
                  <a:lnTo>
                    <a:pt x="80124" y="75946"/>
                  </a:lnTo>
                  <a:lnTo>
                    <a:pt x="80264" y="85115"/>
                  </a:lnTo>
                  <a:lnTo>
                    <a:pt x="80289" y="85318"/>
                  </a:lnTo>
                  <a:lnTo>
                    <a:pt x="80314" y="85521"/>
                  </a:lnTo>
                  <a:lnTo>
                    <a:pt x="80365" y="85712"/>
                  </a:lnTo>
                  <a:lnTo>
                    <a:pt x="80441" y="85877"/>
                  </a:lnTo>
                  <a:lnTo>
                    <a:pt x="80518" y="86042"/>
                  </a:lnTo>
                  <a:lnTo>
                    <a:pt x="80619" y="86182"/>
                  </a:lnTo>
                  <a:lnTo>
                    <a:pt x="80708" y="86321"/>
                  </a:lnTo>
                  <a:lnTo>
                    <a:pt x="80911" y="86487"/>
                  </a:lnTo>
                  <a:lnTo>
                    <a:pt x="81038" y="86575"/>
                  </a:lnTo>
                  <a:lnTo>
                    <a:pt x="81178" y="86664"/>
                  </a:lnTo>
                  <a:lnTo>
                    <a:pt x="81407" y="86766"/>
                  </a:lnTo>
                  <a:lnTo>
                    <a:pt x="81534" y="86804"/>
                  </a:lnTo>
                  <a:lnTo>
                    <a:pt x="81724" y="86842"/>
                  </a:lnTo>
                  <a:lnTo>
                    <a:pt x="81902" y="86868"/>
                  </a:lnTo>
                  <a:lnTo>
                    <a:pt x="83045" y="86906"/>
                  </a:lnTo>
                  <a:lnTo>
                    <a:pt x="83616" y="86956"/>
                  </a:lnTo>
                  <a:lnTo>
                    <a:pt x="89077" y="87096"/>
                  </a:lnTo>
                  <a:lnTo>
                    <a:pt x="90258" y="87058"/>
                  </a:lnTo>
                  <a:lnTo>
                    <a:pt x="90258" y="83540"/>
                  </a:lnTo>
                  <a:lnTo>
                    <a:pt x="90068" y="83540"/>
                  </a:lnTo>
                  <a:lnTo>
                    <a:pt x="88023" y="83566"/>
                  </a:lnTo>
                  <a:lnTo>
                    <a:pt x="85394" y="83502"/>
                  </a:lnTo>
                  <a:lnTo>
                    <a:pt x="83769" y="83426"/>
                  </a:lnTo>
                  <a:lnTo>
                    <a:pt x="83616" y="72885"/>
                  </a:lnTo>
                  <a:lnTo>
                    <a:pt x="83540" y="72288"/>
                  </a:lnTo>
                  <a:lnTo>
                    <a:pt x="81851" y="71132"/>
                  </a:lnTo>
                  <a:lnTo>
                    <a:pt x="81203" y="71259"/>
                  </a:lnTo>
                  <a:lnTo>
                    <a:pt x="80911" y="71399"/>
                  </a:lnTo>
                  <a:lnTo>
                    <a:pt x="80632" y="71589"/>
                  </a:lnTo>
                  <a:lnTo>
                    <a:pt x="60515" y="83426"/>
                  </a:lnTo>
                  <a:lnTo>
                    <a:pt x="60350" y="83527"/>
                  </a:lnTo>
                  <a:lnTo>
                    <a:pt x="38722" y="96227"/>
                  </a:lnTo>
                  <a:lnTo>
                    <a:pt x="38392" y="96456"/>
                  </a:lnTo>
                  <a:lnTo>
                    <a:pt x="38125" y="96735"/>
                  </a:lnTo>
                  <a:lnTo>
                    <a:pt x="38049" y="96888"/>
                  </a:lnTo>
                  <a:lnTo>
                    <a:pt x="37947" y="97028"/>
                  </a:lnTo>
                  <a:lnTo>
                    <a:pt x="37820" y="97853"/>
                  </a:lnTo>
                  <a:lnTo>
                    <a:pt x="37998" y="98488"/>
                  </a:lnTo>
                  <a:lnTo>
                    <a:pt x="38100" y="98615"/>
                  </a:lnTo>
                  <a:lnTo>
                    <a:pt x="38176" y="98767"/>
                  </a:lnTo>
                  <a:lnTo>
                    <a:pt x="38392" y="99021"/>
                  </a:lnTo>
                  <a:lnTo>
                    <a:pt x="38912" y="99402"/>
                  </a:lnTo>
                  <a:lnTo>
                    <a:pt x="39243" y="99479"/>
                  </a:lnTo>
                  <a:lnTo>
                    <a:pt x="39408" y="99517"/>
                  </a:lnTo>
                  <a:lnTo>
                    <a:pt x="66827" y="104394"/>
                  </a:lnTo>
                  <a:lnTo>
                    <a:pt x="67221" y="104432"/>
                  </a:lnTo>
                  <a:lnTo>
                    <a:pt x="67767" y="104343"/>
                  </a:lnTo>
                  <a:lnTo>
                    <a:pt x="68084" y="104178"/>
                  </a:lnTo>
                  <a:lnTo>
                    <a:pt x="68237" y="104038"/>
                  </a:lnTo>
                  <a:lnTo>
                    <a:pt x="98844" y="86067"/>
                  </a:lnTo>
                  <a:lnTo>
                    <a:pt x="99047" y="85979"/>
                  </a:lnTo>
                  <a:lnTo>
                    <a:pt x="99314" y="85813"/>
                  </a:lnTo>
                  <a:lnTo>
                    <a:pt x="99517" y="85674"/>
                  </a:lnTo>
                  <a:lnTo>
                    <a:pt x="99618" y="85547"/>
                  </a:lnTo>
                  <a:lnTo>
                    <a:pt x="99707" y="85407"/>
                  </a:lnTo>
                  <a:lnTo>
                    <a:pt x="99809" y="85280"/>
                  </a:lnTo>
                  <a:lnTo>
                    <a:pt x="99872" y="85153"/>
                  </a:lnTo>
                  <a:lnTo>
                    <a:pt x="100012" y="84772"/>
                  </a:lnTo>
                  <a:lnTo>
                    <a:pt x="100012" y="84315"/>
                  </a:lnTo>
                  <a:close/>
                </a:path>
                <a:path w="118745" h="105410">
                  <a:moveTo>
                    <a:pt x="118122" y="103327"/>
                  </a:moveTo>
                  <a:lnTo>
                    <a:pt x="117792" y="79692"/>
                  </a:lnTo>
                  <a:lnTo>
                    <a:pt x="117868" y="78498"/>
                  </a:lnTo>
                  <a:lnTo>
                    <a:pt x="117665" y="78028"/>
                  </a:lnTo>
                  <a:lnTo>
                    <a:pt x="117576" y="77889"/>
                  </a:lnTo>
                  <a:lnTo>
                    <a:pt x="117348" y="77685"/>
                  </a:lnTo>
                  <a:lnTo>
                    <a:pt x="116332" y="76987"/>
                  </a:lnTo>
                  <a:lnTo>
                    <a:pt x="116090" y="76987"/>
                  </a:lnTo>
                  <a:lnTo>
                    <a:pt x="115633" y="76695"/>
                  </a:lnTo>
                  <a:lnTo>
                    <a:pt x="115417" y="76542"/>
                  </a:lnTo>
                  <a:lnTo>
                    <a:pt x="114947" y="76250"/>
                  </a:lnTo>
                  <a:lnTo>
                    <a:pt x="114719" y="76060"/>
                  </a:lnTo>
                  <a:lnTo>
                    <a:pt x="114490" y="75920"/>
                  </a:lnTo>
                  <a:lnTo>
                    <a:pt x="114300" y="75768"/>
                  </a:lnTo>
                  <a:lnTo>
                    <a:pt x="114096" y="75603"/>
                  </a:lnTo>
                  <a:lnTo>
                    <a:pt x="113830" y="75361"/>
                  </a:lnTo>
                  <a:lnTo>
                    <a:pt x="113652" y="75196"/>
                  </a:lnTo>
                  <a:lnTo>
                    <a:pt x="113474" y="75057"/>
                  </a:lnTo>
                  <a:lnTo>
                    <a:pt x="113347" y="74930"/>
                  </a:lnTo>
                  <a:lnTo>
                    <a:pt x="113004" y="74574"/>
                  </a:lnTo>
                  <a:lnTo>
                    <a:pt x="112560" y="74041"/>
                  </a:lnTo>
                  <a:lnTo>
                    <a:pt x="112356" y="73761"/>
                  </a:lnTo>
                  <a:lnTo>
                    <a:pt x="112268" y="73621"/>
                  </a:lnTo>
                  <a:lnTo>
                    <a:pt x="111937" y="73113"/>
                  </a:lnTo>
                  <a:lnTo>
                    <a:pt x="111798" y="72847"/>
                  </a:lnTo>
                  <a:lnTo>
                    <a:pt x="111696" y="72593"/>
                  </a:lnTo>
                  <a:lnTo>
                    <a:pt x="111620" y="72453"/>
                  </a:lnTo>
                  <a:lnTo>
                    <a:pt x="111569" y="72326"/>
                  </a:lnTo>
                  <a:lnTo>
                    <a:pt x="111442" y="71958"/>
                  </a:lnTo>
                  <a:lnTo>
                    <a:pt x="111340" y="71462"/>
                  </a:lnTo>
                  <a:lnTo>
                    <a:pt x="111340" y="71323"/>
                  </a:lnTo>
                  <a:lnTo>
                    <a:pt x="111302" y="71056"/>
                  </a:lnTo>
                  <a:lnTo>
                    <a:pt x="111277" y="70827"/>
                  </a:lnTo>
                  <a:lnTo>
                    <a:pt x="111277" y="70599"/>
                  </a:lnTo>
                  <a:lnTo>
                    <a:pt x="111099" y="56946"/>
                  </a:lnTo>
                  <a:lnTo>
                    <a:pt x="111125" y="56794"/>
                  </a:lnTo>
                  <a:lnTo>
                    <a:pt x="111048" y="56311"/>
                  </a:lnTo>
                  <a:lnTo>
                    <a:pt x="110998" y="56159"/>
                  </a:lnTo>
                  <a:lnTo>
                    <a:pt x="110845" y="55803"/>
                  </a:lnTo>
                  <a:lnTo>
                    <a:pt x="110756" y="55664"/>
                  </a:lnTo>
                  <a:lnTo>
                    <a:pt x="110553" y="55460"/>
                  </a:lnTo>
                  <a:lnTo>
                    <a:pt x="110401" y="55321"/>
                  </a:lnTo>
                  <a:lnTo>
                    <a:pt x="110248" y="55219"/>
                  </a:lnTo>
                  <a:lnTo>
                    <a:pt x="110109" y="55156"/>
                  </a:lnTo>
                  <a:lnTo>
                    <a:pt x="109855" y="55054"/>
                  </a:lnTo>
                  <a:lnTo>
                    <a:pt x="109689" y="55016"/>
                  </a:lnTo>
                  <a:lnTo>
                    <a:pt x="109537" y="54965"/>
                  </a:lnTo>
                  <a:lnTo>
                    <a:pt x="109194" y="54965"/>
                  </a:lnTo>
                  <a:lnTo>
                    <a:pt x="108991" y="55029"/>
                  </a:lnTo>
                  <a:lnTo>
                    <a:pt x="108813" y="55067"/>
                  </a:lnTo>
                  <a:lnTo>
                    <a:pt x="108661" y="55118"/>
                  </a:lnTo>
                  <a:lnTo>
                    <a:pt x="108369" y="55245"/>
                  </a:lnTo>
                  <a:lnTo>
                    <a:pt x="108242" y="55346"/>
                  </a:lnTo>
                  <a:lnTo>
                    <a:pt x="108102" y="55448"/>
                  </a:lnTo>
                  <a:lnTo>
                    <a:pt x="107797" y="55626"/>
                  </a:lnTo>
                  <a:lnTo>
                    <a:pt x="107594" y="55740"/>
                  </a:lnTo>
                  <a:lnTo>
                    <a:pt x="107302" y="56007"/>
                  </a:lnTo>
                  <a:lnTo>
                    <a:pt x="107111" y="56299"/>
                  </a:lnTo>
                  <a:lnTo>
                    <a:pt x="106959" y="56616"/>
                  </a:lnTo>
                  <a:lnTo>
                    <a:pt x="106908" y="57175"/>
                  </a:lnTo>
                  <a:lnTo>
                    <a:pt x="107073" y="70332"/>
                  </a:lnTo>
                  <a:lnTo>
                    <a:pt x="107111" y="70535"/>
                  </a:lnTo>
                  <a:lnTo>
                    <a:pt x="107124" y="70739"/>
                  </a:lnTo>
                  <a:lnTo>
                    <a:pt x="107200" y="71551"/>
                  </a:lnTo>
                  <a:lnTo>
                    <a:pt x="107200" y="71894"/>
                  </a:lnTo>
                  <a:lnTo>
                    <a:pt x="107226" y="72212"/>
                  </a:lnTo>
                  <a:lnTo>
                    <a:pt x="107226" y="72529"/>
                  </a:lnTo>
                  <a:lnTo>
                    <a:pt x="107200" y="72821"/>
                  </a:lnTo>
                  <a:lnTo>
                    <a:pt x="107200" y="73126"/>
                  </a:lnTo>
                  <a:lnTo>
                    <a:pt x="107149" y="73418"/>
                  </a:lnTo>
                  <a:lnTo>
                    <a:pt x="107149" y="73698"/>
                  </a:lnTo>
                  <a:lnTo>
                    <a:pt x="107035" y="74498"/>
                  </a:lnTo>
                  <a:lnTo>
                    <a:pt x="106959" y="74752"/>
                  </a:lnTo>
                  <a:lnTo>
                    <a:pt x="106857" y="75247"/>
                  </a:lnTo>
                  <a:lnTo>
                    <a:pt x="106705" y="75704"/>
                  </a:lnTo>
                  <a:lnTo>
                    <a:pt x="106603" y="75946"/>
                  </a:lnTo>
                  <a:lnTo>
                    <a:pt x="106489" y="76352"/>
                  </a:lnTo>
                  <a:lnTo>
                    <a:pt x="105918" y="77533"/>
                  </a:lnTo>
                  <a:lnTo>
                    <a:pt x="105486" y="78181"/>
                  </a:lnTo>
                  <a:lnTo>
                    <a:pt x="105410" y="78320"/>
                  </a:lnTo>
                  <a:lnTo>
                    <a:pt x="105270" y="78498"/>
                  </a:lnTo>
                  <a:lnTo>
                    <a:pt x="105168" y="78663"/>
                  </a:lnTo>
                  <a:lnTo>
                    <a:pt x="105117" y="78828"/>
                  </a:lnTo>
                  <a:lnTo>
                    <a:pt x="105067" y="78968"/>
                  </a:lnTo>
                  <a:lnTo>
                    <a:pt x="105041" y="79133"/>
                  </a:lnTo>
                  <a:lnTo>
                    <a:pt x="105041" y="79476"/>
                  </a:lnTo>
                  <a:lnTo>
                    <a:pt x="105067" y="79730"/>
                  </a:lnTo>
                  <a:lnTo>
                    <a:pt x="105117" y="79895"/>
                  </a:lnTo>
                  <a:lnTo>
                    <a:pt x="105168" y="80022"/>
                  </a:lnTo>
                  <a:lnTo>
                    <a:pt x="105270" y="80187"/>
                  </a:lnTo>
                  <a:lnTo>
                    <a:pt x="105346" y="80327"/>
                  </a:lnTo>
                  <a:lnTo>
                    <a:pt x="105448" y="80467"/>
                  </a:lnTo>
                  <a:lnTo>
                    <a:pt x="105613" y="80619"/>
                  </a:lnTo>
                  <a:lnTo>
                    <a:pt x="106629" y="81114"/>
                  </a:lnTo>
                  <a:lnTo>
                    <a:pt x="106807" y="81140"/>
                  </a:lnTo>
                  <a:lnTo>
                    <a:pt x="107061" y="81114"/>
                  </a:lnTo>
                  <a:lnTo>
                    <a:pt x="107937" y="80733"/>
                  </a:lnTo>
                  <a:lnTo>
                    <a:pt x="108381" y="80479"/>
                  </a:lnTo>
                  <a:lnTo>
                    <a:pt x="111937" y="78409"/>
                  </a:lnTo>
                  <a:lnTo>
                    <a:pt x="112115" y="78536"/>
                  </a:lnTo>
                  <a:lnTo>
                    <a:pt x="112382" y="78727"/>
                  </a:lnTo>
                  <a:lnTo>
                    <a:pt x="112661" y="78943"/>
                  </a:lnTo>
                  <a:lnTo>
                    <a:pt x="113753" y="79692"/>
                  </a:lnTo>
                  <a:lnTo>
                    <a:pt x="114046" y="79870"/>
                  </a:lnTo>
                  <a:lnTo>
                    <a:pt x="114274" y="79997"/>
                  </a:lnTo>
                  <a:lnTo>
                    <a:pt x="114592" y="103365"/>
                  </a:lnTo>
                  <a:lnTo>
                    <a:pt x="114592" y="103581"/>
                  </a:lnTo>
                  <a:lnTo>
                    <a:pt x="114617" y="103784"/>
                  </a:lnTo>
                  <a:lnTo>
                    <a:pt x="114668" y="103962"/>
                  </a:lnTo>
                  <a:lnTo>
                    <a:pt x="114820" y="104305"/>
                  </a:lnTo>
                  <a:lnTo>
                    <a:pt x="114922" y="104432"/>
                  </a:lnTo>
                  <a:lnTo>
                    <a:pt x="115011" y="104559"/>
                  </a:lnTo>
                  <a:lnTo>
                    <a:pt x="115138" y="104698"/>
                  </a:lnTo>
                  <a:lnTo>
                    <a:pt x="115290" y="104775"/>
                  </a:lnTo>
                  <a:lnTo>
                    <a:pt x="115417" y="104876"/>
                  </a:lnTo>
                  <a:lnTo>
                    <a:pt x="115557" y="104952"/>
                  </a:lnTo>
                  <a:lnTo>
                    <a:pt x="115709" y="105016"/>
                  </a:lnTo>
                  <a:lnTo>
                    <a:pt x="116039" y="105092"/>
                  </a:lnTo>
                  <a:lnTo>
                    <a:pt x="116179" y="105117"/>
                  </a:lnTo>
                  <a:lnTo>
                    <a:pt x="116357" y="105117"/>
                  </a:lnTo>
                  <a:lnTo>
                    <a:pt x="117868" y="104267"/>
                  </a:lnTo>
                  <a:lnTo>
                    <a:pt x="117970" y="104101"/>
                  </a:lnTo>
                  <a:lnTo>
                    <a:pt x="118071" y="103746"/>
                  </a:lnTo>
                  <a:lnTo>
                    <a:pt x="118122" y="1033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336417" y="6466687"/>
              <a:ext cx="115570" cy="58419"/>
            </a:xfrm>
            <a:custGeom>
              <a:avLst/>
              <a:gdLst/>
              <a:ahLst/>
              <a:cxnLst/>
              <a:rect l="l" t="t" r="r" b="b"/>
              <a:pathLst>
                <a:path w="115570" h="58420">
                  <a:moveTo>
                    <a:pt x="80276" y="25666"/>
                  </a:moveTo>
                  <a:lnTo>
                    <a:pt x="80225" y="25336"/>
                  </a:lnTo>
                  <a:lnTo>
                    <a:pt x="80175" y="25184"/>
                  </a:lnTo>
                  <a:lnTo>
                    <a:pt x="80098" y="25044"/>
                  </a:lnTo>
                  <a:lnTo>
                    <a:pt x="80022" y="24879"/>
                  </a:lnTo>
                  <a:lnTo>
                    <a:pt x="78689" y="23990"/>
                  </a:lnTo>
                  <a:lnTo>
                    <a:pt x="78333" y="23990"/>
                  </a:lnTo>
                  <a:lnTo>
                    <a:pt x="78168" y="24028"/>
                  </a:lnTo>
                  <a:lnTo>
                    <a:pt x="77787" y="24168"/>
                  </a:lnTo>
                  <a:lnTo>
                    <a:pt x="77597" y="24244"/>
                  </a:lnTo>
                  <a:lnTo>
                    <a:pt x="77216" y="24511"/>
                  </a:lnTo>
                  <a:lnTo>
                    <a:pt x="76822" y="24739"/>
                  </a:lnTo>
                  <a:lnTo>
                    <a:pt x="75730" y="25476"/>
                  </a:lnTo>
                  <a:lnTo>
                    <a:pt x="74714" y="26250"/>
                  </a:lnTo>
                  <a:lnTo>
                    <a:pt x="74422" y="26530"/>
                  </a:lnTo>
                  <a:lnTo>
                    <a:pt x="74091" y="26784"/>
                  </a:lnTo>
                  <a:lnTo>
                    <a:pt x="70446" y="33655"/>
                  </a:lnTo>
                  <a:lnTo>
                    <a:pt x="70446" y="33807"/>
                  </a:lnTo>
                  <a:lnTo>
                    <a:pt x="70446" y="34010"/>
                  </a:lnTo>
                  <a:lnTo>
                    <a:pt x="70446" y="34226"/>
                  </a:lnTo>
                  <a:lnTo>
                    <a:pt x="70548" y="42519"/>
                  </a:lnTo>
                  <a:lnTo>
                    <a:pt x="55295" y="52247"/>
                  </a:lnTo>
                  <a:lnTo>
                    <a:pt x="54356" y="52819"/>
                  </a:lnTo>
                  <a:lnTo>
                    <a:pt x="48247" y="54686"/>
                  </a:lnTo>
                  <a:lnTo>
                    <a:pt x="47574" y="54686"/>
                  </a:lnTo>
                  <a:lnTo>
                    <a:pt x="36245" y="45351"/>
                  </a:lnTo>
                  <a:lnTo>
                    <a:pt x="36195" y="44907"/>
                  </a:lnTo>
                  <a:lnTo>
                    <a:pt x="36042" y="44526"/>
                  </a:lnTo>
                  <a:lnTo>
                    <a:pt x="35941" y="44348"/>
                  </a:lnTo>
                  <a:lnTo>
                    <a:pt x="35801" y="44170"/>
                  </a:lnTo>
                  <a:lnTo>
                    <a:pt x="35648" y="43992"/>
                  </a:lnTo>
                  <a:lnTo>
                    <a:pt x="35509" y="43853"/>
                  </a:lnTo>
                  <a:lnTo>
                    <a:pt x="35153" y="43103"/>
                  </a:lnTo>
                  <a:lnTo>
                    <a:pt x="34188" y="40741"/>
                  </a:lnTo>
                  <a:lnTo>
                    <a:pt x="34086" y="40424"/>
                  </a:lnTo>
                  <a:lnTo>
                    <a:pt x="33350" y="38366"/>
                  </a:lnTo>
                  <a:lnTo>
                    <a:pt x="32702" y="36118"/>
                  </a:lnTo>
                  <a:lnTo>
                    <a:pt x="32410" y="35001"/>
                  </a:lnTo>
                  <a:lnTo>
                    <a:pt x="32346" y="34696"/>
                  </a:lnTo>
                  <a:lnTo>
                    <a:pt x="32321" y="34442"/>
                  </a:lnTo>
                  <a:lnTo>
                    <a:pt x="32258" y="34302"/>
                  </a:lnTo>
                  <a:lnTo>
                    <a:pt x="32029" y="33274"/>
                  </a:lnTo>
                  <a:lnTo>
                    <a:pt x="32029" y="44729"/>
                  </a:lnTo>
                  <a:lnTo>
                    <a:pt x="27978" y="47307"/>
                  </a:lnTo>
                  <a:lnTo>
                    <a:pt x="27787" y="47421"/>
                  </a:lnTo>
                  <a:lnTo>
                    <a:pt x="27660" y="47485"/>
                  </a:lnTo>
                  <a:lnTo>
                    <a:pt x="27533" y="47586"/>
                  </a:lnTo>
                  <a:lnTo>
                    <a:pt x="27292" y="47701"/>
                  </a:lnTo>
                  <a:lnTo>
                    <a:pt x="26936" y="47929"/>
                  </a:lnTo>
                  <a:lnTo>
                    <a:pt x="26797" y="47980"/>
                  </a:lnTo>
                  <a:lnTo>
                    <a:pt x="26301" y="48260"/>
                  </a:lnTo>
                  <a:lnTo>
                    <a:pt x="25831" y="48475"/>
                  </a:lnTo>
                  <a:lnTo>
                    <a:pt x="25323" y="48679"/>
                  </a:lnTo>
                  <a:lnTo>
                    <a:pt x="25107" y="48780"/>
                  </a:lnTo>
                  <a:lnTo>
                    <a:pt x="24853" y="48856"/>
                  </a:lnTo>
                  <a:lnTo>
                    <a:pt x="24638" y="48958"/>
                  </a:lnTo>
                  <a:lnTo>
                    <a:pt x="24384" y="49022"/>
                  </a:lnTo>
                  <a:lnTo>
                    <a:pt x="23914" y="49212"/>
                  </a:lnTo>
                  <a:lnTo>
                    <a:pt x="22771" y="49517"/>
                  </a:lnTo>
                  <a:lnTo>
                    <a:pt x="21653" y="49682"/>
                  </a:lnTo>
                  <a:lnTo>
                    <a:pt x="20586" y="49745"/>
                  </a:lnTo>
                  <a:lnTo>
                    <a:pt x="19596" y="49682"/>
                  </a:lnTo>
                  <a:lnTo>
                    <a:pt x="3657" y="22326"/>
                  </a:lnTo>
                  <a:lnTo>
                    <a:pt x="27559" y="26581"/>
                  </a:lnTo>
                  <a:lnTo>
                    <a:pt x="27660" y="27774"/>
                  </a:lnTo>
                  <a:lnTo>
                    <a:pt x="27698" y="28181"/>
                  </a:lnTo>
                  <a:lnTo>
                    <a:pt x="27711" y="28384"/>
                  </a:lnTo>
                  <a:lnTo>
                    <a:pt x="27736" y="28536"/>
                  </a:lnTo>
                  <a:lnTo>
                    <a:pt x="27749" y="28663"/>
                  </a:lnTo>
                  <a:lnTo>
                    <a:pt x="27800" y="29083"/>
                  </a:lnTo>
                  <a:lnTo>
                    <a:pt x="27838" y="29425"/>
                  </a:lnTo>
                  <a:lnTo>
                    <a:pt x="27876" y="29705"/>
                  </a:lnTo>
                  <a:lnTo>
                    <a:pt x="27940" y="30378"/>
                  </a:lnTo>
                  <a:lnTo>
                    <a:pt x="27965" y="30556"/>
                  </a:lnTo>
                  <a:lnTo>
                    <a:pt x="28232" y="32245"/>
                  </a:lnTo>
                  <a:lnTo>
                    <a:pt x="28435" y="33147"/>
                  </a:lnTo>
                  <a:lnTo>
                    <a:pt x="28524" y="33794"/>
                  </a:lnTo>
                  <a:lnTo>
                    <a:pt x="28829" y="35191"/>
                  </a:lnTo>
                  <a:lnTo>
                    <a:pt x="28930" y="35598"/>
                  </a:lnTo>
                  <a:lnTo>
                    <a:pt x="28981" y="35801"/>
                  </a:lnTo>
                  <a:lnTo>
                    <a:pt x="29006" y="35953"/>
                  </a:lnTo>
                  <a:lnTo>
                    <a:pt x="29057" y="36106"/>
                  </a:lnTo>
                  <a:lnTo>
                    <a:pt x="29121" y="36372"/>
                  </a:lnTo>
                  <a:lnTo>
                    <a:pt x="29324" y="37020"/>
                  </a:lnTo>
                  <a:lnTo>
                    <a:pt x="29476" y="37680"/>
                  </a:lnTo>
                  <a:lnTo>
                    <a:pt x="29591" y="38011"/>
                  </a:lnTo>
                  <a:lnTo>
                    <a:pt x="29641" y="38303"/>
                  </a:lnTo>
                  <a:lnTo>
                    <a:pt x="29768" y="38696"/>
                  </a:lnTo>
                  <a:lnTo>
                    <a:pt x="29895" y="39001"/>
                  </a:lnTo>
                  <a:lnTo>
                    <a:pt x="30187" y="40005"/>
                  </a:lnTo>
                  <a:lnTo>
                    <a:pt x="30543" y="40995"/>
                  </a:lnTo>
                  <a:lnTo>
                    <a:pt x="30632" y="41313"/>
                  </a:lnTo>
                  <a:lnTo>
                    <a:pt x="31013" y="42278"/>
                  </a:lnTo>
                  <a:lnTo>
                    <a:pt x="31127" y="42633"/>
                  </a:lnTo>
                  <a:lnTo>
                    <a:pt x="31534" y="43573"/>
                  </a:lnTo>
                  <a:lnTo>
                    <a:pt x="31648" y="43891"/>
                  </a:lnTo>
                  <a:lnTo>
                    <a:pt x="32029" y="44729"/>
                  </a:lnTo>
                  <a:lnTo>
                    <a:pt x="32029" y="33274"/>
                  </a:lnTo>
                  <a:lnTo>
                    <a:pt x="31927" y="32804"/>
                  </a:lnTo>
                  <a:lnTo>
                    <a:pt x="31775" y="31927"/>
                  </a:lnTo>
                  <a:lnTo>
                    <a:pt x="31699" y="31623"/>
                  </a:lnTo>
                  <a:lnTo>
                    <a:pt x="31623" y="31013"/>
                  </a:lnTo>
                  <a:lnTo>
                    <a:pt x="31457" y="30022"/>
                  </a:lnTo>
                  <a:lnTo>
                    <a:pt x="31394" y="29692"/>
                  </a:lnTo>
                  <a:lnTo>
                    <a:pt x="31407" y="29286"/>
                  </a:lnTo>
                  <a:lnTo>
                    <a:pt x="31330" y="29006"/>
                  </a:lnTo>
                  <a:lnTo>
                    <a:pt x="31254" y="28181"/>
                  </a:lnTo>
                  <a:lnTo>
                    <a:pt x="31203" y="27647"/>
                  </a:lnTo>
                  <a:lnTo>
                    <a:pt x="31178" y="27381"/>
                  </a:lnTo>
                  <a:lnTo>
                    <a:pt x="31165" y="27101"/>
                  </a:lnTo>
                  <a:lnTo>
                    <a:pt x="31115" y="26301"/>
                  </a:lnTo>
                  <a:lnTo>
                    <a:pt x="31102" y="26060"/>
                  </a:lnTo>
                  <a:lnTo>
                    <a:pt x="61010" y="8496"/>
                  </a:lnTo>
                  <a:lnTo>
                    <a:pt x="61722" y="8305"/>
                  </a:lnTo>
                  <a:lnTo>
                    <a:pt x="62014" y="8242"/>
                  </a:lnTo>
                  <a:lnTo>
                    <a:pt x="63500" y="7747"/>
                  </a:lnTo>
                  <a:lnTo>
                    <a:pt x="64096" y="7556"/>
                  </a:lnTo>
                  <a:lnTo>
                    <a:pt x="64643" y="7315"/>
                  </a:lnTo>
                  <a:lnTo>
                    <a:pt x="64947" y="7200"/>
                  </a:lnTo>
                  <a:lnTo>
                    <a:pt x="65786" y="6807"/>
                  </a:lnTo>
                  <a:lnTo>
                    <a:pt x="66332" y="6515"/>
                  </a:lnTo>
                  <a:lnTo>
                    <a:pt x="67119" y="6032"/>
                  </a:lnTo>
                  <a:lnTo>
                    <a:pt x="67627" y="5664"/>
                  </a:lnTo>
                  <a:lnTo>
                    <a:pt x="67894" y="5499"/>
                  </a:lnTo>
                  <a:lnTo>
                    <a:pt x="68148" y="5295"/>
                  </a:lnTo>
                  <a:lnTo>
                    <a:pt x="68364" y="5092"/>
                  </a:lnTo>
                  <a:lnTo>
                    <a:pt x="68618" y="4902"/>
                  </a:lnTo>
                  <a:lnTo>
                    <a:pt x="69088" y="4470"/>
                  </a:lnTo>
                  <a:lnTo>
                    <a:pt x="69303" y="4241"/>
                  </a:lnTo>
                  <a:lnTo>
                    <a:pt x="69557" y="3987"/>
                  </a:lnTo>
                  <a:lnTo>
                    <a:pt x="70142" y="3187"/>
                  </a:lnTo>
                  <a:lnTo>
                    <a:pt x="70396" y="2819"/>
                  </a:lnTo>
                  <a:lnTo>
                    <a:pt x="70523" y="2641"/>
                  </a:lnTo>
                  <a:lnTo>
                    <a:pt x="70599" y="2451"/>
                  </a:lnTo>
                  <a:lnTo>
                    <a:pt x="70700" y="2286"/>
                  </a:lnTo>
                  <a:lnTo>
                    <a:pt x="70726" y="2095"/>
                  </a:lnTo>
                  <a:lnTo>
                    <a:pt x="70777" y="1917"/>
                  </a:lnTo>
                  <a:lnTo>
                    <a:pt x="70777" y="1765"/>
                  </a:lnTo>
                  <a:lnTo>
                    <a:pt x="70129" y="469"/>
                  </a:lnTo>
                  <a:lnTo>
                    <a:pt x="70002" y="355"/>
                  </a:lnTo>
                  <a:lnTo>
                    <a:pt x="69875" y="266"/>
                  </a:lnTo>
                  <a:lnTo>
                    <a:pt x="69735" y="203"/>
                  </a:lnTo>
                  <a:lnTo>
                    <a:pt x="69583" y="114"/>
                  </a:lnTo>
                  <a:lnTo>
                    <a:pt x="69405" y="76"/>
                  </a:lnTo>
                  <a:lnTo>
                    <a:pt x="69113" y="0"/>
                  </a:lnTo>
                  <a:lnTo>
                    <a:pt x="68757" y="0"/>
                  </a:lnTo>
                  <a:lnTo>
                    <a:pt x="68618" y="38"/>
                  </a:lnTo>
                  <a:lnTo>
                    <a:pt x="68440" y="76"/>
                  </a:lnTo>
                  <a:lnTo>
                    <a:pt x="68287" y="139"/>
                  </a:lnTo>
                  <a:lnTo>
                    <a:pt x="68122" y="215"/>
                  </a:lnTo>
                  <a:lnTo>
                    <a:pt x="67970" y="317"/>
                  </a:lnTo>
                  <a:lnTo>
                    <a:pt x="67818" y="457"/>
                  </a:lnTo>
                  <a:lnTo>
                    <a:pt x="67691" y="596"/>
                  </a:lnTo>
                  <a:lnTo>
                    <a:pt x="67564" y="749"/>
                  </a:lnTo>
                  <a:lnTo>
                    <a:pt x="67424" y="927"/>
                  </a:lnTo>
                  <a:lnTo>
                    <a:pt x="67195" y="1257"/>
                  </a:lnTo>
                  <a:lnTo>
                    <a:pt x="67195" y="1651"/>
                  </a:lnTo>
                  <a:lnTo>
                    <a:pt x="66916" y="1663"/>
                  </a:lnTo>
                  <a:lnTo>
                    <a:pt x="67195" y="1651"/>
                  </a:lnTo>
                  <a:lnTo>
                    <a:pt x="67195" y="1257"/>
                  </a:lnTo>
                  <a:lnTo>
                    <a:pt x="67081" y="1397"/>
                  </a:lnTo>
                  <a:lnTo>
                    <a:pt x="66929" y="1587"/>
                  </a:lnTo>
                  <a:lnTo>
                    <a:pt x="64985" y="3187"/>
                  </a:lnTo>
                  <a:lnTo>
                    <a:pt x="64820" y="3340"/>
                  </a:lnTo>
                  <a:lnTo>
                    <a:pt x="64401" y="3543"/>
                  </a:lnTo>
                  <a:lnTo>
                    <a:pt x="64198" y="3670"/>
                  </a:lnTo>
                  <a:lnTo>
                    <a:pt x="63754" y="3886"/>
                  </a:lnTo>
                  <a:lnTo>
                    <a:pt x="63055" y="4165"/>
                  </a:lnTo>
                  <a:lnTo>
                    <a:pt x="62839" y="4267"/>
                  </a:lnTo>
                  <a:lnTo>
                    <a:pt x="62585" y="4343"/>
                  </a:lnTo>
                  <a:lnTo>
                    <a:pt x="62115" y="4533"/>
                  </a:lnTo>
                  <a:lnTo>
                    <a:pt x="61836" y="4597"/>
                  </a:lnTo>
                  <a:lnTo>
                    <a:pt x="61341" y="4762"/>
                  </a:lnTo>
                  <a:lnTo>
                    <a:pt x="60274" y="5041"/>
                  </a:lnTo>
                  <a:lnTo>
                    <a:pt x="60083" y="5080"/>
                  </a:lnTo>
                  <a:lnTo>
                    <a:pt x="59880" y="5118"/>
                  </a:lnTo>
                  <a:lnTo>
                    <a:pt x="59702" y="5194"/>
                  </a:lnTo>
                  <a:lnTo>
                    <a:pt x="59436" y="5321"/>
                  </a:lnTo>
                  <a:lnTo>
                    <a:pt x="59143" y="5537"/>
                  </a:lnTo>
                  <a:lnTo>
                    <a:pt x="28994" y="23253"/>
                  </a:lnTo>
                  <a:lnTo>
                    <a:pt x="2260" y="18465"/>
                  </a:lnTo>
                  <a:lnTo>
                    <a:pt x="2082" y="18427"/>
                  </a:lnTo>
                  <a:lnTo>
                    <a:pt x="1866" y="18389"/>
                  </a:lnTo>
                  <a:lnTo>
                    <a:pt x="1689" y="18389"/>
                  </a:lnTo>
                  <a:lnTo>
                    <a:pt x="1511" y="18415"/>
                  </a:lnTo>
                  <a:lnTo>
                    <a:pt x="1346" y="18427"/>
                  </a:lnTo>
                  <a:lnTo>
                    <a:pt x="1117" y="18491"/>
                  </a:lnTo>
                  <a:lnTo>
                    <a:pt x="952" y="18567"/>
                  </a:lnTo>
                  <a:lnTo>
                    <a:pt x="749" y="18694"/>
                  </a:lnTo>
                  <a:lnTo>
                    <a:pt x="546" y="18846"/>
                  </a:lnTo>
                  <a:lnTo>
                    <a:pt x="381" y="19011"/>
                  </a:lnTo>
                  <a:lnTo>
                    <a:pt x="279" y="19151"/>
                  </a:lnTo>
                  <a:lnTo>
                    <a:pt x="203" y="19316"/>
                  </a:lnTo>
                  <a:lnTo>
                    <a:pt x="127" y="19456"/>
                  </a:lnTo>
                  <a:lnTo>
                    <a:pt x="50" y="19646"/>
                  </a:lnTo>
                  <a:lnTo>
                    <a:pt x="0" y="20015"/>
                  </a:lnTo>
                  <a:lnTo>
                    <a:pt x="0" y="20243"/>
                  </a:lnTo>
                  <a:lnTo>
                    <a:pt x="0" y="20434"/>
                  </a:lnTo>
                  <a:lnTo>
                    <a:pt x="50" y="21005"/>
                  </a:lnTo>
                  <a:lnTo>
                    <a:pt x="20586" y="53276"/>
                  </a:lnTo>
                  <a:lnTo>
                    <a:pt x="22034" y="53187"/>
                  </a:lnTo>
                  <a:lnTo>
                    <a:pt x="23495" y="52959"/>
                  </a:lnTo>
                  <a:lnTo>
                    <a:pt x="24968" y="52552"/>
                  </a:lnTo>
                  <a:lnTo>
                    <a:pt x="25146" y="52501"/>
                  </a:lnTo>
                  <a:lnTo>
                    <a:pt x="25552" y="52387"/>
                  </a:lnTo>
                  <a:lnTo>
                    <a:pt x="25831" y="52260"/>
                  </a:lnTo>
                  <a:lnTo>
                    <a:pt x="26695" y="51955"/>
                  </a:lnTo>
                  <a:lnTo>
                    <a:pt x="27266" y="51689"/>
                  </a:lnTo>
                  <a:lnTo>
                    <a:pt x="27559" y="51574"/>
                  </a:lnTo>
                  <a:lnTo>
                    <a:pt x="27838" y="51409"/>
                  </a:lnTo>
                  <a:lnTo>
                    <a:pt x="28155" y="51269"/>
                  </a:lnTo>
                  <a:lnTo>
                    <a:pt x="28460" y="51117"/>
                  </a:lnTo>
                  <a:lnTo>
                    <a:pt x="28752" y="50939"/>
                  </a:lnTo>
                  <a:lnTo>
                    <a:pt x="28930" y="50863"/>
                  </a:lnTo>
                  <a:lnTo>
                    <a:pt x="29375" y="50584"/>
                  </a:lnTo>
                  <a:lnTo>
                    <a:pt x="29527" y="50507"/>
                  </a:lnTo>
                  <a:lnTo>
                    <a:pt x="29667" y="50380"/>
                  </a:lnTo>
                  <a:lnTo>
                    <a:pt x="29845" y="50279"/>
                  </a:lnTo>
                  <a:lnTo>
                    <a:pt x="33604" y="47879"/>
                  </a:lnTo>
                  <a:lnTo>
                    <a:pt x="47409" y="58216"/>
                  </a:lnTo>
                  <a:lnTo>
                    <a:pt x="48323" y="58216"/>
                  </a:lnTo>
                  <a:lnTo>
                    <a:pt x="56908" y="55372"/>
                  </a:lnTo>
                  <a:lnTo>
                    <a:pt x="57099" y="55270"/>
                  </a:lnTo>
                  <a:lnTo>
                    <a:pt x="57251" y="55168"/>
                  </a:lnTo>
                  <a:lnTo>
                    <a:pt x="73279" y="44958"/>
                  </a:lnTo>
                  <a:lnTo>
                    <a:pt x="73596" y="44716"/>
                  </a:lnTo>
                  <a:lnTo>
                    <a:pt x="73850" y="44411"/>
                  </a:lnTo>
                  <a:lnTo>
                    <a:pt x="73990" y="44119"/>
                  </a:lnTo>
                  <a:lnTo>
                    <a:pt x="74091" y="43459"/>
                  </a:lnTo>
                  <a:lnTo>
                    <a:pt x="73977" y="34188"/>
                  </a:lnTo>
                  <a:lnTo>
                    <a:pt x="73977" y="33972"/>
                  </a:lnTo>
                  <a:lnTo>
                    <a:pt x="73977" y="33743"/>
                  </a:lnTo>
                  <a:lnTo>
                    <a:pt x="73990" y="33578"/>
                  </a:lnTo>
                  <a:lnTo>
                    <a:pt x="74066" y="32981"/>
                  </a:lnTo>
                  <a:lnTo>
                    <a:pt x="74117" y="32778"/>
                  </a:lnTo>
                  <a:lnTo>
                    <a:pt x="74345" y="32156"/>
                  </a:lnTo>
                  <a:lnTo>
                    <a:pt x="74447" y="31965"/>
                  </a:lnTo>
                  <a:lnTo>
                    <a:pt x="74536" y="31750"/>
                  </a:lnTo>
                  <a:lnTo>
                    <a:pt x="74790" y="31330"/>
                  </a:lnTo>
                  <a:lnTo>
                    <a:pt x="75057" y="30924"/>
                  </a:lnTo>
                  <a:lnTo>
                    <a:pt x="75234" y="30695"/>
                  </a:lnTo>
                  <a:lnTo>
                    <a:pt x="75438" y="30480"/>
                  </a:lnTo>
                  <a:lnTo>
                    <a:pt x="75603" y="30264"/>
                  </a:lnTo>
                  <a:lnTo>
                    <a:pt x="76225" y="29603"/>
                  </a:lnTo>
                  <a:lnTo>
                    <a:pt x="76454" y="29413"/>
                  </a:lnTo>
                  <a:lnTo>
                    <a:pt x="76949" y="28968"/>
                  </a:lnTo>
                  <a:lnTo>
                    <a:pt x="77216" y="28778"/>
                  </a:lnTo>
                  <a:lnTo>
                    <a:pt x="77495" y="28549"/>
                  </a:lnTo>
                  <a:lnTo>
                    <a:pt x="78092" y="28117"/>
                  </a:lnTo>
                  <a:lnTo>
                    <a:pt x="79057" y="27495"/>
                  </a:lnTo>
                  <a:lnTo>
                    <a:pt x="79400" y="27292"/>
                  </a:lnTo>
                  <a:lnTo>
                    <a:pt x="79578" y="27190"/>
                  </a:lnTo>
                  <a:lnTo>
                    <a:pt x="79730" y="27051"/>
                  </a:lnTo>
                  <a:lnTo>
                    <a:pt x="80276" y="25996"/>
                  </a:lnTo>
                  <a:lnTo>
                    <a:pt x="80276" y="25666"/>
                  </a:lnTo>
                  <a:close/>
                </a:path>
                <a:path w="115570" h="58420">
                  <a:moveTo>
                    <a:pt x="85585" y="4483"/>
                  </a:moveTo>
                  <a:lnTo>
                    <a:pt x="85483" y="3035"/>
                  </a:lnTo>
                  <a:lnTo>
                    <a:pt x="85280" y="2755"/>
                  </a:lnTo>
                  <a:lnTo>
                    <a:pt x="84861" y="2400"/>
                  </a:lnTo>
                  <a:lnTo>
                    <a:pt x="84493" y="2247"/>
                  </a:lnTo>
                  <a:lnTo>
                    <a:pt x="84366" y="2184"/>
                  </a:lnTo>
                  <a:lnTo>
                    <a:pt x="84239" y="2146"/>
                  </a:lnTo>
                  <a:lnTo>
                    <a:pt x="84112" y="2095"/>
                  </a:lnTo>
                  <a:lnTo>
                    <a:pt x="83794" y="1981"/>
                  </a:lnTo>
                  <a:lnTo>
                    <a:pt x="83591" y="1917"/>
                  </a:lnTo>
                  <a:lnTo>
                    <a:pt x="83400" y="1866"/>
                  </a:lnTo>
                  <a:lnTo>
                    <a:pt x="83197" y="1828"/>
                  </a:lnTo>
                  <a:lnTo>
                    <a:pt x="82994" y="1803"/>
                  </a:lnTo>
                  <a:lnTo>
                    <a:pt x="82829" y="1803"/>
                  </a:lnTo>
                  <a:lnTo>
                    <a:pt x="82651" y="1828"/>
                  </a:lnTo>
                  <a:lnTo>
                    <a:pt x="82473" y="1866"/>
                  </a:lnTo>
                  <a:lnTo>
                    <a:pt x="82334" y="1917"/>
                  </a:lnTo>
                  <a:lnTo>
                    <a:pt x="82181" y="1981"/>
                  </a:lnTo>
                  <a:lnTo>
                    <a:pt x="82003" y="2082"/>
                  </a:lnTo>
                  <a:lnTo>
                    <a:pt x="81876" y="2197"/>
                  </a:lnTo>
                  <a:lnTo>
                    <a:pt x="81724" y="2336"/>
                  </a:lnTo>
                  <a:lnTo>
                    <a:pt x="81559" y="2540"/>
                  </a:lnTo>
                  <a:lnTo>
                    <a:pt x="81407" y="2819"/>
                  </a:lnTo>
                  <a:lnTo>
                    <a:pt x="81343" y="2959"/>
                  </a:lnTo>
                  <a:lnTo>
                    <a:pt x="81292" y="3136"/>
                  </a:lnTo>
                  <a:lnTo>
                    <a:pt x="81241" y="3289"/>
                  </a:lnTo>
                  <a:lnTo>
                    <a:pt x="81216" y="3454"/>
                  </a:lnTo>
                  <a:lnTo>
                    <a:pt x="81216" y="3771"/>
                  </a:lnTo>
                  <a:lnTo>
                    <a:pt x="81241" y="3975"/>
                  </a:lnTo>
                  <a:lnTo>
                    <a:pt x="81267" y="4102"/>
                  </a:lnTo>
                  <a:lnTo>
                    <a:pt x="81318" y="4267"/>
                  </a:lnTo>
                  <a:lnTo>
                    <a:pt x="81394" y="4406"/>
                  </a:lnTo>
                  <a:lnTo>
                    <a:pt x="81457" y="4546"/>
                  </a:lnTo>
                  <a:lnTo>
                    <a:pt x="82359" y="5232"/>
                  </a:lnTo>
                  <a:lnTo>
                    <a:pt x="82486" y="5295"/>
                  </a:lnTo>
                  <a:lnTo>
                    <a:pt x="82715" y="5372"/>
                  </a:lnTo>
                  <a:lnTo>
                    <a:pt x="82880" y="5435"/>
                  </a:lnTo>
                  <a:lnTo>
                    <a:pt x="83096" y="5524"/>
                  </a:lnTo>
                  <a:lnTo>
                    <a:pt x="83223" y="5562"/>
                  </a:lnTo>
                  <a:lnTo>
                    <a:pt x="83743" y="5664"/>
                  </a:lnTo>
                  <a:lnTo>
                    <a:pt x="84289" y="5651"/>
                  </a:lnTo>
                  <a:lnTo>
                    <a:pt x="84607" y="5562"/>
                  </a:lnTo>
                  <a:lnTo>
                    <a:pt x="85090" y="5232"/>
                  </a:lnTo>
                  <a:lnTo>
                    <a:pt x="85356" y="4927"/>
                  </a:lnTo>
                  <a:lnTo>
                    <a:pt x="85585" y="4483"/>
                  </a:lnTo>
                  <a:close/>
                </a:path>
                <a:path w="115570" h="58420">
                  <a:moveTo>
                    <a:pt x="91935" y="6261"/>
                  </a:moveTo>
                  <a:lnTo>
                    <a:pt x="90436" y="3848"/>
                  </a:lnTo>
                  <a:lnTo>
                    <a:pt x="90246" y="3784"/>
                  </a:lnTo>
                  <a:lnTo>
                    <a:pt x="89471" y="3632"/>
                  </a:lnTo>
                  <a:lnTo>
                    <a:pt x="89306" y="3568"/>
                  </a:lnTo>
                  <a:lnTo>
                    <a:pt x="89077" y="3530"/>
                  </a:lnTo>
                  <a:lnTo>
                    <a:pt x="88874" y="3492"/>
                  </a:lnTo>
                  <a:lnTo>
                    <a:pt x="88684" y="3479"/>
                  </a:lnTo>
                  <a:lnTo>
                    <a:pt x="88480" y="3479"/>
                  </a:lnTo>
                  <a:lnTo>
                    <a:pt x="86944" y="5029"/>
                  </a:lnTo>
                  <a:lnTo>
                    <a:pt x="86918" y="5168"/>
                  </a:lnTo>
                  <a:lnTo>
                    <a:pt x="86918" y="5499"/>
                  </a:lnTo>
                  <a:lnTo>
                    <a:pt x="86969" y="5651"/>
                  </a:lnTo>
                  <a:lnTo>
                    <a:pt x="86995" y="5829"/>
                  </a:lnTo>
                  <a:lnTo>
                    <a:pt x="87071" y="5969"/>
                  </a:lnTo>
                  <a:lnTo>
                    <a:pt x="87122" y="6134"/>
                  </a:lnTo>
                  <a:lnTo>
                    <a:pt x="87210" y="6261"/>
                  </a:lnTo>
                  <a:lnTo>
                    <a:pt x="88277" y="6959"/>
                  </a:lnTo>
                  <a:lnTo>
                    <a:pt x="88480" y="7023"/>
                  </a:lnTo>
                  <a:lnTo>
                    <a:pt x="88836" y="7099"/>
                  </a:lnTo>
                  <a:lnTo>
                    <a:pt x="89103" y="7162"/>
                  </a:lnTo>
                  <a:lnTo>
                    <a:pt x="89750" y="7277"/>
                  </a:lnTo>
                  <a:lnTo>
                    <a:pt x="89941" y="7340"/>
                  </a:lnTo>
                  <a:lnTo>
                    <a:pt x="90170" y="7378"/>
                  </a:lnTo>
                  <a:lnTo>
                    <a:pt x="90373" y="7378"/>
                  </a:lnTo>
                  <a:lnTo>
                    <a:pt x="90741" y="7340"/>
                  </a:lnTo>
                  <a:lnTo>
                    <a:pt x="91236" y="7150"/>
                  </a:lnTo>
                  <a:lnTo>
                    <a:pt x="91605" y="6819"/>
                  </a:lnTo>
                  <a:lnTo>
                    <a:pt x="91808" y="6565"/>
                  </a:lnTo>
                  <a:lnTo>
                    <a:pt x="91935" y="6261"/>
                  </a:lnTo>
                  <a:close/>
                </a:path>
                <a:path w="115570" h="58420">
                  <a:moveTo>
                    <a:pt x="98971" y="6286"/>
                  </a:moveTo>
                  <a:lnTo>
                    <a:pt x="97383" y="4864"/>
                  </a:lnTo>
                  <a:lnTo>
                    <a:pt x="97142" y="4826"/>
                  </a:lnTo>
                  <a:lnTo>
                    <a:pt x="96951" y="4826"/>
                  </a:lnTo>
                  <a:lnTo>
                    <a:pt x="96697" y="4800"/>
                  </a:lnTo>
                  <a:lnTo>
                    <a:pt x="96494" y="4762"/>
                  </a:lnTo>
                  <a:lnTo>
                    <a:pt x="96240" y="4724"/>
                  </a:lnTo>
                  <a:lnTo>
                    <a:pt x="96088" y="4711"/>
                  </a:lnTo>
                  <a:lnTo>
                    <a:pt x="95529" y="4622"/>
                  </a:lnTo>
                  <a:lnTo>
                    <a:pt x="95300" y="4597"/>
                  </a:lnTo>
                  <a:lnTo>
                    <a:pt x="95110" y="4622"/>
                  </a:lnTo>
                  <a:lnTo>
                    <a:pt x="94907" y="4635"/>
                  </a:lnTo>
                  <a:lnTo>
                    <a:pt x="93687" y="5689"/>
                  </a:lnTo>
                  <a:lnTo>
                    <a:pt x="93611" y="5854"/>
                  </a:lnTo>
                  <a:lnTo>
                    <a:pt x="93560" y="6159"/>
                  </a:lnTo>
                  <a:lnTo>
                    <a:pt x="93548" y="6324"/>
                  </a:lnTo>
                  <a:lnTo>
                    <a:pt x="93548" y="6489"/>
                  </a:lnTo>
                  <a:lnTo>
                    <a:pt x="94208" y="7772"/>
                  </a:lnTo>
                  <a:lnTo>
                    <a:pt x="94335" y="7874"/>
                  </a:lnTo>
                  <a:lnTo>
                    <a:pt x="95300" y="8153"/>
                  </a:lnTo>
                  <a:lnTo>
                    <a:pt x="95770" y="8242"/>
                  </a:lnTo>
                  <a:lnTo>
                    <a:pt x="96227" y="8293"/>
                  </a:lnTo>
                  <a:lnTo>
                    <a:pt x="96735" y="8343"/>
                  </a:lnTo>
                  <a:lnTo>
                    <a:pt x="96913" y="8356"/>
                  </a:lnTo>
                  <a:lnTo>
                    <a:pt x="97066" y="8369"/>
                  </a:lnTo>
                  <a:lnTo>
                    <a:pt x="97282" y="8394"/>
                  </a:lnTo>
                  <a:lnTo>
                    <a:pt x="97663" y="8343"/>
                  </a:lnTo>
                  <a:lnTo>
                    <a:pt x="98729" y="7556"/>
                  </a:lnTo>
                  <a:lnTo>
                    <a:pt x="98831" y="7416"/>
                  </a:lnTo>
                  <a:lnTo>
                    <a:pt x="98971" y="6946"/>
                  </a:lnTo>
                  <a:lnTo>
                    <a:pt x="98971" y="6286"/>
                  </a:lnTo>
                  <a:close/>
                </a:path>
                <a:path w="115570" h="58420">
                  <a:moveTo>
                    <a:pt x="115544" y="5727"/>
                  </a:moveTo>
                  <a:lnTo>
                    <a:pt x="114744" y="4533"/>
                  </a:lnTo>
                  <a:lnTo>
                    <a:pt x="114109" y="4267"/>
                  </a:lnTo>
                  <a:lnTo>
                    <a:pt x="113512" y="4279"/>
                  </a:lnTo>
                  <a:lnTo>
                    <a:pt x="113360" y="4305"/>
                  </a:lnTo>
                  <a:lnTo>
                    <a:pt x="113131" y="4356"/>
                  </a:lnTo>
                  <a:lnTo>
                    <a:pt x="112991" y="4368"/>
                  </a:lnTo>
                  <a:lnTo>
                    <a:pt x="112864" y="4406"/>
                  </a:lnTo>
                  <a:lnTo>
                    <a:pt x="112737" y="4432"/>
                  </a:lnTo>
                  <a:lnTo>
                    <a:pt x="112610" y="4445"/>
                  </a:lnTo>
                  <a:lnTo>
                    <a:pt x="112395" y="4483"/>
                  </a:lnTo>
                  <a:lnTo>
                    <a:pt x="112242" y="4533"/>
                  </a:lnTo>
                  <a:lnTo>
                    <a:pt x="112077" y="4559"/>
                  </a:lnTo>
                  <a:lnTo>
                    <a:pt x="111950" y="4572"/>
                  </a:lnTo>
                  <a:lnTo>
                    <a:pt x="111785" y="4610"/>
                  </a:lnTo>
                  <a:lnTo>
                    <a:pt x="111620" y="4635"/>
                  </a:lnTo>
                  <a:lnTo>
                    <a:pt x="111404" y="4673"/>
                  </a:lnTo>
                  <a:lnTo>
                    <a:pt x="111201" y="4737"/>
                  </a:lnTo>
                  <a:lnTo>
                    <a:pt x="111023" y="4800"/>
                  </a:lnTo>
                  <a:lnTo>
                    <a:pt x="110883" y="4902"/>
                  </a:lnTo>
                  <a:lnTo>
                    <a:pt x="110731" y="5003"/>
                  </a:lnTo>
                  <a:lnTo>
                    <a:pt x="110578" y="5092"/>
                  </a:lnTo>
                  <a:lnTo>
                    <a:pt x="110490" y="5232"/>
                  </a:lnTo>
                  <a:lnTo>
                    <a:pt x="110388" y="5359"/>
                  </a:lnTo>
                  <a:lnTo>
                    <a:pt x="110286" y="5524"/>
                  </a:lnTo>
                  <a:lnTo>
                    <a:pt x="110236" y="5651"/>
                  </a:lnTo>
                  <a:lnTo>
                    <a:pt x="110134" y="5969"/>
                  </a:lnTo>
                  <a:lnTo>
                    <a:pt x="110083" y="6286"/>
                  </a:lnTo>
                  <a:lnTo>
                    <a:pt x="110083" y="6451"/>
                  </a:lnTo>
                  <a:lnTo>
                    <a:pt x="110858" y="7848"/>
                  </a:lnTo>
                  <a:lnTo>
                    <a:pt x="110985" y="7950"/>
                  </a:lnTo>
                  <a:lnTo>
                    <a:pt x="111328" y="8077"/>
                  </a:lnTo>
                  <a:lnTo>
                    <a:pt x="111480" y="8115"/>
                  </a:lnTo>
                  <a:lnTo>
                    <a:pt x="111671" y="8140"/>
                  </a:lnTo>
                  <a:lnTo>
                    <a:pt x="111874" y="8140"/>
                  </a:lnTo>
                  <a:lnTo>
                    <a:pt x="112090" y="8115"/>
                  </a:lnTo>
                  <a:lnTo>
                    <a:pt x="112242" y="8102"/>
                  </a:lnTo>
                  <a:lnTo>
                    <a:pt x="112471" y="8064"/>
                  </a:lnTo>
                  <a:lnTo>
                    <a:pt x="112636" y="8039"/>
                  </a:lnTo>
                  <a:lnTo>
                    <a:pt x="112788" y="8013"/>
                  </a:lnTo>
                  <a:lnTo>
                    <a:pt x="112941" y="8001"/>
                  </a:lnTo>
                  <a:lnTo>
                    <a:pt x="113144" y="7962"/>
                  </a:lnTo>
                  <a:lnTo>
                    <a:pt x="113284" y="7937"/>
                  </a:lnTo>
                  <a:lnTo>
                    <a:pt x="113411" y="7912"/>
                  </a:lnTo>
                  <a:lnTo>
                    <a:pt x="114007" y="7797"/>
                  </a:lnTo>
                  <a:lnTo>
                    <a:pt x="114325" y="7721"/>
                  </a:lnTo>
                  <a:lnTo>
                    <a:pt x="114681" y="7581"/>
                  </a:lnTo>
                  <a:lnTo>
                    <a:pt x="115125" y="7251"/>
                  </a:lnTo>
                  <a:lnTo>
                    <a:pt x="115316" y="6985"/>
                  </a:lnTo>
                  <a:lnTo>
                    <a:pt x="115443" y="6680"/>
                  </a:lnTo>
                  <a:lnTo>
                    <a:pt x="115544" y="57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411626" y="6522314"/>
              <a:ext cx="41275" cy="110489"/>
            </a:xfrm>
            <a:custGeom>
              <a:avLst/>
              <a:gdLst/>
              <a:ahLst/>
              <a:cxnLst/>
              <a:rect l="l" t="t" r="r" b="b"/>
              <a:pathLst>
                <a:path w="41275" h="110490">
                  <a:moveTo>
                    <a:pt x="11883" y="0"/>
                  </a:moveTo>
                  <a:lnTo>
                    <a:pt x="5603" y="3154"/>
                  </a:lnTo>
                  <a:lnTo>
                    <a:pt x="1433" y="9233"/>
                  </a:lnTo>
                  <a:lnTo>
                    <a:pt x="0" y="17677"/>
                  </a:lnTo>
                  <a:lnTo>
                    <a:pt x="1168" y="98563"/>
                  </a:lnTo>
                  <a:lnTo>
                    <a:pt x="40957" y="109942"/>
                  </a:lnTo>
                  <a:lnTo>
                    <a:pt x="40500" y="69404"/>
                  </a:lnTo>
                  <a:lnTo>
                    <a:pt x="29895" y="69404"/>
                  </a:lnTo>
                  <a:lnTo>
                    <a:pt x="16230" y="65530"/>
                  </a:lnTo>
                  <a:lnTo>
                    <a:pt x="10617" y="57720"/>
                  </a:lnTo>
                  <a:lnTo>
                    <a:pt x="10121" y="24598"/>
                  </a:lnTo>
                  <a:lnTo>
                    <a:pt x="15582" y="19823"/>
                  </a:lnTo>
                  <a:lnTo>
                    <a:pt x="38430" y="19823"/>
                  </a:lnTo>
                  <a:lnTo>
                    <a:pt x="38354" y="19404"/>
                  </a:lnTo>
                  <a:lnTo>
                    <a:pt x="33955" y="10935"/>
                  </a:lnTo>
                  <a:lnTo>
                    <a:pt x="27500" y="4268"/>
                  </a:lnTo>
                  <a:lnTo>
                    <a:pt x="19646" y="329"/>
                  </a:lnTo>
                  <a:lnTo>
                    <a:pt x="11883" y="0"/>
                  </a:lnTo>
                  <a:close/>
                </a:path>
                <a:path w="41275" h="110490">
                  <a:moveTo>
                    <a:pt x="38430" y="19823"/>
                  </a:moveTo>
                  <a:lnTo>
                    <a:pt x="15582" y="19823"/>
                  </a:lnTo>
                  <a:lnTo>
                    <a:pt x="29273" y="23608"/>
                  </a:lnTo>
                  <a:lnTo>
                    <a:pt x="34925" y="31494"/>
                  </a:lnTo>
                  <a:lnTo>
                    <a:pt x="35344" y="64692"/>
                  </a:lnTo>
                  <a:lnTo>
                    <a:pt x="29895" y="69404"/>
                  </a:lnTo>
                  <a:lnTo>
                    <a:pt x="40500" y="69404"/>
                  </a:lnTo>
                  <a:lnTo>
                    <a:pt x="40043" y="28751"/>
                  </a:lnTo>
                  <a:lnTo>
                    <a:pt x="38430" y="1982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408629" y="6500685"/>
              <a:ext cx="66675" cy="138430"/>
            </a:xfrm>
            <a:custGeom>
              <a:avLst/>
              <a:gdLst/>
              <a:ahLst/>
              <a:cxnLst/>
              <a:rect l="l" t="t" r="r" b="b"/>
              <a:pathLst>
                <a:path w="66675" h="138429">
                  <a:moveTo>
                    <a:pt x="0" y="0"/>
                  </a:moveTo>
                  <a:lnTo>
                    <a:pt x="1562" y="119430"/>
                  </a:lnTo>
                  <a:lnTo>
                    <a:pt x="4165" y="120192"/>
                  </a:lnTo>
                  <a:lnTo>
                    <a:pt x="2997" y="39306"/>
                  </a:lnTo>
                  <a:lnTo>
                    <a:pt x="4431" y="30862"/>
                  </a:lnTo>
                  <a:lnTo>
                    <a:pt x="8601" y="24784"/>
                  </a:lnTo>
                  <a:lnTo>
                    <a:pt x="14880" y="21629"/>
                  </a:lnTo>
                  <a:lnTo>
                    <a:pt x="22644" y="21958"/>
                  </a:lnTo>
                  <a:lnTo>
                    <a:pt x="43954" y="131572"/>
                  </a:lnTo>
                  <a:lnTo>
                    <a:pt x="66255" y="137960"/>
                  </a:lnTo>
                  <a:lnTo>
                    <a:pt x="65481" y="42176"/>
                  </a:lnTo>
                  <a:lnTo>
                    <a:pt x="56071" y="41297"/>
                  </a:lnTo>
                  <a:lnTo>
                    <a:pt x="49193" y="33953"/>
                  </a:lnTo>
                  <a:lnTo>
                    <a:pt x="44896" y="23285"/>
                  </a:lnTo>
                  <a:lnTo>
                    <a:pt x="43230" y="12433"/>
                  </a:lnTo>
                  <a:lnTo>
                    <a:pt x="36436" y="13538"/>
                  </a:lnTo>
                  <a:lnTo>
                    <a:pt x="32740" y="13588"/>
                  </a:lnTo>
                  <a:lnTo>
                    <a:pt x="20052" y="12587"/>
                  </a:lnTo>
                  <a:lnTo>
                    <a:pt x="9664" y="9699"/>
                  </a:lnTo>
                  <a:lnTo>
                    <a:pt x="2629" y="5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406864" y="6498932"/>
              <a:ext cx="69850" cy="140335"/>
            </a:xfrm>
            <a:custGeom>
              <a:avLst/>
              <a:gdLst/>
              <a:ahLst/>
              <a:cxnLst/>
              <a:rect l="l" t="t" r="r" b="b"/>
              <a:pathLst>
                <a:path w="69850" h="140334">
                  <a:moveTo>
                    <a:pt x="46761" y="14122"/>
                  </a:moveTo>
                  <a:lnTo>
                    <a:pt x="45123" y="12446"/>
                  </a:lnTo>
                  <a:lnTo>
                    <a:pt x="44805" y="12446"/>
                  </a:lnTo>
                  <a:lnTo>
                    <a:pt x="44805" y="12573"/>
                  </a:lnTo>
                  <a:lnTo>
                    <a:pt x="46761" y="14122"/>
                  </a:lnTo>
                  <a:close/>
                </a:path>
                <a:path w="69850" h="140334">
                  <a:moveTo>
                    <a:pt x="69011" y="43916"/>
                  </a:moveTo>
                  <a:lnTo>
                    <a:pt x="67398" y="42176"/>
                  </a:lnTo>
                  <a:lnTo>
                    <a:pt x="67068" y="42176"/>
                  </a:lnTo>
                  <a:lnTo>
                    <a:pt x="66763" y="42240"/>
                  </a:lnTo>
                  <a:lnTo>
                    <a:pt x="69011" y="43916"/>
                  </a:lnTo>
                  <a:close/>
                </a:path>
                <a:path w="69850" h="140334">
                  <a:moveTo>
                    <a:pt x="69748" y="140233"/>
                  </a:moveTo>
                  <a:lnTo>
                    <a:pt x="69011" y="43916"/>
                  </a:lnTo>
                  <a:lnTo>
                    <a:pt x="66725" y="42265"/>
                  </a:lnTo>
                  <a:lnTo>
                    <a:pt x="66598" y="42278"/>
                  </a:lnTo>
                  <a:lnTo>
                    <a:pt x="65468" y="42583"/>
                  </a:lnTo>
                  <a:lnTo>
                    <a:pt x="64465" y="42735"/>
                  </a:lnTo>
                  <a:lnTo>
                    <a:pt x="63423" y="42799"/>
                  </a:lnTo>
                  <a:lnTo>
                    <a:pt x="62407" y="42735"/>
                  </a:lnTo>
                  <a:lnTo>
                    <a:pt x="46863" y="15938"/>
                  </a:lnTo>
                  <a:lnTo>
                    <a:pt x="45339" y="15938"/>
                  </a:lnTo>
                  <a:lnTo>
                    <a:pt x="45008" y="14249"/>
                  </a:lnTo>
                  <a:lnTo>
                    <a:pt x="46761" y="14249"/>
                  </a:lnTo>
                  <a:lnTo>
                    <a:pt x="46761" y="14122"/>
                  </a:lnTo>
                  <a:lnTo>
                    <a:pt x="44678" y="12496"/>
                  </a:lnTo>
                  <a:lnTo>
                    <a:pt x="43141" y="12763"/>
                  </a:lnTo>
                  <a:lnTo>
                    <a:pt x="42519" y="12839"/>
                  </a:lnTo>
                  <a:lnTo>
                    <a:pt x="42214" y="12903"/>
                  </a:lnTo>
                  <a:lnTo>
                    <a:pt x="41275" y="13055"/>
                  </a:lnTo>
                  <a:lnTo>
                    <a:pt x="40982" y="13068"/>
                  </a:lnTo>
                  <a:lnTo>
                    <a:pt x="39395" y="13296"/>
                  </a:lnTo>
                  <a:lnTo>
                    <a:pt x="39065" y="13309"/>
                  </a:lnTo>
                  <a:lnTo>
                    <a:pt x="38747" y="13360"/>
                  </a:lnTo>
                  <a:lnTo>
                    <a:pt x="37782" y="13411"/>
                  </a:lnTo>
                  <a:lnTo>
                    <a:pt x="37452" y="13462"/>
                  </a:lnTo>
                  <a:lnTo>
                    <a:pt x="36169" y="13538"/>
                  </a:lnTo>
                  <a:lnTo>
                    <a:pt x="35814" y="13538"/>
                  </a:lnTo>
                  <a:lnTo>
                    <a:pt x="35496" y="13563"/>
                  </a:lnTo>
                  <a:lnTo>
                    <a:pt x="34505" y="13601"/>
                  </a:lnTo>
                  <a:lnTo>
                    <a:pt x="32842" y="13576"/>
                  </a:lnTo>
                  <a:lnTo>
                    <a:pt x="3530" y="1727"/>
                  </a:lnTo>
                  <a:lnTo>
                    <a:pt x="3429" y="1130"/>
                  </a:lnTo>
                  <a:lnTo>
                    <a:pt x="2057" y="0"/>
                  </a:lnTo>
                  <a:lnTo>
                    <a:pt x="1422" y="12"/>
                  </a:lnTo>
                  <a:lnTo>
                    <a:pt x="0" y="1765"/>
                  </a:lnTo>
                  <a:lnTo>
                    <a:pt x="127" y="11252"/>
                  </a:lnTo>
                  <a:lnTo>
                    <a:pt x="1536" y="120688"/>
                  </a:lnTo>
                  <a:lnTo>
                    <a:pt x="4152" y="121450"/>
                  </a:lnTo>
                  <a:lnTo>
                    <a:pt x="7696" y="122440"/>
                  </a:lnTo>
                  <a:lnTo>
                    <a:pt x="6502" y="41046"/>
                  </a:lnTo>
                  <a:lnTo>
                    <a:pt x="6604" y="38633"/>
                  </a:lnTo>
                  <a:lnTo>
                    <a:pt x="6819" y="36868"/>
                  </a:lnTo>
                  <a:lnTo>
                    <a:pt x="19443" y="24815"/>
                  </a:lnTo>
                  <a:lnTo>
                    <a:pt x="20320" y="24815"/>
                  </a:lnTo>
                  <a:lnTo>
                    <a:pt x="43040" y="52158"/>
                  </a:lnTo>
                  <a:lnTo>
                    <a:pt x="43954" y="132829"/>
                  </a:lnTo>
                  <a:lnTo>
                    <a:pt x="47472" y="133845"/>
                  </a:lnTo>
                  <a:lnTo>
                    <a:pt x="46558" y="52209"/>
                  </a:lnTo>
                  <a:lnTo>
                    <a:pt x="46456" y="49923"/>
                  </a:lnTo>
                  <a:lnTo>
                    <a:pt x="46291" y="48336"/>
                  </a:lnTo>
                  <a:lnTo>
                    <a:pt x="25082" y="22085"/>
                  </a:lnTo>
                  <a:lnTo>
                    <a:pt x="24853" y="22009"/>
                  </a:lnTo>
                  <a:lnTo>
                    <a:pt x="23761" y="21729"/>
                  </a:lnTo>
                  <a:lnTo>
                    <a:pt x="22631" y="21526"/>
                  </a:lnTo>
                  <a:lnTo>
                    <a:pt x="21526" y="21399"/>
                  </a:lnTo>
                  <a:lnTo>
                    <a:pt x="20447" y="21310"/>
                  </a:lnTo>
                  <a:lnTo>
                    <a:pt x="19405" y="21310"/>
                  </a:lnTo>
                  <a:lnTo>
                    <a:pt x="3911" y="33820"/>
                  </a:lnTo>
                  <a:lnTo>
                    <a:pt x="3619" y="11391"/>
                  </a:lnTo>
                  <a:lnTo>
                    <a:pt x="3644" y="11214"/>
                  </a:lnTo>
                  <a:lnTo>
                    <a:pt x="3606" y="8788"/>
                  </a:lnTo>
                  <a:lnTo>
                    <a:pt x="3898" y="9042"/>
                  </a:lnTo>
                  <a:lnTo>
                    <a:pt x="32791" y="17081"/>
                  </a:lnTo>
                  <a:lnTo>
                    <a:pt x="34505" y="17081"/>
                  </a:lnTo>
                  <a:lnTo>
                    <a:pt x="35941" y="17068"/>
                  </a:lnTo>
                  <a:lnTo>
                    <a:pt x="37706" y="16979"/>
                  </a:lnTo>
                  <a:lnTo>
                    <a:pt x="38049" y="16941"/>
                  </a:lnTo>
                  <a:lnTo>
                    <a:pt x="38404" y="16929"/>
                  </a:lnTo>
                  <a:lnTo>
                    <a:pt x="39420" y="16802"/>
                  </a:lnTo>
                  <a:lnTo>
                    <a:pt x="40779" y="16675"/>
                  </a:lnTo>
                  <a:lnTo>
                    <a:pt x="43091" y="16332"/>
                  </a:lnTo>
                  <a:lnTo>
                    <a:pt x="43357" y="16294"/>
                  </a:lnTo>
                  <a:lnTo>
                    <a:pt x="43383" y="16586"/>
                  </a:lnTo>
                  <a:lnTo>
                    <a:pt x="43561" y="18300"/>
                  </a:lnTo>
                  <a:lnTo>
                    <a:pt x="63423" y="46316"/>
                  </a:lnTo>
                  <a:lnTo>
                    <a:pt x="64846" y="46240"/>
                  </a:lnTo>
                  <a:lnTo>
                    <a:pt x="65506" y="46139"/>
                  </a:lnTo>
                  <a:lnTo>
                    <a:pt x="66230" y="139217"/>
                  </a:lnTo>
                  <a:lnTo>
                    <a:pt x="69748" y="1402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421748" y="6542138"/>
              <a:ext cx="25400" cy="50165"/>
            </a:xfrm>
            <a:custGeom>
              <a:avLst/>
              <a:gdLst/>
              <a:ahLst/>
              <a:cxnLst/>
              <a:rect l="l" t="t" r="r" b="b"/>
              <a:pathLst>
                <a:path w="25400" h="50165">
                  <a:moveTo>
                    <a:pt x="5461" y="0"/>
                  </a:moveTo>
                  <a:lnTo>
                    <a:pt x="0" y="4775"/>
                  </a:lnTo>
                  <a:lnTo>
                    <a:pt x="495" y="37896"/>
                  </a:lnTo>
                  <a:lnTo>
                    <a:pt x="6108" y="45707"/>
                  </a:lnTo>
                  <a:lnTo>
                    <a:pt x="19773" y="49580"/>
                  </a:lnTo>
                  <a:lnTo>
                    <a:pt x="25222" y="44869"/>
                  </a:lnTo>
                  <a:lnTo>
                    <a:pt x="24803" y="11671"/>
                  </a:lnTo>
                  <a:lnTo>
                    <a:pt x="19151" y="3784"/>
                  </a:lnTo>
                  <a:lnTo>
                    <a:pt x="12306" y="1879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420110" y="6541833"/>
              <a:ext cx="28575" cy="50165"/>
            </a:xfrm>
            <a:custGeom>
              <a:avLst/>
              <a:gdLst/>
              <a:ahLst/>
              <a:cxnLst/>
              <a:rect l="l" t="t" r="r" b="b"/>
              <a:pathLst>
                <a:path w="28575" h="50165">
                  <a:moveTo>
                    <a:pt x="28524" y="37185"/>
                  </a:moveTo>
                  <a:lnTo>
                    <a:pt x="28308" y="19748"/>
                  </a:lnTo>
                  <a:lnTo>
                    <a:pt x="28232" y="18135"/>
                  </a:lnTo>
                  <a:lnTo>
                    <a:pt x="25006" y="8978"/>
                  </a:lnTo>
                  <a:lnTo>
                    <a:pt x="25006" y="37426"/>
                  </a:lnTo>
                  <a:lnTo>
                    <a:pt x="25006" y="38074"/>
                  </a:lnTo>
                  <a:lnTo>
                    <a:pt x="17665" y="46634"/>
                  </a:lnTo>
                  <a:lnTo>
                    <a:pt x="16649" y="46570"/>
                  </a:lnTo>
                  <a:lnTo>
                    <a:pt x="3517" y="12839"/>
                  </a:lnTo>
                  <a:lnTo>
                    <a:pt x="3619" y="10947"/>
                  </a:lnTo>
                  <a:lnTo>
                    <a:pt x="10896" y="3530"/>
                  </a:lnTo>
                  <a:lnTo>
                    <a:pt x="11887" y="3568"/>
                  </a:lnTo>
                  <a:lnTo>
                    <a:pt x="12928" y="3746"/>
                  </a:lnTo>
                  <a:lnTo>
                    <a:pt x="13474" y="3898"/>
                  </a:lnTo>
                  <a:lnTo>
                    <a:pt x="14020" y="4038"/>
                  </a:lnTo>
                  <a:lnTo>
                    <a:pt x="25006" y="37426"/>
                  </a:lnTo>
                  <a:lnTo>
                    <a:pt x="25006" y="8978"/>
                  </a:lnTo>
                  <a:lnTo>
                    <a:pt x="10820" y="0"/>
                  </a:lnTo>
                  <a:lnTo>
                    <a:pt x="10121" y="38"/>
                  </a:lnTo>
                  <a:lnTo>
                    <a:pt x="749" y="7810"/>
                  </a:lnTo>
                  <a:lnTo>
                    <a:pt x="558" y="8293"/>
                  </a:lnTo>
                  <a:lnTo>
                    <a:pt x="254" y="9804"/>
                  </a:lnTo>
                  <a:lnTo>
                    <a:pt x="127" y="10553"/>
                  </a:lnTo>
                  <a:lnTo>
                    <a:pt x="38" y="12877"/>
                  </a:lnTo>
                  <a:lnTo>
                    <a:pt x="12649" y="49149"/>
                  </a:lnTo>
                  <a:lnTo>
                    <a:pt x="16967" y="50126"/>
                  </a:lnTo>
                  <a:lnTo>
                    <a:pt x="18351" y="50126"/>
                  </a:lnTo>
                  <a:lnTo>
                    <a:pt x="28524" y="38176"/>
                  </a:lnTo>
                  <a:lnTo>
                    <a:pt x="28524" y="37376"/>
                  </a:lnTo>
                  <a:lnTo>
                    <a:pt x="28524" y="3718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408578" y="6492455"/>
              <a:ext cx="65405" cy="22225"/>
            </a:xfrm>
            <a:custGeom>
              <a:avLst/>
              <a:gdLst/>
              <a:ahLst/>
              <a:cxnLst/>
              <a:rect l="l" t="t" r="r" b="b"/>
              <a:pathLst>
                <a:path w="65404" h="22225">
                  <a:moveTo>
                    <a:pt x="6350" y="0"/>
                  </a:moveTo>
                  <a:lnTo>
                    <a:pt x="2374" y="2349"/>
                  </a:lnTo>
                  <a:lnTo>
                    <a:pt x="0" y="5156"/>
                  </a:lnTo>
                  <a:lnTo>
                    <a:pt x="50" y="8229"/>
                  </a:lnTo>
                  <a:lnTo>
                    <a:pt x="2680" y="13589"/>
                  </a:lnTo>
                  <a:lnTo>
                    <a:pt x="9715" y="17929"/>
                  </a:lnTo>
                  <a:lnTo>
                    <a:pt x="20103" y="20816"/>
                  </a:lnTo>
                  <a:lnTo>
                    <a:pt x="32791" y="21818"/>
                  </a:lnTo>
                  <a:lnTo>
                    <a:pt x="36487" y="21767"/>
                  </a:lnTo>
                  <a:lnTo>
                    <a:pt x="39979" y="21323"/>
                  </a:lnTo>
                  <a:lnTo>
                    <a:pt x="43281" y="20662"/>
                  </a:lnTo>
                  <a:lnTo>
                    <a:pt x="43256" y="19875"/>
                  </a:lnTo>
                  <a:lnTo>
                    <a:pt x="65062" y="7137"/>
                  </a:lnTo>
                  <a:lnTo>
                    <a:pt x="64795" y="4762"/>
                  </a:lnTo>
                  <a:lnTo>
                    <a:pt x="63157" y="2590"/>
                  </a:lnTo>
                  <a:lnTo>
                    <a:pt x="60451" y="723"/>
                  </a:lnTo>
                  <a:lnTo>
                    <a:pt x="58788" y="2717"/>
                  </a:lnTo>
                  <a:lnTo>
                    <a:pt x="58813" y="5321"/>
                  </a:lnTo>
                  <a:lnTo>
                    <a:pt x="56794" y="8818"/>
                  </a:lnTo>
                  <a:lnTo>
                    <a:pt x="51217" y="12484"/>
                  </a:lnTo>
                  <a:lnTo>
                    <a:pt x="42913" y="15397"/>
                  </a:lnTo>
                  <a:lnTo>
                    <a:pt x="32715" y="16637"/>
                  </a:lnTo>
                  <a:lnTo>
                    <a:pt x="22522" y="15835"/>
                  </a:lnTo>
                  <a:lnTo>
                    <a:pt x="14171" y="13512"/>
                  </a:lnTo>
                  <a:lnTo>
                    <a:pt x="8513" y="10018"/>
                  </a:lnTo>
                  <a:lnTo>
                    <a:pt x="6400" y="5702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405479" y="6379082"/>
              <a:ext cx="70485" cy="137160"/>
            </a:xfrm>
            <a:custGeom>
              <a:avLst/>
              <a:gdLst/>
              <a:ahLst/>
              <a:cxnLst/>
              <a:rect l="l" t="t" r="r" b="b"/>
              <a:pathLst>
                <a:path w="70485" h="137159">
                  <a:moveTo>
                    <a:pt x="69329" y="22085"/>
                  </a:moveTo>
                  <a:lnTo>
                    <a:pt x="69253" y="15849"/>
                  </a:lnTo>
                  <a:lnTo>
                    <a:pt x="69253" y="15633"/>
                  </a:lnTo>
                  <a:lnTo>
                    <a:pt x="69253" y="15417"/>
                  </a:lnTo>
                  <a:lnTo>
                    <a:pt x="69202" y="14693"/>
                  </a:lnTo>
                  <a:lnTo>
                    <a:pt x="68757" y="12903"/>
                  </a:lnTo>
                  <a:lnTo>
                    <a:pt x="65760" y="8636"/>
                  </a:lnTo>
                  <a:lnTo>
                    <a:pt x="65760" y="21399"/>
                  </a:lnTo>
                  <a:lnTo>
                    <a:pt x="65532" y="21526"/>
                  </a:lnTo>
                  <a:lnTo>
                    <a:pt x="65278" y="21640"/>
                  </a:lnTo>
                  <a:lnTo>
                    <a:pt x="65138" y="21729"/>
                  </a:lnTo>
                  <a:lnTo>
                    <a:pt x="64592" y="21932"/>
                  </a:lnTo>
                  <a:lnTo>
                    <a:pt x="64414" y="22021"/>
                  </a:lnTo>
                  <a:lnTo>
                    <a:pt x="64096" y="22098"/>
                  </a:lnTo>
                  <a:lnTo>
                    <a:pt x="63919" y="22186"/>
                  </a:lnTo>
                  <a:lnTo>
                    <a:pt x="63741" y="22225"/>
                  </a:lnTo>
                  <a:lnTo>
                    <a:pt x="63576" y="22288"/>
                  </a:lnTo>
                  <a:lnTo>
                    <a:pt x="63373" y="22313"/>
                  </a:lnTo>
                  <a:lnTo>
                    <a:pt x="62979" y="22390"/>
                  </a:lnTo>
                  <a:lnTo>
                    <a:pt x="62776" y="22453"/>
                  </a:lnTo>
                  <a:lnTo>
                    <a:pt x="62331" y="22517"/>
                  </a:lnTo>
                  <a:lnTo>
                    <a:pt x="62115" y="22580"/>
                  </a:lnTo>
                  <a:lnTo>
                    <a:pt x="61861" y="22593"/>
                  </a:lnTo>
                  <a:lnTo>
                    <a:pt x="61607" y="22631"/>
                  </a:lnTo>
                  <a:lnTo>
                    <a:pt x="51295" y="27546"/>
                  </a:lnTo>
                  <a:lnTo>
                    <a:pt x="51015" y="27889"/>
                  </a:lnTo>
                  <a:lnTo>
                    <a:pt x="50177" y="29260"/>
                  </a:lnTo>
                  <a:lnTo>
                    <a:pt x="49707" y="30289"/>
                  </a:lnTo>
                  <a:lnTo>
                    <a:pt x="49453" y="30949"/>
                  </a:lnTo>
                  <a:lnTo>
                    <a:pt x="49364" y="31292"/>
                  </a:lnTo>
                  <a:lnTo>
                    <a:pt x="49288" y="31508"/>
                  </a:lnTo>
                  <a:lnTo>
                    <a:pt x="49263" y="31724"/>
                  </a:lnTo>
                  <a:lnTo>
                    <a:pt x="49187" y="31953"/>
                  </a:lnTo>
                  <a:lnTo>
                    <a:pt x="49161" y="32181"/>
                  </a:lnTo>
                  <a:lnTo>
                    <a:pt x="49085" y="32397"/>
                  </a:lnTo>
                  <a:lnTo>
                    <a:pt x="49034" y="32651"/>
                  </a:lnTo>
                  <a:lnTo>
                    <a:pt x="48907" y="33743"/>
                  </a:lnTo>
                  <a:lnTo>
                    <a:pt x="48907" y="34201"/>
                  </a:lnTo>
                  <a:lnTo>
                    <a:pt x="48882" y="34429"/>
                  </a:lnTo>
                  <a:lnTo>
                    <a:pt x="48882" y="34836"/>
                  </a:lnTo>
                  <a:lnTo>
                    <a:pt x="48907" y="35090"/>
                  </a:lnTo>
                  <a:lnTo>
                    <a:pt x="48907" y="35496"/>
                  </a:lnTo>
                  <a:lnTo>
                    <a:pt x="49034" y="36601"/>
                  </a:lnTo>
                  <a:lnTo>
                    <a:pt x="49085" y="36817"/>
                  </a:lnTo>
                  <a:lnTo>
                    <a:pt x="49110" y="37020"/>
                  </a:lnTo>
                  <a:lnTo>
                    <a:pt x="49364" y="38074"/>
                  </a:lnTo>
                  <a:lnTo>
                    <a:pt x="49847" y="90703"/>
                  </a:lnTo>
                  <a:lnTo>
                    <a:pt x="49428" y="90817"/>
                  </a:lnTo>
                  <a:lnTo>
                    <a:pt x="49212" y="90881"/>
                  </a:lnTo>
                  <a:lnTo>
                    <a:pt x="48069" y="91147"/>
                  </a:lnTo>
                  <a:lnTo>
                    <a:pt x="47777" y="91236"/>
                  </a:lnTo>
                  <a:lnTo>
                    <a:pt x="46875" y="91414"/>
                  </a:lnTo>
                  <a:lnTo>
                    <a:pt x="45986" y="91617"/>
                  </a:lnTo>
                  <a:lnTo>
                    <a:pt x="44450" y="91884"/>
                  </a:lnTo>
                  <a:lnTo>
                    <a:pt x="44297" y="91909"/>
                  </a:lnTo>
                  <a:lnTo>
                    <a:pt x="43929" y="91973"/>
                  </a:lnTo>
                  <a:lnTo>
                    <a:pt x="43802" y="92011"/>
                  </a:lnTo>
                  <a:lnTo>
                    <a:pt x="43675" y="92036"/>
                  </a:lnTo>
                  <a:lnTo>
                    <a:pt x="43548" y="92049"/>
                  </a:lnTo>
                  <a:lnTo>
                    <a:pt x="43332" y="92087"/>
                  </a:lnTo>
                  <a:lnTo>
                    <a:pt x="43180" y="92138"/>
                  </a:lnTo>
                  <a:lnTo>
                    <a:pt x="43014" y="92163"/>
                  </a:lnTo>
                  <a:lnTo>
                    <a:pt x="42887" y="92176"/>
                  </a:lnTo>
                  <a:lnTo>
                    <a:pt x="42659" y="92227"/>
                  </a:lnTo>
                  <a:lnTo>
                    <a:pt x="42113" y="92278"/>
                  </a:lnTo>
                  <a:lnTo>
                    <a:pt x="41249" y="92405"/>
                  </a:lnTo>
                  <a:lnTo>
                    <a:pt x="40830" y="92443"/>
                  </a:lnTo>
                  <a:lnTo>
                    <a:pt x="40386" y="92506"/>
                  </a:lnTo>
                  <a:lnTo>
                    <a:pt x="38620" y="92671"/>
                  </a:lnTo>
                  <a:lnTo>
                    <a:pt x="37249" y="92722"/>
                  </a:lnTo>
                  <a:lnTo>
                    <a:pt x="36804" y="92760"/>
                  </a:lnTo>
                  <a:lnTo>
                    <a:pt x="35471" y="92773"/>
                  </a:lnTo>
                  <a:lnTo>
                    <a:pt x="33604" y="92773"/>
                  </a:lnTo>
                  <a:lnTo>
                    <a:pt x="30505" y="92646"/>
                  </a:lnTo>
                  <a:lnTo>
                    <a:pt x="28536" y="92494"/>
                  </a:lnTo>
                  <a:lnTo>
                    <a:pt x="28371" y="92481"/>
                  </a:lnTo>
                  <a:lnTo>
                    <a:pt x="28079" y="92430"/>
                  </a:lnTo>
                  <a:lnTo>
                    <a:pt x="27635" y="92405"/>
                  </a:lnTo>
                  <a:lnTo>
                    <a:pt x="26657" y="92265"/>
                  </a:lnTo>
                  <a:lnTo>
                    <a:pt x="26466" y="92227"/>
                  </a:lnTo>
                  <a:lnTo>
                    <a:pt x="26136" y="92176"/>
                  </a:lnTo>
                  <a:lnTo>
                    <a:pt x="25196" y="92087"/>
                  </a:lnTo>
                  <a:lnTo>
                    <a:pt x="24257" y="91948"/>
                  </a:lnTo>
                  <a:lnTo>
                    <a:pt x="23964" y="91884"/>
                  </a:lnTo>
                  <a:lnTo>
                    <a:pt x="23342" y="91808"/>
                  </a:lnTo>
                  <a:lnTo>
                    <a:pt x="23037" y="91744"/>
                  </a:lnTo>
                  <a:lnTo>
                    <a:pt x="22745" y="91706"/>
                  </a:lnTo>
                  <a:lnTo>
                    <a:pt x="22148" y="91592"/>
                  </a:lnTo>
                  <a:lnTo>
                    <a:pt x="21869" y="91554"/>
                  </a:lnTo>
                  <a:lnTo>
                    <a:pt x="21577" y="91478"/>
                  </a:lnTo>
                  <a:lnTo>
                    <a:pt x="21374" y="91452"/>
                  </a:lnTo>
                  <a:lnTo>
                    <a:pt x="21183" y="91389"/>
                  </a:lnTo>
                  <a:lnTo>
                    <a:pt x="20408" y="91236"/>
                  </a:lnTo>
                  <a:lnTo>
                    <a:pt x="20243" y="91186"/>
                  </a:lnTo>
                  <a:lnTo>
                    <a:pt x="20015" y="91135"/>
                  </a:lnTo>
                  <a:lnTo>
                    <a:pt x="19723" y="91059"/>
                  </a:lnTo>
                  <a:lnTo>
                    <a:pt x="19392" y="90995"/>
                  </a:lnTo>
                  <a:lnTo>
                    <a:pt x="19100" y="90893"/>
                  </a:lnTo>
                  <a:lnTo>
                    <a:pt x="18796" y="90843"/>
                  </a:lnTo>
                  <a:lnTo>
                    <a:pt x="18503" y="90754"/>
                  </a:lnTo>
                  <a:lnTo>
                    <a:pt x="18199" y="90678"/>
                  </a:lnTo>
                  <a:lnTo>
                    <a:pt x="17907" y="90589"/>
                  </a:lnTo>
                  <a:lnTo>
                    <a:pt x="17627" y="90551"/>
                  </a:lnTo>
                  <a:lnTo>
                    <a:pt x="16789" y="90258"/>
                  </a:lnTo>
                  <a:lnTo>
                    <a:pt x="16497" y="90182"/>
                  </a:lnTo>
                  <a:lnTo>
                    <a:pt x="15951" y="90004"/>
                  </a:lnTo>
                  <a:lnTo>
                    <a:pt x="15405" y="89852"/>
                  </a:lnTo>
                  <a:lnTo>
                    <a:pt x="14528" y="89522"/>
                  </a:lnTo>
                  <a:lnTo>
                    <a:pt x="14236" y="89433"/>
                  </a:lnTo>
                  <a:lnTo>
                    <a:pt x="13919" y="89293"/>
                  </a:lnTo>
                  <a:lnTo>
                    <a:pt x="13589" y="89192"/>
                  </a:lnTo>
                  <a:lnTo>
                    <a:pt x="13296" y="89052"/>
                  </a:lnTo>
                  <a:lnTo>
                    <a:pt x="12992" y="88938"/>
                  </a:lnTo>
                  <a:lnTo>
                    <a:pt x="12725" y="88811"/>
                  </a:lnTo>
                  <a:lnTo>
                    <a:pt x="12420" y="88696"/>
                  </a:lnTo>
                  <a:lnTo>
                    <a:pt x="10782" y="87922"/>
                  </a:lnTo>
                  <a:lnTo>
                    <a:pt x="10045" y="87515"/>
                  </a:lnTo>
                  <a:lnTo>
                    <a:pt x="9766" y="87376"/>
                  </a:lnTo>
                  <a:lnTo>
                    <a:pt x="8724" y="86728"/>
                  </a:lnTo>
                  <a:lnTo>
                    <a:pt x="8509" y="86575"/>
                  </a:lnTo>
                  <a:lnTo>
                    <a:pt x="8039" y="86283"/>
                  </a:lnTo>
                  <a:lnTo>
                    <a:pt x="7810" y="86093"/>
                  </a:lnTo>
                  <a:lnTo>
                    <a:pt x="7581" y="85953"/>
                  </a:lnTo>
                  <a:lnTo>
                    <a:pt x="7391" y="85801"/>
                  </a:lnTo>
                  <a:lnTo>
                    <a:pt x="7188" y="85636"/>
                  </a:lnTo>
                  <a:lnTo>
                    <a:pt x="6921" y="85394"/>
                  </a:lnTo>
                  <a:lnTo>
                    <a:pt x="6743" y="85229"/>
                  </a:lnTo>
                  <a:lnTo>
                    <a:pt x="6565" y="85090"/>
                  </a:lnTo>
                  <a:lnTo>
                    <a:pt x="6096" y="84607"/>
                  </a:lnTo>
                  <a:lnTo>
                    <a:pt x="5651" y="84074"/>
                  </a:lnTo>
                  <a:lnTo>
                    <a:pt x="5359" y="83654"/>
                  </a:lnTo>
                  <a:lnTo>
                    <a:pt x="4889" y="82880"/>
                  </a:lnTo>
                  <a:lnTo>
                    <a:pt x="4787" y="82626"/>
                  </a:lnTo>
                  <a:lnTo>
                    <a:pt x="4711" y="82486"/>
                  </a:lnTo>
                  <a:lnTo>
                    <a:pt x="4660" y="82359"/>
                  </a:lnTo>
                  <a:lnTo>
                    <a:pt x="4533" y="81991"/>
                  </a:lnTo>
                  <a:lnTo>
                    <a:pt x="4432" y="81495"/>
                  </a:lnTo>
                  <a:lnTo>
                    <a:pt x="4432" y="81356"/>
                  </a:lnTo>
                  <a:lnTo>
                    <a:pt x="4394" y="81089"/>
                  </a:lnTo>
                  <a:lnTo>
                    <a:pt x="4368" y="80860"/>
                  </a:lnTo>
                  <a:lnTo>
                    <a:pt x="4368" y="80632"/>
                  </a:lnTo>
                  <a:lnTo>
                    <a:pt x="4191" y="66763"/>
                  </a:lnTo>
                  <a:lnTo>
                    <a:pt x="3517" y="16243"/>
                  </a:lnTo>
                  <a:lnTo>
                    <a:pt x="3517" y="16027"/>
                  </a:lnTo>
                  <a:lnTo>
                    <a:pt x="3517" y="15811"/>
                  </a:lnTo>
                  <a:lnTo>
                    <a:pt x="3619" y="15087"/>
                  </a:lnTo>
                  <a:lnTo>
                    <a:pt x="16738" y="6146"/>
                  </a:lnTo>
                  <a:lnTo>
                    <a:pt x="17106" y="6083"/>
                  </a:lnTo>
                  <a:lnTo>
                    <a:pt x="17538" y="6032"/>
                  </a:lnTo>
                  <a:lnTo>
                    <a:pt x="18745" y="5791"/>
                  </a:lnTo>
                  <a:lnTo>
                    <a:pt x="19596" y="5588"/>
                  </a:lnTo>
                  <a:lnTo>
                    <a:pt x="20015" y="5511"/>
                  </a:lnTo>
                  <a:lnTo>
                    <a:pt x="20459" y="5397"/>
                  </a:lnTo>
                  <a:lnTo>
                    <a:pt x="21310" y="5156"/>
                  </a:lnTo>
                  <a:lnTo>
                    <a:pt x="21526" y="5067"/>
                  </a:lnTo>
                  <a:lnTo>
                    <a:pt x="21971" y="4965"/>
                  </a:lnTo>
                  <a:lnTo>
                    <a:pt x="22174" y="4876"/>
                  </a:lnTo>
                  <a:lnTo>
                    <a:pt x="22377" y="4826"/>
                  </a:lnTo>
                  <a:lnTo>
                    <a:pt x="22593" y="4737"/>
                  </a:lnTo>
                  <a:lnTo>
                    <a:pt x="22821" y="4673"/>
                  </a:lnTo>
                  <a:lnTo>
                    <a:pt x="23329" y="4495"/>
                  </a:lnTo>
                  <a:lnTo>
                    <a:pt x="23583" y="4445"/>
                  </a:lnTo>
                  <a:lnTo>
                    <a:pt x="26187" y="4064"/>
                  </a:lnTo>
                  <a:lnTo>
                    <a:pt x="26885" y="4000"/>
                  </a:lnTo>
                  <a:lnTo>
                    <a:pt x="27228" y="3937"/>
                  </a:lnTo>
                  <a:lnTo>
                    <a:pt x="27584" y="3924"/>
                  </a:lnTo>
                  <a:lnTo>
                    <a:pt x="29362" y="3746"/>
                  </a:lnTo>
                  <a:lnTo>
                    <a:pt x="29718" y="3733"/>
                  </a:lnTo>
                  <a:lnTo>
                    <a:pt x="30086" y="3683"/>
                  </a:lnTo>
                  <a:lnTo>
                    <a:pt x="33007" y="3543"/>
                  </a:lnTo>
                  <a:lnTo>
                    <a:pt x="33756" y="3530"/>
                  </a:lnTo>
                  <a:lnTo>
                    <a:pt x="34505" y="3530"/>
                  </a:lnTo>
                  <a:lnTo>
                    <a:pt x="65735" y="15646"/>
                  </a:lnTo>
                  <a:lnTo>
                    <a:pt x="65735" y="15875"/>
                  </a:lnTo>
                  <a:lnTo>
                    <a:pt x="65760" y="21399"/>
                  </a:lnTo>
                  <a:lnTo>
                    <a:pt x="65760" y="8636"/>
                  </a:lnTo>
                  <a:lnTo>
                    <a:pt x="36207" y="0"/>
                  </a:lnTo>
                  <a:lnTo>
                    <a:pt x="34505" y="38"/>
                  </a:lnTo>
                  <a:lnTo>
                    <a:pt x="32512" y="38"/>
                  </a:lnTo>
                  <a:lnTo>
                    <a:pt x="32143" y="63"/>
                  </a:lnTo>
                  <a:lnTo>
                    <a:pt x="31356" y="76"/>
                  </a:lnTo>
                  <a:lnTo>
                    <a:pt x="30607" y="114"/>
                  </a:lnTo>
                  <a:lnTo>
                    <a:pt x="30213" y="165"/>
                  </a:lnTo>
                  <a:lnTo>
                    <a:pt x="29070" y="215"/>
                  </a:lnTo>
                  <a:lnTo>
                    <a:pt x="26860" y="457"/>
                  </a:lnTo>
                  <a:lnTo>
                    <a:pt x="26492" y="469"/>
                  </a:lnTo>
                  <a:lnTo>
                    <a:pt x="23964" y="800"/>
                  </a:lnTo>
                  <a:lnTo>
                    <a:pt x="23266" y="952"/>
                  </a:lnTo>
                  <a:lnTo>
                    <a:pt x="22910" y="990"/>
                  </a:lnTo>
                  <a:lnTo>
                    <a:pt x="22250" y="1143"/>
                  </a:lnTo>
                  <a:lnTo>
                    <a:pt x="21856" y="1270"/>
                  </a:lnTo>
                  <a:lnTo>
                    <a:pt x="21475" y="1384"/>
                  </a:lnTo>
                  <a:lnTo>
                    <a:pt x="21285" y="1460"/>
                  </a:lnTo>
                  <a:lnTo>
                    <a:pt x="20878" y="1587"/>
                  </a:lnTo>
                  <a:lnTo>
                    <a:pt x="20713" y="1651"/>
                  </a:lnTo>
                  <a:lnTo>
                    <a:pt x="20510" y="1701"/>
                  </a:lnTo>
                  <a:lnTo>
                    <a:pt x="20332" y="1790"/>
                  </a:lnTo>
                  <a:lnTo>
                    <a:pt x="20142" y="1803"/>
                  </a:lnTo>
                  <a:lnTo>
                    <a:pt x="19939" y="1854"/>
                  </a:lnTo>
                  <a:lnTo>
                    <a:pt x="19570" y="1981"/>
                  </a:lnTo>
                  <a:lnTo>
                    <a:pt x="19202" y="2057"/>
                  </a:lnTo>
                  <a:lnTo>
                    <a:pt x="18427" y="2260"/>
                  </a:lnTo>
                  <a:lnTo>
                    <a:pt x="17678" y="2413"/>
                  </a:lnTo>
                  <a:lnTo>
                    <a:pt x="16243" y="2654"/>
                  </a:lnTo>
                  <a:lnTo>
                    <a:pt x="16027" y="2692"/>
                  </a:lnTo>
                  <a:lnTo>
                    <a:pt x="15392" y="2794"/>
                  </a:lnTo>
                  <a:lnTo>
                    <a:pt x="15176" y="2794"/>
                  </a:lnTo>
                  <a:lnTo>
                    <a:pt x="14998" y="2844"/>
                  </a:lnTo>
                  <a:lnTo>
                    <a:pt x="14859" y="2857"/>
                  </a:lnTo>
                  <a:lnTo>
                    <a:pt x="14681" y="2908"/>
                  </a:lnTo>
                  <a:lnTo>
                    <a:pt x="12446" y="3683"/>
                  </a:lnTo>
                  <a:lnTo>
                    <a:pt x="0" y="15506"/>
                  </a:lnTo>
                  <a:lnTo>
                    <a:pt x="0" y="16065"/>
                  </a:lnTo>
                  <a:lnTo>
                    <a:pt x="673" y="66802"/>
                  </a:lnTo>
                  <a:lnTo>
                    <a:pt x="838" y="80899"/>
                  </a:lnTo>
                  <a:lnTo>
                    <a:pt x="838" y="81114"/>
                  </a:lnTo>
                  <a:lnTo>
                    <a:pt x="889" y="81572"/>
                  </a:lnTo>
                  <a:lnTo>
                    <a:pt x="889" y="81788"/>
                  </a:lnTo>
                  <a:lnTo>
                    <a:pt x="1143" y="82943"/>
                  </a:lnTo>
                  <a:lnTo>
                    <a:pt x="1219" y="83159"/>
                  </a:lnTo>
                  <a:lnTo>
                    <a:pt x="1257" y="83350"/>
                  </a:lnTo>
                  <a:lnTo>
                    <a:pt x="1435" y="83807"/>
                  </a:lnTo>
                  <a:lnTo>
                    <a:pt x="1536" y="84035"/>
                  </a:lnTo>
                  <a:lnTo>
                    <a:pt x="1739" y="84442"/>
                  </a:lnTo>
                  <a:lnTo>
                    <a:pt x="1828" y="84645"/>
                  </a:lnTo>
                  <a:lnTo>
                    <a:pt x="2057" y="85064"/>
                  </a:lnTo>
                  <a:lnTo>
                    <a:pt x="2425" y="85661"/>
                  </a:lnTo>
                  <a:lnTo>
                    <a:pt x="2730" y="86029"/>
                  </a:lnTo>
                  <a:lnTo>
                    <a:pt x="2870" y="86233"/>
                  </a:lnTo>
                  <a:lnTo>
                    <a:pt x="3327" y="86791"/>
                  </a:lnTo>
                  <a:lnTo>
                    <a:pt x="3822" y="87350"/>
                  </a:lnTo>
                  <a:lnTo>
                    <a:pt x="4013" y="87503"/>
                  </a:lnTo>
                  <a:lnTo>
                    <a:pt x="4457" y="87960"/>
                  </a:lnTo>
                  <a:lnTo>
                    <a:pt x="7442" y="90055"/>
                  </a:lnTo>
                  <a:lnTo>
                    <a:pt x="7708" y="90246"/>
                  </a:lnTo>
                  <a:lnTo>
                    <a:pt x="8013" y="90424"/>
                  </a:lnTo>
                  <a:lnTo>
                    <a:pt x="8305" y="90576"/>
                  </a:lnTo>
                  <a:lnTo>
                    <a:pt x="8585" y="90754"/>
                  </a:lnTo>
                  <a:lnTo>
                    <a:pt x="10071" y="91490"/>
                  </a:lnTo>
                  <a:lnTo>
                    <a:pt x="11328" y="92075"/>
                  </a:lnTo>
                  <a:lnTo>
                    <a:pt x="11658" y="92176"/>
                  </a:lnTo>
                  <a:lnTo>
                    <a:pt x="12039" y="92367"/>
                  </a:lnTo>
                  <a:lnTo>
                    <a:pt x="12649" y="92608"/>
                  </a:lnTo>
                  <a:lnTo>
                    <a:pt x="12966" y="92697"/>
                  </a:lnTo>
                  <a:lnTo>
                    <a:pt x="13296" y="92837"/>
                  </a:lnTo>
                  <a:lnTo>
                    <a:pt x="14160" y="93167"/>
                  </a:lnTo>
                  <a:lnTo>
                    <a:pt x="14376" y="93218"/>
                  </a:lnTo>
                  <a:lnTo>
                    <a:pt x="14884" y="93370"/>
                  </a:lnTo>
                  <a:lnTo>
                    <a:pt x="15151" y="93472"/>
                  </a:lnTo>
                  <a:lnTo>
                    <a:pt x="15481" y="93560"/>
                  </a:lnTo>
                  <a:lnTo>
                    <a:pt x="15773" y="93662"/>
                  </a:lnTo>
                  <a:lnTo>
                    <a:pt x="17310" y="94094"/>
                  </a:lnTo>
                  <a:lnTo>
                    <a:pt x="17932" y="94259"/>
                  </a:lnTo>
                  <a:lnTo>
                    <a:pt x="18249" y="94322"/>
                  </a:lnTo>
                  <a:lnTo>
                    <a:pt x="19215" y="94564"/>
                  </a:lnTo>
                  <a:lnTo>
                    <a:pt x="19418" y="94627"/>
                  </a:lnTo>
                  <a:lnTo>
                    <a:pt x="19646" y="94665"/>
                  </a:lnTo>
                  <a:lnTo>
                    <a:pt x="20040" y="94767"/>
                  </a:lnTo>
                  <a:lnTo>
                    <a:pt x="20688" y="94881"/>
                  </a:lnTo>
                  <a:lnTo>
                    <a:pt x="20878" y="94945"/>
                  </a:lnTo>
                  <a:lnTo>
                    <a:pt x="21831" y="95123"/>
                  </a:lnTo>
                  <a:lnTo>
                    <a:pt x="22148" y="95161"/>
                  </a:lnTo>
                  <a:lnTo>
                    <a:pt x="22771" y="95288"/>
                  </a:lnTo>
                  <a:lnTo>
                    <a:pt x="23761" y="95415"/>
                  </a:lnTo>
                  <a:lnTo>
                    <a:pt x="24053" y="95478"/>
                  </a:lnTo>
                  <a:lnTo>
                    <a:pt x="24726" y="95554"/>
                  </a:lnTo>
                  <a:lnTo>
                    <a:pt x="25692" y="95707"/>
                  </a:lnTo>
                  <a:lnTo>
                    <a:pt x="26047" y="95745"/>
                  </a:lnTo>
                  <a:lnTo>
                    <a:pt x="26238" y="95758"/>
                  </a:lnTo>
                  <a:lnTo>
                    <a:pt x="26708" y="95846"/>
                  </a:lnTo>
                  <a:lnTo>
                    <a:pt x="28003" y="95973"/>
                  </a:lnTo>
                  <a:lnTo>
                    <a:pt x="28219" y="95999"/>
                  </a:lnTo>
                  <a:lnTo>
                    <a:pt x="29806" y="96139"/>
                  </a:lnTo>
                  <a:lnTo>
                    <a:pt x="30264" y="96151"/>
                  </a:lnTo>
                  <a:lnTo>
                    <a:pt x="30734" y="96202"/>
                  </a:lnTo>
                  <a:lnTo>
                    <a:pt x="33083" y="96304"/>
                  </a:lnTo>
                  <a:lnTo>
                    <a:pt x="35471" y="96316"/>
                  </a:lnTo>
                  <a:lnTo>
                    <a:pt x="36461" y="96304"/>
                  </a:lnTo>
                  <a:lnTo>
                    <a:pt x="38392" y="96215"/>
                  </a:lnTo>
                  <a:lnTo>
                    <a:pt x="39814" y="96100"/>
                  </a:lnTo>
                  <a:lnTo>
                    <a:pt x="40728" y="96012"/>
                  </a:lnTo>
                  <a:lnTo>
                    <a:pt x="41668" y="95897"/>
                  </a:lnTo>
                  <a:lnTo>
                    <a:pt x="42583" y="95808"/>
                  </a:lnTo>
                  <a:lnTo>
                    <a:pt x="43040" y="95719"/>
                  </a:lnTo>
                  <a:lnTo>
                    <a:pt x="43180" y="95707"/>
                  </a:lnTo>
                  <a:lnTo>
                    <a:pt x="43434" y="95656"/>
                  </a:lnTo>
                  <a:lnTo>
                    <a:pt x="43573" y="95643"/>
                  </a:lnTo>
                  <a:lnTo>
                    <a:pt x="43726" y="95618"/>
                  </a:lnTo>
                  <a:lnTo>
                    <a:pt x="43878" y="95605"/>
                  </a:lnTo>
                  <a:lnTo>
                    <a:pt x="44094" y="95554"/>
                  </a:lnTo>
                  <a:lnTo>
                    <a:pt x="44221" y="95542"/>
                  </a:lnTo>
                  <a:lnTo>
                    <a:pt x="44348" y="95516"/>
                  </a:lnTo>
                  <a:lnTo>
                    <a:pt x="44475" y="95478"/>
                  </a:lnTo>
                  <a:lnTo>
                    <a:pt x="44818" y="95415"/>
                  </a:lnTo>
                  <a:lnTo>
                    <a:pt x="44945" y="95402"/>
                  </a:lnTo>
                  <a:lnTo>
                    <a:pt x="45364" y="95326"/>
                  </a:lnTo>
                  <a:lnTo>
                    <a:pt x="46012" y="95211"/>
                  </a:lnTo>
                  <a:lnTo>
                    <a:pt x="46329" y="95123"/>
                  </a:lnTo>
                  <a:lnTo>
                    <a:pt x="47625" y="94881"/>
                  </a:lnTo>
                  <a:lnTo>
                    <a:pt x="47917" y="94805"/>
                  </a:lnTo>
                  <a:lnTo>
                    <a:pt x="48247" y="94754"/>
                  </a:lnTo>
                  <a:lnTo>
                    <a:pt x="48856" y="94589"/>
                  </a:lnTo>
                  <a:lnTo>
                    <a:pt x="49504" y="94449"/>
                  </a:lnTo>
                  <a:lnTo>
                    <a:pt x="49809" y="94348"/>
                  </a:lnTo>
                  <a:lnTo>
                    <a:pt x="50126" y="94272"/>
                  </a:lnTo>
                  <a:lnTo>
                    <a:pt x="50330" y="94221"/>
                  </a:lnTo>
                  <a:lnTo>
                    <a:pt x="51841" y="93764"/>
                  </a:lnTo>
                  <a:lnTo>
                    <a:pt x="51968" y="93764"/>
                  </a:lnTo>
                  <a:lnTo>
                    <a:pt x="52108" y="93700"/>
                  </a:lnTo>
                  <a:lnTo>
                    <a:pt x="52311" y="93624"/>
                  </a:lnTo>
                  <a:lnTo>
                    <a:pt x="52438" y="93573"/>
                  </a:lnTo>
                  <a:lnTo>
                    <a:pt x="53403" y="92138"/>
                  </a:lnTo>
                  <a:lnTo>
                    <a:pt x="53403" y="91973"/>
                  </a:lnTo>
                  <a:lnTo>
                    <a:pt x="53365" y="91808"/>
                  </a:lnTo>
                  <a:lnTo>
                    <a:pt x="52920" y="45364"/>
                  </a:lnTo>
                  <a:lnTo>
                    <a:pt x="53301" y="45847"/>
                  </a:lnTo>
                  <a:lnTo>
                    <a:pt x="53924" y="46723"/>
                  </a:lnTo>
                  <a:lnTo>
                    <a:pt x="54127" y="46939"/>
                  </a:lnTo>
                  <a:lnTo>
                    <a:pt x="55448" y="48577"/>
                  </a:lnTo>
                  <a:lnTo>
                    <a:pt x="56692" y="49936"/>
                  </a:lnTo>
                  <a:lnTo>
                    <a:pt x="56845" y="50088"/>
                  </a:lnTo>
                  <a:lnTo>
                    <a:pt x="56972" y="50215"/>
                  </a:lnTo>
                  <a:lnTo>
                    <a:pt x="57099" y="50342"/>
                  </a:lnTo>
                  <a:lnTo>
                    <a:pt x="57226" y="50495"/>
                  </a:lnTo>
                  <a:lnTo>
                    <a:pt x="57378" y="50634"/>
                  </a:lnTo>
                  <a:lnTo>
                    <a:pt x="57670" y="50863"/>
                  </a:lnTo>
                  <a:lnTo>
                    <a:pt x="57835" y="50952"/>
                  </a:lnTo>
                  <a:lnTo>
                    <a:pt x="58115" y="51054"/>
                  </a:lnTo>
                  <a:lnTo>
                    <a:pt x="58293" y="51092"/>
                  </a:lnTo>
                  <a:lnTo>
                    <a:pt x="58458" y="51104"/>
                  </a:lnTo>
                  <a:lnTo>
                    <a:pt x="58635" y="51104"/>
                  </a:lnTo>
                  <a:lnTo>
                    <a:pt x="58839" y="51092"/>
                  </a:lnTo>
                  <a:lnTo>
                    <a:pt x="59004" y="51054"/>
                  </a:lnTo>
                  <a:lnTo>
                    <a:pt x="59156" y="51003"/>
                  </a:lnTo>
                  <a:lnTo>
                    <a:pt x="59283" y="50939"/>
                  </a:lnTo>
                  <a:lnTo>
                    <a:pt x="59410" y="50888"/>
                  </a:lnTo>
                  <a:lnTo>
                    <a:pt x="59550" y="50800"/>
                  </a:lnTo>
                  <a:lnTo>
                    <a:pt x="59690" y="50685"/>
                  </a:lnTo>
                  <a:lnTo>
                    <a:pt x="59931" y="50469"/>
                  </a:lnTo>
                  <a:lnTo>
                    <a:pt x="60045" y="50304"/>
                  </a:lnTo>
                  <a:lnTo>
                    <a:pt x="60147" y="50126"/>
                  </a:lnTo>
                  <a:lnTo>
                    <a:pt x="60299" y="49771"/>
                  </a:lnTo>
                  <a:lnTo>
                    <a:pt x="60325" y="49644"/>
                  </a:lnTo>
                  <a:lnTo>
                    <a:pt x="60375" y="49415"/>
                  </a:lnTo>
                  <a:lnTo>
                    <a:pt x="60375" y="49276"/>
                  </a:lnTo>
                  <a:lnTo>
                    <a:pt x="60350" y="49022"/>
                  </a:lnTo>
                  <a:lnTo>
                    <a:pt x="60299" y="48869"/>
                  </a:lnTo>
                  <a:lnTo>
                    <a:pt x="60248" y="48717"/>
                  </a:lnTo>
                  <a:lnTo>
                    <a:pt x="60198" y="48590"/>
                  </a:lnTo>
                  <a:lnTo>
                    <a:pt x="60096" y="48412"/>
                  </a:lnTo>
                  <a:lnTo>
                    <a:pt x="59969" y="48247"/>
                  </a:lnTo>
                  <a:lnTo>
                    <a:pt x="59829" y="48094"/>
                  </a:lnTo>
                  <a:lnTo>
                    <a:pt x="59702" y="47917"/>
                  </a:lnTo>
                  <a:lnTo>
                    <a:pt x="59575" y="47815"/>
                  </a:lnTo>
                  <a:lnTo>
                    <a:pt x="59448" y="47713"/>
                  </a:lnTo>
                  <a:lnTo>
                    <a:pt x="59296" y="47561"/>
                  </a:lnTo>
                  <a:lnTo>
                    <a:pt x="59004" y="47231"/>
                  </a:lnTo>
                  <a:lnTo>
                    <a:pt x="58686" y="46926"/>
                  </a:lnTo>
                  <a:lnTo>
                    <a:pt x="56870" y="44754"/>
                  </a:lnTo>
                  <a:lnTo>
                    <a:pt x="56730" y="44551"/>
                  </a:lnTo>
                  <a:lnTo>
                    <a:pt x="56578" y="44386"/>
                  </a:lnTo>
                  <a:lnTo>
                    <a:pt x="56134" y="43789"/>
                  </a:lnTo>
                  <a:lnTo>
                    <a:pt x="55168" y="42367"/>
                  </a:lnTo>
                  <a:lnTo>
                    <a:pt x="55041" y="42138"/>
                  </a:lnTo>
                  <a:lnTo>
                    <a:pt x="54762" y="41744"/>
                  </a:lnTo>
                  <a:lnTo>
                    <a:pt x="54686" y="41541"/>
                  </a:lnTo>
                  <a:lnTo>
                    <a:pt x="54597" y="41402"/>
                  </a:lnTo>
                  <a:lnTo>
                    <a:pt x="54508" y="41262"/>
                  </a:lnTo>
                  <a:lnTo>
                    <a:pt x="54394" y="41071"/>
                  </a:lnTo>
                  <a:lnTo>
                    <a:pt x="54343" y="40932"/>
                  </a:lnTo>
                  <a:lnTo>
                    <a:pt x="54190" y="40678"/>
                  </a:lnTo>
                  <a:lnTo>
                    <a:pt x="54076" y="40436"/>
                  </a:lnTo>
                  <a:lnTo>
                    <a:pt x="53619" y="39560"/>
                  </a:lnTo>
                  <a:lnTo>
                    <a:pt x="53098" y="38227"/>
                  </a:lnTo>
                  <a:lnTo>
                    <a:pt x="52832" y="37414"/>
                  </a:lnTo>
                  <a:lnTo>
                    <a:pt x="52793" y="37287"/>
                  </a:lnTo>
                  <a:lnTo>
                    <a:pt x="52755" y="37160"/>
                  </a:lnTo>
                  <a:lnTo>
                    <a:pt x="52705" y="36880"/>
                  </a:lnTo>
                  <a:lnTo>
                    <a:pt x="52654" y="36715"/>
                  </a:lnTo>
                  <a:lnTo>
                    <a:pt x="52590" y="36385"/>
                  </a:lnTo>
                  <a:lnTo>
                    <a:pt x="52590" y="36220"/>
                  </a:lnTo>
                  <a:lnTo>
                    <a:pt x="52539" y="36068"/>
                  </a:lnTo>
                  <a:lnTo>
                    <a:pt x="52514" y="35915"/>
                  </a:lnTo>
                  <a:lnTo>
                    <a:pt x="52514" y="35750"/>
                  </a:lnTo>
                  <a:lnTo>
                    <a:pt x="52463" y="35420"/>
                  </a:lnTo>
                  <a:lnTo>
                    <a:pt x="52463" y="35280"/>
                  </a:lnTo>
                  <a:lnTo>
                    <a:pt x="52438" y="35090"/>
                  </a:lnTo>
                  <a:lnTo>
                    <a:pt x="52438" y="33997"/>
                  </a:lnTo>
                  <a:lnTo>
                    <a:pt x="52489" y="33667"/>
                  </a:lnTo>
                  <a:lnTo>
                    <a:pt x="52489" y="33528"/>
                  </a:lnTo>
                  <a:lnTo>
                    <a:pt x="52539" y="33197"/>
                  </a:lnTo>
                  <a:lnTo>
                    <a:pt x="52552" y="33045"/>
                  </a:lnTo>
                  <a:lnTo>
                    <a:pt x="52654" y="32600"/>
                  </a:lnTo>
                  <a:lnTo>
                    <a:pt x="52705" y="32435"/>
                  </a:lnTo>
                  <a:lnTo>
                    <a:pt x="52730" y="32283"/>
                  </a:lnTo>
                  <a:lnTo>
                    <a:pt x="52832" y="32054"/>
                  </a:lnTo>
                  <a:lnTo>
                    <a:pt x="52882" y="31826"/>
                  </a:lnTo>
                  <a:lnTo>
                    <a:pt x="53174" y="31115"/>
                  </a:lnTo>
                  <a:lnTo>
                    <a:pt x="61988" y="26123"/>
                  </a:lnTo>
                  <a:lnTo>
                    <a:pt x="63169" y="25971"/>
                  </a:lnTo>
                  <a:lnTo>
                    <a:pt x="64211" y="25755"/>
                  </a:lnTo>
                  <a:lnTo>
                    <a:pt x="64439" y="25666"/>
                  </a:lnTo>
                  <a:lnTo>
                    <a:pt x="65163" y="25488"/>
                  </a:lnTo>
                  <a:lnTo>
                    <a:pt x="66230" y="25095"/>
                  </a:lnTo>
                  <a:lnTo>
                    <a:pt x="66421" y="24993"/>
                  </a:lnTo>
                  <a:lnTo>
                    <a:pt x="66624" y="24917"/>
                  </a:lnTo>
                  <a:lnTo>
                    <a:pt x="66827" y="24815"/>
                  </a:lnTo>
                  <a:lnTo>
                    <a:pt x="67017" y="24739"/>
                  </a:lnTo>
                  <a:lnTo>
                    <a:pt x="67538" y="24434"/>
                  </a:lnTo>
                  <a:lnTo>
                    <a:pt x="67716" y="24345"/>
                  </a:lnTo>
                  <a:lnTo>
                    <a:pt x="68364" y="23901"/>
                  </a:lnTo>
                  <a:lnTo>
                    <a:pt x="68503" y="23812"/>
                  </a:lnTo>
                  <a:lnTo>
                    <a:pt x="68656" y="23710"/>
                  </a:lnTo>
                  <a:lnTo>
                    <a:pt x="68999" y="23368"/>
                  </a:lnTo>
                  <a:lnTo>
                    <a:pt x="69100" y="23215"/>
                  </a:lnTo>
                  <a:lnTo>
                    <a:pt x="69151" y="23075"/>
                  </a:lnTo>
                  <a:lnTo>
                    <a:pt x="69227" y="22910"/>
                  </a:lnTo>
                  <a:lnTo>
                    <a:pt x="69278" y="22758"/>
                  </a:lnTo>
                  <a:lnTo>
                    <a:pt x="69329" y="22580"/>
                  </a:lnTo>
                  <a:lnTo>
                    <a:pt x="69329" y="22085"/>
                  </a:lnTo>
                  <a:close/>
                </a:path>
                <a:path w="70485" h="137159">
                  <a:moveTo>
                    <a:pt x="69900" y="120307"/>
                  </a:moveTo>
                  <a:lnTo>
                    <a:pt x="69824" y="119913"/>
                  </a:lnTo>
                  <a:lnTo>
                    <a:pt x="69786" y="119595"/>
                  </a:lnTo>
                  <a:lnTo>
                    <a:pt x="69545" y="118630"/>
                  </a:lnTo>
                  <a:lnTo>
                    <a:pt x="66573" y="114274"/>
                  </a:lnTo>
                  <a:lnTo>
                    <a:pt x="66294" y="113995"/>
                  </a:lnTo>
                  <a:lnTo>
                    <a:pt x="66154" y="113893"/>
                  </a:lnTo>
                  <a:lnTo>
                    <a:pt x="66154" y="119634"/>
                  </a:lnTo>
                  <a:lnTo>
                    <a:pt x="62572" y="121729"/>
                  </a:lnTo>
                  <a:lnTo>
                    <a:pt x="63639" y="118922"/>
                  </a:lnTo>
                  <a:lnTo>
                    <a:pt x="63652" y="118719"/>
                  </a:lnTo>
                  <a:lnTo>
                    <a:pt x="63652" y="116725"/>
                  </a:lnTo>
                  <a:lnTo>
                    <a:pt x="63804" y="116535"/>
                  </a:lnTo>
                  <a:lnTo>
                    <a:pt x="63995" y="116674"/>
                  </a:lnTo>
                  <a:lnTo>
                    <a:pt x="64147" y="116840"/>
                  </a:lnTo>
                  <a:lnTo>
                    <a:pt x="64376" y="117043"/>
                  </a:lnTo>
                  <a:lnTo>
                    <a:pt x="64808" y="117487"/>
                  </a:lnTo>
                  <a:lnTo>
                    <a:pt x="64935" y="117665"/>
                  </a:lnTo>
                  <a:lnTo>
                    <a:pt x="65214" y="117983"/>
                  </a:lnTo>
                  <a:lnTo>
                    <a:pt x="65760" y="118795"/>
                  </a:lnTo>
                  <a:lnTo>
                    <a:pt x="66078" y="119430"/>
                  </a:lnTo>
                  <a:lnTo>
                    <a:pt x="66154" y="119634"/>
                  </a:lnTo>
                  <a:lnTo>
                    <a:pt x="66154" y="113893"/>
                  </a:lnTo>
                  <a:lnTo>
                    <a:pt x="64985" y="112966"/>
                  </a:lnTo>
                  <a:lnTo>
                    <a:pt x="64541" y="112649"/>
                  </a:lnTo>
                  <a:lnTo>
                    <a:pt x="64363" y="112522"/>
                  </a:lnTo>
                  <a:lnTo>
                    <a:pt x="63842" y="112318"/>
                  </a:lnTo>
                  <a:lnTo>
                    <a:pt x="63652" y="112306"/>
                  </a:lnTo>
                  <a:lnTo>
                    <a:pt x="63258" y="112318"/>
                  </a:lnTo>
                  <a:lnTo>
                    <a:pt x="63004" y="112382"/>
                  </a:lnTo>
                  <a:lnTo>
                    <a:pt x="62699" y="112522"/>
                  </a:lnTo>
                  <a:lnTo>
                    <a:pt x="62306" y="112814"/>
                  </a:lnTo>
                  <a:lnTo>
                    <a:pt x="62191" y="112966"/>
                  </a:lnTo>
                  <a:lnTo>
                    <a:pt x="60515" y="114985"/>
                  </a:lnTo>
                  <a:lnTo>
                    <a:pt x="60299" y="115328"/>
                  </a:lnTo>
                  <a:lnTo>
                    <a:pt x="60147" y="115658"/>
                  </a:lnTo>
                  <a:lnTo>
                    <a:pt x="60147" y="116027"/>
                  </a:lnTo>
                  <a:lnTo>
                    <a:pt x="60147" y="118719"/>
                  </a:lnTo>
                  <a:lnTo>
                    <a:pt x="60096" y="118999"/>
                  </a:lnTo>
                  <a:lnTo>
                    <a:pt x="48641" y="126225"/>
                  </a:lnTo>
                  <a:lnTo>
                    <a:pt x="48641" y="129882"/>
                  </a:lnTo>
                  <a:lnTo>
                    <a:pt x="45707" y="131597"/>
                  </a:lnTo>
                  <a:lnTo>
                    <a:pt x="45389" y="131737"/>
                  </a:lnTo>
                  <a:lnTo>
                    <a:pt x="45148" y="131927"/>
                  </a:lnTo>
                  <a:lnTo>
                    <a:pt x="44919" y="132168"/>
                  </a:lnTo>
                  <a:lnTo>
                    <a:pt x="44742" y="132461"/>
                  </a:lnTo>
                  <a:lnTo>
                    <a:pt x="44691" y="132588"/>
                  </a:lnTo>
                  <a:lnTo>
                    <a:pt x="44526" y="132613"/>
                  </a:lnTo>
                  <a:lnTo>
                    <a:pt x="43903" y="132689"/>
                  </a:lnTo>
                  <a:lnTo>
                    <a:pt x="42659" y="132905"/>
                  </a:lnTo>
                  <a:lnTo>
                    <a:pt x="42367" y="132918"/>
                  </a:lnTo>
                  <a:lnTo>
                    <a:pt x="40779" y="133146"/>
                  </a:lnTo>
                  <a:lnTo>
                    <a:pt x="40449" y="133159"/>
                  </a:lnTo>
                  <a:lnTo>
                    <a:pt x="40132" y="133210"/>
                  </a:lnTo>
                  <a:lnTo>
                    <a:pt x="39166" y="133261"/>
                  </a:lnTo>
                  <a:lnTo>
                    <a:pt x="38836" y="133311"/>
                  </a:lnTo>
                  <a:lnTo>
                    <a:pt x="37553" y="133388"/>
                  </a:lnTo>
                  <a:lnTo>
                    <a:pt x="37198" y="133388"/>
                  </a:lnTo>
                  <a:lnTo>
                    <a:pt x="36880" y="133413"/>
                  </a:lnTo>
                  <a:lnTo>
                    <a:pt x="36207" y="133426"/>
                  </a:lnTo>
                  <a:lnTo>
                    <a:pt x="35890" y="133426"/>
                  </a:lnTo>
                  <a:lnTo>
                    <a:pt x="32613" y="133388"/>
                  </a:lnTo>
                  <a:lnTo>
                    <a:pt x="4914" y="121577"/>
                  </a:lnTo>
                  <a:lnTo>
                    <a:pt x="4927" y="121183"/>
                  </a:lnTo>
                  <a:lnTo>
                    <a:pt x="6375" y="118084"/>
                  </a:lnTo>
                  <a:lnTo>
                    <a:pt x="6540" y="117868"/>
                  </a:lnTo>
                  <a:lnTo>
                    <a:pt x="7162" y="117208"/>
                  </a:lnTo>
                  <a:lnTo>
                    <a:pt x="7747" y="116700"/>
                  </a:lnTo>
                  <a:lnTo>
                    <a:pt x="7734" y="119100"/>
                  </a:lnTo>
                  <a:lnTo>
                    <a:pt x="7785" y="119862"/>
                  </a:lnTo>
                  <a:lnTo>
                    <a:pt x="35839" y="131775"/>
                  </a:lnTo>
                  <a:lnTo>
                    <a:pt x="38620" y="131660"/>
                  </a:lnTo>
                  <a:lnTo>
                    <a:pt x="39979" y="131559"/>
                  </a:lnTo>
                  <a:lnTo>
                    <a:pt x="43929" y="131025"/>
                  </a:lnTo>
                  <a:lnTo>
                    <a:pt x="47625" y="130187"/>
                  </a:lnTo>
                  <a:lnTo>
                    <a:pt x="48641" y="129882"/>
                  </a:lnTo>
                  <a:lnTo>
                    <a:pt x="48641" y="126225"/>
                  </a:lnTo>
                  <a:lnTo>
                    <a:pt x="45618" y="127063"/>
                  </a:lnTo>
                  <a:lnTo>
                    <a:pt x="43307" y="127558"/>
                  </a:lnTo>
                  <a:lnTo>
                    <a:pt x="39636" y="128054"/>
                  </a:lnTo>
                  <a:lnTo>
                    <a:pt x="35814" y="128270"/>
                  </a:lnTo>
                  <a:lnTo>
                    <a:pt x="31940" y="128143"/>
                  </a:lnTo>
                  <a:lnTo>
                    <a:pt x="11264" y="119062"/>
                  </a:lnTo>
                  <a:lnTo>
                    <a:pt x="11264" y="118833"/>
                  </a:lnTo>
                  <a:lnTo>
                    <a:pt x="9601" y="111620"/>
                  </a:lnTo>
                  <a:lnTo>
                    <a:pt x="9220" y="111633"/>
                  </a:lnTo>
                  <a:lnTo>
                    <a:pt x="8623" y="111785"/>
                  </a:lnTo>
                  <a:lnTo>
                    <a:pt x="8204" y="112077"/>
                  </a:lnTo>
                  <a:lnTo>
                    <a:pt x="7759" y="112344"/>
                  </a:lnTo>
                  <a:lnTo>
                    <a:pt x="6667" y="113080"/>
                  </a:lnTo>
                  <a:lnTo>
                    <a:pt x="5651" y="113855"/>
                  </a:lnTo>
                  <a:lnTo>
                    <a:pt x="5359" y="114134"/>
                  </a:lnTo>
                  <a:lnTo>
                    <a:pt x="5029" y="114388"/>
                  </a:lnTo>
                  <a:lnTo>
                    <a:pt x="1384" y="121259"/>
                  </a:lnTo>
                  <a:lnTo>
                    <a:pt x="1384" y="121615"/>
                  </a:lnTo>
                  <a:lnTo>
                    <a:pt x="1384" y="121831"/>
                  </a:lnTo>
                  <a:lnTo>
                    <a:pt x="1435" y="122542"/>
                  </a:lnTo>
                  <a:lnTo>
                    <a:pt x="1905" y="124320"/>
                  </a:lnTo>
                  <a:lnTo>
                    <a:pt x="34175" y="136931"/>
                  </a:lnTo>
                  <a:lnTo>
                    <a:pt x="35890" y="136931"/>
                  </a:lnTo>
                  <a:lnTo>
                    <a:pt x="38392" y="136880"/>
                  </a:lnTo>
                  <a:lnTo>
                    <a:pt x="39433" y="136791"/>
                  </a:lnTo>
                  <a:lnTo>
                    <a:pt x="39789" y="136779"/>
                  </a:lnTo>
                  <a:lnTo>
                    <a:pt x="40805" y="136652"/>
                  </a:lnTo>
                  <a:lnTo>
                    <a:pt x="42164" y="136525"/>
                  </a:lnTo>
                  <a:lnTo>
                    <a:pt x="45440" y="136029"/>
                  </a:lnTo>
                  <a:lnTo>
                    <a:pt x="46723" y="135788"/>
                  </a:lnTo>
                  <a:lnTo>
                    <a:pt x="47752" y="134467"/>
                  </a:lnTo>
                  <a:lnTo>
                    <a:pt x="46723" y="135788"/>
                  </a:lnTo>
                  <a:lnTo>
                    <a:pt x="47447" y="135496"/>
                  </a:lnTo>
                  <a:lnTo>
                    <a:pt x="47726" y="135242"/>
                  </a:lnTo>
                  <a:lnTo>
                    <a:pt x="47917" y="135001"/>
                  </a:lnTo>
                  <a:lnTo>
                    <a:pt x="48069" y="134696"/>
                  </a:lnTo>
                  <a:lnTo>
                    <a:pt x="48120" y="134251"/>
                  </a:lnTo>
                  <a:lnTo>
                    <a:pt x="69049" y="122008"/>
                  </a:lnTo>
                  <a:lnTo>
                    <a:pt x="69405" y="121780"/>
                  </a:lnTo>
                  <a:lnTo>
                    <a:pt x="69748" y="121348"/>
                  </a:lnTo>
                  <a:lnTo>
                    <a:pt x="69875" y="121043"/>
                  </a:lnTo>
                  <a:lnTo>
                    <a:pt x="69837" y="12042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377844" y="6354216"/>
              <a:ext cx="125730" cy="107314"/>
            </a:xfrm>
            <a:custGeom>
              <a:avLst/>
              <a:gdLst/>
              <a:ahLst/>
              <a:cxnLst/>
              <a:rect l="l" t="t" r="r" b="b"/>
              <a:pathLst>
                <a:path w="125729" h="107314">
                  <a:moveTo>
                    <a:pt x="60553" y="16764"/>
                  </a:moveTo>
                  <a:lnTo>
                    <a:pt x="57023" y="6794"/>
                  </a:lnTo>
                  <a:lnTo>
                    <a:pt x="57023" y="16891"/>
                  </a:lnTo>
                  <a:lnTo>
                    <a:pt x="56997" y="17894"/>
                  </a:lnTo>
                  <a:lnTo>
                    <a:pt x="56857" y="18923"/>
                  </a:lnTo>
                  <a:lnTo>
                    <a:pt x="56451" y="20307"/>
                  </a:lnTo>
                  <a:lnTo>
                    <a:pt x="56375" y="20459"/>
                  </a:lnTo>
                  <a:lnTo>
                    <a:pt x="56286" y="20713"/>
                  </a:lnTo>
                  <a:lnTo>
                    <a:pt x="54025" y="23685"/>
                  </a:lnTo>
                  <a:lnTo>
                    <a:pt x="53822" y="23876"/>
                  </a:lnTo>
                  <a:lnTo>
                    <a:pt x="53632" y="24028"/>
                  </a:lnTo>
                  <a:lnTo>
                    <a:pt x="52959" y="24511"/>
                  </a:lnTo>
                  <a:lnTo>
                    <a:pt x="52489" y="24777"/>
                  </a:lnTo>
                  <a:lnTo>
                    <a:pt x="52235" y="24942"/>
                  </a:lnTo>
                  <a:lnTo>
                    <a:pt x="51993" y="25069"/>
                  </a:lnTo>
                  <a:lnTo>
                    <a:pt x="51739" y="25171"/>
                  </a:lnTo>
                  <a:lnTo>
                    <a:pt x="51498" y="25323"/>
                  </a:lnTo>
                  <a:lnTo>
                    <a:pt x="49885" y="25996"/>
                  </a:lnTo>
                  <a:lnTo>
                    <a:pt x="49110" y="26250"/>
                  </a:lnTo>
                  <a:lnTo>
                    <a:pt x="48348" y="26517"/>
                  </a:lnTo>
                  <a:lnTo>
                    <a:pt x="48145" y="26568"/>
                  </a:lnTo>
                  <a:lnTo>
                    <a:pt x="47967" y="26657"/>
                  </a:lnTo>
                  <a:lnTo>
                    <a:pt x="47777" y="26670"/>
                  </a:lnTo>
                  <a:lnTo>
                    <a:pt x="47574" y="26720"/>
                  </a:lnTo>
                  <a:lnTo>
                    <a:pt x="47205" y="26847"/>
                  </a:lnTo>
                  <a:lnTo>
                    <a:pt x="46431" y="27025"/>
                  </a:lnTo>
                  <a:lnTo>
                    <a:pt x="46062" y="27127"/>
                  </a:lnTo>
                  <a:lnTo>
                    <a:pt x="44577" y="27406"/>
                  </a:lnTo>
                  <a:lnTo>
                    <a:pt x="43878" y="27520"/>
                  </a:lnTo>
                  <a:lnTo>
                    <a:pt x="43662" y="27559"/>
                  </a:lnTo>
                  <a:lnTo>
                    <a:pt x="43116" y="27647"/>
                  </a:lnTo>
                  <a:lnTo>
                    <a:pt x="42811" y="27660"/>
                  </a:lnTo>
                  <a:lnTo>
                    <a:pt x="42659" y="27686"/>
                  </a:lnTo>
                  <a:lnTo>
                    <a:pt x="42494" y="27724"/>
                  </a:lnTo>
                  <a:lnTo>
                    <a:pt x="42265" y="27736"/>
                  </a:lnTo>
                  <a:lnTo>
                    <a:pt x="42138" y="27787"/>
                  </a:lnTo>
                  <a:lnTo>
                    <a:pt x="26758" y="36969"/>
                  </a:lnTo>
                  <a:lnTo>
                    <a:pt x="26885" y="38760"/>
                  </a:lnTo>
                  <a:lnTo>
                    <a:pt x="26936" y="39204"/>
                  </a:lnTo>
                  <a:lnTo>
                    <a:pt x="26962" y="39420"/>
                  </a:lnTo>
                  <a:lnTo>
                    <a:pt x="27038" y="40157"/>
                  </a:lnTo>
                  <a:lnTo>
                    <a:pt x="27038" y="40398"/>
                  </a:lnTo>
                  <a:lnTo>
                    <a:pt x="27063" y="40614"/>
                  </a:lnTo>
                  <a:lnTo>
                    <a:pt x="27063" y="41503"/>
                  </a:lnTo>
                  <a:lnTo>
                    <a:pt x="27038" y="41706"/>
                  </a:lnTo>
                  <a:lnTo>
                    <a:pt x="27038" y="41922"/>
                  </a:lnTo>
                  <a:lnTo>
                    <a:pt x="26911" y="42951"/>
                  </a:lnTo>
                  <a:lnTo>
                    <a:pt x="26860" y="43383"/>
                  </a:lnTo>
                  <a:lnTo>
                    <a:pt x="26784" y="43586"/>
                  </a:lnTo>
                  <a:lnTo>
                    <a:pt x="26758" y="43789"/>
                  </a:lnTo>
                  <a:lnTo>
                    <a:pt x="26720" y="43992"/>
                  </a:lnTo>
                  <a:lnTo>
                    <a:pt x="26619" y="44373"/>
                  </a:lnTo>
                  <a:lnTo>
                    <a:pt x="26543" y="44538"/>
                  </a:lnTo>
                  <a:lnTo>
                    <a:pt x="26441" y="44919"/>
                  </a:lnTo>
                  <a:lnTo>
                    <a:pt x="26365" y="45097"/>
                  </a:lnTo>
                  <a:lnTo>
                    <a:pt x="26289" y="45300"/>
                  </a:lnTo>
                  <a:lnTo>
                    <a:pt x="26238" y="45466"/>
                  </a:lnTo>
                  <a:lnTo>
                    <a:pt x="26149" y="45656"/>
                  </a:lnTo>
                  <a:lnTo>
                    <a:pt x="26047" y="45859"/>
                  </a:lnTo>
                  <a:lnTo>
                    <a:pt x="25895" y="46228"/>
                  </a:lnTo>
                  <a:lnTo>
                    <a:pt x="25768" y="46405"/>
                  </a:lnTo>
                  <a:lnTo>
                    <a:pt x="25412" y="47104"/>
                  </a:lnTo>
                  <a:lnTo>
                    <a:pt x="25298" y="47256"/>
                  </a:lnTo>
                  <a:lnTo>
                    <a:pt x="25082" y="47650"/>
                  </a:lnTo>
                  <a:lnTo>
                    <a:pt x="24904" y="47815"/>
                  </a:lnTo>
                  <a:lnTo>
                    <a:pt x="24828" y="47955"/>
                  </a:lnTo>
                  <a:lnTo>
                    <a:pt x="24587" y="48221"/>
                  </a:lnTo>
                  <a:lnTo>
                    <a:pt x="10744" y="52641"/>
                  </a:lnTo>
                  <a:lnTo>
                    <a:pt x="10579" y="52654"/>
                  </a:lnTo>
                  <a:lnTo>
                    <a:pt x="9893" y="52654"/>
                  </a:lnTo>
                  <a:lnTo>
                    <a:pt x="7289" y="52641"/>
                  </a:lnTo>
                  <a:lnTo>
                    <a:pt x="3594" y="52476"/>
                  </a:lnTo>
                  <a:lnTo>
                    <a:pt x="4000" y="44246"/>
                  </a:lnTo>
                  <a:lnTo>
                    <a:pt x="4559" y="44272"/>
                  </a:lnTo>
                  <a:lnTo>
                    <a:pt x="5461" y="44284"/>
                  </a:lnTo>
                  <a:lnTo>
                    <a:pt x="6692" y="44348"/>
                  </a:lnTo>
                  <a:lnTo>
                    <a:pt x="7099" y="44348"/>
                  </a:lnTo>
                  <a:lnTo>
                    <a:pt x="7493" y="44373"/>
                  </a:lnTo>
                  <a:lnTo>
                    <a:pt x="8953" y="44386"/>
                  </a:lnTo>
                  <a:lnTo>
                    <a:pt x="11010" y="44373"/>
                  </a:lnTo>
                  <a:lnTo>
                    <a:pt x="13550" y="44246"/>
                  </a:lnTo>
                  <a:lnTo>
                    <a:pt x="13893" y="44183"/>
                  </a:lnTo>
                  <a:lnTo>
                    <a:pt x="14236" y="44170"/>
                  </a:lnTo>
                  <a:lnTo>
                    <a:pt x="15176" y="44018"/>
                  </a:lnTo>
                  <a:lnTo>
                    <a:pt x="15481" y="43992"/>
                  </a:lnTo>
                  <a:lnTo>
                    <a:pt x="15748" y="43929"/>
                  </a:lnTo>
                  <a:lnTo>
                    <a:pt x="16027" y="43891"/>
                  </a:lnTo>
                  <a:lnTo>
                    <a:pt x="17170" y="43548"/>
                  </a:lnTo>
                  <a:lnTo>
                    <a:pt x="17360" y="43472"/>
                  </a:lnTo>
                  <a:lnTo>
                    <a:pt x="17564" y="43421"/>
                  </a:lnTo>
                  <a:lnTo>
                    <a:pt x="18122" y="43116"/>
                  </a:lnTo>
                  <a:lnTo>
                    <a:pt x="18262" y="42989"/>
                  </a:lnTo>
                  <a:lnTo>
                    <a:pt x="18453" y="42887"/>
                  </a:lnTo>
                  <a:lnTo>
                    <a:pt x="18732" y="42684"/>
                  </a:lnTo>
                  <a:lnTo>
                    <a:pt x="19050" y="42303"/>
                  </a:lnTo>
                  <a:lnTo>
                    <a:pt x="19253" y="41795"/>
                  </a:lnTo>
                  <a:lnTo>
                    <a:pt x="19278" y="41351"/>
                  </a:lnTo>
                  <a:lnTo>
                    <a:pt x="19189" y="41567"/>
                  </a:lnTo>
                  <a:lnTo>
                    <a:pt x="19265" y="40703"/>
                  </a:lnTo>
                  <a:lnTo>
                    <a:pt x="19177" y="39662"/>
                  </a:lnTo>
                  <a:lnTo>
                    <a:pt x="19062" y="38519"/>
                  </a:lnTo>
                  <a:lnTo>
                    <a:pt x="18999" y="37109"/>
                  </a:lnTo>
                  <a:lnTo>
                    <a:pt x="19024" y="35737"/>
                  </a:lnTo>
                  <a:lnTo>
                    <a:pt x="42735" y="19304"/>
                  </a:lnTo>
                  <a:lnTo>
                    <a:pt x="43751" y="19151"/>
                  </a:lnTo>
                  <a:lnTo>
                    <a:pt x="44208" y="19075"/>
                  </a:lnTo>
                  <a:lnTo>
                    <a:pt x="44399" y="19024"/>
                  </a:lnTo>
                  <a:lnTo>
                    <a:pt x="44996" y="18923"/>
                  </a:lnTo>
                  <a:lnTo>
                    <a:pt x="45364" y="18821"/>
                  </a:lnTo>
                  <a:lnTo>
                    <a:pt x="45542" y="18783"/>
                  </a:lnTo>
                  <a:lnTo>
                    <a:pt x="45859" y="18694"/>
                  </a:lnTo>
                  <a:lnTo>
                    <a:pt x="46329" y="18580"/>
                  </a:lnTo>
                  <a:lnTo>
                    <a:pt x="46583" y="18491"/>
                  </a:lnTo>
                  <a:lnTo>
                    <a:pt x="46837" y="18389"/>
                  </a:lnTo>
                  <a:lnTo>
                    <a:pt x="47078" y="18326"/>
                  </a:lnTo>
                  <a:lnTo>
                    <a:pt x="47307" y="18224"/>
                  </a:lnTo>
                  <a:lnTo>
                    <a:pt x="47675" y="18097"/>
                  </a:lnTo>
                  <a:lnTo>
                    <a:pt x="47853" y="17995"/>
                  </a:lnTo>
                  <a:lnTo>
                    <a:pt x="48221" y="17780"/>
                  </a:lnTo>
                  <a:lnTo>
                    <a:pt x="48564" y="17424"/>
                  </a:lnTo>
                  <a:lnTo>
                    <a:pt x="48666" y="17284"/>
                  </a:lnTo>
                  <a:lnTo>
                    <a:pt x="48780" y="16967"/>
                  </a:lnTo>
                  <a:lnTo>
                    <a:pt x="48768" y="15849"/>
                  </a:lnTo>
                  <a:lnTo>
                    <a:pt x="48488" y="15138"/>
                  </a:lnTo>
                  <a:lnTo>
                    <a:pt x="48336" y="14820"/>
                  </a:lnTo>
                  <a:lnTo>
                    <a:pt x="48018" y="14147"/>
                  </a:lnTo>
                  <a:lnTo>
                    <a:pt x="47599" y="13398"/>
                  </a:lnTo>
                  <a:lnTo>
                    <a:pt x="47421" y="13131"/>
                  </a:lnTo>
                  <a:lnTo>
                    <a:pt x="47129" y="12598"/>
                  </a:lnTo>
                  <a:lnTo>
                    <a:pt x="46291" y="11239"/>
                  </a:lnTo>
                  <a:lnTo>
                    <a:pt x="46088" y="10972"/>
                  </a:lnTo>
                  <a:lnTo>
                    <a:pt x="45923" y="10680"/>
                  </a:lnTo>
                  <a:lnTo>
                    <a:pt x="45567" y="10185"/>
                  </a:lnTo>
                  <a:lnTo>
                    <a:pt x="45224" y="9652"/>
                  </a:lnTo>
                  <a:lnTo>
                    <a:pt x="44881" y="9182"/>
                  </a:lnTo>
                  <a:lnTo>
                    <a:pt x="51168" y="4330"/>
                  </a:lnTo>
                  <a:lnTo>
                    <a:pt x="52158" y="5753"/>
                  </a:lnTo>
                  <a:lnTo>
                    <a:pt x="52590" y="6324"/>
                  </a:lnTo>
                  <a:lnTo>
                    <a:pt x="57023" y="16891"/>
                  </a:lnTo>
                  <a:lnTo>
                    <a:pt x="57023" y="6794"/>
                  </a:lnTo>
                  <a:lnTo>
                    <a:pt x="56705" y="6223"/>
                  </a:lnTo>
                  <a:lnTo>
                    <a:pt x="54267" y="2552"/>
                  </a:lnTo>
                  <a:lnTo>
                    <a:pt x="53136" y="990"/>
                  </a:lnTo>
                  <a:lnTo>
                    <a:pt x="53060" y="850"/>
                  </a:lnTo>
                  <a:lnTo>
                    <a:pt x="52959" y="723"/>
                  </a:lnTo>
                  <a:lnTo>
                    <a:pt x="52832" y="596"/>
                  </a:lnTo>
                  <a:lnTo>
                    <a:pt x="52730" y="469"/>
                  </a:lnTo>
                  <a:lnTo>
                    <a:pt x="52590" y="330"/>
                  </a:lnTo>
                  <a:lnTo>
                    <a:pt x="52463" y="254"/>
                  </a:lnTo>
                  <a:lnTo>
                    <a:pt x="52336" y="203"/>
                  </a:lnTo>
                  <a:lnTo>
                    <a:pt x="52120" y="76"/>
                  </a:lnTo>
                  <a:lnTo>
                    <a:pt x="51943" y="38"/>
                  </a:lnTo>
                  <a:lnTo>
                    <a:pt x="51790" y="25"/>
                  </a:lnTo>
                  <a:lnTo>
                    <a:pt x="51612" y="0"/>
                  </a:lnTo>
                  <a:lnTo>
                    <a:pt x="51371" y="25"/>
                  </a:lnTo>
                  <a:lnTo>
                    <a:pt x="51193" y="38"/>
                  </a:lnTo>
                  <a:lnTo>
                    <a:pt x="51003" y="101"/>
                  </a:lnTo>
                  <a:lnTo>
                    <a:pt x="50698" y="254"/>
                  </a:lnTo>
                  <a:lnTo>
                    <a:pt x="50546" y="355"/>
                  </a:lnTo>
                  <a:lnTo>
                    <a:pt x="50304" y="558"/>
                  </a:lnTo>
                  <a:lnTo>
                    <a:pt x="41592" y="7277"/>
                  </a:lnTo>
                  <a:lnTo>
                    <a:pt x="41402" y="7416"/>
                  </a:lnTo>
                  <a:lnTo>
                    <a:pt x="41249" y="7569"/>
                  </a:lnTo>
                  <a:lnTo>
                    <a:pt x="41097" y="7708"/>
                  </a:lnTo>
                  <a:lnTo>
                    <a:pt x="41008" y="7835"/>
                  </a:lnTo>
                  <a:lnTo>
                    <a:pt x="40881" y="8013"/>
                  </a:lnTo>
                  <a:lnTo>
                    <a:pt x="40830" y="8140"/>
                  </a:lnTo>
                  <a:lnTo>
                    <a:pt x="40779" y="8267"/>
                  </a:lnTo>
                  <a:lnTo>
                    <a:pt x="40728" y="8432"/>
                  </a:lnTo>
                  <a:lnTo>
                    <a:pt x="40703" y="8597"/>
                  </a:lnTo>
                  <a:lnTo>
                    <a:pt x="40703" y="8826"/>
                  </a:lnTo>
                  <a:lnTo>
                    <a:pt x="40703" y="8953"/>
                  </a:lnTo>
                  <a:lnTo>
                    <a:pt x="40728" y="9105"/>
                  </a:lnTo>
                  <a:lnTo>
                    <a:pt x="41668" y="10693"/>
                  </a:lnTo>
                  <a:lnTo>
                    <a:pt x="43484" y="13423"/>
                  </a:lnTo>
                  <a:lnTo>
                    <a:pt x="43662" y="13665"/>
                  </a:lnTo>
                  <a:lnTo>
                    <a:pt x="44653" y="15354"/>
                  </a:lnTo>
                  <a:lnTo>
                    <a:pt x="44424" y="15417"/>
                  </a:lnTo>
                  <a:lnTo>
                    <a:pt x="42938" y="15709"/>
                  </a:lnTo>
                  <a:lnTo>
                    <a:pt x="42710" y="15735"/>
                  </a:lnTo>
                  <a:lnTo>
                    <a:pt x="42240" y="15811"/>
                  </a:lnTo>
                  <a:lnTo>
                    <a:pt x="42049" y="15849"/>
                  </a:lnTo>
                  <a:lnTo>
                    <a:pt x="40881" y="16014"/>
                  </a:lnTo>
                  <a:lnTo>
                    <a:pt x="40678" y="16052"/>
                  </a:lnTo>
                  <a:lnTo>
                    <a:pt x="35814" y="16789"/>
                  </a:lnTo>
                  <a:lnTo>
                    <a:pt x="32639" y="17437"/>
                  </a:lnTo>
                  <a:lnTo>
                    <a:pt x="15506" y="35598"/>
                  </a:lnTo>
                  <a:lnTo>
                    <a:pt x="15519" y="37134"/>
                  </a:lnTo>
                  <a:lnTo>
                    <a:pt x="15633" y="39662"/>
                  </a:lnTo>
                  <a:lnTo>
                    <a:pt x="15684" y="40309"/>
                  </a:lnTo>
                  <a:lnTo>
                    <a:pt x="15430" y="40398"/>
                  </a:lnTo>
                  <a:lnTo>
                    <a:pt x="15252" y="40411"/>
                  </a:lnTo>
                  <a:lnTo>
                    <a:pt x="15087" y="40474"/>
                  </a:lnTo>
                  <a:lnTo>
                    <a:pt x="14605" y="40538"/>
                  </a:lnTo>
                  <a:lnTo>
                    <a:pt x="14389" y="40601"/>
                  </a:lnTo>
                  <a:lnTo>
                    <a:pt x="14109" y="40614"/>
                  </a:lnTo>
                  <a:lnTo>
                    <a:pt x="13550" y="40703"/>
                  </a:lnTo>
                  <a:lnTo>
                    <a:pt x="11366" y="40830"/>
                  </a:lnTo>
                  <a:lnTo>
                    <a:pt x="10464" y="40843"/>
                  </a:lnTo>
                  <a:lnTo>
                    <a:pt x="8953" y="40843"/>
                  </a:lnTo>
                  <a:lnTo>
                    <a:pt x="8280" y="40843"/>
                  </a:lnTo>
                  <a:lnTo>
                    <a:pt x="6007" y="40805"/>
                  </a:lnTo>
                  <a:lnTo>
                    <a:pt x="5156" y="40754"/>
                  </a:lnTo>
                  <a:lnTo>
                    <a:pt x="3848" y="40703"/>
                  </a:lnTo>
                  <a:lnTo>
                    <a:pt x="3378" y="40652"/>
                  </a:lnTo>
                  <a:lnTo>
                    <a:pt x="2603" y="40627"/>
                  </a:lnTo>
                  <a:lnTo>
                    <a:pt x="2425" y="40614"/>
                  </a:lnTo>
                  <a:lnTo>
                    <a:pt x="2082" y="40614"/>
                  </a:lnTo>
                  <a:lnTo>
                    <a:pt x="1841" y="40652"/>
                  </a:lnTo>
                  <a:lnTo>
                    <a:pt x="1485" y="40779"/>
                  </a:lnTo>
                  <a:lnTo>
                    <a:pt x="1346" y="40868"/>
                  </a:lnTo>
                  <a:lnTo>
                    <a:pt x="1193" y="40995"/>
                  </a:lnTo>
                  <a:lnTo>
                    <a:pt x="965" y="41198"/>
                  </a:lnTo>
                  <a:lnTo>
                    <a:pt x="863" y="41338"/>
                  </a:lnTo>
                  <a:lnTo>
                    <a:pt x="723" y="41605"/>
                  </a:lnTo>
                  <a:lnTo>
                    <a:pt x="622" y="41871"/>
                  </a:lnTo>
                  <a:lnTo>
                    <a:pt x="584" y="42151"/>
                  </a:lnTo>
                  <a:lnTo>
                    <a:pt x="571" y="42291"/>
                  </a:lnTo>
                  <a:lnTo>
                    <a:pt x="0" y="54038"/>
                  </a:lnTo>
                  <a:lnTo>
                    <a:pt x="0" y="54267"/>
                  </a:lnTo>
                  <a:lnTo>
                    <a:pt x="12" y="54406"/>
                  </a:lnTo>
                  <a:lnTo>
                    <a:pt x="63" y="54635"/>
                  </a:lnTo>
                  <a:lnTo>
                    <a:pt x="127" y="54825"/>
                  </a:lnTo>
                  <a:lnTo>
                    <a:pt x="723" y="55600"/>
                  </a:lnTo>
                  <a:lnTo>
                    <a:pt x="889" y="55689"/>
                  </a:lnTo>
                  <a:lnTo>
                    <a:pt x="1333" y="55854"/>
                  </a:lnTo>
                  <a:lnTo>
                    <a:pt x="1663" y="55892"/>
                  </a:lnTo>
                  <a:lnTo>
                    <a:pt x="6299" y="56134"/>
                  </a:lnTo>
                  <a:lnTo>
                    <a:pt x="9029" y="56184"/>
                  </a:lnTo>
                  <a:lnTo>
                    <a:pt x="11709" y="56159"/>
                  </a:lnTo>
                  <a:lnTo>
                    <a:pt x="24853" y="52654"/>
                  </a:lnTo>
                  <a:lnTo>
                    <a:pt x="25501" y="52184"/>
                  </a:lnTo>
                  <a:lnTo>
                    <a:pt x="26098" y="51689"/>
                  </a:lnTo>
                  <a:lnTo>
                    <a:pt x="26695" y="51130"/>
                  </a:lnTo>
                  <a:lnTo>
                    <a:pt x="27089" y="50711"/>
                  </a:lnTo>
                  <a:lnTo>
                    <a:pt x="27647" y="91960"/>
                  </a:lnTo>
                  <a:lnTo>
                    <a:pt x="27800" y="105232"/>
                  </a:lnTo>
                  <a:lnTo>
                    <a:pt x="27838" y="105435"/>
                  </a:lnTo>
                  <a:lnTo>
                    <a:pt x="27851" y="105638"/>
                  </a:lnTo>
                  <a:lnTo>
                    <a:pt x="27901" y="105829"/>
                  </a:lnTo>
                  <a:lnTo>
                    <a:pt x="28054" y="106159"/>
                  </a:lnTo>
                  <a:lnTo>
                    <a:pt x="28155" y="106299"/>
                  </a:lnTo>
                  <a:lnTo>
                    <a:pt x="28282" y="106426"/>
                  </a:lnTo>
                  <a:lnTo>
                    <a:pt x="29273" y="106934"/>
                  </a:lnTo>
                  <a:lnTo>
                    <a:pt x="29438" y="106959"/>
                  </a:lnTo>
                  <a:lnTo>
                    <a:pt x="29591" y="106972"/>
                  </a:lnTo>
                  <a:lnTo>
                    <a:pt x="29768" y="106959"/>
                  </a:lnTo>
                  <a:lnTo>
                    <a:pt x="29921" y="106934"/>
                  </a:lnTo>
                  <a:lnTo>
                    <a:pt x="31026" y="106260"/>
                  </a:lnTo>
                  <a:lnTo>
                    <a:pt x="31127" y="106121"/>
                  </a:lnTo>
                  <a:lnTo>
                    <a:pt x="31203" y="105956"/>
                  </a:lnTo>
                  <a:lnTo>
                    <a:pt x="31305" y="105600"/>
                  </a:lnTo>
                  <a:lnTo>
                    <a:pt x="31356" y="105194"/>
                  </a:lnTo>
                  <a:lnTo>
                    <a:pt x="31153" y="92036"/>
                  </a:lnTo>
                  <a:lnTo>
                    <a:pt x="30505" y="43154"/>
                  </a:lnTo>
                  <a:lnTo>
                    <a:pt x="30467" y="42887"/>
                  </a:lnTo>
                  <a:lnTo>
                    <a:pt x="30505" y="42697"/>
                  </a:lnTo>
                  <a:lnTo>
                    <a:pt x="30556" y="42164"/>
                  </a:lnTo>
                  <a:lnTo>
                    <a:pt x="30556" y="41897"/>
                  </a:lnTo>
                  <a:lnTo>
                    <a:pt x="30581" y="41630"/>
                  </a:lnTo>
                  <a:lnTo>
                    <a:pt x="30581" y="40500"/>
                  </a:lnTo>
                  <a:lnTo>
                    <a:pt x="30556" y="40220"/>
                  </a:lnTo>
                  <a:lnTo>
                    <a:pt x="30556" y="39916"/>
                  </a:lnTo>
                  <a:lnTo>
                    <a:pt x="30530" y="39611"/>
                  </a:lnTo>
                  <a:lnTo>
                    <a:pt x="30480" y="39281"/>
                  </a:lnTo>
                  <a:lnTo>
                    <a:pt x="30454" y="38989"/>
                  </a:lnTo>
                  <a:lnTo>
                    <a:pt x="30340" y="37871"/>
                  </a:lnTo>
                  <a:lnTo>
                    <a:pt x="30289" y="36944"/>
                  </a:lnTo>
                  <a:lnTo>
                    <a:pt x="30314" y="36156"/>
                  </a:lnTo>
                  <a:lnTo>
                    <a:pt x="30480" y="35280"/>
                  </a:lnTo>
                  <a:lnTo>
                    <a:pt x="42722" y="31254"/>
                  </a:lnTo>
                  <a:lnTo>
                    <a:pt x="43014" y="31229"/>
                  </a:lnTo>
                  <a:lnTo>
                    <a:pt x="43230" y="31191"/>
                  </a:lnTo>
                  <a:lnTo>
                    <a:pt x="43370" y="31165"/>
                  </a:lnTo>
                  <a:lnTo>
                    <a:pt x="44373" y="31013"/>
                  </a:lnTo>
                  <a:lnTo>
                    <a:pt x="44742" y="30949"/>
                  </a:lnTo>
                  <a:lnTo>
                    <a:pt x="45173" y="30899"/>
                  </a:lnTo>
                  <a:lnTo>
                    <a:pt x="46380" y="30657"/>
                  </a:lnTo>
                  <a:lnTo>
                    <a:pt x="47231" y="30454"/>
                  </a:lnTo>
                  <a:lnTo>
                    <a:pt x="47650" y="30378"/>
                  </a:lnTo>
                  <a:lnTo>
                    <a:pt x="48094" y="30264"/>
                  </a:lnTo>
                  <a:lnTo>
                    <a:pt x="48945" y="30022"/>
                  </a:lnTo>
                  <a:lnTo>
                    <a:pt x="49161" y="29933"/>
                  </a:lnTo>
                  <a:lnTo>
                    <a:pt x="49606" y="29832"/>
                  </a:lnTo>
                  <a:lnTo>
                    <a:pt x="49809" y="29743"/>
                  </a:lnTo>
                  <a:lnTo>
                    <a:pt x="50012" y="29692"/>
                  </a:lnTo>
                  <a:lnTo>
                    <a:pt x="50228" y="29603"/>
                  </a:lnTo>
                  <a:lnTo>
                    <a:pt x="50901" y="29387"/>
                  </a:lnTo>
                  <a:lnTo>
                    <a:pt x="51092" y="29311"/>
                  </a:lnTo>
                  <a:lnTo>
                    <a:pt x="51422" y="29197"/>
                  </a:lnTo>
                  <a:lnTo>
                    <a:pt x="52070" y="28905"/>
                  </a:lnTo>
                  <a:lnTo>
                    <a:pt x="52387" y="28790"/>
                  </a:lnTo>
                  <a:lnTo>
                    <a:pt x="52679" y="28638"/>
                  </a:lnTo>
                  <a:lnTo>
                    <a:pt x="53009" y="28498"/>
                  </a:lnTo>
                  <a:lnTo>
                    <a:pt x="53657" y="28181"/>
                  </a:lnTo>
                  <a:lnTo>
                    <a:pt x="53949" y="28003"/>
                  </a:lnTo>
                  <a:lnTo>
                    <a:pt x="54571" y="27660"/>
                  </a:lnTo>
                  <a:lnTo>
                    <a:pt x="55765" y="26847"/>
                  </a:lnTo>
                  <a:lnTo>
                    <a:pt x="56337" y="26390"/>
                  </a:lnTo>
                  <a:lnTo>
                    <a:pt x="56578" y="26136"/>
                  </a:lnTo>
                  <a:lnTo>
                    <a:pt x="56857" y="25895"/>
                  </a:lnTo>
                  <a:lnTo>
                    <a:pt x="57124" y="25615"/>
                  </a:lnTo>
                  <a:lnTo>
                    <a:pt x="57404" y="25361"/>
                  </a:lnTo>
                  <a:lnTo>
                    <a:pt x="58115" y="24511"/>
                  </a:lnTo>
                  <a:lnTo>
                    <a:pt x="58559" y="23876"/>
                  </a:lnTo>
                  <a:lnTo>
                    <a:pt x="58762" y="23533"/>
                  </a:lnTo>
                  <a:lnTo>
                    <a:pt x="58991" y="23190"/>
                  </a:lnTo>
                  <a:lnTo>
                    <a:pt x="59512" y="22123"/>
                  </a:lnTo>
                  <a:lnTo>
                    <a:pt x="59639" y="21755"/>
                  </a:lnTo>
                  <a:lnTo>
                    <a:pt x="59728" y="21551"/>
                  </a:lnTo>
                  <a:lnTo>
                    <a:pt x="59931" y="21031"/>
                  </a:lnTo>
                  <a:lnTo>
                    <a:pt x="60299" y="19608"/>
                  </a:lnTo>
                  <a:lnTo>
                    <a:pt x="60528" y="18186"/>
                  </a:lnTo>
                  <a:lnTo>
                    <a:pt x="60553" y="16764"/>
                  </a:lnTo>
                  <a:close/>
                </a:path>
                <a:path w="125729" h="107314">
                  <a:moveTo>
                    <a:pt x="125514" y="26593"/>
                  </a:moveTo>
                  <a:lnTo>
                    <a:pt x="125412" y="26212"/>
                  </a:lnTo>
                  <a:lnTo>
                    <a:pt x="124917" y="25539"/>
                  </a:lnTo>
                  <a:lnTo>
                    <a:pt x="124790" y="25438"/>
                  </a:lnTo>
                  <a:lnTo>
                    <a:pt x="124637" y="25361"/>
                  </a:lnTo>
                  <a:lnTo>
                    <a:pt x="124498" y="25273"/>
                  </a:lnTo>
                  <a:lnTo>
                    <a:pt x="124345" y="25234"/>
                  </a:lnTo>
                  <a:lnTo>
                    <a:pt x="124193" y="25184"/>
                  </a:lnTo>
                  <a:lnTo>
                    <a:pt x="124028" y="25158"/>
                  </a:lnTo>
                  <a:lnTo>
                    <a:pt x="123875" y="25133"/>
                  </a:lnTo>
                  <a:lnTo>
                    <a:pt x="117652" y="24866"/>
                  </a:lnTo>
                  <a:lnTo>
                    <a:pt x="115290" y="24904"/>
                  </a:lnTo>
                  <a:lnTo>
                    <a:pt x="112941" y="25069"/>
                  </a:lnTo>
                  <a:lnTo>
                    <a:pt x="99618" y="30861"/>
                  </a:lnTo>
                  <a:lnTo>
                    <a:pt x="99415" y="31076"/>
                  </a:lnTo>
                  <a:lnTo>
                    <a:pt x="96989" y="35052"/>
                  </a:lnTo>
                  <a:lnTo>
                    <a:pt x="96812" y="35420"/>
                  </a:lnTo>
                  <a:lnTo>
                    <a:pt x="96266" y="37045"/>
                  </a:lnTo>
                  <a:lnTo>
                    <a:pt x="95986" y="38315"/>
                  </a:lnTo>
                  <a:lnTo>
                    <a:pt x="95885" y="39027"/>
                  </a:lnTo>
                  <a:lnTo>
                    <a:pt x="95796" y="41960"/>
                  </a:lnTo>
                  <a:lnTo>
                    <a:pt x="95669" y="41960"/>
                  </a:lnTo>
                  <a:lnTo>
                    <a:pt x="95669" y="42557"/>
                  </a:lnTo>
                  <a:lnTo>
                    <a:pt x="95643" y="42684"/>
                  </a:lnTo>
                  <a:lnTo>
                    <a:pt x="95643" y="42900"/>
                  </a:lnTo>
                  <a:lnTo>
                    <a:pt x="95592" y="43129"/>
                  </a:lnTo>
                  <a:lnTo>
                    <a:pt x="95592" y="43256"/>
                  </a:lnTo>
                  <a:lnTo>
                    <a:pt x="95542" y="43395"/>
                  </a:lnTo>
                  <a:lnTo>
                    <a:pt x="95504" y="43624"/>
                  </a:lnTo>
                  <a:lnTo>
                    <a:pt x="95453" y="43891"/>
                  </a:lnTo>
                  <a:lnTo>
                    <a:pt x="95351" y="44145"/>
                  </a:lnTo>
                  <a:lnTo>
                    <a:pt x="95275" y="44272"/>
                  </a:lnTo>
                  <a:lnTo>
                    <a:pt x="95148" y="44526"/>
                  </a:lnTo>
                  <a:lnTo>
                    <a:pt x="94830" y="45046"/>
                  </a:lnTo>
                  <a:lnTo>
                    <a:pt x="94627" y="45275"/>
                  </a:lnTo>
                  <a:lnTo>
                    <a:pt x="94475" y="45415"/>
                  </a:lnTo>
                  <a:lnTo>
                    <a:pt x="94259" y="45656"/>
                  </a:lnTo>
                  <a:lnTo>
                    <a:pt x="94081" y="45796"/>
                  </a:lnTo>
                  <a:lnTo>
                    <a:pt x="93916" y="45935"/>
                  </a:lnTo>
                  <a:lnTo>
                    <a:pt x="93713" y="46075"/>
                  </a:lnTo>
                  <a:lnTo>
                    <a:pt x="93040" y="46456"/>
                  </a:lnTo>
                  <a:lnTo>
                    <a:pt x="92913" y="46507"/>
                  </a:lnTo>
                  <a:lnTo>
                    <a:pt x="92773" y="46596"/>
                  </a:lnTo>
                  <a:lnTo>
                    <a:pt x="92227" y="46799"/>
                  </a:lnTo>
                  <a:lnTo>
                    <a:pt x="92049" y="46888"/>
                  </a:lnTo>
                  <a:lnTo>
                    <a:pt x="91732" y="46964"/>
                  </a:lnTo>
                  <a:lnTo>
                    <a:pt x="91554" y="47053"/>
                  </a:lnTo>
                  <a:lnTo>
                    <a:pt x="91376" y="47091"/>
                  </a:lnTo>
                  <a:lnTo>
                    <a:pt x="91211" y="47155"/>
                  </a:lnTo>
                  <a:lnTo>
                    <a:pt x="90614" y="47256"/>
                  </a:lnTo>
                  <a:lnTo>
                    <a:pt x="90411" y="47320"/>
                  </a:lnTo>
                  <a:lnTo>
                    <a:pt x="89966" y="47383"/>
                  </a:lnTo>
                  <a:lnTo>
                    <a:pt x="89750" y="47447"/>
                  </a:lnTo>
                  <a:lnTo>
                    <a:pt x="89268" y="47485"/>
                  </a:lnTo>
                  <a:lnTo>
                    <a:pt x="89027" y="47536"/>
                  </a:lnTo>
                  <a:lnTo>
                    <a:pt x="88328" y="47599"/>
                  </a:lnTo>
                  <a:lnTo>
                    <a:pt x="79476" y="51752"/>
                  </a:lnTo>
                  <a:lnTo>
                    <a:pt x="79171" y="52057"/>
                  </a:lnTo>
                  <a:lnTo>
                    <a:pt x="78930" y="52412"/>
                  </a:lnTo>
                  <a:lnTo>
                    <a:pt x="78651" y="52755"/>
                  </a:lnTo>
                  <a:lnTo>
                    <a:pt x="78206" y="53441"/>
                  </a:lnTo>
                  <a:lnTo>
                    <a:pt x="77812" y="54127"/>
                  </a:lnTo>
                  <a:lnTo>
                    <a:pt x="77343" y="55156"/>
                  </a:lnTo>
                  <a:lnTo>
                    <a:pt x="77089" y="55816"/>
                  </a:lnTo>
                  <a:lnTo>
                    <a:pt x="77000" y="56159"/>
                  </a:lnTo>
                  <a:lnTo>
                    <a:pt x="76949" y="56349"/>
                  </a:lnTo>
                  <a:lnTo>
                    <a:pt x="76923" y="56553"/>
                  </a:lnTo>
                  <a:lnTo>
                    <a:pt x="76923" y="56921"/>
                  </a:lnTo>
                  <a:lnTo>
                    <a:pt x="77470" y="57937"/>
                  </a:lnTo>
                  <a:lnTo>
                    <a:pt x="77584" y="58064"/>
                  </a:lnTo>
                  <a:lnTo>
                    <a:pt x="78676" y="58407"/>
                  </a:lnTo>
                  <a:lnTo>
                    <a:pt x="78828" y="58407"/>
                  </a:lnTo>
                  <a:lnTo>
                    <a:pt x="79006" y="58394"/>
                  </a:lnTo>
                  <a:lnTo>
                    <a:pt x="79171" y="58356"/>
                  </a:lnTo>
                  <a:lnTo>
                    <a:pt x="79324" y="58305"/>
                  </a:lnTo>
                  <a:lnTo>
                    <a:pt x="79476" y="58267"/>
                  </a:lnTo>
                  <a:lnTo>
                    <a:pt x="80365" y="57150"/>
                  </a:lnTo>
                  <a:lnTo>
                    <a:pt x="80467" y="56921"/>
                  </a:lnTo>
                  <a:lnTo>
                    <a:pt x="90805" y="50838"/>
                  </a:lnTo>
                  <a:lnTo>
                    <a:pt x="91846" y="50622"/>
                  </a:lnTo>
                  <a:lnTo>
                    <a:pt x="92075" y="50533"/>
                  </a:lnTo>
                  <a:lnTo>
                    <a:pt x="92798" y="50355"/>
                  </a:lnTo>
                  <a:lnTo>
                    <a:pt x="93865" y="49961"/>
                  </a:lnTo>
                  <a:lnTo>
                    <a:pt x="94056" y="49860"/>
                  </a:lnTo>
                  <a:lnTo>
                    <a:pt x="94259" y="49784"/>
                  </a:lnTo>
                  <a:lnTo>
                    <a:pt x="94462" y="49682"/>
                  </a:lnTo>
                  <a:lnTo>
                    <a:pt x="94653" y="49606"/>
                  </a:lnTo>
                  <a:lnTo>
                    <a:pt x="95173" y="49301"/>
                  </a:lnTo>
                  <a:lnTo>
                    <a:pt x="95351" y="49212"/>
                  </a:lnTo>
                  <a:lnTo>
                    <a:pt x="98247" y="46189"/>
                  </a:lnTo>
                  <a:lnTo>
                    <a:pt x="98374" y="45974"/>
                  </a:lnTo>
                  <a:lnTo>
                    <a:pt x="98704" y="45237"/>
                  </a:lnTo>
                  <a:lnTo>
                    <a:pt x="98920" y="44538"/>
                  </a:lnTo>
                  <a:lnTo>
                    <a:pt x="99072" y="43891"/>
                  </a:lnTo>
                  <a:lnTo>
                    <a:pt x="99098" y="43675"/>
                  </a:lnTo>
                  <a:lnTo>
                    <a:pt x="99148" y="43472"/>
                  </a:lnTo>
                  <a:lnTo>
                    <a:pt x="99174" y="43294"/>
                  </a:lnTo>
                  <a:lnTo>
                    <a:pt x="99174" y="43091"/>
                  </a:lnTo>
                  <a:lnTo>
                    <a:pt x="99199" y="42900"/>
                  </a:lnTo>
                  <a:lnTo>
                    <a:pt x="99199" y="42583"/>
                  </a:lnTo>
                  <a:lnTo>
                    <a:pt x="99225" y="42405"/>
                  </a:lnTo>
                  <a:lnTo>
                    <a:pt x="99225" y="41897"/>
                  </a:lnTo>
                  <a:lnTo>
                    <a:pt x="99314" y="39801"/>
                  </a:lnTo>
                  <a:lnTo>
                    <a:pt x="99390" y="39420"/>
                  </a:lnTo>
                  <a:lnTo>
                    <a:pt x="99441" y="39027"/>
                  </a:lnTo>
                  <a:lnTo>
                    <a:pt x="116166" y="28409"/>
                  </a:lnTo>
                  <a:lnTo>
                    <a:pt x="121869" y="28549"/>
                  </a:lnTo>
                  <a:lnTo>
                    <a:pt x="121348" y="36817"/>
                  </a:lnTo>
                  <a:lnTo>
                    <a:pt x="119037" y="36690"/>
                  </a:lnTo>
                  <a:lnTo>
                    <a:pt x="116357" y="36690"/>
                  </a:lnTo>
                  <a:lnTo>
                    <a:pt x="110477" y="37439"/>
                  </a:lnTo>
                  <a:lnTo>
                    <a:pt x="110477" y="41287"/>
                  </a:lnTo>
                  <a:lnTo>
                    <a:pt x="110477" y="37439"/>
                  </a:lnTo>
                  <a:lnTo>
                    <a:pt x="107975" y="38785"/>
                  </a:lnTo>
                  <a:lnTo>
                    <a:pt x="107797" y="38963"/>
                  </a:lnTo>
                  <a:lnTo>
                    <a:pt x="107632" y="39166"/>
                  </a:lnTo>
                  <a:lnTo>
                    <a:pt x="107467" y="39408"/>
                  </a:lnTo>
                  <a:lnTo>
                    <a:pt x="107353" y="39547"/>
                  </a:lnTo>
                  <a:lnTo>
                    <a:pt x="107226" y="39852"/>
                  </a:lnTo>
                  <a:lnTo>
                    <a:pt x="107035" y="40551"/>
                  </a:lnTo>
                  <a:lnTo>
                    <a:pt x="106972" y="41592"/>
                  </a:lnTo>
                  <a:lnTo>
                    <a:pt x="106959" y="41884"/>
                  </a:lnTo>
                  <a:lnTo>
                    <a:pt x="106959" y="42786"/>
                  </a:lnTo>
                  <a:lnTo>
                    <a:pt x="106908" y="43675"/>
                  </a:lnTo>
                  <a:lnTo>
                    <a:pt x="90932" y="59131"/>
                  </a:lnTo>
                  <a:lnTo>
                    <a:pt x="90690" y="59067"/>
                  </a:lnTo>
                  <a:lnTo>
                    <a:pt x="90512" y="59055"/>
                  </a:lnTo>
                  <a:lnTo>
                    <a:pt x="90309" y="59055"/>
                  </a:lnTo>
                  <a:lnTo>
                    <a:pt x="90093" y="59067"/>
                  </a:lnTo>
                  <a:lnTo>
                    <a:pt x="89700" y="59194"/>
                  </a:lnTo>
                  <a:lnTo>
                    <a:pt x="88455" y="60642"/>
                  </a:lnTo>
                  <a:lnTo>
                    <a:pt x="88455" y="61150"/>
                  </a:lnTo>
                  <a:lnTo>
                    <a:pt x="88506" y="61341"/>
                  </a:lnTo>
                  <a:lnTo>
                    <a:pt x="88531" y="61506"/>
                  </a:lnTo>
                  <a:lnTo>
                    <a:pt x="88607" y="61671"/>
                  </a:lnTo>
                  <a:lnTo>
                    <a:pt x="88646" y="61836"/>
                  </a:lnTo>
                  <a:lnTo>
                    <a:pt x="88849" y="62141"/>
                  </a:lnTo>
                  <a:lnTo>
                    <a:pt x="88950" y="62280"/>
                  </a:lnTo>
                  <a:lnTo>
                    <a:pt x="89077" y="62407"/>
                  </a:lnTo>
                  <a:lnTo>
                    <a:pt x="89217" y="62534"/>
                  </a:lnTo>
                  <a:lnTo>
                    <a:pt x="89471" y="63004"/>
                  </a:lnTo>
                  <a:lnTo>
                    <a:pt x="89750" y="63373"/>
                  </a:lnTo>
                  <a:lnTo>
                    <a:pt x="89865" y="63576"/>
                  </a:lnTo>
                  <a:lnTo>
                    <a:pt x="90017" y="63754"/>
                  </a:lnTo>
                  <a:lnTo>
                    <a:pt x="90284" y="64160"/>
                  </a:lnTo>
                  <a:lnTo>
                    <a:pt x="90462" y="64363"/>
                  </a:lnTo>
                  <a:lnTo>
                    <a:pt x="90614" y="64592"/>
                  </a:lnTo>
                  <a:lnTo>
                    <a:pt x="91135" y="65239"/>
                  </a:lnTo>
                  <a:lnTo>
                    <a:pt x="91732" y="65913"/>
                  </a:lnTo>
                  <a:lnTo>
                    <a:pt x="91922" y="66154"/>
                  </a:lnTo>
                  <a:lnTo>
                    <a:pt x="92151" y="66370"/>
                  </a:lnTo>
                  <a:lnTo>
                    <a:pt x="92367" y="66636"/>
                  </a:lnTo>
                  <a:lnTo>
                    <a:pt x="93091" y="67335"/>
                  </a:lnTo>
                  <a:lnTo>
                    <a:pt x="93218" y="67475"/>
                  </a:lnTo>
                  <a:lnTo>
                    <a:pt x="88163" y="73660"/>
                  </a:lnTo>
                  <a:lnTo>
                    <a:pt x="88011" y="73494"/>
                  </a:lnTo>
                  <a:lnTo>
                    <a:pt x="87884" y="73355"/>
                  </a:lnTo>
                  <a:lnTo>
                    <a:pt x="87604" y="73101"/>
                  </a:lnTo>
                  <a:lnTo>
                    <a:pt x="87464" y="72961"/>
                  </a:lnTo>
                  <a:lnTo>
                    <a:pt x="87337" y="72783"/>
                  </a:lnTo>
                  <a:lnTo>
                    <a:pt x="87083" y="72580"/>
                  </a:lnTo>
                  <a:lnTo>
                    <a:pt x="86931" y="72428"/>
                  </a:lnTo>
                  <a:lnTo>
                    <a:pt x="86639" y="72097"/>
                  </a:lnTo>
                  <a:lnTo>
                    <a:pt x="86321" y="71793"/>
                  </a:lnTo>
                  <a:lnTo>
                    <a:pt x="84505" y="69621"/>
                  </a:lnTo>
                  <a:lnTo>
                    <a:pt x="84366" y="69418"/>
                  </a:lnTo>
                  <a:lnTo>
                    <a:pt x="84213" y="69253"/>
                  </a:lnTo>
                  <a:lnTo>
                    <a:pt x="83769" y="68656"/>
                  </a:lnTo>
                  <a:lnTo>
                    <a:pt x="82804" y="67233"/>
                  </a:lnTo>
                  <a:lnTo>
                    <a:pt x="82677" y="67005"/>
                  </a:lnTo>
                  <a:lnTo>
                    <a:pt x="82397" y="66598"/>
                  </a:lnTo>
                  <a:lnTo>
                    <a:pt x="82283" y="66370"/>
                  </a:lnTo>
                  <a:lnTo>
                    <a:pt x="79222" y="68160"/>
                  </a:lnTo>
                  <a:lnTo>
                    <a:pt x="80441" y="70065"/>
                  </a:lnTo>
                  <a:lnTo>
                    <a:pt x="80937" y="70713"/>
                  </a:lnTo>
                  <a:lnTo>
                    <a:pt x="81559" y="71589"/>
                  </a:lnTo>
                  <a:lnTo>
                    <a:pt x="81762" y="71805"/>
                  </a:lnTo>
                  <a:lnTo>
                    <a:pt x="83083" y="73444"/>
                  </a:lnTo>
                  <a:lnTo>
                    <a:pt x="84328" y="74803"/>
                  </a:lnTo>
                  <a:lnTo>
                    <a:pt x="84531" y="75006"/>
                  </a:lnTo>
                  <a:lnTo>
                    <a:pt x="84975" y="75463"/>
                  </a:lnTo>
                  <a:lnTo>
                    <a:pt x="85102" y="75577"/>
                  </a:lnTo>
                  <a:lnTo>
                    <a:pt x="85229" y="75730"/>
                  </a:lnTo>
                  <a:lnTo>
                    <a:pt x="85407" y="75869"/>
                  </a:lnTo>
                  <a:lnTo>
                    <a:pt x="85674" y="76161"/>
                  </a:lnTo>
                  <a:lnTo>
                    <a:pt x="85826" y="76288"/>
                  </a:lnTo>
                  <a:lnTo>
                    <a:pt x="85979" y="76428"/>
                  </a:lnTo>
                  <a:lnTo>
                    <a:pt x="86093" y="76568"/>
                  </a:lnTo>
                  <a:lnTo>
                    <a:pt x="86220" y="76695"/>
                  </a:lnTo>
                  <a:lnTo>
                    <a:pt x="86372" y="76822"/>
                  </a:lnTo>
                  <a:lnTo>
                    <a:pt x="86639" y="77063"/>
                  </a:lnTo>
                  <a:lnTo>
                    <a:pt x="86893" y="77317"/>
                  </a:lnTo>
                  <a:lnTo>
                    <a:pt x="87020" y="77406"/>
                  </a:lnTo>
                  <a:lnTo>
                    <a:pt x="87172" y="77558"/>
                  </a:lnTo>
                  <a:lnTo>
                    <a:pt x="87757" y="77901"/>
                  </a:lnTo>
                  <a:lnTo>
                    <a:pt x="88011" y="77965"/>
                  </a:lnTo>
                  <a:lnTo>
                    <a:pt x="88150" y="78003"/>
                  </a:lnTo>
                  <a:lnTo>
                    <a:pt x="88404" y="78003"/>
                  </a:lnTo>
                  <a:lnTo>
                    <a:pt x="88569" y="77990"/>
                  </a:lnTo>
                  <a:lnTo>
                    <a:pt x="88900" y="77901"/>
                  </a:lnTo>
                  <a:lnTo>
                    <a:pt x="89077" y="77825"/>
                  </a:lnTo>
                  <a:lnTo>
                    <a:pt x="89217" y="77749"/>
                  </a:lnTo>
                  <a:lnTo>
                    <a:pt x="89395" y="77622"/>
                  </a:lnTo>
                  <a:lnTo>
                    <a:pt x="89522" y="77482"/>
                  </a:lnTo>
                  <a:lnTo>
                    <a:pt x="89674" y="77330"/>
                  </a:lnTo>
                  <a:lnTo>
                    <a:pt x="96939" y="68478"/>
                  </a:lnTo>
                  <a:lnTo>
                    <a:pt x="97040" y="68351"/>
                  </a:lnTo>
                  <a:lnTo>
                    <a:pt x="97129" y="68224"/>
                  </a:lnTo>
                  <a:lnTo>
                    <a:pt x="97205" y="68084"/>
                  </a:lnTo>
                  <a:lnTo>
                    <a:pt x="97282" y="67919"/>
                  </a:lnTo>
                  <a:lnTo>
                    <a:pt x="97358" y="67741"/>
                  </a:lnTo>
                  <a:lnTo>
                    <a:pt x="97409" y="67398"/>
                  </a:lnTo>
                  <a:lnTo>
                    <a:pt x="97383" y="66941"/>
                  </a:lnTo>
                  <a:lnTo>
                    <a:pt x="97332" y="66789"/>
                  </a:lnTo>
                  <a:lnTo>
                    <a:pt x="97256" y="66636"/>
                  </a:lnTo>
                  <a:lnTo>
                    <a:pt x="97180" y="66446"/>
                  </a:lnTo>
                  <a:lnTo>
                    <a:pt x="97091" y="66306"/>
                  </a:lnTo>
                  <a:lnTo>
                    <a:pt x="96989" y="66179"/>
                  </a:lnTo>
                  <a:lnTo>
                    <a:pt x="96862" y="66078"/>
                  </a:lnTo>
                  <a:lnTo>
                    <a:pt x="96735" y="65951"/>
                  </a:lnTo>
                  <a:lnTo>
                    <a:pt x="96545" y="65747"/>
                  </a:lnTo>
                  <a:lnTo>
                    <a:pt x="95796" y="65062"/>
                  </a:lnTo>
                  <a:lnTo>
                    <a:pt x="95542" y="64846"/>
                  </a:lnTo>
                  <a:lnTo>
                    <a:pt x="95351" y="64630"/>
                  </a:lnTo>
                  <a:lnTo>
                    <a:pt x="95123" y="64414"/>
                  </a:lnTo>
                  <a:lnTo>
                    <a:pt x="94932" y="64185"/>
                  </a:lnTo>
                  <a:lnTo>
                    <a:pt x="94526" y="63766"/>
                  </a:lnTo>
                  <a:lnTo>
                    <a:pt x="94361" y="63576"/>
                  </a:lnTo>
                  <a:lnTo>
                    <a:pt x="94157" y="63373"/>
                  </a:lnTo>
                  <a:lnTo>
                    <a:pt x="94005" y="63169"/>
                  </a:lnTo>
                  <a:lnTo>
                    <a:pt x="93687" y="62801"/>
                  </a:lnTo>
                  <a:lnTo>
                    <a:pt x="93395" y="62433"/>
                  </a:lnTo>
                  <a:lnTo>
                    <a:pt x="93281" y="62293"/>
                  </a:lnTo>
                  <a:lnTo>
                    <a:pt x="110477" y="42900"/>
                  </a:lnTo>
                  <a:lnTo>
                    <a:pt x="110477" y="41871"/>
                  </a:lnTo>
                  <a:lnTo>
                    <a:pt x="110451" y="41440"/>
                  </a:lnTo>
                  <a:lnTo>
                    <a:pt x="110528" y="41313"/>
                  </a:lnTo>
                  <a:lnTo>
                    <a:pt x="115912" y="40220"/>
                  </a:lnTo>
                  <a:lnTo>
                    <a:pt x="118935" y="40220"/>
                  </a:lnTo>
                  <a:lnTo>
                    <a:pt x="120357" y="40259"/>
                  </a:lnTo>
                  <a:lnTo>
                    <a:pt x="122910" y="40411"/>
                  </a:lnTo>
                  <a:lnTo>
                    <a:pt x="123228" y="40411"/>
                  </a:lnTo>
                  <a:lnTo>
                    <a:pt x="123507" y="40373"/>
                  </a:lnTo>
                  <a:lnTo>
                    <a:pt x="123685" y="40309"/>
                  </a:lnTo>
                  <a:lnTo>
                    <a:pt x="123875" y="40246"/>
                  </a:lnTo>
                  <a:lnTo>
                    <a:pt x="124002" y="40182"/>
                  </a:lnTo>
                  <a:lnTo>
                    <a:pt x="124117" y="40055"/>
                  </a:lnTo>
                  <a:lnTo>
                    <a:pt x="124269" y="39954"/>
                  </a:lnTo>
                  <a:lnTo>
                    <a:pt x="124396" y="39814"/>
                  </a:lnTo>
                  <a:lnTo>
                    <a:pt x="124498" y="39687"/>
                  </a:lnTo>
                  <a:lnTo>
                    <a:pt x="124599" y="39522"/>
                  </a:lnTo>
                  <a:lnTo>
                    <a:pt x="124663" y="39357"/>
                  </a:lnTo>
                  <a:lnTo>
                    <a:pt x="124714" y="39116"/>
                  </a:lnTo>
                  <a:lnTo>
                    <a:pt x="124764" y="38963"/>
                  </a:lnTo>
                  <a:lnTo>
                    <a:pt x="124764" y="38760"/>
                  </a:lnTo>
                  <a:lnTo>
                    <a:pt x="125488" y="27241"/>
                  </a:lnTo>
                  <a:lnTo>
                    <a:pt x="125514" y="26987"/>
                  </a:lnTo>
                  <a:lnTo>
                    <a:pt x="125514" y="266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377844" y="6390906"/>
              <a:ext cx="125730" cy="120014"/>
            </a:xfrm>
            <a:custGeom>
              <a:avLst/>
              <a:gdLst/>
              <a:ahLst/>
              <a:cxnLst/>
              <a:rect l="l" t="t" r="r" b="b"/>
              <a:pathLst>
                <a:path w="125729" h="120015">
                  <a:moveTo>
                    <a:pt x="31483" y="70396"/>
                  </a:moveTo>
                  <a:lnTo>
                    <a:pt x="31457" y="69989"/>
                  </a:lnTo>
                  <a:lnTo>
                    <a:pt x="31457" y="69596"/>
                  </a:lnTo>
                  <a:lnTo>
                    <a:pt x="31432" y="69151"/>
                  </a:lnTo>
                  <a:lnTo>
                    <a:pt x="31330" y="68300"/>
                  </a:lnTo>
                  <a:lnTo>
                    <a:pt x="31305" y="68084"/>
                  </a:lnTo>
                  <a:lnTo>
                    <a:pt x="31229" y="67881"/>
                  </a:lnTo>
                  <a:lnTo>
                    <a:pt x="31076" y="67551"/>
                  </a:lnTo>
                  <a:lnTo>
                    <a:pt x="30975" y="67411"/>
                  </a:lnTo>
                  <a:lnTo>
                    <a:pt x="30886" y="67259"/>
                  </a:lnTo>
                  <a:lnTo>
                    <a:pt x="29692" y="66751"/>
                  </a:lnTo>
                  <a:lnTo>
                    <a:pt x="29514" y="66751"/>
                  </a:lnTo>
                  <a:lnTo>
                    <a:pt x="28727" y="66967"/>
                  </a:lnTo>
                  <a:lnTo>
                    <a:pt x="28575" y="67030"/>
                  </a:lnTo>
                  <a:lnTo>
                    <a:pt x="28448" y="67119"/>
                  </a:lnTo>
                  <a:lnTo>
                    <a:pt x="28321" y="67246"/>
                  </a:lnTo>
                  <a:lnTo>
                    <a:pt x="28105" y="67487"/>
                  </a:lnTo>
                  <a:lnTo>
                    <a:pt x="27952" y="67779"/>
                  </a:lnTo>
                  <a:lnTo>
                    <a:pt x="27876" y="67957"/>
                  </a:lnTo>
                  <a:lnTo>
                    <a:pt x="27838" y="68122"/>
                  </a:lnTo>
                  <a:lnTo>
                    <a:pt x="27838" y="68313"/>
                  </a:lnTo>
                  <a:lnTo>
                    <a:pt x="27800" y="68516"/>
                  </a:lnTo>
                  <a:lnTo>
                    <a:pt x="27838" y="68732"/>
                  </a:lnTo>
                  <a:lnTo>
                    <a:pt x="27927" y="69761"/>
                  </a:lnTo>
                  <a:lnTo>
                    <a:pt x="27927" y="70104"/>
                  </a:lnTo>
                  <a:lnTo>
                    <a:pt x="27952" y="70421"/>
                  </a:lnTo>
                  <a:lnTo>
                    <a:pt x="27952" y="70739"/>
                  </a:lnTo>
                  <a:lnTo>
                    <a:pt x="27927" y="71031"/>
                  </a:lnTo>
                  <a:lnTo>
                    <a:pt x="27927" y="71335"/>
                  </a:lnTo>
                  <a:lnTo>
                    <a:pt x="27876" y="71628"/>
                  </a:lnTo>
                  <a:lnTo>
                    <a:pt x="27876" y="71907"/>
                  </a:lnTo>
                  <a:lnTo>
                    <a:pt x="27762" y="72707"/>
                  </a:lnTo>
                  <a:lnTo>
                    <a:pt x="27686" y="72961"/>
                  </a:lnTo>
                  <a:lnTo>
                    <a:pt x="27584" y="73456"/>
                  </a:lnTo>
                  <a:lnTo>
                    <a:pt x="27432" y="73914"/>
                  </a:lnTo>
                  <a:lnTo>
                    <a:pt x="27330" y="74155"/>
                  </a:lnTo>
                  <a:lnTo>
                    <a:pt x="27216" y="74561"/>
                  </a:lnTo>
                  <a:lnTo>
                    <a:pt x="26644" y="75742"/>
                  </a:lnTo>
                  <a:lnTo>
                    <a:pt x="26212" y="76390"/>
                  </a:lnTo>
                  <a:lnTo>
                    <a:pt x="26136" y="76530"/>
                  </a:lnTo>
                  <a:lnTo>
                    <a:pt x="25654" y="77177"/>
                  </a:lnTo>
                  <a:lnTo>
                    <a:pt x="25501" y="77368"/>
                  </a:lnTo>
                  <a:lnTo>
                    <a:pt x="24853" y="78041"/>
                  </a:lnTo>
                  <a:lnTo>
                    <a:pt x="23939" y="78752"/>
                  </a:lnTo>
                  <a:lnTo>
                    <a:pt x="23558" y="78968"/>
                  </a:lnTo>
                  <a:lnTo>
                    <a:pt x="23393" y="79121"/>
                  </a:lnTo>
                  <a:lnTo>
                    <a:pt x="22974" y="79324"/>
                  </a:lnTo>
                  <a:lnTo>
                    <a:pt x="22771" y="79451"/>
                  </a:lnTo>
                  <a:lnTo>
                    <a:pt x="22326" y="79667"/>
                  </a:lnTo>
                  <a:lnTo>
                    <a:pt x="21412" y="80048"/>
                  </a:lnTo>
                  <a:lnTo>
                    <a:pt x="21158" y="80124"/>
                  </a:lnTo>
                  <a:lnTo>
                    <a:pt x="20688" y="80314"/>
                  </a:lnTo>
                  <a:lnTo>
                    <a:pt x="20167" y="80454"/>
                  </a:lnTo>
                  <a:lnTo>
                    <a:pt x="19913" y="80543"/>
                  </a:lnTo>
                  <a:lnTo>
                    <a:pt x="18846" y="80822"/>
                  </a:lnTo>
                  <a:lnTo>
                    <a:pt x="18580" y="80873"/>
                  </a:lnTo>
                  <a:lnTo>
                    <a:pt x="16446" y="81305"/>
                  </a:lnTo>
                  <a:lnTo>
                    <a:pt x="13716" y="81610"/>
                  </a:lnTo>
                  <a:lnTo>
                    <a:pt x="10795" y="81749"/>
                  </a:lnTo>
                  <a:lnTo>
                    <a:pt x="8750" y="81775"/>
                  </a:lnTo>
                  <a:lnTo>
                    <a:pt x="6121" y="81711"/>
                  </a:lnTo>
                  <a:lnTo>
                    <a:pt x="4495" y="81635"/>
                  </a:lnTo>
                  <a:lnTo>
                    <a:pt x="4343" y="71094"/>
                  </a:lnTo>
                  <a:lnTo>
                    <a:pt x="3873" y="42341"/>
                  </a:lnTo>
                  <a:lnTo>
                    <a:pt x="3898" y="41922"/>
                  </a:lnTo>
                  <a:lnTo>
                    <a:pt x="3543" y="19304"/>
                  </a:lnTo>
                  <a:lnTo>
                    <a:pt x="7213" y="19469"/>
                  </a:lnTo>
                  <a:lnTo>
                    <a:pt x="11709" y="19469"/>
                  </a:lnTo>
                  <a:lnTo>
                    <a:pt x="27025" y="14084"/>
                  </a:lnTo>
                  <a:lnTo>
                    <a:pt x="27241" y="13881"/>
                  </a:lnTo>
                  <a:lnTo>
                    <a:pt x="27330" y="13728"/>
                  </a:lnTo>
                  <a:lnTo>
                    <a:pt x="27533" y="13512"/>
                  </a:lnTo>
                  <a:lnTo>
                    <a:pt x="27838" y="13131"/>
                  </a:lnTo>
                  <a:lnTo>
                    <a:pt x="27927" y="12954"/>
                  </a:lnTo>
                  <a:lnTo>
                    <a:pt x="28181" y="12636"/>
                  </a:lnTo>
                  <a:lnTo>
                    <a:pt x="28435" y="12192"/>
                  </a:lnTo>
                  <a:lnTo>
                    <a:pt x="28625" y="11925"/>
                  </a:lnTo>
                  <a:lnTo>
                    <a:pt x="28854" y="11468"/>
                  </a:lnTo>
                  <a:lnTo>
                    <a:pt x="29019" y="11188"/>
                  </a:lnTo>
                  <a:lnTo>
                    <a:pt x="29222" y="10769"/>
                  </a:lnTo>
                  <a:lnTo>
                    <a:pt x="29591" y="9842"/>
                  </a:lnTo>
                  <a:lnTo>
                    <a:pt x="29870" y="9144"/>
                  </a:lnTo>
                  <a:lnTo>
                    <a:pt x="30213" y="7848"/>
                  </a:lnTo>
                  <a:lnTo>
                    <a:pt x="30416" y="6769"/>
                  </a:lnTo>
                  <a:lnTo>
                    <a:pt x="30441" y="6540"/>
                  </a:lnTo>
                  <a:lnTo>
                    <a:pt x="30441" y="6337"/>
                  </a:lnTo>
                  <a:lnTo>
                    <a:pt x="28752" y="4749"/>
                  </a:lnTo>
                  <a:lnTo>
                    <a:pt x="28422" y="4749"/>
                  </a:lnTo>
                  <a:lnTo>
                    <a:pt x="28257" y="4800"/>
                  </a:lnTo>
                  <a:lnTo>
                    <a:pt x="28016" y="4864"/>
                  </a:lnTo>
                  <a:lnTo>
                    <a:pt x="27787" y="4953"/>
                  </a:lnTo>
                  <a:lnTo>
                    <a:pt x="27609" y="5054"/>
                  </a:lnTo>
                  <a:lnTo>
                    <a:pt x="27482" y="5168"/>
                  </a:lnTo>
                  <a:lnTo>
                    <a:pt x="27330" y="5295"/>
                  </a:lnTo>
                  <a:lnTo>
                    <a:pt x="27216" y="5435"/>
                  </a:lnTo>
                  <a:lnTo>
                    <a:pt x="27114" y="5575"/>
                  </a:lnTo>
                  <a:lnTo>
                    <a:pt x="27038" y="5715"/>
                  </a:lnTo>
                  <a:lnTo>
                    <a:pt x="26885" y="6197"/>
                  </a:lnTo>
                  <a:lnTo>
                    <a:pt x="26885" y="6413"/>
                  </a:lnTo>
                  <a:lnTo>
                    <a:pt x="26822" y="6769"/>
                  </a:lnTo>
                  <a:lnTo>
                    <a:pt x="26619" y="7683"/>
                  </a:lnTo>
                  <a:lnTo>
                    <a:pt x="26543" y="7848"/>
                  </a:lnTo>
                  <a:lnTo>
                    <a:pt x="26441" y="8229"/>
                  </a:lnTo>
                  <a:lnTo>
                    <a:pt x="26047" y="9182"/>
                  </a:lnTo>
                  <a:lnTo>
                    <a:pt x="25869" y="9575"/>
                  </a:lnTo>
                  <a:lnTo>
                    <a:pt x="25768" y="9715"/>
                  </a:lnTo>
                  <a:lnTo>
                    <a:pt x="25400" y="10464"/>
                  </a:lnTo>
                  <a:lnTo>
                    <a:pt x="25082" y="10960"/>
                  </a:lnTo>
                  <a:lnTo>
                    <a:pt x="24904" y="11125"/>
                  </a:lnTo>
                  <a:lnTo>
                    <a:pt x="24828" y="11264"/>
                  </a:lnTo>
                  <a:lnTo>
                    <a:pt x="24612" y="11544"/>
                  </a:lnTo>
                  <a:lnTo>
                    <a:pt x="24460" y="11684"/>
                  </a:lnTo>
                  <a:lnTo>
                    <a:pt x="24206" y="11963"/>
                  </a:lnTo>
                  <a:lnTo>
                    <a:pt x="10744" y="15951"/>
                  </a:lnTo>
                  <a:lnTo>
                    <a:pt x="7289" y="15951"/>
                  </a:lnTo>
                  <a:lnTo>
                    <a:pt x="1917" y="15709"/>
                  </a:lnTo>
                  <a:lnTo>
                    <a:pt x="1739" y="15671"/>
                  </a:lnTo>
                  <a:lnTo>
                    <a:pt x="1460" y="15697"/>
                  </a:lnTo>
                  <a:lnTo>
                    <a:pt x="647" y="16052"/>
                  </a:lnTo>
                  <a:lnTo>
                    <a:pt x="520" y="16154"/>
                  </a:lnTo>
                  <a:lnTo>
                    <a:pt x="393" y="16268"/>
                  </a:lnTo>
                  <a:lnTo>
                    <a:pt x="292" y="16408"/>
                  </a:lnTo>
                  <a:lnTo>
                    <a:pt x="152" y="16687"/>
                  </a:lnTo>
                  <a:lnTo>
                    <a:pt x="76" y="16852"/>
                  </a:lnTo>
                  <a:lnTo>
                    <a:pt x="50" y="16979"/>
                  </a:lnTo>
                  <a:lnTo>
                    <a:pt x="25" y="17106"/>
                  </a:lnTo>
                  <a:lnTo>
                    <a:pt x="0" y="17246"/>
                  </a:lnTo>
                  <a:lnTo>
                    <a:pt x="0" y="17449"/>
                  </a:lnTo>
                  <a:lnTo>
                    <a:pt x="0" y="17653"/>
                  </a:lnTo>
                  <a:lnTo>
                    <a:pt x="368" y="41960"/>
                  </a:lnTo>
                  <a:lnTo>
                    <a:pt x="812" y="71158"/>
                  </a:lnTo>
                  <a:lnTo>
                    <a:pt x="990" y="83324"/>
                  </a:lnTo>
                  <a:lnTo>
                    <a:pt x="1016" y="83527"/>
                  </a:lnTo>
                  <a:lnTo>
                    <a:pt x="1041" y="83731"/>
                  </a:lnTo>
                  <a:lnTo>
                    <a:pt x="1092" y="83921"/>
                  </a:lnTo>
                  <a:lnTo>
                    <a:pt x="1168" y="84086"/>
                  </a:lnTo>
                  <a:lnTo>
                    <a:pt x="1244" y="84251"/>
                  </a:lnTo>
                  <a:lnTo>
                    <a:pt x="1346" y="84391"/>
                  </a:lnTo>
                  <a:lnTo>
                    <a:pt x="1435" y="84531"/>
                  </a:lnTo>
                  <a:lnTo>
                    <a:pt x="1638" y="84696"/>
                  </a:lnTo>
                  <a:lnTo>
                    <a:pt x="1765" y="84785"/>
                  </a:lnTo>
                  <a:lnTo>
                    <a:pt x="1905" y="84874"/>
                  </a:lnTo>
                  <a:lnTo>
                    <a:pt x="2133" y="84975"/>
                  </a:lnTo>
                  <a:lnTo>
                    <a:pt x="2260" y="85013"/>
                  </a:lnTo>
                  <a:lnTo>
                    <a:pt x="2451" y="85051"/>
                  </a:lnTo>
                  <a:lnTo>
                    <a:pt x="2628" y="85077"/>
                  </a:lnTo>
                  <a:lnTo>
                    <a:pt x="3771" y="85115"/>
                  </a:lnTo>
                  <a:lnTo>
                    <a:pt x="4343" y="85166"/>
                  </a:lnTo>
                  <a:lnTo>
                    <a:pt x="9804" y="85305"/>
                  </a:lnTo>
                  <a:lnTo>
                    <a:pt x="13474" y="85166"/>
                  </a:lnTo>
                  <a:lnTo>
                    <a:pt x="16967" y="84785"/>
                  </a:lnTo>
                  <a:lnTo>
                    <a:pt x="18897" y="84429"/>
                  </a:lnTo>
                  <a:lnTo>
                    <a:pt x="19570" y="84277"/>
                  </a:lnTo>
                  <a:lnTo>
                    <a:pt x="20586" y="84023"/>
                  </a:lnTo>
                  <a:lnTo>
                    <a:pt x="26200" y="81445"/>
                  </a:lnTo>
                  <a:lnTo>
                    <a:pt x="26466" y="81280"/>
                  </a:lnTo>
                  <a:lnTo>
                    <a:pt x="27660" y="80251"/>
                  </a:lnTo>
                  <a:lnTo>
                    <a:pt x="28105" y="79756"/>
                  </a:lnTo>
                  <a:lnTo>
                    <a:pt x="28600" y="79159"/>
                  </a:lnTo>
                  <a:lnTo>
                    <a:pt x="28968" y="78600"/>
                  </a:lnTo>
                  <a:lnTo>
                    <a:pt x="29095" y="78422"/>
                  </a:lnTo>
                  <a:lnTo>
                    <a:pt x="29273" y="78181"/>
                  </a:lnTo>
                  <a:lnTo>
                    <a:pt x="29845" y="77228"/>
                  </a:lnTo>
                  <a:lnTo>
                    <a:pt x="29959" y="76974"/>
                  </a:lnTo>
                  <a:lnTo>
                    <a:pt x="30111" y="76708"/>
                  </a:lnTo>
                  <a:lnTo>
                    <a:pt x="30365" y="76174"/>
                  </a:lnTo>
                  <a:lnTo>
                    <a:pt x="30454" y="75895"/>
                  </a:lnTo>
                  <a:lnTo>
                    <a:pt x="30708" y="75298"/>
                  </a:lnTo>
                  <a:lnTo>
                    <a:pt x="30784" y="74993"/>
                  </a:lnTo>
                  <a:lnTo>
                    <a:pt x="31457" y="71551"/>
                  </a:lnTo>
                  <a:lnTo>
                    <a:pt x="31457" y="71183"/>
                  </a:lnTo>
                  <a:lnTo>
                    <a:pt x="31483" y="70789"/>
                  </a:lnTo>
                  <a:lnTo>
                    <a:pt x="31483" y="70396"/>
                  </a:lnTo>
                  <a:close/>
                </a:path>
                <a:path w="125729" h="120015">
                  <a:moveTo>
                    <a:pt x="110972" y="70497"/>
                  </a:moveTo>
                  <a:close/>
                </a:path>
                <a:path w="125729" h="120015">
                  <a:moveTo>
                    <a:pt x="110972" y="70434"/>
                  </a:moveTo>
                  <a:close/>
                </a:path>
                <a:path w="125729" h="120015">
                  <a:moveTo>
                    <a:pt x="125145" y="67678"/>
                  </a:moveTo>
                  <a:lnTo>
                    <a:pt x="124764" y="2235"/>
                  </a:lnTo>
                  <a:lnTo>
                    <a:pt x="124764" y="1968"/>
                  </a:lnTo>
                  <a:lnTo>
                    <a:pt x="124764" y="1765"/>
                  </a:lnTo>
                  <a:lnTo>
                    <a:pt x="124739" y="1536"/>
                  </a:lnTo>
                  <a:lnTo>
                    <a:pt x="124663" y="1282"/>
                  </a:lnTo>
                  <a:lnTo>
                    <a:pt x="124599" y="1155"/>
                  </a:lnTo>
                  <a:lnTo>
                    <a:pt x="124523" y="977"/>
                  </a:lnTo>
                  <a:lnTo>
                    <a:pt x="124421" y="850"/>
                  </a:lnTo>
                  <a:lnTo>
                    <a:pt x="124218" y="647"/>
                  </a:lnTo>
                  <a:lnTo>
                    <a:pt x="124053" y="533"/>
                  </a:lnTo>
                  <a:lnTo>
                    <a:pt x="123901" y="419"/>
                  </a:lnTo>
                  <a:lnTo>
                    <a:pt x="123723" y="355"/>
                  </a:lnTo>
                  <a:lnTo>
                    <a:pt x="123558" y="279"/>
                  </a:lnTo>
                  <a:lnTo>
                    <a:pt x="123355" y="241"/>
                  </a:lnTo>
                  <a:lnTo>
                    <a:pt x="123177" y="215"/>
                  </a:lnTo>
                  <a:lnTo>
                    <a:pt x="121602" y="139"/>
                  </a:lnTo>
                  <a:lnTo>
                    <a:pt x="121602" y="66040"/>
                  </a:lnTo>
                  <a:lnTo>
                    <a:pt x="119405" y="65925"/>
                  </a:lnTo>
                  <a:lnTo>
                    <a:pt x="116205" y="65938"/>
                  </a:lnTo>
                  <a:lnTo>
                    <a:pt x="108826" y="67691"/>
                  </a:lnTo>
                  <a:lnTo>
                    <a:pt x="108546" y="67856"/>
                  </a:lnTo>
                  <a:lnTo>
                    <a:pt x="108394" y="68021"/>
                  </a:lnTo>
                  <a:lnTo>
                    <a:pt x="108153" y="68249"/>
                  </a:lnTo>
                  <a:lnTo>
                    <a:pt x="108064" y="68414"/>
                  </a:lnTo>
                  <a:lnTo>
                    <a:pt x="107848" y="68694"/>
                  </a:lnTo>
                  <a:lnTo>
                    <a:pt x="107784" y="68872"/>
                  </a:lnTo>
                  <a:lnTo>
                    <a:pt x="107696" y="68999"/>
                  </a:lnTo>
                  <a:lnTo>
                    <a:pt x="107581" y="69303"/>
                  </a:lnTo>
                  <a:lnTo>
                    <a:pt x="107480" y="69735"/>
                  </a:lnTo>
                  <a:lnTo>
                    <a:pt x="107416" y="70827"/>
                  </a:lnTo>
                  <a:lnTo>
                    <a:pt x="107403" y="71094"/>
                  </a:lnTo>
                  <a:lnTo>
                    <a:pt x="107403" y="71856"/>
                  </a:lnTo>
                  <a:lnTo>
                    <a:pt x="107302" y="73304"/>
                  </a:lnTo>
                  <a:lnTo>
                    <a:pt x="97790" y="86296"/>
                  </a:lnTo>
                  <a:lnTo>
                    <a:pt x="97383" y="30937"/>
                  </a:lnTo>
                  <a:lnTo>
                    <a:pt x="97434" y="30594"/>
                  </a:lnTo>
                  <a:lnTo>
                    <a:pt x="97383" y="30251"/>
                  </a:lnTo>
                  <a:lnTo>
                    <a:pt x="97332" y="30099"/>
                  </a:lnTo>
                  <a:lnTo>
                    <a:pt x="97256" y="29946"/>
                  </a:lnTo>
                  <a:lnTo>
                    <a:pt x="97180" y="29756"/>
                  </a:lnTo>
                  <a:lnTo>
                    <a:pt x="97091" y="29603"/>
                  </a:lnTo>
                  <a:lnTo>
                    <a:pt x="96837" y="29311"/>
                  </a:lnTo>
                  <a:lnTo>
                    <a:pt x="96685" y="29184"/>
                  </a:lnTo>
                  <a:lnTo>
                    <a:pt x="96545" y="29057"/>
                  </a:lnTo>
                  <a:lnTo>
                    <a:pt x="95796" y="28371"/>
                  </a:lnTo>
                  <a:lnTo>
                    <a:pt x="95542" y="28155"/>
                  </a:lnTo>
                  <a:lnTo>
                    <a:pt x="95351" y="27940"/>
                  </a:lnTo>
                  <a:lnTo>
                    <a:pt x="95123" y="27724"/>
                  </a:lnTo>
                  <a:lnTo>
                    <a:pt x="94932" y="27495"/>
                  </a:lnTo>
                  <a:lnTo>
                    <a:pt x="94526" y="27076"/>
                  </a:lnTo>
                  <a:lnTo>
                    <a:pt x="94449" y="89623"/>
                  </a:lnTo>
                  <a:lnTo>
                    <a:pt x="94361" y="95618"/>
                  </a:lnTo>
                  <a:lnTo>
                    <a:pt x="91236" y="99402"/>
                  </a:lnTo>
                  <a:lnTo>
                    <a:pt x="91059" y="76085"/>
                  </a:lnTo>
                  <a:lnTo>
                    <a:pt x="91084" y="75920"/>
                  </a:lnTo>
                  <a:lnTo>
                    <a:pt x="91084" y="75755"/>
                  </a:lnTo>
                  <a:lnTo>
                    <a:pt x="91033" y="75425"/>
                  </a:lnTo>
                  <a:lnTo>
                    <a:pt x="90982" y="75260"/>
                  </a:lnTo>
                  <a:lnTo>
                    <a:pt x="90932" y="75120"/>
                  </a:lnTo>
                  <a:lnTo>
                    <a:pt x="90805" y="74828"/>
                  </a:lnTo>
                  <a:lnTo>
                    <a:pt x="90716" y="74688"/>
                  </a:lnTo>
                  <a:lnTo>
                    <a:pt x="90614" y="74549"/>
                  </a:lnTo>
                  <a:lnTo>
                    <a:pt x="90487" y="74460"/>
                  </a:lnTo>
                  <a:lnTo>
                    <a:pt x="90360" y="74333"/>
                  </a:lnTo>
                  <a:lnTo>
                    <a:pt x="90093" y="40132"/>
                  </a:lnTo>
                  <a:lnTo>
                    <a:pt x="93891" y="35496"/>
                  </a:lnTo>
                  <a:lnTo>
                    <a:pt x="94310" y="88849"/>
                  </a:lnTo>
                  <a:lnTo>
                    <a:pt x="94310" y="89052"/>
                  </a:lnTo>
                  <a:lnTo>
                    <a:pt x="94361" y="89281"/>
                  </a:lnTo>
                  <a:lnTo>
                    <a:pt x="94386" y="89471"/>
                  </a:lnTo>
                  <a:lnTo>
                    <a:pt x="94449" y="89623"/>
                  </a:lnTo>
                  <a:lnTo>
                    <a:pt x="94449" y="27000"/>
                  </a:lnTo>
                  <a:lnTo>
                    <a:pt x="94157" y="26682"/>
                  </a:lnTo>
                  <a:lnTo>
                    <a:pt x="94005" y="26479"/>
                  </a:lnTo>
                  <a:lnTo>
                    <a:pt x="93687" y="26111"/>
                  </a:lnTo>
                  <a:lnTo>
                    <a:pt x="93395" y="25742"/>
                  </a:lnTo>
                  <a:lnTo>
                    <a:pt x="93281" y="25603"/>
                  </a:lnTo>
                  <a:lnTo>
                    <a:pt x="110477" y="6210"/>
                  </a:lnTo>
                  <a:lnTo>
                    <a:pt x="110477" y="5181"/>
                  </a:lnTo>
                  <a:lnTo>
                    <a:pt x="110502" y="4749"/>
                  </a:lnTo>
                  <a:lnTo>
                    <a:pt x="110528" y="4622"/>
                  </a:lnTo>
                  <a:lnTo>
                    <a:pt x="115912" y="3530"/>
                  </a:lnTo>
                  <a:lnTo>
                    <a:pt x="118935" y="3530"/>
                  </a:lnTo>
                  <a:lnTo>
                    <a:pt x="120357" y="3568"/>
                  </a:lnTo>
                  <a:lnTo>
                    <a:pt x="121246" y="3632"/>
                  </a:lnTo>
                  <a:lnTo>
                    <a:pt x="121602" y="66040"/>
                  </a:lnTo>
                  <a:lnTo>
                    <a:pt x="121602" y="139"/>
                  </a:lnTo>
                  <a:lnTo>
                    <a:pt x="119037" y="0"/>
                  </a:lnTo>
                  <a:lnTo>
                    <a:pt x="116357" y="0"/>
                  </a:lnTo>
                  <a:lnTo>
                    <a:pt x="110464" y="749"/>
                  </a:lnTo>
                  <a:lnTo>
                    <a:pt x="110464" y="4597"/>
                  </a:lnTo>
                  <a:lnTo>
                    <a:pt x="110464" y="749"/>
                  </a:lnTo>
                  <a:lnTo>
                    <a:pt x="108013" y="2070"/>
                  </a:lnTo>
                  <a:lnTo>
                    <a:pt x="107848" y="2222"/>
                  </a:lnTo>
                  <a:lnTo>
                    <a:pt x="107632" y="2476"/>
                  </a:lnTo>
                  <a:lnTo>
                    <a:pt x="107530" y="2654"/>
                  </a:lnTo>
                  <a:lnTo>
                    <a:pt x="107353" y="2857"/>
                  </a:lnTo>
                  <a:lnTo>
                    <a:pt x="107226" y="3162"/>
                  </a:lnTo>
                  <a:lnTo>
                    <a:pt x="107111" y="3606"/>
                  </a:lnTo>
                  <a:lnTo>
                    <a:pt x="107073" y="5181"/>
                  </a:lnTo>
                  <a:lnTo>
                    <a:pt x="106959" y="6096"/>
                  </a:lnTo>
                  <a:lnTo>
                    <a:pt x="106908" y="6985"/>
                  </a:lnTo>
                  <a:lnTo>
                    <a:pt x="90932" y="22440"/>
                  </a:lnTo>
                  <a:lnTo>
                    <a:pt x="90690" y="22377"/>
                  </a:lnTo>
                  <a:lnTo>
                    <a:pt x="90512" y="22364"/>
                  </a:lnTo>
                  <a:lnTo>
                    <a:pt x="90309" y="22364"/>
                  </a:lnTo>
                  <a:lnTo>
                    <a:pt x="90093" y="22377"/>
                  </a:lnTo>
                  <a:lnTo>
                    <a:pt x="89700" y="22504"/>
                  </a:lnTo>
                  <a:lnTo>
                    <a:pt x="88455" y="23952"/>
                  </a:lnTo>
                  <a:lnTo>
                    <a:pt x="88455" y="24460"/>
                  </a:lnTo>
                  <a:lnTo>
                    <a:pt x="88506" y="24650"/>
                  </a:lnTo>
                  <a:lnTo>
                    <a:pt x="88531" y="24815"/>
                  </a:lnTo>
                  <a:lnTo>
                    <a:pt x="88607" y="24980"/>
                  </a:lnTo>
                  <a:lnTo>
                    <a:pt x="88646" y="25146"/>
                  </a:lnTo>
                  <a:lnTo>
                    <a:pt x="88849" y="25450"/>
                  </a:lnTo>
                  <a:lnTo>
                    <a:pt x="88950" y="25590"/>
                  </a:lnTo>
                  <a:lnTo>
                    <a:pt x="89077" y="25717"/>
                  </a:lnTo>
                  <a:lnTo>
                    <a:pt x="89217" y="25844"/>
                  </a:lnTo>
                  <a:lnTo>
                    <a:pt x="89471" y="26314"/>
                  </a:lnTo>
                  <a:lnTo>
                    <a:pt x="89750" y="26682"/>
                  </a:lnTo>
                  <a:lnTo>
                    <a:pt x="89865" y="26885"/>
                  </a:lnTo>
                  <a:lnTo>
                    <a:pt x="90017" y="27063"/>
                  </a:lnTo>
                  <a:lnTo>
                    <a:pt x="90284" y="27470"/>
                  </a:lnTo>
                  <a:lnTo>
                    <a:pt x="90462" y="27673"/>
                  </a:lnTo>
                  <a:lnTo>
                    <a:pt x="90614" y="27901"/>
                  </a:lnTo>
                  <a:lnTo>
                    <a:pt x="91135" y="28549"/>
                  </a:lnTo>
                  <a:lnTo>
                    <a:pt x="91732" y="29222"/>
                  </a:lnTo>
                  <a:lnTo>
                    <a:pt x="91922" y="29464"/>
                  </a:lnTo>
                  <a:lnTo>
                    <a:pt x="92151" y="29679"/>
                  </a:lnTo>
                  <a:lnTo>
                    <a:pt x="92367" y="29946"/>
                  </a:lnTo>
                  <a:lnTo>
                    <a:pt x="93091" y="30645"/>
                  </a:lnTo>
                  <a:lnTo>
                    <a:pt x="93218" y="30784"/>
                  </a:lnTo>
                  <a:lnTo>
                    <a:pt x="87223" y="38112"/>
                  </a:lnTo>
                  <a:lnTo>
                    <a:pt x="87083" y="38214"/>
                  </a:lnTo>
                  <a:lnTo>
                    <a:pt x="86969" y="38341"/>
                  </a:lnTo>
                  <a:lnTo>
                    <a:pt x="86868" y="38481"/>
                  </a:lnTo>
                  <a:lnTo>
                    <a:pt x="86766" y="38608"/>
                  </a:lnTo>
                  <a:lnTo>
                    <a:pt x="86614" y="38950"/>
                  </a:lnTo>
                  <a:lnTo>
                    <a:pt x="86588" y="39077"/>
                  </a:lnTo>
                  <a:lnTo>
                    <a:pt x="86537" y="39268"/>
                  </a:lnTo>
                  <a:lnTo>
                    <a:pt x="86525" y="39446"/>
                  </a:lnTo>
                  <a:lnTo>
                    <a:pt x="86525" y="39598"/>
                  </a:lnTo>
                  <a:lnTo>
                    <a:pt x="86537" y="39776"/>
                  </a:lnTo>
                  <a:lnTo>
                    <a:pt x="86855" y="75717"/>
                  </a:lnTo>
                  <a:lnTo>
                    <a:pt x="86842" y="75857"/>
                  </a:lnTo>
                  <a:lnTo>
                    <a:pt x="86842" y="76187"/>
                  </a:lnTo>
                  <a:lnTo>
                    <a:pt x="86868" y="76352"/>
                  </a:lnTo>
                  <a:lnTo>
                    <a:pt x="87109" y="105092"/>
                  </a:lnTo>
                  <a:lnTo>
                    <a:pt x="87109" y="105308"/>
                  </a:lnTo>
                  <a:lnTo>
                    <a:pt x="87134" y="105511"/>
                  </a:lnTo>
                  <a:lnTo>
                    <a:pt x="87769" y="106489"/>
                  </a:lnTo>
                  <a:lnTo>
                    <a:pt x="87782" y="106870"/>
                  </a:lnTo>
                  <a:lnTo>
                    <a:pt x="87731" y="107175"/>
                  </a:lnTo>
                  <a:lnTo>
                    <a:pt x="63449" y="116420"/>
                  </a:lnTo>
                  <a:lnTo>
                    <a:pt x="63233" y="116433"/>
                  </a:lnTo>
                  <a:lnTo>
                    <a:pt x="63030" y="116459"/>
                  </a:lnTo>
                  <a:lnTo>
                    <a:pt x="62852" y="116522"/>
                  </a:lnTo>
                  <a:lnTo>
                    <a:pt x="62687" y="116573"/>
                  </a:lnTo>
                  <a:lnTo>
                    <a:pt x="62509" y="116662"/>
                  </a:lnTo>
                  <a:lnTo>
                    <a:pt x="62382" y="116763"/>
                  </a:lnTo>
                  <a:lnTo>
                    <a:pt x="62255" y="116852"/>
                  </a:lnTo>
                  <a:lnTo>
                    <a:pt x="62039" y="117119"/>
                  </a:lnTo>
                  <a:lnTo>
                    <a:pt x="61937" y="117259"/>
                  </a:lnTo>
                  <a:lnTo>
                    <a:pt x="61861" y="117386"/>
                  </a:lnTo>
                  <a:lnTo>
                    <a:pt x="61709" y="117868"/>
                  </a:lnTo>
                  <a:lnTo>
                    <a:pt x="61709" y="118364"/>
                  </a:lnTo>
                  <a:lnTo>
                    <a:pt x="62877" y="119849"/>
                  </a:lnTo>
                  <a:lnTo>
                    <a:pt x="63055" y="119913"/>
                  </a:lnTo>
                  <a:lnTo>
                    <a:pt x="63258" y="119938"/>
                  </a:lnTo>
                  <a:lnTo>
                    <a:pt x="63474" y="119951"/>
                  </a:lnTo>
                  <a:lnTo>
                    <a:pt x="66255" y="119837"/>
                  </a:lnTo>
                  <a:lnTo>
                    <a:pt x="91274" y="107124"/>
                  </a:lnTo>
                  <a:lnTo>
                    <a:pt x="91300" y="106870"/>
                  </a:lnTo>
                  <a:lnTo>
                    <a:pt x="91287" y="106654"/>
                  </a:lnTo>
                  <a:lnTo>
                    <a:pt x="91287" y="104889"/>
                  </a:lnTo>
                  <a:lnTo>
                    <a:pt x="92544" y="103378"/>
                  </a:lnTo>
                  <a:lnTo>
                    <a:pt x="97485" y="97370"/>
                  </a:lnTo>
                  <a:lnTo>
                    <a:pt x="97612" y="97218"/>
                  </a:lnTo>
                  <a:lnTo>
                    <a:pt x="97853" y="96697"/>
                  </a:lnTo>
                  <a:lnTo>
                    <a:pt x="97853" y="96329"/>
                  </a:lnTo>
                  <a:lnTo>
                    <a:pt x="97828" y="90106"/>
                  </a:lnTo>
                  <a:lnTo>
                    <a:pt x="98221" y="89966"/>
                  </a:lnTo>
                  <a:lnTo>
                    <a:pt x="110921" y="71945"/>
                  </a:lnTo>
                  <a:lnTo>
                    <a:pt x="110921" y="71081"/>
                  </a:lnTo>
                  <a:lnTo>
                    <a:pt x="110883" y="70662"/>
                  </a:lnTo>
                  <a:lnTo>
                    <a:pt x="110883" y="70535"/>
                  </a:lnTo>
                  <a:lnTo>
                    <a:pt x="111417" y="70205"/>
                  </a:lnTo>
                  <a:lnTo>
                    <a:pt x="112318" y="69926"/>
                  </a:lnTo>
                  <a:lnTo>
                    <a:pt x="113055" y="69761"/>
                  </a:lnTo>
                  <a:lnTo>
                    <a:pt x="114846" y="69545"/>
                  </a:lnTo>
                  <a:lnTo>
                    <a:pt x="117322" y="69430"/>
                  </a:lnTo>
                  <a:lnTo>
                    <a:pt x="119341" y="69443"/>
                  </a:lnTo>
                  <a:lnTo>
                    <a:pt x="123151" y="69646"/>
                  </a:lnTo>
                  <a:lnTo>
                    <a:pt x="123558" y="69646"/>
                  </a:lnTo>
                  <a:lnTo>
                    <a:pt x="123875" y="69608"/>
                  </a:lnTo>
                  <a:lnTo>
                    <a:pt x="124053" y="69545"/>
                  </a:lnTo>
                  <a:lnTo>
                    <a:pt x="124371" y="69392"/>
                  </a:lnTo>
                  <a:lnTo>
                    <a:pt x="124498" y="69291"/>
                  </a:lnTo>
                  <a:lnTo>
                    <a:pt x="124625" y="69202"/>
                  </a:lnTo>
                  <a:lnTo>
                    <a:pt x="124815" y="68948"/>
                  </a:lnTo>
                  <a:lnTo>
                    <a:pt x="124917" y="68808"/>
                  </a:lnTo>
                  <a:lnTo>
                    <a:pt x="124993" y="68656"/>
                  </a:lnTo>
                  <a:lnTo>
                    <a:pt x="125069" y="68478"/>
                  </a:lnTo>
                  <a:lnTo>
                    <a:pt x="125120" y="68300"/>
                  </a:lnTo>
                  <a:lnTo>
                    <a:pt x="125145" y="68110"/>
                  </a:lnTo>
                  <a:lnTo>
                    <a:pt x="125145" y="67881"/>
                  </a:lnTo>
                  <a:lnTo>
                    <a:pt x="125145" y="676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412566" y="6415150"/>
              <a:ext cx="97790" cy="135255"/>
            </a:xfrm>
            <a:custGeom>
              <a:avLst/>
              <a:gdLst/>
              <a:ahLst/>
              <a:cxnLst/>
              <a:rect l="l" t="t" r="r" b="b"/>
              <a:pathLst>
                <a:path w="97789" h="135254">
                  <a:moveTo>
                    <a:pt x="55943" y="80810"/>
                  </a:moveTo>
                  <a:lnTo>
                    <a:pt x="55905" y="80645"/>
                  </a:lnTo>
                  <a:lnTo>
                    <a:pt x="55664" y="51854"/>
                  </a:lnTo>
                  <a:lnTo>
                    <a:pt x="55372" y="15417"/>
                  </a:lnTo>
                  <a:lnTo>
                    <a:pt x="55372" y="15265"/>
                  </a:lnTo>
                  <a:lnTo>
                    <a:pt x="55372" y="15087"/>
                  </a:lnTo>
                  <a:lnTo>
                    <a:pt x="55346" y="14922"/>
                  </a:lnTo>
                  <a:lnTo>
                    <a:pt x="55295" y="14744"/>
                  </a:lnTo>
                  <a:lnTo>
                    <a:pt x="55245" y="14592"/>
                  </a:lnTo>
                  <a:lnTo>
                    <a:pt x="54622" y="13830"/>
                  </a:lnTo>
                  <a:lnTo>
                    <a:pt x="54432" y="13677"/>
                  </a:lnTo>
                  <a:lnTo>
                    <a:pt x="54267" y="13500"/>
                  </a:lnTo>
                  <a:lnTo>
                    <a:pt x="54076" y="13335"/>
                  </a:lnTo>
                  <a:lnTo>
                    <a:pt x="53708" y="12954"/>
                  </a:lnTo>
                  <a:lnTo>
                    <a:pt x="53555" y="12839"/>
                  </a:lnTo>
                  <a:lnTo>
                    <a:pt x="52743" y="12026"/>
                  </a:lnTo>
                  <a:lnTo>
                    <a:pt x="52616" y="11849"/>
                  </a:lnTo>
                  <a:lnTo>
                    <a:pt x="52349" y="11633"/>
                  </a:lnTo>
                  <a:lnTo>
                    <a:pt x="52349" y="76619"/>
                  </a:lnTo>
                  <a:lnTo>
                    <a:pt x="50736" y="74815"/>
                  </a:lnTo>
                  <a:lnTo>
                    <a:pt x="45948" y="65011"/>
                  </a:lnTo>
                  <a:lnTo>
                    <a:pt x="45948" y="63779"/>
                  </a:lnTo>
                  <a:lnTo>
                    <a:pt x="45986" y="63182"/>
                  </a:lnTo>
                  <a:lnTo>
                    <a:pt x="46266" y="61988"/>
                  </a:lnTo>
                  <a:lnTo>
                    <a:pt x="46316" y="61772"/>
                  </a:lnTo>
                  <a:lnTo>
                    <a:pt x="46342" y="61569"/>
                  </a:lnTo>
                  <a:lnTo>
                    <a:pt x="46342" y="61201"/>
                  </a:lnTo>
                  <a:lnTo>
                    <a:pt x="46291" y="56222"/>
                  </a:lnTo>
                  <a:lnTo>
                    <a:pt x="46316" y="56070"/>
                  </a:lnTo>
                  <a:lnTo>
                    <a:pt x="46316" y="55905"/>
                  </a:lnTo>
                  <a:lnTo>
                    <a:pt x="46278" y="55765"/>
                  </a:lnTo>
                  <a:lnTo>
                    <a:pt x="45859" y="9321"/>
                  </a:lnTo>
                  <a:lnTo>
                    <a:pt x="46215" y="9779"/>
                  </a:lnTo>
                  <a:lnTo>
                    <a:pt x="46837" y="10655"/>
                  </a:lnTo>
                  <a:lnTo>
                    <a:pt x="47040" y="10871"/>
                  </a:lnTo>
                  <a:lnTo>
                    <a:pt x="48348" y="12484"/>
                  </a:lnTo>
                  <a:lnTo>
                    <a:pt x="49669" y="13931"/>
                  </a:lnTo>
                  <a:lnTo>
                    <a:pt x="49809" y="14097"/>
                  </a:lnTo>
                  <a:lnTo>
                    <a:pt x="50012" y="14274"/>
                  </a:lnTo>
                  <a:lnTo>
                    <a:pt x="50177" y="14439"/>
                  </a:lnTo>
                  <a:lnTo>
                    <a:pt x="50507" y="14795"/>
                  </a:lnTo>
                  <a:lnTo>
                    <a:pt x="50685" y="14935"/>
                  </a:lnTo>
                  <a:lnTo>
                    <a:pt x="50952" y="15227"/>
                  </a:lnTo>
                  <a:lnTo>
                    <a:pt x="51257" y="15494"/>
                  </a:lnTo>
                  <a:lnTo>
                    <a:pt x="51498" y="15760"/>
                  </a:lnTo>
                  <a:lnTo>
                    <a:pt x="51816" y="16065"/>
                  </a:lnTo>
                  <a:lnTo>
                    <a:pt x="52146" y="51866"/>
                  </a:lnTo>
                  <a:lnTo>
                    <a:pt x="52349" y="76619"/>
                  </a:lnTo>
                  <a:lnTo>
                    <a:pt x="52349" y="11633"/>
                  </a:lnTo>
                  <a:lnTo>
                    <a:pt x="52209" y="11506"/>
                  </a:lnTo>
                  <a:lnTo>
                    <a:pt x="51917" y="11163"/>
                  </a:lnTo>
                  <a:lnTo>
                    <a:pt x="51600" y="10858"/>
                  </a:lnTo>
                  <a:lnTo>
                    <a:pt x="49784" y="8686"/>
                  </a:lnTo>
                  <a:lnTo>
                    <a:pt x="49644" y="8483"/>
                  </a:lnTo>
                  <a:lnTo>
                    <a:pt x="49491" y="8318"/>
                  </a:lnTo>
                  <a:lnTo>
                    <a:pt x="49047" y="7721"/>
                  </a:lnTo>
                  <a:lnTo>
                    <a:pt x="48082" y="6299"/>
                  </a:lnTo>
                  <a:lnTo>
                    <a:pt x="47675" y="5664"/>
                  </a:lnTo>
                  <a:lnTo>
                    <a:pt x="47561" y="5448"/>
                  </a:lnTo>
                  <a:lnTo>
                    <a:pt x="47345" y="5067"/>
                  </a:lnTo>
                  <a:lnTo>
                    <a:pt x="47231" y="4813"/>
                  </a:lnTo>
                  <a:lnTo>
                    <a:pt x="47078" y="4610"/>
                  </a:lnTo>
                  <a:lnTo>
                    <a:pt x="46990" y="4368"/>
                  </a:lnTo>
                  <a:lnTo>
                    <a:pt x="46761" y="3924"/>
                  </a:lnTo>
                  <a:lnTo>
                    <a:pt x="46634" y="3708"/>
                  </a:lnTo>
                  <a:lnTo>
                    <a:pt x="46532" y="3492"/>
                  </a:lnTo>
                  <a:lnTo>
                    <a:pt x="46443" y="3251"/>
                  </a:lnTo>
                  <a:lnTo>
                    <a:pt x="46342" y="3035"/>
                  </a:lnTo>
                  <a:lnTo>
                    <a:pt x="46266" y="2819"/>
                  </a:lnTo>
                  <a:lnTo>
                    <a:pt x="46164" y="2603"/>
                  </a:lnTo>
                  <a:lnTo>
                    <a:pt x="46012" y="2159"/>
                  </a:lnTo>
                  <a:lnTo>
                    <a:pt x="45948" y="1943"/>
                  </a:lnTo>
                  <a:lnTo>
                    <a:pt x="45796" y="1511"/>
                  </a:lnTo>
                  <a:lnTo>
                    <a:pt x="45745" y="1346"/>
                  </a:lnTo>
                  <a:lnTo>
                    <a:pt x="45707" y="1219"/>
                  </a:lnTo>
                  <a:lnTo>
                    <a:pt x="45669" y="1092"/>
                  </a:lnTo>
                  <a:lnTo>
                    <a:pt x="45593" y="939"/>
                  </a:lnTo>
                  <a:lnTo>
                    <a:pt x="45504" y="736"/>
                  </a:lnTo>
                  <a:lnTo>
                    <a:pt x="45351" y="546"/>
                  </a:lnTo>
                  <a:lnTo>
                    <a:pt x="45123" y="368"/>
                  </a:lnTo>
                  <a:lnTo>
                    <a:pt x="44996" y="254"/>
                  </a:lnTo>
                  <a:lnTo>
                    <a:pt x="44856" y="152"/>
                  </a:lnTo>
                  <a:lnTo>
                    <a:pt x="44678" y="101"/>
                  </a:lnTo>
                  <a:lnTo>
                    <a:pt x="44551" y="50"/>
                  </a:lnTo>
                  <a:lnTo>
                    <a:pt x="44386" y="12"/>
                  </a:lnTo>
                  <a:lnTo>
                    <a:pt x="44208" y="0"/>
                  </a:lnTo>
                  <a:lnTo>
                    <a:pt x="43878" y="0"/>
                  </a:lnTo>
                  <a:lnTo>
                    <a:pt x="43738" y="12"/>
                  </a:lnTo>
                  <a:lnTo>
                    <a:pt x="43561" y="50"/>
                  </a:lnTo>
                  <a:lnTo>
                    <a:pt x="42837" y="444"/>
                  </a:lnTo>
                  <a:lnTo>
                    <a:pt x="42697" y="546"/>
                  </a:lnTo>
                  <a:lnTo>
                    <a:pt x="42595" y="673"/>
                  </a:lnTo>
                  <a:lnTo>
                    <a:pt x="42494" y="838"/>
                  </a:lnTo>
                  <a:lnTo>
                    <a:pt x="42367" y="1092"/>
                  </a:lnTo>
                  <a:lnTo>
                    <a:pt x="42291" y="1270"/>
                  </a:lnTo>
                  <a:lnTo>
                    <a:pt x="42278" y="1435"/>
                  </a:lnTo>
                  <a:lnTo>
                    <a:pt x="42252" y="1625"/>
                  </a:lnTo>
                  <a:lnTo>
                    <a:pt x="42252" y="1803"/>
                  </a:lnTo>
                  <a:lnTo>
                    <a:pt x="42278" y="2006"/>
                  </a:lnTo>
                  <a:lnTo>
                    <a:pt x="42760" y="54622"/>
                  </a:lnTo>
                  <a:lnTo>
                    <a:pt x="42519" y="54686"/>
                  </a:lnTo>
                  <a:lnTo>
                    <a:pt x="42316" y="54724"/>
                  </a:lnTo>
                  <a:lnTo>
                    <a:pt x="42125" y="54813"/>
                  </a:lnTo>
                  <a:lnTo>
                    <a:pt x="41897" y="54876"/>
                  </a:lnTo>
                  <a:lnTo>
                    <a:pt x="40982" y="55079"/>
                  </a:lnTo>
                  <a:lnTo>
                    <a:pt x="40690" y="55168"/>
                  </a:lnTo>
                  <a:lnTo>
                    <a:pt x="40386" y="55219"/>
                  </a:lnTo>
                  <a:lnTo>
                    <a:pt x="39789" y="55346"/>
                  </a:lnTo>
                  <a:lnTo>
                    <a:pt x="39497" y="55422"/>
                  </a:lnTo>
                  <a:lnTo>
                    <a:pt x="38900" y="55549"/>
                  </a:lnTo>
                  <a:lnTo>
                    <a:pt x="38595" y="55600"/>
                  </a:lnTo>
                  <a:lnTo>
                    <a:pt x="38303" y="55664"/>
                  </a:lnTo>
                  <a:lnTo>
                    <a:pt x="37655" y="55778"/>
                  </a:lnTo>
                  <a:lnTo>
                    <a:pt x="37363" y="55816"/>
                  </a:lnTo>
                  <a:lnTo>
                    <a:pt x="37211" y="55841"/>
                  </a:lnTo>
                  <a:lnTo>
                    <a:pt x="36842" y="55905"/>
                  </a:lnTo>
                  <a:lnTo>
                    <a:pt x="36715" y="55943"/>
                  </a:lnTo>
                  <a:lnTo>
                    <a:pt x="36588" y="55968"/>
                  </a:lnTo>
                  <a:lnTo>
                    <a:pt x="36461" y="55981"/>
                  </a:lnTo>
                  <a:lnTo>
                    <a:pt x="36245" y="56019"/>
                  </a:lnTo>
                  <a:lnTo>
                    <a:pt x="36093" y="56070"/>
                  </a:lnTo>
                  <a:lnTo>
                    <a:pt x="35928" y="56095"/>
                  </a:lnTo>
                  <a:lnTo>
                    <a:pt x="35801" y="56108"/>
                  </a:lnTo>
                  <a:lnTo>
                    <a:pt x="35572" y="56159"/>
                  </a:lnTo>
                  <a:lnTo>
                    <a:pt x="35026" y="56210"/>
                  </a:lnTo>
                  <a:lnTo>
                    <a:pt x="34163" y="56337"/>
                  </a:lnTo>
                  <a:lnTo>
                    <a:pt x="33743" y="56375"/>
                  </a:lnTo>
                  <a:lnTo>
                    <a:pt x="33299" y="56438"/>
                  </a:lnTo>
                  <a:lnTo>
                    <a:pt x="31534" y="56603"/>
                  </a:lnTo>
                  <a:lnTo>
                    <a:pt x="30162" y="56654"/>
                  </a:lnTo>
                  <a:lnTo>
                    <a:pt x="29718" y="56692"/>
                  </a:lnTo>
                  <a:lnTo>
                    <a:pt x="28384" y="56705"/>
                  </a:lnTo>
                  <a:lnTo>
                    <a:pt x="26517" y="56705"/>
                  </a:lnTo>
                  <a:lnTo>
                    <a:pt x="23418" y="56578"/>
                  </a:lnTo>
                  <a:lnTo>
                    <a:pt x="21234" y="56400"/>
                  </a:lnTo>
                  <a:lnTo>
                    <a:pt x="21018" y="56375"/>
                  </a:lnTo>
                  <a:lnTo>
                    <a:pt x="20548" y="56337"/>
                  </a:lnTo>
                  <a:lnTo>
                    <a:pt x="19342" y="56172"/>
                  </a:lnTo>
                  <a:lnTo>
                    <a:pt x="19151" y="56134"/>
                  </a:lnTo>
                  <a:lnTo>
                    <a:pt x="18110" y="56019"/>
                  </a:lnTo>
                  <a:lnTo>
                    <a:pt x="17170" y="55880"/>
                  </a:lnTo>
                  <a:lnTo>
                    <a:pt x="16878" y="55816"/>
                  </a:lnTo>
                  <a:lnTo>
                    <a:pt x="16256" y="55740"/>
                  </a:lnTo>
                  <a:lnTo>
                    <a:pt x="15951" y="55676"/>
                  </a:lnTo>
                  <a:lnTo>
                    <a:pt x="15659" y="55638"/>
                  </a:lnTo>
                  <a:lnTo>
                    <a:pt x="15062" y="55524"/>
                  </a:lnTo>
                  <a:lnTo>
                    <a:pt x="14782" y="55486"/>
                  </a:lnTo>
                  <a:lnTo>
                    <a:pt x="14490" y="55410"/>
                  </a:lnTo>
                  <a:lnTo>
                    <a:pt x="14287" y="55384"/>
                  </a:lnTo>
                  <a:lnTo>
                    <a:pt x="14097" y="55321"/>
                  </a:lnTo>
                  <a:lnTo>
                    <a:pt x="13322" y="55168"/>
                  </a:lnTo>
                  <a:lnTo>
                    <a:pt x="13157" y="55105"/>
                  </a:lnTo>
                  <a:lnTo>
                    <a:pt x="12928" y="55067"/>
                  </a:lnTo>
                  <a:lnTo>
                    <a:pt x="12725" y="55029"/>
                  </a:lnTo>
                  <a:lnTo>
                    <a:pt x="12306" y="54927"/>
                  </a:lnTo>
                  <a:lnTo>
                    <a:pt x="12014" y="54825"/>
                  </a:lnTo>
                  <a:lnTo>
                    <a:pt x="11709" y="54775"/>
                  </a:lnTo>
                  <a:lnTo>
                    <a:pt x="10820" y="54521"/>
                  </a:lnTo>
                  <a:lnTo>
                    <a:pt x="10541" y="54483"/>
                  </a:lnTo>
                  <a:lnTo>
                    <a:pt x="9702" y="54190"/>
                  </a:lnTo>
                  <a:lnTo>
                    <a:pt x="8331" y="53797"/>
                  </a:lnTo>
                  <a:lnTo>
                    <a:pt x="8089" y="53682"/>
                  </a:lnTo>
                  <a:lnTo>
                    <a:pt x="7772" y="53555"/>
                  </a:lnTo>
                  <a:lnTo>
                    <a:pt x="7645" y="53517"/>
                  </a:lnTo>
                  <a:lnTo>
                    <a:pt x="7442" y="53454"/>
                  </a:lnTo>
                  <a:lnTo>
                    <a:pt x="7251" y="53403"/>
                  </a:lnTo>
                  <a:lnTo>
                    <a:pt x="6832" y="53225"/>
                  </a:lnTo>
                  <a:lnTo>
                    <a:pt x="6502" y="53124"/>
                  </a:lnTo>
                  <a:lnTo>
                    <a:pt x="5334" y="52628"/>
                  </a:lnTo>
                  <a:lnTo>
                    <a:pt x="3670" y="51841"/>
                  </a:lnTo>
                  <a:lnTo>
                    <a:pt x="3340" y="51676"/>
                  </a:lnTo>
                  <a:lnTo>
                    <a:pt x="3454" y="51549"/>
                  </a:lnTo>
                  <a:lnTo>
                    <a:pt x="3276" y="51396"/>
                  </a:lnTo>
                  <a:lnTo>
                    <a:pt x="2336" y="50952"/>
                  </a:lnTo>
                  <a:lnTo>
                    <a:pt x="1943" y="50952"/>
                  </a:lnTo>
                  <a:lnTo>
                    <a:pt x="1587" y="51003"/>
                  </a:lnTo>
                  <a:lnTo>
                    <a:pt x="1422" y="51054"/>
                  </a:lnTo>
                  <a:lnTo>
                    <a:pt x="1244" y="51142"/>
                  </a:lnTo>
                  <a:lnTo>
                    <a:pt x="1066" y="51219"/>
                  </a:lnTo>
                  <a:lnTo>
                    <a:pt x="774" y="51435"/>
                  </a:lnTo>
                  <a:lnTo>
                    <a:pt x="647" y="51549"/>
                  </a:lnTo>
                  <a:lnTo>
                    <a:pt x="495" y="51701"/>
                  </a:lnTo>
                  <a:lnTo>
                    <a:pt x="406" y="51854"/>
                  </a:lnTo>
                  <a:lnTo>
                    <a:pt x="203" y="52171"/>
                  </a:lnTo>
                  <a:lnTo>
                    <a:pt x="127" y="52336"/>
                  </a:lnTo>
                  <a:lnTo>
                    <a:pt x="76" y="52501"/>
                  </a:lnTo>
                  <a:lnTo>
                    <a:pt x="25" y="52692"/>
                  </a:lnTo>
                  <a:lnTo>
                    <a:pt x="0" y="52895"/>
                  </a:lnTo>
                  <a:lnTo>
                    <a:pt x="0" y="53060"/>
                  </a:lnTo>
                  <a:lnTo>
                    <a:pt x="25" y="53263"/>
                  </a:lnTo>
                  <a:lnTo>
                    <a:pt x="76" y="53441"/>
                  </a:lnTo>
                  <a:lnTo>
                    <a:pt x="228" y="53822"/>
                  </a:lnTo>
                  <a:lnTo>
                    <a:pt x="596" y="77330"/>
                  </a:lnTo>
                  <a:lnTo>
                    <a:pt x="28752" y="95707"/>
                  </a:lnTo>
                  <a:lnTo>
                    <a:pt x="28981" y="95694"/>
                  </a:lnTo>
                  <a:lnTo>
                    <a:pt x="29171" y="95669"/>
                  </a:lnTo>
                  <a:lnTo>
                    <a:pt x="29349" y="95605"/>
                  </a:lnTo>
                  <a:lnTo>
                    <a:pt x="29527" y="95554"/>
                  </a:lnTo>
                  <a:lnTo>
                    <a:pt x="29819" y="95364"/>
                  </a:lnTo>
                  <a:lnTo>
                    <a:pt x="29946" y="95250"/>
                  </a:lnTo>
                  <a:lnTo>
                    <a:pt x="30073" y="95161"/>
                  </a:lnTo>
                  <a:lnTo>
                    <a:pt x="30162" y="95008"/>
                  </a:lnTo>
                  <a:lnTo>
                    <a:pt x="30264" y="94869"/>
                  </a:lnTo>
                  <a:lnTo>
                    <a:pt x="30340" y="94729"/>
                  </a:lnTo>
                  <a:lnTo>
                    <a:pt x="30441" y="94437"/>
                  </a:lnTo>
                  <a:lnTo>
                    <a:pt x="30518" y="93916"/>
                  </a:lnTo>
                  <a:lnTo>
                    <a:pt x="30441" y="93446"/>
                  </a:lnTo>
                  <a:lnTo>
                    <a:pt x="29667" y="92417"/>
                  </a:lnTo>
                  <a:lnTo>
                    <a:pt x="29502" y="92316"/>
                  </a:lnTo>
                  <a:lnTo>
                    <a:pt x="29324" y="92252"/>
                  </a:lnTo>
                  <a:lnTo>
                    <a:pt x="28956" y="92176"/>
                  </a:lnTo>
                  <a:lnTo>
                    <a:pt x="28727" y="92176"/>
                  </a:lnTo>
                  <a:lnTo>
                    <a:pt x="24853" y="92075"/>
                  </a:lnTo>
                  <a:lnTo>
                    <a:pt x="4178" y="83223"/>
                  </a:lnTo>
                  <a:lnTo>
                    <a:pt x="4178" y="82994"/>
                  </a:lnTo>
                  <a:lnTo>
                    <a:pt x="4178" y="82765"/>
                  </a:lnTo>
                  <a:lnTo>
                    <a:pt x="4127" y="77292"/>
                  </a:lnTo>
                  <a:lnTo>
                    <a:pt x="3835" y="55829"/>
                  </a:lnTo>
                  <a:lnTo>
                    <a:pt x="4241" y="56007"/>
                  </a:lnTo>
                  <a:lnTo>
                    <a:pt x="4572" y="56108"/>
                  </a:lnTo>
                  <a:lnTo>
                    <a:pt x="4889" y="56273"/>
                  </a:lnTo>
                  <a:lnTo>
                    <a:pt x="5562" y="56540"/>
                  </a:lnTo>
                  <a:lnTo>
                    <a:pt x="5880" y="56629"/>
                  </a:lnTo>
                  <a:lnTo>
                    <a:pt x="6032" y="56692"/>
                  </a:lnTo>
                  <a:lnTo>
                    <a:pt x="6235" y="56769"/>
                  </a:lnTo>
                  <a:lnTo>
                    <a:pt x="6477" y="56870"/>
                  </a:lnTo>
                  <a:lnTo>
                    <a:pt x="6731" y="56972"/>
                  </a:lnTo>
                  <a:lnTo>
                    <a:pt x="6946" y="57061"/>
                  </a:lnTo>
                  <a:lnTo>
                    <a:pt x="7073" y="57099"/>
                  </a:lnTo>
                  <a:lnTo>
                    <a:pt x="7797" y="57302"/>
                  </a:lnTo>
                  <a:lnTo>
                    <a:pt x="8064" y="57404"/>
                  </a:lnTo>
                  <a:lnTo>
                    <a:pt x="10845" y="58191"/>
                  </a:lnTo>
                  <a:lnTo>
                    <a:pt x="12128" y="58496"/>
                  </a:lnTo>
                  <a:lnTo>
                    <a:pt x="12331" y="58559"/>
                  </a:lnTo>
                  <a:lnTo>
                    <a:pt x="12560" y="58597"/>
                  </a:lnTo>
                  <a:lnTo>
                    <a:pt x="12954" y="58699"/>
                  </a:lnTo>
                  <a:lnTo>
                    <a:pt x="13601" y="58813"/>
                  </a:lnTo>
                  <a:lnTo>
                    <a:pt x="13792" y="58877"/>
                  </a:lnTo>
                  <a:lnTo>
                    <a:pt x="14744" y="59055"/>
                  </a:lnTo>
                  <a:lnTo>
                    <a:pt x="15062" y="59093"/>
                  </a:lnTo>
                  <a:lnTo>
                    <a:pt x="15684" y="59220"/>
                  </a:lnTo>
                  <a:lnTo>
                    <a:pt x="16675" y="59347"/>
                  </a:lnTo>
                  <a:lnTo>
                    <a:pt x="16967" y="59410"/>
                  </a:lnTo>
                  <a:lnTo>
                    <a:pt x="17640" y="59486"/>
                  </a:lnTo>
                  <a:lnTo>
                    <a:pt x="18605" y="59639"/>
                  </a:lnTo>
                  <a:lnTo>
                    <a:pt x="18961" y="59677"/>
                  </a:lnTo>
                  <a:lnTo>
                    <a:pt x="19151" y="59690"/>
                  </a:lnTo>
                  <a:lnTo>
                    <a:pt x="19621" y="59778"/>
                  </a:lnTo>
                  <a:lnTo>
                    <a:pt x="20916" y="59905"/>
                  </a:lnTo>
                  <a:lnTo>
                    <a:pt x="22720" y="60071"/>
                  </a:lnTo>
                  <a:lnTo>
                    <a:pt x="23177" y="60083"/>
                  </a:lnTo>
                  <a:lnTo>
                    <a:pt x="23647" y="60134"/>
                  </a:lnTo>
                  <a:lnTo>
                    <a:pt x="25996" y="60236"/>
                  </a:lnTo>
                  <a:lnTo>
                    <a:pt x="28384" y="60248"/>
                  </a:lnTo>
                  <a:lnTo>
                    <a:pt x="29375" y="60236"/>
                  </a:lnTo>
                  <a:lnTo>
                    <a:pt x="31305" y="60147"/>
                  </a:lnTo>
                  <a:lnTo>
                    <a:pt x="32727" y="60032"/>
                  </a:lnTo>
                  <a:lnTo>
                    <a:pt x="33642" y="59944"/>
                  </a:lnTo>
                  <a:lnTo>
                    <a:pt x="34582" y="59829"/>
                  </a:lnTo>
                  <a:lnTo>
                    <a:pt x="35496" y="59740"/>
                  </a:lnTo>
                  <a:lnTo>
                    <a:pt x="35941" y="59651"/>
                  </a:lnTo>
                  <a:lnTo>
                    <a:pt x="36093" y="59639"/>
                  </a:lnTo>
                  <a:lnTo>
                    <a:pt x="36347" y="59588"/>
                  </a:lnTo>
                  <a:lnTo>
                    <a:pt x="36487" y="59575"/>
                  </a:lnTo>
                  <a:lnTo>
                    <a:pt x="36639" y="59550"/>
                  </a:lnTo>
                  <a:lnTo>
                    <a:pt x="36791" y="59537"/>
                  </a:lnTo>
                  <a:lnTo>
                    <a:pt x="37007" y="59486"/>
                  </a:lnTo>
                  <a:lnTo>
                    <a:pt x="37134" y="59474"/>
                  </a:lnTo>
                  <a:lnTo>
                    <a:pt x="37261" y="59448"/>
                  </a:lnTo>
                  <a:lnTo>
                    <a:pt x="37388" y="59410"/>
                  </a:lnTo>
                  <a:lnTo>
                    <a:pt x="37731" y="59347"/>
                  </a:lnTo>
                  <a:lnTo>
                    <a:pt x="37858" y="59334"/>
                  </a:lnTo>
                  <a:lnTo>
                    <a:pt x="38277" y="59258"/>
                  </a:lnTo>
                  <a:lnTo>
                    <a:pt x="38595" y="59194"/>
                  </a:lnTo>
                  <a:lnTo>
                    <a:pt x="38925" y="59143"/>
                  </a:lnTo>
                  <a:lnTo>
                    <a:pt x="39243" y="59055"/>
                  </a:lnTo>
                  <a:lnTo>
                    <a:pt x="40538" y="58813"/>
                  </a:lnTo>
                  <a:lnTo>
                    <a:pt x="40830" y="58737"/>
                  </a:lnTo>
                  <a:lnTo>
                    <a:pt x="41160" y="58686"/>
                  </a:lnTo>
                  <a:lnTo>
                    <a:pt x="41770" y="58521"/>
                  </a:lnTo>
                  <a:lnTo>
                    <a:pt x="42100" y="58458"/>
                  </a:lnTo>
                  <a:lnTo>
                    <a:pt x="42418" y="58381"/>
                  </a:lnTo>
                  <a:lnTo>
                    <a:pt x="42722" y="58280"/>
                  </a:lnTo>
                  <a:lnTo>
                    <a:pt x="42811" y="61252"/>
                  </a:lnTo>
                  <a:lnTo>
                    <a:pt x="42672" y="61861"/>
                  </a:lnTo>
                  <a:lnTo>
                    <a:pt x="42519" y="62712"/>
                  </a:lnTo>
                  <a:lnTo>
                    <a:pt x="42418" y="63576"/>
                  </a:lnTo>
                  <a:lnTo>
                    <a:pt x="42392" y="64439"/>
                  </a:lnTo>
                  <a:lnTo>
                    <a:pt x="42443" y="65290"/>
                  </a:lnTo>
                  <a:lnTo>
                    <a:pt x="52717" y="81927"/>
                  </a:lnTo>
                  <a:lnTo>
                    <a:pt x="52819" y="82054"/>
                  </a:lnTo>
                  <a:lnTo>
                    <a:pt x="53086" y="82257"/>
                  </a:lnTo>
                  <a:lnTo>
                    <a:pt x="53213" y="82359"/>
                  </a:lnTo>
                  <a:lnTo>
                    <a:pt x="54000" y="82600"/>
                  </a:lnTo>
                  <a:lnTo>
                    <a:pt x="54178" y="82626"/>
                  </a:lnTo>
                  <a:lnTo>
                    <a:pt x="54330" y="82600"/>
                  </a:lnTo>
                  <a:lnTo>
                    <a:pt x="54495" y="82588"/>
                  </a:lnTo>
                  <a:lnTo>
                    <a:pt x="54673" y="82537"/>
                  </a:lnTo>
                  <a:lnTo>
                    <a:pt x="54978" y="82410"/>
                  </a:lnTo>
                  <a:lnTo>
                    <a:pt x="55245" y="82257"/>
                  </a:lnTo>
                  <a:lnTo>
                    <a:pt x="55791" y="81483"/>
                  </a:lnTo>
                  <a:lnTo>
                    <a:pt x="55918" y="81114"/>
                  </a:lnTo>
                  <a:lnTo>
                    <a:pt x="55918" y="80962"/>
                  </a:lnTo>
                  <a:lnTo>
                    <a:pt x="55943" y="80810"/>
                  </a:lnTo>
                  <a:close/>
                </a:path>
                <a:path w="97789" h="135254">
                  <a:moveTo>
                    <a:pt x="97586" y="129819"/>
                  </a:moveTo>
                  <a:lnTo>
                    <a:pt x="97561" y="125653"/>
                  </a:lnTo>
                  <a:lnTo>
                    <a:pt x="92125" y="129095"/>
                  </a:lnTo>
                  <a:lnTo>
                    <a:pt x="91262" y="129628"/>
                  </a:lnTo>
                  <a:lnTo>
                    <a:pt x="84518" y="131483"/>
                  </a:lnTo>
                  <a:lnTo>
                    <a:pt x="83248" y="131318"/>
                  </a:lnTo>
                  <a:lnTo>
                    <a:pt x="72961" y="121399"/>
                  </a:lnTo>
                  <a:lnTo>
                    <a:pt x="72555" y="120573"/>
                  </a:lnTo>
                  <a:lnTo>
                    <a:pt x="72313" y="120002"/>
                  </a:lnTo>
                  <a:lnTo>
                    <a:pt x="72034" y="119443"/>
                  </a:lnTo>
                  <a:lnTo>
                    <a:pt x="71589" y="118249"/>
                  </a:lnTo>
                  <a:lnTo>
                    <a:pt x="71462" y="117957"/>
                  </a:lnTo>
                  <a:lnTo>
                    <a:pt x="71374" y="117652"/>
                  </a:lnTo>
                  <a:lnTo>
                    <a:pt x="71247" y="117360"/>
                  </a:lnTo>
                  <a:lnTo>
                    <a:pt x="70942" y="116433"/>
                  </a:lnTo>
                  <a:lnTo>
                    <a:pt x="70624" y="115531"/>
                  </a:lnTo>
                  <a:lnTo>
                    <a:pt x="70548" y="115214"/>
                  </a:lnTo>
                  <a:lnTo>
                    <a:pt x="70256" y="114300"/>
                  </a:lnTo>
                  <a:lnTo>
                    <a:pt x="69761" y="112433"/>
                  </a:lnTo>
                  <a:lnTo>
                    <a:pt x="69634" y="111823"/>
                  </a:lnTo>
                  <a:lnTo>
                    <a:pt x="69532" y="111493"/>
                  </a:lnTo>
                  <a:lnTo>
                    <a:pt x="69481" y="111302"/>
                  </a:lnTo>
                  <a:lnTo>
                    <a:pt x="69278" y="110312"/>
                  </a:lnTo>
                  <a:lnTo>
                    <a:pt x="69189" y="109740"/>
                  </a:lnTo>
                  <a:lnTo>
                    <a:pt x="68961" y="108585"/>
                  </a:lnTo>
                  <a:lnTo>
                    <a:pt x="68719" y="106895"/>
                  </a:lnTo>
                  <a:lnTo>
                    <a:pt x="68668" y="106438"/>
                  </a:lnTo>
                  <a:lnTo>
                    <a:pt x="68668" y="106248"/>
                  </a:lnTo>
                  <a:lnTo>
                    <a:pt x="68618" y="106070"/>
                  </a:lnTo>
                  <a:lnTo>
                    <a:pt x="68414" y="103797"/>
                  </a:lnTo>
                  <a:lnTo>
                    <a:pt x="68414" y="103543"/>
                  </a:lnTo>
                  <a:lnTo>
                    <a:pt x="68364" y="103085"/>
                  </a:lnTo>
                  <a:lnTo>
                    <a:pt x="97434" y="86080"/>
                  </a:lnTo>
                  <a:lnTo>
                    <a:pt x="97409" y="82016"/>
                  </a:lnTo>
                  <a:lnTo>
                    <a:pt x="66281" y="100215"/>
                  </a:lnTo>
                  <a:lnTo>
                    <a:pt x="44272" y="96291"/>
                  </a:lnTo>
                  <a:lnTo>
                    <a:pt x="61963" y="85940"/>
                  </a:lnTo>
                  <a:lnTo>
                    <a:pt x="97358" y="65239"/>
                  </a:lnTo>
                  <a:lnTo>
                    <a:pt x="97332" y="61175"/>
                  </a:lnTo>
                  <a:lnTo>
                    <a:pt x="60185" y="82905"/>
                  </a:lnTo>
                  <a:lnTo>
                    <a:pt x="38696" y="95491"/>
                  </a:lnTo>
                  <a:lnTo>
                    <a:pt x="38455" y="95592"/>
                  </a:lnTo>
                  <a:lnTo>
                    <a:pt x="38303" y="95669"/>
                  </a:lnTo>
                  <a:lnTo>
                    <a:pt x="38061" y="95859"/>
                  </a:lnTo>
                  <a:lnTo>
                    <a:pt x="37934" y="95986"/>
                  </a:lnTo>
                  <a:lnTo>
                    <a:pt x="37833" y="96126"/>
                  </a:lnTo>
                  <a:lnTo>
                    <a:pt x="37680" y="96316"/>
                  </a:lnTo>
                  <a:lnTo>
                    <a:pt x="37553" y="96723"/>
                  </a:lnTo>
                  <a:lnTo>
                    <a:pt x="37528" y="96875"/>
                  </a:lnTo>
                  <a:lnTo>
                    <a:pt x="37515" y="97040"/>
                  </a:lnTo>
                  <a:lnTo>
                    <a:pt x="37515" y="97536"/>
                  </a:lnTo>
                  <a:lnTo>
                    <a:pt x="38912" y="98933"/>
                  </a:lnTo>
                  <a:lnTo>
                    <a:pt x="39039" y="98958"/>
                  </a:lnTo>
                  <a:lnTo>
                    <a:pt x="64871" y="103543"/>
                  </a:lnTo>
                  <a:lnTo>
                    <a:pt x="64897" y="103733"/>
                  </a:lnTo>
                  <a:lnTo>
                    <a:pt x="64897" y="104038"/>
                  </a:lnTo>
                  <a:lnTo>
                    <a:pt x="65024" y="105486"/>
                  </a:lnTo>
                  <a:lnTo>
                    <a:pt x="65036" y="105778"/>
                  </a:lnTo>
                  <a:lnTo>
                    <a:pt x="65087" y="106070"/>
                  </a:lnTo>
                  <a:lnTo>
                    <a:pt x="65138" y="106667"/>
                  </a:lnTo>
                  <a:lnTo>
                    <a:pt x="65214" y="107365"/>
                  </a:lnTo>
                  <a:lnTo>
                    <a:pt x="65239" y="107556"/>
                  </a:lnTo>
                  <a:lnTo>
                    <a:pt x="65570" y="109740"/>
                  </a:lnTo>
                  <a:lnTo>
                    <a:pt x="65786" y="110680"/>
                  </a:lnTo>
                  <a:lnTo>
                    <a:pt x="65925" y="111480"/>
                  </a:lnTo>
                  <a:lnTo>
                    <a:pt x="66103" y="112255"/>
                  </a:lnTo>
                  <a:lnTo>
                    <a:pt x="66179" y="112623"/>
                  </a:lnTo>
                  <a:lnTo>
                    <a:pt x="66332" y="113284"/>
                  </a:lnTo>
                  <a:lnTo>
                    <a:pt x="66433" y="113614"/>
                  </a:lnTo>
                  <a:lnTo>
                    <a:pt x="66611" y="114287"/>
                  </a:lnTo>
                  <a:lnTo>
                    <a:pt x="66675" y="114604"/>
                  </a:lnTo>
                  <a:lnTo>
                    <a:pt x="67081" y="115925"/>
                  </a:lnTo>
                  <a:lnTo>
                    <a:pt x="67576" y="117576"/>
                  </a:lnTo>
                  <a:lnTo>
                    <a:pt x="67818" y="118211"/>
                  </a:lnTo>
                  <a:lnTo>
                    <a:pt x="68287" y="119507"/>
                  </a:lnTo>
                  <a:lnTo>
                    <a:pt x="68783" y="120789"/>
                  </a:lnTo>
                  <a:lnTo>
                    <a:pt x="68935" y="121094"/>
                  </a:lnTo>
                  <a:lnTo>
                    <a:pt x="69062" y="121424"/>
                  </a:lnTo>
                  <a:lnTo>
                    <a:pt x="69215" y="121716"/>
                  </a:lnTo>
                  <a:lnTo>
                    <a:pt x="69329" y="122047"/>
                  </a:lnTo>
                  <a:lnTo>
                    <a:pt x="69875" y="123151"/>
                  </a:lnTo>
                  <a:lnTo>
                    <a:pt x="70675" y="124663"/>
                  </a:lnTo>
                  <a:lnTo>
                    <a:pt x="85255" y="135013"/>
                  </a:lnTo>
                  <a:lnTo>
                    <a:pt x="87122" y="134848"/>
                  </a:lnTo>
                  <a:lnTo>
                    <a:pt x="94183" y="131965"/>
                  </a:lnTo>
                  <a:lnTo>
                    <a:pt x="97586" y="1298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450082" y="6510553"/>
              <a:ext cx="36195" cy="34925"/>
            </a:xfrm>
            <a:custGeom>
              <a:avLst/>
              <a:gdLst/>
              <a:ahLst/>
              <a:cxnLst/>
              <a:rect l="l" t="t" r="r" b="b"/>
              <a:pathLst>
                <a:path w="36195" h="34925">
                  <a:moveTo>
                    <a:pt x="35661" y="26797"/>
                  </a:moveTo>
                  <a:lnTo>
                    <a:pt x="35610" y="26479"/>
                  </a:lnTo>
                  <a:lnTo>
                    <a:pt x="35560" y="26314"/>
                  </a:lnTo>
                  <a:lnTo>
                    <a:pt x="35445" y="26022"/>
                  </a:lnTo>
                  <a:lnTo>
                    <a:pt x="35217" y="25552"/>
                  </a:lnTo>
                  <a:lnTo>
                    <a:pt x="35039" y="25171"/>
                  </a:lnTo>
                  <a:lnTo>
                    <a:pt x="34798" y="24599"/>
                  </a:lnTo>
                  <a:lnTo>
                    <a:pt x="34518" y="24041"/>
                  </a:lnTo>
                  <a:lnTo>
                    <a:pt x="34074" y="22847"/>
                  </a:lnTo>
                  <a:lnTo>
                    <a:pt x="33947" y="22555"/>
                  </a:lnTo>
                  <a:lnTo>
                    <a:pt x="33820" y="22174"/>
                  </a:lnTo>
                  <a:lnTo>
                    <a:pt x="33731" y="21958"/>
                  </a:lnTo>
                  <a:lnTo>
                    <a:pt x="33108" y="20129"/>
                  </a:lnTo>
                  <a:lnTo>
                    <a:pt x="33032" y="19812"/>
                  </a:lnTo>
                  <a:lnTo>
                    <a:pt x="32727" y="18884"/>
                  </a:lnTo>
                  <a:lnTo>
                    <a:pt x="32283" y="17195"/>
                  </a:lnTo>
                  <a:lnTo>
                    <a:pt x="32105" y="16446"/>
                  </a:lnTo>
                  <a:lnTo>
                    <a:pt x="32092" y="16319"/>
                  </a:lnTo>
                  <a:lnTo>
                    <a:pt x="32042" y="16103"/>
                  </a:lnTo>
                  <a:lnTo>
                    <a:pt x="31965" y="15836"/>
                  </a:lnTo>
                  <a:lnTo>
                    <a:pt x="31800" y="15481"/>
                  </a:lnTo>
                  <a:lnTo>
                    <a:pt x="30378" y="14681"/>
                  </a:lnTo>
                  <a:lnTo>
                    <a:pt x="30226" y="14681"/>
                  </a:lnTo>
                  <a:lnTo>
                    <a:pt x="29286" y="15011"/>
                  </a:lnTo>
                  <a:lnTo>
                    <a:pt x="29159" y="15087"/>
                  </a:lnTo>
                  <a:lnTo>
                    <a:pt x="28917" y="15303"/>
                  </a:lnTo>
                  <a:lnTo>
                    <a:pt x="28714" y="15582"/>
                  </a:lnTo>
                  <a:lnTo>
                    <a:pt x="28663" y="15735"/>
                  </a:lnTo>
                  <a:lnTo>
                    <a:pt x="28587" y="15900"/>
                  </a:lnTo>
                  <a:lnTo>
                    <a:pt x="28549" y="16078"/>
                  </a:lnTo>
                  <a:lnTo>
                    <a:pt x="28524" y="16256"/>
                  </a:lnTo>
                  <a:lnTo>
                    <a:pt x="28524" y="16459"/>
                  </a:lnTo>
                  <a:lnTo>
                    <a:pt x="28575" y="16865"/>
                  </a:lnTo>
                  <a:lnTo>
                    <a:pt x="28613" y="17132"/>
                  </a:lnTo>
                  <a:lnTo>
                    <a:pt x="28816" y="17881"/>
                  </a:lnTo>
                  <a:lnTo>
                    <a:pt x="29095" y="18884"/>
                  </a:lnTo>
                  <a:lnTo>
                    <a:pt x="29159" y="19202"/>
                  </a:lnTo>
                  <a:lnTo>
                    <a:pt x="30086" y="22250"/>
                  </a:lnTo>
                  <a:lnTo>
                    <a:pt x="31267" y="25387"/>
                  </a:lnTo>
                  <a:lnTo>
                    <a:pt x="31419" y="25692"/>
                  </a:lnTo>
                  <a:lnTo>
                    <a:pt x="31546" y="26022"/>
                  </a:lnTo>
                  <a:lnTo>
                    <a:pt x="31610" y="26162"/>
                  </a:lnTo>
                  <a:lnTo>
                    <a:pt x="27597" y="28740"/>
                  </a:lnTo>
                  <a:lnTo>
                    <a:pt x="27381" y="28867"/>
                  </a:lnTo>
                  <a:lnTo>
                    <a:pt x="27203" y="28968"/>
                  </a:lnTo>
                  <a:lnTo>
                    <a:pt x="26987" y="29070"/>
                  </a:lnTo>
                  <a:lnTo>
                    <a:pt x="26631" y="29298"/>
                  </a:lnTo>
                  <a:lnTo>
                    <a:pt x="26479" y="29362"/>
                  </a:lnTo>
                  <a:lnTo>
                    <a:pt x="26136" y="29552"/>
                  </a:lnTo>
                  <a:lnTo>
                    <a:pt x="25895" y="29692"/>
                  </a:lnTo>
                  <a:lnTo>
                    <a:pt x="25400" y="29921"/>
                  </a:lnTo>
                  <a:lnTo>
                    <a:pt x="25171" y="30010"/>
                  </a:lnTo>
                  <a:lnTo>
                    <a:pt x="24701" y="30213"/>
                  </a:lnTo>
                  <a:lnTo>
                    <a:pt x="24447" y="30289"/>
                  </a:lnTo>
                  <a:lnTo>
                    <a:pt x="24206" y="30391"/>
                  </a:lnTo>
                  <a:lnTo>
                    <a:pt x="23761" y="30543"/>
                  </a:lnTo>
                  <a:lnTo>
                    <a:pt x="23507" y="30619"/>
                  </a:lnTo>
                  <a:lnTo>
                    <a:pt x="22339" y="30949"/>
                  </a:lnTo>
                  <a:lnTo>
                    <a:pt x="21247" y="31115"/>
                  </a:lnTo>
                  <a:lnTo>
                    <a:pt x="20205" y="31178"/>
                  </a:lnTo>
                  <a:lnTo>
                    <a:pt x="19189" y="31115"/>
                  </a:lnTo>
                  <a:lnTo>
                    <a:pt x="3543" y="2501"/>
                  </a:lnTo>
                  <a:lnTo>
                    <a:pt x="3517" y="1778"/>
                  </a:lnTo>
                  <a:lnTo>
                    <a:pt x="3492" y="1549"/>
                  </a:lnTo>
                  <a:lnTo>
                    <a:pt x="3467" y="1384"/>
                  </a:lnTo>
                  <a:lnTo>
                    <a:pt x="3365" y="990"/>
                  </a:lnTo>
                  <a:lnTo>
                    <a:pt x="3263" y="863"/>
                  </a:lnTo>
                  <a:lnTo>
                    <a:pt x="3175" y="698"/>
                  </a:lnTo>
                  <a:lnTo>
                    <a:pt x="2971" y="457"/>
                  </a:lnTo>
                  <a:lnTo>
                    <a:pt x="2819" y="368"/>
                  </a:lnTo>
                  <a:lnTo>
                    <a:pt x="2692" y="266"/>
                  </a:lnTo>
                  <a:lnTo>
                    <a:pt x="2552" y="190"/>
                  </a:lnTo>
                  <a:lnTo>
                    <a:pt x="2400" y="127"/>
                  </a:lnTo>
                  <a:lnTo>
                    <a:pt x="2222" y="88"/>
                  </a:lnTo>
                  <a:lnTo>
                    <a:pt x="2082" y="50"/>
                  </a:lnTo>
                  <a:lnTo>
                    <a:pt x="1905" y="25"/>
                  </a:lnTo>
                  <a:lnTo>
                    <a:pt x="1625" y="0"/>
                  </a:lnTo>
                  <a:lnTo>
                    <a:pt x="1435" y="25"/>
                  </a:lnTo>
                  <a:lnTo>
                    <a:pt x="1079" y="101"/>
                  </a:lnTo>
                  <a:lnTo>
                    <a:pt x="939" y="190"/>
                  </a:lnTo>
                  <a:lnTo>
                    <a:pt x="787" y="266"/>
                  </a:lnTo>
                  <a:lnTo>
                    <a:pt x="0" y="1549"/>
                  </a:lnTo>
                  <a:lnTo>
                    <a:pt x="0" y="1778"/>
                  </a:lnTo>
                  <a:lnTo>
                    <a:pt x="0" y="2133"/>
                  </a:lnTo>
                  <a:lnTo>
                    <a:pt x="38" y="2286"/>
                  </a:lnTo>
                  <a:lnTo>
                    <a:pt x="63" y="2628"/>
                  </a:lnTo>
                  <a:lnTo>
                    <a:pt x="190" y="5283"/>
                  </a:lnTo>
                  <a:lnTo>
                    <a:pt x="20205" y="34696"/>
                  </a:lnTo>
                  <a:lnTo>
                    <a:pt x="21628" y="34620"/>
                  </a:lnTo>
                  <a:lnTo>
                    <a:pt x="23088" y="34378"/>
                  </a:lnTo>
                  <a:lnTo>
                    <a:pt x="24536" y="33985"/>
                  </a:lnTo>
                  <a:lnTo>
                    <a:pt x="24777" y="33921"/>
                  </a:lnTo>
                  <a:lnTo>
                    <a:pt x="25146" y="33820"/>
                  </a:lnTo>
                  <a:lnTo>
                    <a:pt x="25412" y="33705"/>
                  </a:lnTo>
                  <a:lnTo>
                    <a:pt x="25984" y="33502"/>
                  </a:lnTo>
                  <a:lnTo>
                    <a:pt x="26860" y="33134"/>
                  </a:lnTo>
                  <a:lnTo>
                    <a:pt x="27457" y="32842"/>
                  </a:lnTo>
                  <a:lnTo>
                    <a:pt x="27724" y="32689"/>
                  </a:lnTo>
                  <a:lnTo>
                    <a:pt x="28194" y="32473"/>
                  </a:lnTo>
                  <a:lnTo>
                    <a:pt x="28346" y="32372"/>
                  </a:lnTo>
                  <a:lnTo>
                    <a:pt x="28968" y="32042"/>
                  </a:lnTo>
                  <a:lnTo>
                    <a:pt x="29121" y="31940"/>
                  </a:lnTo>
                  <a:lnTo>
                    <a:pt x="29260" y="31813"/>
                  </a:lnTo>
                  <a:lnTo>
                    <a:pt x="29438" y="31711"/>
                  </a:lnTo>
                  <a:lnTo>
                    <a:pt x="34645" y="28422"/>
                  </a:lnTo>
                  <a:lnTo>
                    <a:pt x="34823" y="28346"/>
                  </a:lnTo>
                  <a:lnTo>
                    <a:pt x="35064" y="28143"/>
                  </a:lnTo>
                  <a:lnTo>
                    <a:pt x="35191" y="28028"/>
                  </a:lnTo>
                  <a:lnTo>
                    <a:pt x="35318" y="27889"/>
                  </a:lnTo>
                  <a:lnTo>
                    <a:pt x="35420" y="27749"/>
                  </a:lnTo>
                  <a:lnTo>
                    <a:pt x="35458" y="27609"/>
                  </a:lnTo>
                  <a:lnTo>
                    <a:pt x="35610" y="27292"/>
                  </a:lnTo>
                  <a:lnTo>
                    <a:pt x="35661" y="26974"/>
                  </a:lnTo>
                  <a:lnTo>
                    <a:pt x="35661" y="267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124047" y="6193180"/>
              <a:ext cx="386715" cy="450850"/>
            </a:xfrm>
            <a:custGeom>
              <a:avLst/>
              <a:gdLst/>
              <a:ahLst/>
              <a:cxnLst/>
              <a:rect l="l" t="t" r="r" b="b"/>
              <a:pathLst>
                <a:path w="386714" h="450850">
                  <a:moveTo>
                    <a:pt x="386359" y="434898"/>
                  </a:moveTo>
                  <a:lnTo>
                    <a:pt x="384863" y="442553"/>
                  </a:lnTo>
                  <a:lnTo>
                    <a:pt x="380714" y="447968"/>
                  </a:lnTo>
                  <a:lnTo>
                    <a:pt x="374536" y="450652"/>
                  </a:lnTo>
                  <a:lnTo>
                    <a:pt x="366953" y="450113"/>
                  </a:lnTo>
                  <a:lnTo>
                    <a:pt x="30251" y="353593"/>
                  </a:lnTo>
                  <a:lnTo>
                    <a:pt x="0" y="16903"/>
                  </a:lnTo>
                  <a:lnTo>
                    <a:pt x="1098" y="9010"/>
                  </a:lnTo>
                  <a:lnTo>
                    <a:pt x="4713" y="3198"/>
                  </a:lnTo>
                  <a:lnTo>
                    <a:pt x="10292" y="14"/>
                  </a:lnTo>
                  <a:lnTo>
                    <a:pt x="17284" y="0"/>
                  </a:lnTo>
                  <a:lnTo>
                    <a:pt x="365099" y="81394"/>
                  </a:lnTo>
                  <a:lnTo>
                    <a:pt x="386359" y="4348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188182" y="6468986"/>
              <a:ext cx="236220" cy="151765"/>
            </a:xfrm>
            <a:custGeom>
              <a:avLst/>
              <a:gdLst/>
              <a:ahLst/>
              <a:cxnLst/>
              <a:rect l="l" t="t" r="r" b="b"/>
              <a:pathLst>
                <a:path w="236220" h="151765">
                  <a:moveTo>
                    <a:pt x="9779" y="0"/>
                  </a:moveTo>
                  <a:lnTo>
                    <a:pt x="4076" y="2463"/>
                  </a:lnTo>
                  <a:lnTo>
                    <a:pt x="0" y="9779"/>
                  </a:lnTo>
                  <a:lnTo>
                    <a:pt x="0" y="17957"/>
                  </a:lnTo>
                  <a:lnTo>
                    <a:pt x="2438" y="86512"/>
                  </a:lnTo>
                  <a:lnTo>
                    <a:pt x="7353" y="87337"/>
                  </a:lnTo>
                  <a:lnTo>
                    <a:pt x="4889" y="18770"/>
                  </a:lnTo>
                  <a:lnTo>
                    <a:pt x="4889" y="13055"/>
                  </a:lnTo>
                  <a:lnTo>
                    <a:pt x="6527" y="4902"/>
                  </a:lnTo>
                  <a:lnTo>
                    <a:pt x="9779" y="0"/>
                  </a:lnTo>
                  <a:close/>
                </a:path>
                <a:path w="236220" h="151765">
                  <a:moveTo>
                    <a:pt x="120624" y="29552"/>
                  </a:moveTo>
                  <a:lnTo>
                    <a:pt x="114452" y="32067"/>
                  </a:lnTo>
                  <a:lnTo>
                    <a:pt x="110032" y="39636"/>
                  </a:lnTo>
                  <a:lnTo>
                    <a:pt x="110032" y="48018"/>
                  </a:lnTo>
                  <a:lnTo>
                    <a:pt x="112674" y="118567"/>
                  </a:lnTo>
                  <a:lnTo>
                    <a:pt x="117995" y="119418"/>
                  </a:lnTo>
                  <a:lnTo>
                    <a:pt x="115341" y="48869"/>
                  </a:lnTo>
                  <a:lnTo>
                    <a:pt x="115341" y="42989"/>
                  </a:lnTo>
                  <a:lnTo>
                    <a:pt x="117106" y="34582"/>
                  </a:lnTo>
                  <a:lnTo>
                    <a:pt x="120624" y="29552"/>
                  </a:lnTo>
                  <a:close/>
                </a:path>
                <a:path w="236220" h="151765">
                  <a:moveTo>
                    <a:pt x="236093" y="55283"/>
                  </a:moveTo>
                  <a:lnTo>
                    <a:pt x="229171" y="56121"/>
                  </a:lnTo>
                  <a:lnTo>
                    <a:pt x="224713" y="64312"/>
                  </a:lnTo>
                  <a:lnTo>
                    <a:pt x="224713" y="72707"/>
                  </a:lnTo>
                  <a:lnTo>
                    <a:pt x="225907" y="150380"/>
                  </a:lnTo>
                  <a:lnTo>
                    <a:pt x="231216" y="151206"/>
                  </a:lnTo>
                  <a:lnTo>
                    <a:pt x="230047" y="67665"/>
                  </a:lnTo>
                  <a:lnTo>
                    <a:pt x="232575" y="60325"/>
                  </a:lnTo>
                  <a:lnTo>
                    <a:pt x="236093" y="55283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236607" y="6486931"/>
              <a:ext cx="231140" cy="147955"/>
            </a:xfrm>
            <a:custGeom>
              <a:avLst/>
              <a:gdLst/>
              <a:ahLst/>
              <a:cxnLst/>
              <a:rect l="l" t="t" r="r" b="b"/>
              <a:pathLst>
                <a:path w="231139" h="147954">
                  <a:moveTo>
                    <a:pt x="8356" y="84048"/>
                  </a:moveTo>
                  <a:lnTo>
                    <a:pt x="6007" y="4279"/>
                  </a:lnTo>
                  <a:lnTo>
                    <a:pt x="4241" y="3708"/>
                  </a:lnTo>
                  <a:lnTo>
                    <a:pt x="1739" y="1765"/>
                  </a:lnTo>
                  <a:lnTo>
                    <a:pt x="0" y="0"/>
                  </a:lnTo>
                  <a:lnTo>
                    <a:pt x="2336" y="82092"/>
                  </a:lnTo>
                  <a:lnTo>
                    <a:pt x="8356" y="84048"/>
                  </a:lnTo>
                  <a:close/>
                </a:path>
                <a:path w="231139" h="147954">
                  <a:moveTo>
                    <a:pt x="118719" y="115925"/>
                  </a:moveTo>
                  <a:lnTo>
                    <a:pt x="116255" y="32651"/>
                  </a:lnTo>
                  <a:lnTo>
                    <a:pt x="114427" y="32042"/>
                  </a:lnTo>
                  <a:lnTo>
                    <a:pt x="111823" y="30022"/>
                  </a:lnTo>
                  <a:lnTo>
                    <a:pt x="109982" y="28181"/>
                  </a:lnTo>
                  <a:lnTo>
                    <a:pt x="112433" y="113880"/>
                  </a:lnTo>
                  <a:lnTo>
                    <a:pt x="118719" y="115925"/>
                  </a:lnTo>
                  <a:close/>
                </a:path>
                <a:path w="231139" h="147954">
                  <a:moveTo>
                    <a:pt x="230530" y="147434"/>
                  </a:moveTo>
                  <a:lnTo>
                    <a:pt x="229590" y="58572"/>
                  </a:lnTo>
                  <a:lnTo>
                    <a:pt x="227609" y="57912"/>
                  </a:lnTo>
                  <a:lnTo>
                    <a:pt x="224828" y="55727"/>
                  </a:lnTo>
                  <a:lnTo>
                    <a:pt x="222846" y="53746"/>
                  </a:lnTo>
                  <a:lnTo>
                    <a:pt x="223812" y="145249"/>
                  </a:lnTo>
                  <a:lnTo>
                    <a:pt x="230530" y="147434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123692" y="6193180"/>
              <a:ext cx="384175" cy="452755"/>
            </a:xfrm>
            <a:custGeom>
              <a:avLst/>
              <a:gdLst/>
              <a:ahLst/>
              <a:cxnLst/>
              <a:rect l="l" t="t" r="r" b="b"/>
              <a:pathLst>
                <a:path w="384175" h="452754">
                  <a:moveTo>
                    <a:pt x="10769" y="0"/>
                  </a:moveTo>
                  <a:lnTo>
                    <a:pt x="4318" y="1650"/>
                  </a:lnTo>
                  <a:lnTo>
                    <a:pt x="0" y="8102"/>
                  </a:lnTo>
                  <a:lnTo>
                    <a:pt x="12306" y="328688"/>
                  </a:lnTo>
                  <a:lnTo>
                    <a:pt x="374484" y="452158"/>
                  </a:lnTo>
                  <a:lnTo>
                    <a:pt x="380657" y="449757"/>
                  </a:lnTo>
                  <a:lnTo>
                    <a:pt x="384035" y="444576"/>
                  </a:lnTo>
                  <a:lnTo>
                    <a:pt x="381304" y="445350"/>
                  </a:lnTo>
                  <a:lnTo>
                    <a:pt x="378256" y="445414"/>
                  </a:lnTo>
                  <a:lnTo>
                    <a:pt x="38252" y="347980"/>
                  </a:lnTo>
                  <a:lnTo>
                    <a:pt x="7797" y="6781"/>
                  </a:lnTo>
                  <a:lnTo>
                    <a:pt x="8864" y="2946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123692" y="6193180"/>
              <a:ext cx="384175" cy="452755"/>
            </a:xfrm>
            <a:custGeom>
              <a:avLst/>
              <a:gdLst/>
              <a:ahLst/>
              <a:cxnLst/>
              <a:rect l="l" t="t" r="r" b="b"/>
              <a:pathLst>
                <a:path w="384175" h="452754">
                  <a:moveTo>
                    <a:pt x="374954" y="444474"/>
                  </a:moveTo>
                  <a:lnTo>
                    <a:pt x="38252" y="347980"/>
                  </a:lnTo>
                  <a:lnTo>
                    <a:pt x="7962" y="11277"/>
                  </a:lnTo>
                  <a:lnTo>
                    <a:pt x="7797" y="6781"/>
                  </a:lnTo>
                  <a:lnTo>
                    <a:pt x="8864" y="2946"/>
                  </a:lnTo>
                  <a:lnTo>
                    <a:pt x="10769" y="0"/>
                  </a:lnTo>
                  <a:lnTo>
                    <a:pt x="4318" y="1650"/>
                  </a:lnTo>
                  <a:lnTo>
                    <a:pt x="0" y="8102"/>
                  </a:lnTo>
                  <a:lnTo>
                    <a:pt x="355" y="16903"/>
                  </a:lnTo>
                  <a:lnTo>
                    <a:pt x="12306" y="328688"/>
                  </a:lnTo>
                  <a:lnTo>
                    <a:pt x="367309" y="450113"/>
                  </a:lnTo>
                  <a:lnTo>
                    <a:pt x="374484" y="452158"/>
                  </a:lnTo>
                  <a:lnTo>
                    <a:pt x="380657" y="449757"/>
                  </a:lnTo>
                  <a:lnTo>
                    <a:pt x="384035" y="444576"/>
                  </a:lnTo>
                  <a:lnTo>
                    <a:pt x="381304" y="445350"/>
                  </a:lnTo>
                  <a:lnTo>
                    <a:pt x="378256" y="445414"/>
                  </a:lnTo>
                  <a:lnTo>
                    <a:pt x="374954" y="44447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7" name="object 217"/>
          <p:cNvSpPr txBox="1"/>
          <p:nvPr/>
        </p:nvSpPr>
        <p:spPr>
          <a:xfrm>
            <a:off x="5761993" y="500784"/>
            <a:ext cx="16389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solidFill>
                  <a:srgbClr val="171514"/>
                </a:solidFill>
                <a:latin typeface="Arial"/>
                <a:cs typeface="Arial"/>
              </a:rPr>
              <a:t>Cajas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metálicas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8966200" y="9469172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7957823" y="484274"/>
            <a:ext cx="39928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reforzada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fibra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vidrio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versión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poliéster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800" b="1" spc="-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4X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metálica</a:t>
            </a:r>
            <a:endParaRPr sz="800" dirty="0">
              <a:latin typeface="Arial"/>
              <a:cs typeface="Arial"/>
            </a:endParaRPr>
          </a:p>
          <a:p>
            <a:pPr marL="12700">
              <a:spcBef>
                <a:spcPts val="480"/>
              </a:spcBef>
            </a:pP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metálicas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externas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7957820" y="3724056"/>
            <a:ext cx="138303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metálica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5761990" y="4200840"/>
            <a:ext cx="13169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Tipos</a:t>
            </a:r>
            <a:r>
              <a:rPr sz="11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12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7957823" y="4188140"/>
            <a:ext cx="4250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950" b="1" spc="3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 smtClean="0">
                <a:solidFill>
                  <a:srgbClr val="171514"/>
                </a:solidFill>
                <a:latin typeface="Arial"/>
                <a:cs typeface="Arial"/>
              </a:rPr>
              <a:t>12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suciedad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goteo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intención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sz="950" spc="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8087601" y="7773946"/>
            <a:ext cx="1130935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81915">
              <a:spcBef>
                <a:spcPts val="625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23" name="object 223"/>
          <p:cNvSpPr txBox="1"/>
          <p:nvPr/>
        </p:nvSpPr>
        <p:spPr>
          <a:xfrm rot="720000">
            <a:off x="8437367" y="6055702"/>
            <a:ext cx="68170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31607" y="1789582"/>
            <a:ext cx="1082040" cy="2860040"/>
            <a:chOff x="2977007" y="1789582"/>
            <a:chExt cx="1082040" cy="2860040"/>
          </a:xfrm>
        </p:grpSpPr>
        <p:sp>
          <p:nvSpPr>
            <p:cNvPr id="3" name="object 3"/>
            <p:cNvSpPr/>
            <p:nvPr/>
          </p:nvSpPr>
          <p:spPr>
            <a:xfrm>
              <a:off x="3217532" y="2332202"/>
              <a:ext cx="334010" cy="299085"/>
            </a:xfrm>
            <a:custGeom>
              <a:avLst/>
              <a:gdLst/>
              <a:ahLst/>
              <a:cxnLst/>
              <a:rect l="l" t="t" r="r" b="b"/>
              <a:pathLst>
                <a:path w="334010" h="299085">
                  <a:moveTo>
                    <a:pt x="333705" y="298500"/>
                  </a:moveTo>
                  <a:lnTo>
                    <a:pt x="1587" y="298500"/>
                  </a:lnTo>
                  <a:lnTo>
                    <a:pt x="0" y="7188"/>
                  </a:lnTo>
                  <a:lnTo>
                    <a:pt x="333705" y="0"/>
                  </a:lnTo>
                  <a:lnTo>
                    <a:pt x="333705" y="2985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7007" y="1789582"/>
              <a:ext cx="1082040" cy="2860040"/>
            </a:xfrm>
            <a:custGeom>
              <a:avLst/>
              <a:gdLst/>
              <a:ahLst/>
              <a:cxnLst/>
              <a:rect l="l" t="t" r="r" b="b"/>
              <a:pathLst>
                <a:path w="1082039" h="2860040">
                  <a:moveTo>
                    <a:pt x="955967" y="0"/>
                  </a:moveTo>
                  <a:lnTo>
                    <a:pt x="907935" y="1612"/>
                  </a:lnTo>
                  <a:lnTo>
                    <a:pt x="153276" y="54432"/>
                  </a:lnTo>
                  <a:lnTo>
                    <a:pt x="108574" y="64834"/>
                  </a:lnTo>
                  <a:lnTo>
                    <a:pt x="72818" y="83173"/>
                  </a:lnTo>
                  <a:lnTo>
                    <a:pt x="45255" y="110179"/>
                  </a:lnTo>
                  <a:lnTo>
                    <a:pt x="25130" y="146585"/>
                  </a:lnTo>
                  <a:lnTo>
                    <a:pt x="11689" y="193120"/>
                  </a:lnTo>
                  <a:lnTo>
                    <a:pt x="4177" y="250517"/>
                  </a:lnTo>
                  <a:lnTo>
                    <a:pt x="1841" y="319506"/>
                  </a:lnTo>
                  <a:lnTo>
                    <a:pt x="0" y="2481389"/>
                  </a:lnTo>
                  <a:lnTo>
                    <a:pt x="3914" y="2525335"/>
                  </a:lnTo>
                  <a:lnTo>
                    <a:pt x="10490" y="2572520"/>
                  </a:lnTo>
                  <a:lnTo>
                    <a:pt x="21474" y="2619833"/>
                  </a:lnTo>
                  <a:lnTo>
                    <a:pt x="38617" y="2664165"/>
                  </a:lnTo>
                  <a:lnTo>
                    <a:pt x="63668" y="2702405"/>
                  </a:lnTo>
                  <a:lnTo>
                    <a:pt x="98375" y="2731441"/>
                  </a:lnTo>
                  <a:lnTo>
                    <a:pt x="144487" y="2748165"/>
                  </a:lnTo>
                  <a:lnTo>
                    <a:pt x="874382" y="2855607"/>
                  </a:lnTo>
                  <a:lnTo>
                    <a:pt x="918825" y="2859572"/>
                  </a:lnTo>
                  <a:lnTo>
                    <a:pt x="933386" y="2859874"/>
                  </a:lnTo>
                  <a:lnTo>
                    <a:pt x="933653" y="2859303"/>
                  </a:lnTo>
                  <a:lnTo>
                    <a:pt x="971794" y="2850641"/>
                  </a:lnTo>
                  <a:lnTo>
                    <a:pt x="1029800" y="2809140"/>
                  </a:lnTo>
                  <a:lnTo>
                    <a:pt x="1050054" y="2775783"/>
                  </a:lnTo>
                  <a:lnTo>
                    <a:pt x="1064735" y="2733677"/>
                  </a:lnTo>
                  <a:lnTo>
                    <a:pt x="1074036" y="2682563"/>
                  </a:lnTo>
                  <a:lnTo>
                    <a:pt x="1078153" y="2622181"/>
                  </a:lnTo>
                  <a:lnTo>
                    <a:pt x="1081849" y="284314"/>
                  </a:lnTo>
                  <a:lnTo>
                    <a:pt x="1079733" y="212906"/>
                  </a:lnTo>
                  <a:lnTo>
                    <a:pt x="1073081" y="153569"/>
                  </a:lnTo>
                  <a:lnTo>
                    <a:pt x="1061443" y="105220"/>
                  </a:lnTo>
                  <a:lnTo>
                    <a:pt x="1044365" y="66772"/>
                  </a:lnTo>
                  <a:lnTo>
                    <a:pt x="992079" y="15247"/>
                  </a:lnTo>
                  <a:lnTo>
                    <a:pt x="955967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5066" y="1947916"/>
            <a:ext cx="120408" cy="889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9158" y="4323765"/>
            <a:ext cx="96316" cy="12505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972326" y="2411729"/>
            <a:ext cx="62865" cy="189230"/>
            <a:chOff x="2917723" y="2411729"/>
            <a:chExt cx="62865" cy="189230"/>
          </a:xfrm>
        </p:grpSpPr>
        <p:sp>
          <p:nvSpPr>
            <p:cNvPr id="8" name="object 8"/>
            <p:cNvSpPr/>
            <p:nvPr/>
          </p:nvSpPr>
          <p:spPr>
            <a:xfrm>
              <a:off x="2917723" y="2411971"/>
              <a:ext cx="19685" cy="189230"/>
            </a:xfrm>
            <a:custGeom>
              <a:avLst/>
              <a:gdLst/>
              <a:ahLst/>
              <a:cxnLst/>
              <a:rect l="l" t="t" r="r" b="b"/>
              <a:pathLst>
                <a:path w="19685" h="189230">
                  <a:moveTo>
                    <a:pt x="19456" y="0"/>
                  </a:moveTo>
                  <a:lnTo>
                    <a:pt x="0" y="0"/>
                  </a:lnTo>
                  <a:lnTo>
                    <a:pt x="0" y="188963"/>
                  </a:lnTo>
                  <a:lnTo>
                    <a:pt x="19456" y="188963"/>
                  </a:lnTo>
                  <a:lnTo>
                    <a:pt x="19456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37167" y="2411729"/>
              <a:ext cx="43180" cy="189230"/>
            </a:xfrm>
            <a:custGeom>
              <a:avLst/>
              <a:gdLst/>
              <a:ahLst/>
              <a:cxnLst/>
              <a:rect l="l" t="t" r="r" b="b"/>
              <a:pathLst>
                <a:path w="43180" h="189230">
                  <a:moveTo>
                    <a:pt x="43065" y="0"/>
                  </a:moveTo>
                  <a:lnTo>
                    <a:pt x="0" y="0"/>
                  </a:lnTo>
                  <a:lnTo>
                    <a:pt x="0" y="156210"/>
                  </a:lnTo>
                  <a:lnTo>
                    <a:pt x="0" y="163830"/>
                  </a:lnTo>
                  <a:lnTo>
                    <a:pt x="0" y="189230"/>
                  </a:lnTo>
                  <a:lnTo>
                    <a:pt x="33350" y="189230"/>
                  </a:lnTo>
                  <a:lnTo>
                    <a:pt x="33350" y="163830"/>
                  </a:lnTo>
                  <a:lnTo>
                    <a:pt x="38912" y="163830"/>
                  </a:lnTo>
                  <a:lnTo>
                    <a:pt x="38912" y="156210"/>
                  </a:lnTo>
                  <a:lnTo>
                    <a:pt x="43065" y="156210"/>
                  </a:lnTo>
                  <a:lnTo>
                    <a:pt x="43065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72323" y="3567941"/>
            <a:ext cx="61594" cy="197485"/>
            <a:chOff x="2917723" y="3567938"/>
            <a:chExt cx="61594" cy="197485"/>
          </a:xfrm>
        </p:grpSpPr>
        <p:sp>
          <p:nvSpPr>
            <p:cNvPr id="11" name="object 11"/>
            <p:cNvSpPr/>
            <p:nvPr/>
          </p:nvSpPr>
          <p:spPr>
            <a:xfrm>
              <a:off x="2917723" y="3567938"/>
              <a:ext cx="19685" cy="197485"/>
            </a:xfrm>
            <a:custGeom>
              <a:avLst/>
              <a:gdLst/>
              <a:ahLst/>
              <a:cxnLst/>
              <a:rect l="l" t="t" r="r" b="b"/>
              <a:pathLst>
                <a:path w="19685" h="197485">
                  <a:moveTo>
                    <a:pt x="0" y="0"/>
                  </a:moveTo>
                  <a:lnTo>
                    <a:pt x="0" y="197294"/>
                  </a:lnTo>
                  <a:lnTo>
                    <a:pt x="19443" y="197294"/>
                  </a:lnTo>
                  <a:lnTo>
                    <a:pt x="19443" y="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37167" y="3568814"/>
              <a:ext cx="41910" cy="196850"/>
            </a:xfrm>
            <a:custGeom>
              <a:avLst/>
              <a:gdLst/>
              <a:ahLst/>
              <a:cxnLst/>
              <a:rect l="l" t="t" r="r" b="b"/>
              <a:pathLst>
                <a:path w="41910" h="196850">
                  <a:moveTo>
                    <a:pt x="0" y="0"/>
                  </a:moveTo>
                  <a:lnTo>
                    <a:pt x="0" y="196418"/>
                  </a:lnTo>
                  <a:lnTo>
                    <a:pt x="33350" y="196418"/>
                  </a:lnTo>
                  <a:lnTo>
                    <a:pt x="41681" y="171411"/>
                  </a:lnTo>
                  <a:lnTo>
                    <a:pt x="41681" y="18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8964993" y="1789582"/>
            <a:ext cx="391160" cy="2860040"/>
            <a:chOff x="3910393" y="1789582"/>
            <a:chExt cx="391160" cy="2860040"/>
          </a:xfrm>
        </p:grpSpPr>
        <p:sp>
          <p:nvSpPr>
            <p:cNvPr id="14" name="object 14"/>
            <p:cNvSpPr/>
            <p:nvPr/>
          </p:nvSpPr>
          <p:spPr>
            <a:xfrm>
              <a:off x="3932974" y="1789582"/>
              <a:ext cx="318770" cy="2774950"/>
            </a:xfrm>
            <a:custGeom>
              <a:avLst/>
              <a:gdLst/>
              <a:ahLst/>
              <a:cxnLst/>
              <a:rect l="l" t="t" r="r" b="b"/>
              <a:pathLst>
                <a:path w="318770" h="2774950">
                  <a:moveTo>
                    <a:pt x="0" y="0"/>
                  </a:moveTo>
                  <a:lnTo>
                    <a:pt x="36112" y="15247"/>
                  </a:lnTo>
                  <a:lnTo>
                    <a:pt x="88398" y="66772"/>
                  </a:lnTo>
                  <a:lnTo>
                    <a:pt x="105476" y="105220"/>
                  </a:lnTo>
                  <a:lnTo>
                    <a:pt x="117114" y="153569"/>
                  </a:lnTo>
                  <a:lnTo>
                    <a:pt x="123765" y="212906"/>
                  </a:lnTo>
                  <a:lnTo>
                    <a:pt x="125882" y="284314"/>
                  </a:lnTo>
                  <a:lnTo>
                    <a:pt x="122186" y="2622181"/>
                  </a:lnTo>
                  <a:lnTo>
                    <a:pt x="119604" y="2667862"/>
                  </a:lnTo>
                  <a:lnTo>
                    <a:pt x="114179" y="2708371"/>
                  </a:lnTo>
                  <a:lnTo>
                    <a:pt x="105848" y="2743845"/>
                  </a:lnTo>
                  <a:lnTo>
                    <a:pt x="94551" y="2774416"/>
                  </a:lnTo>
                  <a:lnTo>
                    <a:pt x="276593" y="2746527"/>
                  </a:lnTo>
                  <a:lnTo>
                    <a:pt x="290699" y="2718456"/>
                  </a:lnTo>
                  <a:lnTo>
                    <a:pt x="301199" y="2687066"/>
                  </a:lnTo>
                  <a:lnTo>
                    <a:pt x="308032" y="2652465"/>
                  </a:lnTo>
                  <a:lnTo>
                    <a:pt x="311137" y="2614764"/>
                  </a:lnTo>
                  <a:lnTo>
                    <a:pt x="307441" y="2562898"/>
                  </a:lnTo>
                  <a:lnTo>
                    <a:pt x="318541" y="343598"/>
                  </a:lnTo>
                  <a:lnTo>
                    <a:pt x="316763" y="286375"/>
                  </a:lnTo>
                  <a:lnTo>
                    <a:pt x="313004" y="230581"/>
                  </a:lnTo>
                  <a:lnTo>
                    <a:pt x="304335" y="167103"/>
                  </a:lnTo>
                  <a:lnTo>
                    <a:pt x="290274" y="117300"/>
                  </a:lnTo>
                  <a:lnTo>
                    <a:pt x="270869" y="79531"/>
                  </a:lnTo>
                  <a:lnTo>
                    <a:pt x="216236" y="33539"/>
                  </a:lnTo>
                  <a:lnTo>
                    <a:pt x="140843" y="16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10393" y="2020163"/>
              <a:ext cx="391160" cy="2629535"/>
            </a:xfrm>
            <a:custGeom>
              <a:avLst/>
              <a:gdLst/>
              <a:ahLst/>
              <a:cxnLst/>
              <a:rect l="l" t="t" r="r" b="b"/>
              <a:pathLst>
                <a:path w="391160" h="2629535">
                  <a:moveTo>
                    <a:pt x="299173" y="2515946"/>
                  </a:moveTo>
                  <a:lnTo>
                    <a:pt x="117132" y="2543835"/>
                  </a:lnTo>
                  <a:lnTo>
                    <a:pt x="96888" y="2577744"/>
                  </a:lnTo>
                  <a:lnTo>
                    <a:pt x="70802" y="2603030"/>
                  </a:lnTo>
                  <a:lnTo>
                    <a:pt x="38658" y="2619946"/>
                  </a:lnTo>
                  <a:lnTo>
                    <a:pt x="266" y="2628722"/>
                  </a:lnTo>
                  <a:lnTo>
                    <a:pt x="0" y="2629293"/>
                  </a:lnTo>
                  <a:lnTo>
                    <a:pt x="39154" y="2628036"/>
                  </a:lnTo>
                  <a:lnTo>
                    <a:pt x="174409" y="2602801"/>
                  </a:lnTo>
                  <a:lnTo>
                    <a:pt x="213715" y="2590254"/>
                  </a:lnTo>
                  <a:lnTo>
                    <a:pt x="247700" y="2571432"/>
                  </a:lnTo>
                  <a:lnTo>
                    <a:pt x="276212" y="2546578"/>
                  </a:lnTo>
                  <a:lnTo>
                    <a:pt x="299173" y="2515946"/>
                  </a:lnTo>
                  <a:close/>
                </a:path>
                <a:path w="391160" h="2629535">
                  <a:moveTo>
                    <a:pt x="386219" y="4406"/>
                  </a:moveTo>
                  <a:lnTo>
                    <a:pt x="386054" y="1943"/>
                  </a:lnTo>
                  <a:lnTo>
                    <a:pt x="335584" y="0"/>
                  </a:lnTo>
                  <a:lnTo>
                    <a:pt x="386219" y="4406"/>
                  </a:lnTo>
                  <a:close/>
                </a:path>
                <a:path w="391160" h="2629535">
                  <a:moveTo>
                    <a:pt x="391071" y="98933"/>
                  </a:moveTo>
                  <a:lnTo>
                    <a:pt x="390131" y="70840"/>
                  </a:lnTo>
                  <a:lnTo>
                    <a:pt x="388378" y="69481"/>
                  </a:lnTo>
                  <a:lnTo>
                    <a:pt x="381292" y="46520"/>
                  </a:lnTo>
                  <a:lnTo>
                    <a:pt x="369265" y="25374"/>
                  </a:lnTo>
                  <a:lnTo>
                    <a:pt x="353593" y="8915"/>
                  </a:lnTo>
                  <a:lnTo>
                    <a:pt x="335584" y="0"/>
                  </a:lnTo>
                  <a:lnTo>
                    <a:pt x="339039" y="55816"/>
                  </a:lnTo>
                  <a:lnTo>
                    <a:pt x="340512" y="85725"/>
                  </a:lnTo>
                  <a:lnTo>
                    <a:pt x="341122" y="113017"/>
                  </a:lnTo>
                  <a:lnTo>
                    <a:pt x="330022" y="2332317"/>
                  </a:lnTo>
                  <a:lnTo>
                    <a:pt x="380111" y="2326983"/>
                  </a:lnTo>
                  <a:lnTo>
                    <a:pt x="391071" y="98933"/>
                  </a:lnTo>
                  <a:close/>
                </a:path>
              </a:pathLst>
            </a:custGeom>
            <a:solidFill>
              <a:srgbClr val="7F8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9300581" y="1947916"/>
            <a:ext cx="332105" cy="2501265"/>
            <a:chOff x="4245978" y="1947913"/>
            <a:chExt cx="332105" cy="2501265"/>
          </a:xfrm>
        </p:grpSpPr>
        <p:sp>
          <p:nvSpPr>
            <p:cNvPr id="17" name="object 17"/>
            <p:cNvSpPr/>
            <p:nvPr/>
          </p:nvSpPr>
          <p:spPr>
            <a:xfrm>
              <a:off x="4436338" y="2029320"/>
              <a:ext cx="33020" cy="7620"/>
            </a:xfrm>
            <a:custGeom>
              <a:avLst/>
              <a:gdLst/>
              <a:ahLst/>
              <a:cxnLst/>
              <a:rect l="l" t="t" r="r" b="b"/>
              <a:pathLst>
                <a:path w="33020" h="7619">
                  <a:moveTo>
                    <a:pt x="32740" y="7429"/>
                  </a:moveTo>
                  <a:lnTo>
                    <a:pt x="24920" y="4905"/>
                  </a:lnTo>
                  <a:lnTo>
                    <a:pt x="16827" y="2833"/>
                  </a:lnTo>
                  <a:lnTo>
                    <a:pt x="8505" y="1201"/>
                  </a:lnTo>
                  <a:lnTo>
                    <a:pt x="0" y="0"/>
                  </a:lnTo>
                  <a:lnTo>
                    <a:pt x="9750" y="1664"/>
                  </a:lnTo>
                  <a:lnTo>
                    <a:pt x="18488" y="3511"/>
                  </a:lnTo>
                  <a:lnTo>
                    <a:pt x="25963" y="5482"/>
                  </a:lnTo>
                  <a:lnTo>
                    <a:pt x="31927" y="7518"/>
                  </a:lnTo>
                  <a:lnTo>
                    <a:pt x="32232" y="7518"/>
                  </a:lnTo>
                  <a:lnTo>
                    <a:pt x="32461" y="7442"/>
                  </a:lnTo>
                  <a:lnTo>
                    <a:pt x="32740" y="7429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90504" y="1947912"/>
              <a:ext cx="287655" cy="2501265"/>
            </a:xfrm>
            <a:custGeom>
              <a:avLst/>
              <a:gdLst/>
              <a:ahLst/>
              <a:cxnLst/>
              <a:rect l="l" t="t" r="r" b="b"/>
              <a:pathLst>
                <a:path w="287654" h="2501265">
                  <a:moveTo>
                    <a:pt x="140779" y="80733"/>
                  </a:moveTo>
                  <a:lnTo>
                    <a:pt x="134912" y="79946"/>
                  </a:lnTo>
                  <a:lnTo>
                    <a:pt x="123444" y="78816"/>
                  </a:lnTo>
                  <a:lnTo>
                    <a:pt x="111709" y="78079"/>
                  </a:lnTo>
                  <a:lnTo>
                    <a:pt x="99961" y="77812"/>
                  </a:lnTo>
                  <a:lnTo>
                    <a:pt x="140779" y="80733"/>
                  </a:lnTo>
                  <a:close/>
                </a:path>
                <a:path w="287654" h="2501265">
                  <a:moveTo>
                    <a:pt x="142049" y="80911"/>
                  </a:moveTo>
                  <a:lnTo>
                    <a:pt x="141211" y="80759"/>
                  </a:lnTo>
                  <a:lnTo>
                    <a:pt x="140779" y="80733"/>
                  </a:lnTo>
                  <a:lnTo>
                    <a:pt x="142049" y="80911"/>
                  </a:lnTo>
                  <a:close/>
                </a:path>
                <a:path w="287654" h="2501265">
                  <a:moveTo>
                    <a:pt x="145834" y="81407"/>
                  </a:moveTo>
                  <a:lnTo>
                    <a:pt x="142049" y="80911"/>
                  </a:lnTo>
                  <a:lnTo>
                    <a:pt x="143510" y="81140"/>
                  </a:lnTo>
                  <a:lnTo>
                    <a:pt x="145834" y="81407"/>
                  </a:lnTo>
                  <a:close/>
                </a:path>
                <a:path w="287654" h="2501265">
                  <a:moveTo>
                    <a:pt x="287070" y="7416"/>
                  </a:moveTo>
                  <a:lnTo>
                    <a:pt x="220370" y="0"/>
                  </a:lnTo>
                  <a:lnTo>
                    <a:pt x="219456" y="44462"/>
                  </a:lnTo>
                  <a:lnTo>
                    <a:pt x="215722" y="60617"/>
                  </a:lnTo>
                  <a:lnTo>
                    <a:pt x="208165" y="74726"/>
                  </a:lnTo>
                  <a:lnTo>
                    <a:pt x="196024" y="84810"/>
                  </a:lnTo>
                  <a:lnTo>
                    <a:pt x="178574" y="88836"/>
                  </a:lnTo>
                  <a:lnTo>
                    <a:pt x="194335" y="95783"/>
                  </a:lnTo>
                  <a:lnTo>
                    <a:pt x="208127" y="104622"/>
                  </a:lnTo>
                  <a:lnTo>
                    <a:pt x="219430" y="115328"/>
                  </a:lnTo>
                  <a:lnTo>
                    <a:pt x="227787" y="127825"/>
                  </a:lnTo>
                  <a:lnTo>
                    <a:pt x="863" y="118046"/>
                  </a:lnTo>
                  <a:lnTo>
                    <a:pt x="4267" y="125780"/>
                  </a:lnTo>
                  <a:lnTo>
                    <a:pt x="6819" y="133832"/>
                  </a:lnTo>
                  <a:lnTo>
                    <a:pt x="8267" y="141732"/>
                  </a:lnTo>
                  <a:lnTo>
                    <a:pt x="10020" y="143090"/>
                  </a:lnTo>
                  <a:lnTo>
                    <a:pt x="10960" y="171183"/>
                  </a:lnTo>
                  <a:lnTo>
                    <a:pt x="0" y="2399233"/>
                  </a:lnTo>
                  <a:lnTo>
                    <a:pt x="124053" y="2386050"/>
                  </a:lnTo>
                  <a:lnTo>
                    <a:pt x="148120" y="2379218"/>
                  </a:lnTo>
                  <a:lnTo>
                    <a:pt x="161086" y="2375852"/>
                  </a:lnTo>
                  <a:lnTo>
                    <a:pt x="183883" y="2377249"/>
                  </a:lnTo>
                  <a:lnTo>
                    <a:pt x="201739" y="2380716"/>
                  </a:lnTo>
                  <a:lnTo>
                    <a:pt x="213842" y="2391499"/>
                  </a:lnTo>
                  <a:lnTo>
                    <a:pt x="219456" y="2414778"/>
                  </a:lnTo>
                  <a:lnTo>
                    <a:pt x="220370" y="2500909"/>
                  </a:lnTo>
                  <a:lnTo>
                    <a:pt x="280581" y="2487003"/>
                  </a:lnTo>
                  <a:lnTo>
                    <a:pt x="283375" y="2382329"/>
                  </a:lnTo>
                  <a:lnTo>
                    <a:pt x="281724" y="2347087"/>
                  </a:lnTo>
                  <a:lnTo>
                    <a:pt x="277596" y="2300414"/>
                  </a:lnTo>
                  <a:lnTo>
                    <a:pt x="266890" y="2193785"/>
                  </a:lnTo>
                  <a:lnTo>
                    <a:pt x="262763" y="2144344"/>
                  </a:lnTo>
                  <a:lnTo>
                    <a:pt x="261124" y="2104453"/>
                  </a:lnTo>
                  <a:lnTo>
                    <a:pt x="268541" y="422376"/>
                  </a:lnTo>
                  <a:lnTo>
                    <a:pt x="270103" y="376732"/>
                  </a:lnTo>
                  <a:lnTo>
                    <a:pt x="273989" y="323977"/>
                  </a:lnTo>
                  <a:lnTo>
                    <a:pt x="278942" y="270319"/>
                  </a:lnTo>
                  <a:lnTo>
                    <a:pt x="283718" y="222021"/>
                  </a:lnTo>
                  <a:lnTo>
                    <a:pt x="287070" y="185267"/>
                  </a:lnTo>
                  <a:lnTo>
                    <a:pt x="287070" y="7416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45978" y="2020163"/>
              <a:ext cx="272415" cy="55880"/>
            </a:xfrm>
            <a:custGeom>
              <a:avLst/>
              <a:gdLst/>
              <a:ahLst/>
              <a:cxnLst/>
              <a:rect l="l" t="t" r="r" b="b"/>
              <a:pathLst>
                <a:path w="272414" h="55880">
                  <a:moveTo>
                    <a:pt x="0" y="0"/>
                  </a:moveTo>
                  <a:lnTo>
                    <a:pt x="13539" y="5769"/>
                  </a:lnTo>
                  <a:lnTo>
                    <a:pt x="25971" y="16106"/>
                  </a:lnTo>
                  <a:lnTo>
                    <a:pt x="36765" y="29839"/>
                  </a:lnTo>
                  <a:lnTo>
                    <a:pt x="45389" y="45796"/>
                  </a:lnTo>
                  <a:lnTo>
                    <a:pt x="272313" y="55575"/>
                  </a:lnTo>
                  <a:lnTo>
                    <a:pt x="263968" y="43068"/>
                  </a:lnTo>
                  <a:lnTo>
                    <a:pt x="252655" y="32365"/>
                  </a:lnTo>
                  <a:lnTo>
                    <a:pt x="238868" y="23521"/>
                  </a:lnTo>
                  <a:lnTo>
                    <a:pt x="223100" y="16586"/>
                  </a:lnTo>
                  <a:lnTo>
                    <a:pt x="222288" y="16675"/>
                  </a:lnTo>
                  <a:lnTo>
                    <a:pt x="216324" y="14639"/>
                  </a:lnTo>
                  <a:lnTo>
                    <a:pt x="144487" y="5562"/>
                  </a:lnTo>
                  <a:lnTo>
                    <a:pt x="50469" y="1943"/>
                  </a:lnTo>
                  <a:lnTo>
                    <a:pt x="50634" y="4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970520" y="1787296"/>
            <a:ext cx="1664970" cy="2867660"/>
            <a:chOff x="2915920" y="1787296"/>
            <a:chExt cx="1664970" cy="286766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1431" y="1787296"/>
              <a:ext cx="1278686" cy="286719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073817" y="1805597"/>
              <a:ext cx="478155" cy="2821305"/>
            </a:xfrm>
            <a:custGeom>
              <a:avLst/>
              <a:gdLst/>
              <a:ahLst/>
              <a:cxnLst/>
              <a:rect l="l" t="t" r="r" b="b"/>
              <a:pathLst>
                <a:path w="478154" h="2821304">
                  <a:moveTo>
                    <a:pt x="3200" y="2821012"/>
                  </a:moveTo>
                  <a:lnTo>
                    <a:pt x="45183" y="2809854"/>
                  </a:lnTo>
                  <a:lnTo>
                    <a:pt x="81704" y="2791807"/>
                  </a:lnTo>
                  <a:lnTo>
                    <a:pt x="112399" y="2766354"/>
                  </a:lnTo>
                  <a:lnTo>
                    <a:pt x="136905" y="2732979"/>
                  </a:lnTo>
                  <a:lnTo>
                    <a:pt x="154860" y="2691164"/>
                  </a:lnTo>
                  <a:lnTo>
                    <a:pt x="165898" y="2640391"/>
                  </a:lnTo>
                  <a:lnTo>
                    <a:pt x="169659" y="2580144"/>
                  </a:lnTo>
                  <a:lnTo>
                    <a:pt x="175259" y="314515"/>
                  </a:lnTo>
                  <a:lnTo>
                    <a:pt x="172994" y="232724"/>
                  </a:lnTo>
                  <a:lnTo>
                    <a:pt x="165828" y="166978"/>
                  </a:lnTo>
                  <a:lnTo>
                    <a:pt x="154017" y="115420"/>
                  </a:lnTo>
                  <a:lnTo>
                    <a:pt x="137818" y="76192"/>
                  </a:lnTo>
                  <a:lnTo>
                    <a:pt x="93285" y="27297"/>
                  </a:lnTo>
                  <a:lnTo>
                    <a:pt x="34284" y="5436"/>
                  </a:lnTo>
                  <a:lnTo>
                    <a:pt x="0" y="0"/>
                  </a:lnTo>
                </a:path>
                <a:path w="478154" h="2821304">
                  <a:moveTo>
                    <a:pt x="477773" y="357733"/>
                  </a:moveTo>
                  <a:lnTo>
                    <a:pt x="462599" y="302027"/>
                  </a:lnTo>
                  <a:lnTo>
                    <a:pt x="440466" y="264722"/>
                  </a:lnTo>
                  <a:lnTo>
                    <a:pt x="377490" y="229020"/>
                  </a:lnTo>
                  <a:lnTo>
                    <a:pt x="337731" y="222478"/>
                  </a:lnTo>
                  <a:lnTo>
                    <a:pt x="172161" y="21456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31070" y="1838413"/>
              <a:ext cx="665480" cy="2771140"/>
            </a:xfrm>
            <a:custGeom>
              <a:avLst/>
              <a:gdLst/>
              <a:ahLst/>
              <a:cxnLst/>
              <a:rect l="l" t="t" r="r" b="b"/>
              <a:pathLst>
                <a:path w="665479" h="2771140">
                  <a:moveTo>
                    <a:pt x="25628" y="142443"/>
                  </a:moveTo>
                  <a:lnTo>
                    <a:pt x="9626" y="92024"/>
                  </a:lnTo>
                  <a:lnTo>
                    <a:pt x="26428" y="40805"/>
                  </a:lnTo>
                  <a:lnTo>
                    <a:pt x="60845" y="39204"/>
                  </a:lnTo>
                  <a:lnTo>
                    <a:pt x="77660" y="88823"/>
                  </a:lnTo>
                  <a:lnTo>
                    <a:pt x="60032" y="140855"/>
                  </a:lnTo>
                  <a:lnTo>
                    <a:pt x="25628" y="142443"/>
                  </a:lnTo>
                  <a:close/>
                </a:path>
                <a:path w="665479" h="2771140">
                  <a:moveTo>
                    <a:pt x="8826" y="2666555"/>
                  </a:moveTo>
                  <a:lnTo>
                    <a:pt x="0" y="2608135"/>
                  </a:lnTo>
                  <a:lnTo>
                    <a:pt x="21628" y="2569718"/>
                  </a:lnTo>
                  <a:lnTo>
                    <a:pt x="52844" y="2589720"/>
                  </a:lnTo>
                  <a:lnTo>
                    <a:pt x="62433" y="2647353"/>
                  </a:lnTo>
                  <a:lnTo>
                    <a:pt x="40030" y="2685745"/>
                  </a:lnTo>
                  <a:lnTo>
                    <a:pt x="8826" y="2666555"/>
                  </a:lnTo>
                  <a:close/>
                </a:path>
                <a:path w="665479" h="2771140">
                  <a:moveTo>
                    <a:pt x="286537" y="2723375"/>
                  </a:moveTo>
                  <a:lnTo>
                    <a:pt x="272910" y="2666555"/>
                  </a:lnTo>
                  <a:lnTo>
                    <a:pt x="294513" y="2621724"/>
                  </a:lnTo>
                  <a:lnTo>
                    <a:pt x="331330" y="2636139"/>
                  </a:lnTo>
                  <a:lnTo>
                    <a:pt x="344932" y="2695346"/>
                  </a:lnTo>
                  <a:lnTo>
                    <a:pt x="322529" y="2737764"/>
                  </a:lnTo>
                  <a:lnTo>
                    <a:pt x="286537" y="2723375"/>
                  </a:lnTo>
                  <a:close/>
                </a:path>
                <a:path w="665479" h="2771140">
                  <a:moveTo>
                    <a:pt x="594626" y="2756179"/>
                  </a:moveTo>
                  <a:lnTo>
                    <a:pt x="581825" y="2697759"/>
                  </a:lnTo>
                  <a:lnTo>
                    <a:pt x="603440" y="2652141"/>
                  </a:lnTo>
                  <a:lnTo>
                    <a:pt x="637044" y="2666555"/>
                  </a:lnTo>
                  <a:lnTo>
                    <a:pt x="649846" y="2725762"/>
                  </a:lnTo>
                  <a:lnTo>
                    <a:pt x="628243" y="2770581"/>
                  </a:lnTo>
                  <a:lnTo>
                    <a:pt x="594626" y="2756179"/>
                  </a:lnTo>
                  <a:close/>
                </a:path>
                <a:path w="665479" h="2771140">
                  <a:moveTo>
                    <a:pt x="601827" y="32816"/>
                  </a:moveTo>
                  <a:lnTo>
                    <a:pt x="633044" y="0"/>
                  </a:lnTo>
                  <a:lnTo>
                    <a:pt x="665060" y="27203"/>
                  </a:lnTo>
                  <a:lnTo>
                    <a:pt x="664260" y="87223"/>
                  </a:lnTo>
                  <a:lnTo>
                    <a:pt x="632244" y="120040"/>
                  </a:lnTo>
                  <a:lnTo>
                    <a:pt x="601040" y="92837"/>
                  </a:lnTo>
                  <a:lnTo>
                    <a:pt x="601827" y="32816"/>
                  </a:lnTo>
                  <a:close/>
                </a:path>
                <a:path w="665479" h="2771140">
                  <a:moveTo>
                    <a:pt x="308927" y="128041"/>
                  </a:moveTo>
                  <a:lnTo>
                    <a:pt x="296125" y="72821"/>
                  </a:lnTo>
                  <a:lnTo>
                    <a:pt x="317728" y="24003"/>
                  </a:lnTo>
                  <a:lnTo>
                    <a:pt x="352945" y="30403"/>
                  </a:lnTo>
                  <a:lnTo>
                    <a:pt x="365747" y="84823"/>
                  </a:lnTo>
                  <a:lnTo>
                    <a:pt x="344157" y="134442"/>
                  </a:lnTo>
                  <a:lnTo>
                    <a:pt x="308927" y="128041"/>
                  </a:lnTo>
                  <a:close/>
                </a:path>
                <a:path w="665479" h="2771140">
                  <a:moveTo>
                    <a:pt x="46431" y="110439"/>
                  </a:moveTo>
                  <a:lnTo>
                    <a:pt x="50431" y="108038"/>
                  </a:lnTo>
                  <a:lnTo>
                    <a:pt x="53644" y="101638"/>
                  </a:lnTo>
                  <a:lnTo>
                    <a:pt x="55244" y="94437"/>
                  </a:lnTo>
                  <a:lnTo>
                    <a:pt x="64046" y="99225"/>
                  </a:lnTo>
                  <a:lnTo>
                    <a:pt x="65633" y="91236"/>
                  </a:lnTo>
                  <a:lnTo>
                    <a:pt x="65633" y="83210"/>
                  </a:lnTo>
                  <a:lnTo>
                    <a:pt x="64833" y="77622"/>
                  </a:lnTo>
                  <a:lnTo>
                    <a:pt x="56032" y="81622"/>
                  </a:lnTo>
                  <a:lnTo>
                    <a:pt x="55244" y="73634"/>
                  </a:lnTo>
                  <a:lnTo>
                    <a:pt x="52844" y="68021"/>
                  </a:lnTo>
                  <a:lnTo>
                    <a:pt x="48831" y="64820"/>
                  </a:lnTo>
                </a:path>
                <a:path w="665479" h="2771140">
                  <a:moveTo>
                    <a:pt x="36017" y="64820"/>
                  </a:moveTo>
                  <a:lnTo>
                    <a:pt x="32029" y="68021"/>
                  </a:lnTo>
                  <a:lnTo>
                    <a:pt x="29629" y="73634"/>
                  </a:lnTo>
                  <a:lnTo>
                    <a:pt x="28841" y="80822"/>
                  </a:lnTo>
                  <a:lnTo>
                    <a:pt x="20027" y="76034"/>
                  </a:lnTo>
                  <a:lnTo>
                    <a:pt x="19215" y="82423"/>
                  </a:lnTo>
                  <a:lnTo>
                    <a:pt x="19215" y="91236"/>
                  </a:lnTo>
                  <a:lnTo>
                    <a:pt x="19215" y="97637"/>
                  </a:lnTo>
                  <a:lnTo>
                    <a:pt x="28028" y="93637"/>
                  </a:lnTo>
                  <a:lnTo>
                    <a:pt x="29629" y="101638"/>
                  </a:lnTo>
                  <a:lnTo>
                    <a:pt x="32829" y="108038"/>
                  </a:lnTo>
                  <a:lnTo>
                    <a:pt x="36830" y="110439"/>
                  </a:lnTo>
                </a:path>
                <a:path w="665479" h="2771140">
                  <a:moveTo>
                    <a:pt x="325729" y="105638"/>
                  </a:moveTo>
                  <a:lnTo>
                    <a:pt x="330530" y="108038"/>
                  </a:lnTo>
                  <a:lnTo>
                    <a:pt x="335343" y="106438"/>
                  </a:lnTo>
                  <a:lnTo>
                    <a:pt x="339331" y="101638"/>
                  </a:lnTo>
                  <a:lnTo>
                    <a:pt x="344157" y="114439"/>
                  </a:lnTo>
                  <a:lnTo>
                    <a:pt x="348145" y="108851"/>
                  </a:lnTo>
                  <a:lnTo>
                    <a:pt x="351345" y="102438"/>
                  </a:lnTo>
                  <a:lnTo>
                    <a:pt x="352945" y="96837"/>
                  </a:lnTo>
                  <a:lnTo>
                    <a:pt x="344157" y="91236"/>
                  </a:lnTo>
                  <a:lnTo>
                    <a:pt x="346544" y="84010"/>
                  </a:lnTo>
                  <a:lnTo>
                    <a:pt x="346544" y="76034"/>
                  </a:lnTo>
                  <a:lnTo>
                    <a:pt x="344157" y="69621"/>
                  </a:lnTo>
                </a:path>
                <a:path w="665479" h="2771140">
                  <a:moveTo>
                    <a:pt x="333743" y="56019"/>
                  </a:moveTo>
                  <a:lnTo>
                    <a:pt x="329742" y="55219"/>
                  </a:lnTo>
                  <a:lnTo>
                    <a:pt x="325729" y="56807"/>
                  </a:lnTo>
                  <a:lnTo>
                    <a:pt x="322529" y="61620"/>
                  </a:lnTo>
                  <a:lnTo>
                    <a:pt x="316928" y="49618"/>
                  </a:lnTo>
                  <a:lnTo>
                    <a:pt x="314528" y="53619"/>
                  </a:lnTo>
                  <a:lnTo>
                    <a:pt x="310527" y="60820"/>
                  </a:lnTo>
                  <a:lnTo>
                    <a:pt x="308927" y="67221"/>
                  </a:lnTo>
                  <a:lnTo>
                    <a:pt x="316928" y="72821"/>
                  </a:lnTo>
                  <a:lnTo>
                    <a:pt x="315328" y="80822"/>
                  </a:lnTo>
                  <a:lnTo>
                    <a:pt x="316128" y="89623"/>
                  </a:lnTo>
                  <a:lnTo>
                    <a:pt x="318528" y="96037"/>
                  </a:lnTo>
                </a:path>
                <a:path w="665479" h="2771140">
                  <a:moveTo>
                    <a:pt x="625043" y="80035"/>
                  </a:moveTo>
                  <a:lnTo>
                    <a:pt x="629856" y="83210"/>
                  </a:lnTo>
                  <a:lnTo>
                    <a:pt x="634644" y="82423"/>
                  </a:lnTo>
                  <a:lnTo>
                    <a:pt x="638632" y="78435"/>
                  </a:lnTo>
                  <a:lnTo>
                    <a:pt x="643445" y="92024"/>
                  </a:lnTo>
                  <a:lnTo>
                    <a:pt x="647433" y="87223"/>
                  </a:lnTo>
                  <a:lnTo>
                    <a:pt x="651446" y="80822"/>
                  </a:lnTo>
                  <a:lnTo>
                    <a:pt x="653046" y="76034"/>
                  </a:lnTo>
                  <a:lnTo>
                    <a:pt x="645033" y="68808"/>
                  </a:lnTo>
                  <a:lnTo>
                    <a:pt x="647433" y="61620"/>
                  </a:lnTo>
                  <a:lnTo>
                    <a:pt x="648246" y="53619"/>
                  </a:lnTo>
                  <a:lnTo>
                    <a:pt x="646645" y="46405"/>
                  </a:lnTo>
                </a:path>
                <a:path w="665479" h="2771140">
                  <a:moveTo>
                    <a:pt x="636244" y="32016"/>
                  </a:moveTo>
                  <a:lnTo>
                    <a:pt x="632244" y="30403"/>
                  </a:lnTo>
                  <a:lnTo>
                    <a:pt x="628243" y="31216"/>
                  </a:lnTo>
                  <a:lnTo>
                    <a:pt x="624243" y="35217"/>
                  </a:lnTo>
                  <a:lnTo>
                    <a:pt x="620242" y="22402"/>
                  </a:lnTo>
                  <a:lnTo>
                    <a:pt x="617029" y="25603"/>
                  </a:lnTo>
                  <a:lnTo>
                    <a:pt x="613028" y="32016"/>
                  </a:lnTo>
                  <a:lnTo>
                    <a:pt x="610641" y="38417"/>
                  </a:lnTo>
                  <a:lnTo>
                    <a:pt x="618642" y="45605"/>
                  </a:lnTo>
                  <a:lnTo>
                    <a:pt x="616229" y="52819"/>
                  </a:lnTo>
                  <a:lnTo>
                    <a:pt x="616229" y="61620"/>
                  </a:lnTo>
                  <a:lnTo>
                    <a:pt x="618642" y="68808"/>
                  </a:lnTo>
                </a:path>
                <a:path w="665479" h="2771140">
                  <a:moveTo>
                    <a:pt x="615441" y="2735376"/>
                  </a:moveTo>
                  <a:lnTo>
                    <a:pt x="620242" y="2736164"/>
                  </a:lnTo>
                  <a:lnTo>
                    <a:pt x="624243" y="2732963"/>
                  </a:lnTo>
                  <a:lnTo>
                    <a:pt x="626643" y="2726575"/>
                  </a:lnTo>
                  <a:lnTo>
                    <a:pt x="634644" y="2736989"/>
                  </a:lnTo>
                  <a:lnTo>
                    <a:pt x="637044" y="2729763"/>
                  </a:lnTo>
                  <a:lnTo>
                    <a:pt x="637844" y="2721749"/>
                  </a:lnTo>
                  <a:lnTo>
                    <a:pt x="637844" y="2716161"/>
                  </a:lnTo>
                  <a:lnTo>
                    <a:pt x="629856" y="2713761"/>
                  </a:lnTo>
                  <a:lnTo>
                    <a:pt x="629856" y="2705773"/>
                  </a:lnTo>
                  <a:lnTo>
                    <a:pt x="628243" y="2697759"/>
                  </a:lnTo>
                  <a:lnTo>
                    <a:pt x="625043" y="2692158"/>
                  </a:lnTo>
                </a:path>
                <a:path w="665479" h="2771140">
                  <a:moveTo>
                    <a:pt x="612241" y="2684145"/>
                  </a:moveTo>
                  <a:lnTo>
                    <a:pt x="608228" y="2684970"/>
                  </a:lnTo>
                  <a:lnTo>
                    <a:pt x="605027" y="2688158"/>
                  </a:lnTo>
                  <a:lnTo>
                    <a:pt x="603440" y="2694571"/>
                  </a:lnTo>
                  <a:lnTo>
                    <a:pt x="596226" y="2684145"/>
                  </a:lnTo>
                  <a:lnTo>
                    <a:pt x="593839" y="2689745"/>
                  </a:lnTo>
                  <a:lnTo>
                    <a:pt x="592239" y="2697759"/>
                  </a:lnTo>
                  <a:lnTo>
                    <a:pt x="592239" y="2704960"/>
                  </a:lnTo>
                  <a:lnTo>
                    <a:pt x="601040" y="2707373"/>
                  </a:lnTo>
                  <a:lnTo>
                    <a:pt x="601040" y="2715374"/>
                  </a:lnTo>
                  <a:lnTo>
                    <a:pt x="603440" y="2724162"/>
                  </a:lnTo>
                  <a:lnTo>
                    <a:pt x="606640" y="2729763"/>
                  </a:lnTo>
                </a:path>
                <a:path w="665479" h="2771140">
                  <a:moveTo>
                    <a:pt x="300113" y="2707373"/>
                  </a:moveTo>
                  <a:lnTo>
                    <a:pt x="304126" y="2712173"/>
                  </a:lnTo>
                  <a:lnTo>
                    <a:pt x="308927" y="2713761"/>
                  </a:lnTo>
                  <a:lnTo>
                    <a:pt x="312927" y="2712173"/>
                  </a:lnTo>
                  <a:lnTo>
                    <a:pt x="316928" y="2727363"/>
                  </a:lnTo>
                  <a:lnTo>
                    <a:pt x="321729" y="2724162"/>
                  </a:lnTo>
                  <a:lnTo>
                    <a:pt x="324929" y="2720162"/>
                  </a:lnTo>
                  <a:lnTo>
                    <a:pt x="327329" y="2716161"/>
                  </a:lnTo>
                  <a:lnTo>
                    <a:pt x="320141" y="2705773"/>
                  </a:lnTo>
                  <a:lnTo>
                    <a:pt x="322529" y="2700159"/>
                  </a:lnTo>
                  <a:lnTo>
                    <a:pt x="324129" y="2692958"/>
                  </a:lnTo>
                  <a:lnTo>
                    <a:pt x="323329" y="2684970"/>
                  </a:lnTo>
                </a:path>
                <a:path w="665479" h="2771140">
                  <a:moveTo>
                    <a:pt x="314528" y="2665742"/>
                  </a:moveTo>
                  <a:lnTo>
                    <a:pt x="310527" y="2662542"/>
                  </a:lnTo>
                  <a:lnTo>
                    <a:pt x="305739" y="2661754"/>
                  </a:lnTo>
                  <a:lnTo>
                    <a:pt x="301726" y="2663355"/>
                  </a:lnTo>
                  <a:lnTo>
                    <a:pt x="298526" y="2648165"/>
                  </a:lnTo>
                  <a:lnTo>
                    <a:pt x="295325" y="2650540"/>
                  </a:lnTo>
                  <a:lnTo>
                    <a:pt x="290525" y="2655341"/>
                  </a:lnTo>
                  <a:lnTo>
                    <a:pt x="288112" y="2660154"/>
                  </a:lnTo>
                  <a:lnTo>
                    <a:pt x="295325" y="2671343"/>
                  </a:lnTo>
                  <a:lnTo>
                    <a:pt x="292912" y="2677769"/>
                  </a:lnTo>
                  <a:lnTo>
                    <a:pt x="292125" y="2685745"/>
                  </a:lnTo>
                  <a:lnTo>
                    <a:pt x="293725" y="2693746"/>
                  </a:lnTo>
                </a:path>
                <a:path w="665479" h="2771140">
                  <a:moveTo>
                    <a:pt x="39230" y="2654554"/>
                  </a:moveTo>
                  <a:lnTo>
                    <a:pt x="43230" y="2652141"/>
                  </a:lnTo>
                  <a:lnTo>
                    <a:pt x="45631" y="2645752"/>
                  </a:lnTo>
                  <a:lnTo>
                    <a:pt x="46431" y="2638552"/>
                  </a:lnTo>
                  <a:lnTo>
                    <a:pt x="54444" y="2641739"/>
                  </a:lnTo>
                  <a:lnTo>
                    <a:pt x="54444" y="2633738"/>
                  </a:lnTo>
                  <a:lnTo>
                    <a:pt x="54444" y="2625737"/>
                  </a:lnTo>
                  <a:lnTo>
                    <a:pt x="52844" y="2620137"/>
                  </a:lnTo>
                  <a:lnTo>
                    <a:pt x="44831" y="2624937"/>
                  </a:lnTo>
                  <a:lnTo>
                    <a:pt x="43230" y="2617736"/>
                  </a:lnTo>
                  <a:lnTo>
                    <a:pt x="40030" y="2612136"/>
                  </a:lnTo>
                  <a:lnTo>
                    <a:pt x="36830" y="2608935"/>
                  </a:lnTo>
                </a:path>
                <a:path w="665479" h="2771140">
                  <a:moveTo>
                    <a:pt x="24828" y="2610523"/>
                  </a:moveTo>
                  <a:lnTo>
                    <a:pt x="21628" y="2614523"/>
                  </a:lnTo>
                  <a:lnTo>
                    <a:pt x="20027" y="2620137"/>
                  </a:lnTo>
                  <a:lnTo>
                    <a:pt x="19215" y="2627325"/>
                  </a:lnTo>
                  <a:lnTo>
                    <a:pt x="11226" y="2624124"/>
                  </a:lnTo>
                  <a:lnTo>
                    <a:pt x="11226" y="2629738"/>
                  </a:lnTo>
                  <a:lnTo>
                    <a:pt x="12039" y="2638552"/>
                  </a:lnTo>
                  <a:lnTo>
                    <a:pt x="12826" y="2644927"/>
                  </a:lnTo>
                  <a:lnTo>
                    <a:pt x="20840" y="2640152"/>
                  </a:lnTo>
                  <a:lnTo>
                    <a:pt x="22415" y="2648165"/>
                  </a:lnTo>
                  <a:lnTo>
                    <a:pt x="26428" y="2653753"/>
                  </a:lnTo>
                  <a:lnTo>
                    <a:pt x="30416" y="26561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91103" y="1877618"/>
              <a:ext cx="45085" cy="105410"/>
            </a:xfrm>
            <a:custGeom>
              <a:avLst/>
              <a:gdLst/>
              <a:ahLst/>
              <a:cxnLst/>
              <a:rect l="l" t="t" r="r" b="b"/>
              <a:pathLst>
                <a:path w="45085" h="105410">
                  <a:moveTo>
                    <a:pt x="812" y="0"/>
                  </a:moveTo>
                  <a:lnTo>
                    <a:pt x="28016" y="2412"/>
                  </a:lnTo>
                  <a:lnTo>
                    <a:pt x="44818" y="52819"/>
                  </a:lnTo>
                  <a:lnTo>
                    <a:pt x="28016" y="104838"/>
                  </a:lnTo>
                  <a:lnTo>
                    <a:pt x="0" y="1016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08731" y="1927237"/>
              <a:ext cx="24130" cy="1905"/>
            </a:xfrm>
            <a:custGeom>
              <a:avLst/>
              <a:gdLst/>
              <a:ahLst/>
              <a:cxnLst/>
              <a:rect l="l" t="t" r="r" b="b"/>
              <a:pathLst>
                <a:path w="24130" h="1905">
                  <a:moveTo>
                    <a:pt x="-2286" y="800"/>
                  </a:moveTo>
                  <a:lnTo>
                    <a:pt x="26276" y="800"/>
                  </a:lnTo>
                </a:path>
              </a:pathLst>
            </a:custGeom>
            <a:ln w="6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20720" y="1868817"/>
              <a:ext cx="302895" cy="108585"/>
            </a:xfrm>
            <a:custGeom>
              <a:avLst/>
              <a:gdLst/>
              <a:ahLst/>
              <a:cxnLst/>
              <a:rect l="l" t="t" r="r" b="b"/>
              <a:pathLst>
                <a:path w="302895" h="108585">
                  <a:moveTo>
                    <a:pt x="0" y="14414"/>
                  </a:moveTo>
                  <a:lnTo>
                    <a:pt x="9496" y="19315"/>
                  </a:lnTo>
                  <a:lnTo>
                    <a:pt x="17113" y="29616"/>
                  </a:lnTo>
                  <a:lnTo>
                    <a:pt x="22177" y="44118"/>
                  </a:lnTo>
                  <a:lnTo>
                    <a:pt x="24015" y="61620"/>
                  </a:lnTo>
                  <a:lnTo>
                    <a:pt x="21847" y="77654"/>
                  </a:lnTo>
                  <a:lnTo>
                    <a:pt x="16908" y="91436"/>
                  </a:lnTo>
                  <a:lnTo>
                    <a:pt x="9719" y="101918"/>
                  </a:lnTo>
                  <a:lnTo>
                    <a:pt x="800" y="108051"/>
                  </a:lnTo>
                </a:path>
                <a:path w="302895" h="108585">
                  <a:moveTo>
                    <a:pt x="263296" y="0"/>
                  </a:moveTo>
                  <a:lnTo>
                    <a:pt x="289699" y="1612"/>
                  </a:lnTo>
                  <a:lnTo>
                    <a:pt x="302514" y="56819"/>
                  </a:lnTo>
                  <a:lnTo>
                    <a:pt x="280098" y="105651"/>
                  </a:lnTo>
                  <a:lnTo>
                    <a:pt x="254507" y="1040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96818" y="1923237"/>
              <a:ext cx="26670" cy="2540"/>
            </a:xfrm>
            <a:custGeom>
              <a:avLst/>
              <a:gdLst/>
              <a:ahLst/>
              <a:cxnLst/>
              <a:rect l="l" t="t" r="r" b="b"/>
              <a:pathLst>
                <a:path w="26670" h="2539">
                  <a:moveTo>
                    <a:pt x="-2286" y="1200"/>
                  </a:moveTo>
                  <a:lnTo>
                    <a:pt x="28702" y="1200"/>
                  </a:lnTo>
                </a:path>
              </a:pathLst>
            </a:custGeom>
            <a:ln w="69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05631" y="1838413"/>
              <a:ext cx="337820" cy="2771140"/>
            </a:xfrm>
            <a:custGeom>
              <a:avLst/>
              <a:gdLst/>
              <a:ahLst/>
              <a:cxnLst/>
              <a:rect l="l" t="t" r="r" b="b"/>
              <a:pathLst>
                <a:path w="337820" h="2771140">
                  <a:moveTo>
                    <a:pt x="6388" y="36017"/>
                  </a:moveTo>
                  <a:lnTo>
                    <a:pt x="7988" y="35217"/>
                  </a:lnTo>
                  <a:lnTo>
                    <a:pt x="9588" y="34417"/>
                  </a:lnTo>
                  <a:lnTo>
                    <a:pt x="12001" y="34417"/>
                  </a:lnTo>
                  <a:lnTo>
                    <a:pt x="22665" y="38192"/>
                  </a:lnTo>
                  <a:lnTo>
                    <a:pt x="31303" y="48418"/>
                  </a:lnTo>
                  <a:lnTo>
                    <a:pt x="37092" y="63445"/>
                  </a:lnTo>
                  <a:lnTo>
                    <a:pt x="39204" y="81622"/>
                  </a:lnTo>
                  <a:lnTo>
                    <a:pt x="36611" y="100272"/>
                  </a:lnTo>
                  <a:lnTo>
                    <a:pt x="30499" y="115544"/>
                  </a:lnTo>
                  <a:lnTo>
                    <a:pt x="21538" y="125864"/>
                  </a:lnTo>
                  <a:lnTo>
                    <a:pt x="10401" y="129654"/>
                  </a:lnTo>
                  <a:lnTo>
                    <a:pt x="7188" y="129654"/>
                  </a:lnTo>
                  <a:lnTo>
                    <a:pt x="3200" y="128041"/>
                  </a:lnTo>
                  <a:lnTo>
                    <a:pt x="0" y="125641"/>
                  </a:lnTo>
                </a:path>
                <a:path w="337820" h="2771140">
                  <a:moveTo>
                    <a:pt x="290499" y="11201"/>
                  </a:moveTo>
                  <a:lnTo>
                    <a:pt x="294500" y="8801"/>
                  </a:lnTo>
                  <a:lnTo>
                    <a:pt x="299288" y="7200"/>
                  </a:lnTo>
                  <a:lnTo>
                    <a:pt x="304101" y="7200"/>
                  </a:lnTo>
                  <a:lnTo>
                    <a:pt x="317110" y="11264"/>
                  </a:lnTo>
                  <a:lnTo>
                    <a:pt x="327799" y="22304"/>
                  </a:lnTo>
                  <a:lnTo>
                    <a:pt x="335041" y="38597"/>
                  </a:lnTo>
                  <a:lnTo>
                    <a:pt x="337705" y="58420"/>
                  </a:lnTo>
                  <a:lnTo>
                    <a:pt x="334455" y="78574"/>
                  </a:lnTo>
                  <a:lnTo>
                    <a:pt x="326702" y="94830"/>
                  </a:lnTo>
                  <a:lnTo>
                    <a:pt x="315647" y="105686"/>
                  </a:lnTo>
                  <a:lnTo>
                    <a:pt x="302488" y="109639"/>
                  </a:lnTo>
                </a:path>
                <a:path w="337820" h="2771140">
                  <a:moveTo>
                    <a:pt x="258483" y="0"/>
                  </a:moveTo>
                  <a:lnTo>
                    <a:pt x="286486" y="6400"/>
                  </a:lnTo>
                  <a:lnTo>
                    <a:pt x="317703" y="33604"/>
                  </a:lnTo>
                  <a:lnTo>
                    <a:pt x="317703" y="94437"/>
                  </a:lnTo>
                  <a:lnTo>
                    <a:pt x="288086" y="123240"/>
                  </a:lnTo>
                  <a:lnTo>
                    <a:pt x="257683" y="120040"/>
                  </a:lnTo>
                </a:path>
                <a:path w="337820" h="2771140">
                  <a:moveTo>
                    <a:pt x="317703" y="94437"/>
                  </a:moveTo>
                  <a:lnTo>
                    <a:pt x="288899" y="89623"/>
                  </a:lnTo>
                </a:path>
                <a:path w="337820" h="2771140">
                  <a:moveTo>
                    <a:pt x="317703" y="33604"/>
                  </a:moveTo>
                  <a:lnTo>
                    <a:pt x="290499" y="27203"/>
                  </a:lnTo>
                </a:path>
                <a:path w="337820" h="2771140">
                  <a:moveTo>
                    <a:pt x="260083" y="2652941"/>
                  </a:moveTo>
                  <a:lnTo>
                    <a:pt x="265444" y="2647272"/>
                  </a:lnTo>
                  <a:lnTo>
                    <a:pt x="271779" y="2643549"/>
                  </a:lnTo>
                  <a:lnTo>
                    <a:pt x="278867" y="2641921"/>
                  </a:lnTo>
                  <a:lnTo>
                    <a:pt x="286486" y="2642539"/>
                  </a:lnTo>
                  <a:lnTo>
                    <a:pt x="299975" y="2650628"/>
                  </a:lnTo>
                  <a:lnTo>
                    <a:pt x="310905" y="2665160"/>
                  </a:lnTo>
                  <a:lnTo>
                    <a:pt x="318229" y="2684189"/>
                  </a:lnTo>
                  <a:lnTo>
                    <a:pt x="320903" y="2705773"/>
                  </a:lnTo>
                  <a:lnTo>
                    <a:pt x="318449" y="2722905"/>
                  </a:lnTo>
                  <a:lnTo>
                    <a:pt x="312700" y="2736581"/>
                  </a:lnTo>
                  <a:lnTo>
                    <a:pt x="304249" y="2746054"/>
                  </a:lnTo>
                  <a:lnTo>
                    <a:pt x="293687" y="2750578"/>
                  </a:lnTo>
                </a:path>
                <a:path w="337820" h="2771140">
                  <a:moveTo>
                    <a:pt x="253682" y="2770581"/>
                  </a:moveTo>
                  <a:lnTo>
                    <a:pt x="287299" y="2763393"/>
                  </a:lnTo>
                  <a:lnTo>
                    <a:pt x="305714" y="2724975"/>
                  </a:lnTo>
                  <a:lnTo>
                    <a:pt x="292887" y="2664955"/>
                  </a:lnTo>
                  <a:lnTo>
                    <a:pt x="259295" y="2651353"/>
                  </a:lnTo>
                  <a:lnTo>
                    <a:pt x="228879" y="265214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70503" y="4502568"/>
              <a:ext cx="26034" cy="1270"/>
            </a:xfrm>
            <a:custGeom>
              <a:avLst/>
              <a:gdLst/>
              <a:ahLst/>
              <a:cxnLst/>
              <a:rect l="l" t="t" r="r" b="b"/>
              <a:pathLst>
                <a:path w="26035" h="1270">
                  <a:moveTo>
                    <a:pt x="-2286" y="400"/>
                  </a:moveTo>
                  <a:lnTo>
                    <a:pt x="27914" y="400"/>
                  </a:lnTo>
                </a:path>
              </a:pathLst>
            </a:custGeom>
            <a:ln w="5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80917" y="4562576"/>
              <a:ext cx="27305" cy="1905"/>
            </a:xfrm>
            <a:custGeom>
              <a:avLst/>
              <a:gdLst/>
              <a:ahLst/>
              <a:cxnLst/>
              <a:rect l="l" t="t" r="r" b="b"/>
              <a:pathLst>
                <a:path w="27304" h="1904">
                  <a:moveTo>
                    <a:pt x="-2286" y="800"/>
                  </a:moveTo>
                  <a:lnTo>
                    <a:pt x="29489" y="800"/>
                  </a:lnTo>
                </a:path>
              </a:pathLst>
            </a:custGeom>
            <a:ln w="61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25583" y="4448319"/>
              <a:ext cx="97790" cy="128270"/>
            </a:xfrm>
            <a:custGeom>
              <a:avLst/>
              <a:gdLst/>
              <a:ahLst/>
              <a:cxnLst/>
              <a:rect l="l" t="t" r="r" b="b"/>
              <a:pathLst>
                <a:path w="97789" h="128270">
                  <a:moveTo>
                    <a:pt x="35229" y="11031"/>
                  </a:moveTo>
                  <a:lnTo>
                    <a:pt x="40943" y="5355"/>
                  </a:lnTo>
                  <a:lnTo>
                    <a:pt x="47331" y="1628"/>
                  </a:lnTo>
                  <a:lnTo>
                    <a:pt x="54469" y="0"/>
                  </a:lnTo>
                  <a:lnTo>
                    <a:pt x="62433" y="617"/>
                  </a:lnTo>
                  <a:lnTo>
                    <a:pt x="76485" y="8703"/>
                  </a:lnTo>
                  <a:lnTo>
                    <a:pt x="87837" y="23238"/>
                  </a:lnTo>
                  <a:lnTo>
                    <a:pt x="95292" y="42271"/>
                  </a:lnTo>
                  <a:lnTo>
                    <a:pt x="97650" y="63851"/>
                  </a:lnTo>
                  <a:lnTo>
                    <a:pt x="95537" y="80530"/>
                  </a:lnTo>
                  <a:lnTo>
                    <a:pt x="89747" y="94061"/>
                  </a:lnTo>
                  <a:lnTo>
                    <a:pt x="81105" y="103691"/>
                  </a:lnTo>
                  <a:lnTo>
                    <a:pt x="70434" y="108669"/>
                  </a:lnTo>
                </a:path>
                <a:path w="97789" h="128270">
                  <a:moveTo>
                    <a:pt x="28016" y="127859"/>
                  </a:moveTo>
                  <a:lnTo>
                    <a:pt x="61620" y="123871"/>
                  </a:lnTo>
                  <a:lnTo>
                    <a:pt x="82435" y="84666"/>
                  </a:lnTo>
                  <a:lnTo>
                    <a:pt x="69646" y="25433"/>
                  </a:lnTo>
                  <a:lnTo>
                    <a:pt x="32816" y="11031"/>
                  </a:lnTo>
                  <a:lnTo>
                    <a:pt x="0" y="1181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62401" y="4473752"/>
              <a:ext cx="33020" cy="1270"/>
            </a:xfrm>
            <a:custGeom>
              <a:avLst/>
              <a:gdLst/>
              <a:ahLst/>
              <a:cxnLst/>
              <a:rect l="l" t="t" r="r" b="b"/>
              <a:pathLst>
                <a:path w="33020" h="1270">
                  <a:moveTo>
                    <a:pt x="-2285" y="400"/>
                  </a:moveTo>
                  <a:lnTo>
                    <a:pt x="35115" y="400"/>
                  </a:lnTo>
                </a:path>
              </a:pathLst>
            </a:custGeom>
            <a:ln w="5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76002" y="4532985"/>
              <a:ext cx="32384" cy="1270"/>
            </a:xfrm>
            <a:custGeom>
              <a:avLst/>
              <a:gdLst/>
              <a:ahLst/>
              <a:cxnLst/>
              <a:rect l="l" t="t" r="r" b="b"/>
              <a:pathLst>
                <a:path w="32385" h="1270">
                  <a:moveTo>
                    <a:pt x="-2286" y="387"/>
                  </a:moveTo>
                  <a:lnTo>
                    <a:pt x="34302" y="387"/>
                  </a:lnTo>
                </a:path>
              </a:pathLst>
            </a:custGeom>
            <a:ln w="53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52698" y="4407331"/>
              <a:ext cx="79375" cy="116839"/>
            </a:xfrm>
            <a:custGeom>
              <a:avLst/>
              <a:gdLst/>
              <a:ahLst/>
              <a:cxnLst/>
              <a:rect l="l" t="t" r="r" b="b"/>
              <a:pathLst>
                <a:path w="79375" h="116839">
                  <a:moveTo>
                    <a:pt x="30403" y="2400"/>
                  </a:moveTo>
                  <a:lnTo>
                    <a:pt x="35217" y="800"/>
                  </a:lnTo>
                  <a:lnTo>
                    <a:pt x="40005" y="800"/>
                  </a:lnTo>
                  <a:lnTo>
                    <a:pt x="76547" y="41547"/>
                  </a:lnTo>
                  <a:lnTo>
                    <a:pt x="79222" y="62407"/>
                  </a:lnTo>
                  <a:lnTo>
                    <a:pt x="76641" y="79069"/>
                  </a:lnTo>
                  <a:lnTo>
                    <a:pt x="70615" y="92430"/>
                  </a:lnTo>
                  <a:lnTo>
                    <a:pt x="61888" y="101591"/>
                  </a:lnTo>
                  <a:lnTo>
                    <a:pt x="51206" y="105651"/>
                  </a:lnTo>
                </a:path>
                <a:path w="79375" h="116839">
                  <a:moveTo>
                    <a:pt x="18402" y="116827"/>
                  </a:moveTo>
                  <a:lnTo>
                    <a:pt x="47218" y="113639"/>
                  </a:lnTo>
                  <a:lnTo>
                    <a:pt x="67208" y="77635"/>
                  </a:lnTo>
                  <a:lnTo>
                    <a:pt x="58419" y="19215"/>
                  </a:lnTo>
                  <a:lnTo>
                    <a:pt x="27203" y="0"/>
                  </a:lnTo>
                  <a:lnTo>
                    <a:pt x="0" y="8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83915" y="4426546"/>
              <a:ext cx="27305" cy="1905"/>
            </a:xfrm>
            <a:custGeom>
              <a:avLst/>
              <a:gdLst/>
              <a:ahLst/>
              <a:cxnLst/>
              <a:rect l="l" t="t" r="r" b="b"/>
              <a:pathLst>
                <a:path w="27305" h="1904">
                  <a:moveTo>
                    <a:pt x="-2286" y="793"/>
                  </a:moveTo>
                  <a:lnTo>
                    <a:pt x="29489" y="793"/>
                  </a:lnTo>
                </a:path>
              </a:pathLst>
            </a:custGeom>
            <a:ln w="615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93503" y="4484966"/>
              <a:ext cx="26670" cy="1270"/>
            </a:xfrm>
            <a:custGeom>
              <a:avLst/>
              <a:gdLst/>
              <a:ahLst/>
              <a:cxnLst/>
              <a:rect l="l" t="t" r="r" b="b"/>
              <a:pathLst>
                <a:path w="26669" h="1270">
                  <a:moveTo>
                    <a:pt x="-2286" y="400"/>
                  </a:moveTo>
                  <a:lnTo>
                    <a:pt x="28689" y="400"/>
                  </a:lnTo>
                </a:path>
              </a:pathLst>
            </a:custGeom>
            <a:ln w="5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5920" y="2061006"/>
              <a:ext cx="1120990" cy="229761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0059" y="1944166"/>
              <a:ext cx="123351" cy="9420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510773" y="1946452"/>
              <a:ext cx="67945" cy="467359"/>
            </a:xfrm>
            <a:custGeom>
              <a:avLst/>
              <a:gdLst/>
              <a:ahLst/>
              <a:cxnLst/>
              <a:rect l="l" t="t" r="r" b="b"/>
              <a:pathLst>
                <a:path w="67945" h="467360">
                  <a:moveTo>
                    <a:pt x="0" y="0"/>
                  </a:moveTo>
                  <a:lnTo>
                    <a:pt x="66433" y="5600"/>
                  </a:lnTo>
                  <a:lnTo>
                    <a:pt x="66926" y="45679"/>
                  </a:lnTo>
                  <a:lnTo>
                    <a:pt x="67687" y="99780"/>
                  </a:lnTo>
                  <a:lnTo>
                    <a:pt x="67640" y="159451"/>
                  </a:lnTo>
                  <a:lnTo>
                    <a:pt x="65710" y="216240"/>
                  </a:lnTo>
                  <a:lnTo>
                    <a:pt x="60820" y="261696"/>
                  </a:lnTo>
                  <a:lnTo>
                    <a:pt x="54214" y="314758"/>
                  </a:lnTo>
                  <a:lnTo>
                    <a:pt x="50614" y="374729"/>
                  </a:lnTo>
                  <a:lnTo>
                    <a:pt x="49117" y="429599"/>
                  </a:lnTo>
                  <a:lnTo>
                    <a:pt x="48818" y="4673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30750" y="1975256"/>
              <a:ext cx="34925" cy="52069"/>
            </a:xfrm>
            <a:custGeom>
              <a:avLst/>
              <a:gdLst/>
              <a:ahLst/>
              <a:cxnLst/>
              <a:rect l="l" t="t" r="r" b="b"/>
              <a:pathLst>
                <a:path w="34925" h="52069">
                  <a:moveTo>
                    <a:pt x="17602" y="0"/>
                  </a:moveTo>
                  <a:lnTo>
                    <a:pt x="10795" y="2568"/>
                  </a:lnTo>
                  <a:lnTo>
                    <a:pt x="5195" y="8507"/>
                  </a:lnTo>
                  <a:lnTo>
                    <a:pt x="1398" y="16996"/>
                  </a:lnTo>
                  <a:lnTo>
                    <a:pt x="0" y="27216"/>
                  </a:lnTo>
                  <a:lnTo>
                    <a:pt x="1398" y="37167"/>
                  </a:lnTo>
                  <a:lnTo>
                    <a:pt x="5195" y="45018"/>
                  </a:lnTo>
                  <a:lnTo>
                    <a:pt x="10795" y="50168"/>
                  </a:lnTo>
                  <a:lnTo>
                    <a:pt x="17602" y="52019"/>
                  </a:lnTo>
                  <a:lnTo>
                    <a:pt x="24285" y="49456"/>
                  </a:lnTo>
                  <a:lnTo>
                    <a:pt x="29614" y="43518"/>
                  </a:lnTo>
                  <a:lnTo>
                    <a:pt x="33141" y="35029"/>
                  </a:lnTo>
                  <a:lnTo>
                    <a:pt x="34417" y="24815"/>
                  </a:lnTo>
                  <a:lnTo>
                    <a:pt x="33141" y="14746"/>
                  </a:lnTo>
                  <a:lnTo>
                    <a:pt x="29614" y="6707"/>
                  </a:lnTo>
                  <a:lnTo>
                    <a:pt x="24285" y="1518"/>
                  </a:lnTo>
                  <a:lnTo>
                    <a:pt x="17602" y="0"/>
                  </a:lnTo>
                  <a:close/>
                </a:path>
              </a:pathLst>
            </a:custGeom>
            <a:solidFill>
              <a:srgbClr val="26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30750" y="1975256"/>
              <a:ext cx="34925" cy="52069"/>
            </a:xfrm>
            <a:custGeom>
              <a:avLst/>
              <a:gdLst/>
              <a:ahLst/>
              <a:cxnLst/>
              <a:rect l="l" t="t" r="r" b="b"/>
              <a:pathLst>
                <a:path w="34925" h="52069">
                  <a:moveTo>
                    <a:pt x="17602" y="0"/>
                  </a:moveTo>
                  <a:lnTo>
                    <a:pt x="10795" y="2568"/>
                  </a:lnTo>
                  <a:lnTo>
                    <a:pt x="5195" y="8507"/>
                  </a:lnTo>
                  <a:lnTo>
                    <a:pt x="1398" y="16996"/>
                  </a:lnTo>
                  <a:lnTo>
                    <a:pt x="0" y="27216"/>
                  </a:lnTo>
                  <a:lnTo>
                    <a:pt x="1398" y="37167"/>
                  </a:lnTo>
                  <a:lnTo>
                    <a:pt x="5195" y="45018"/>
                  </a:lnTo>
                  <a:lnTo>
                    <a:pt x="10795" y="50168"/>
                  </a:lnTo>
                  <a:lnTo>
                    <a:pt x="17602" y="52019"/>
                  </a:lnTo>
                  <a:lnTo>
                    <a:pt x="24285" y="49456"/>
                  </a:lnTo>
                  <a:lnTo>
                    <a:pt x="29614" y="43518"/>
                  </a:lnTo>
                  <a:lnTo>
                    <a:pt x="33141" y="35029"/>
                  </a:lnTo>
                  <a:lnTo>
                    <a:pt x="34417" y="24815"/>
                  </a:lnTo>
                  <a:lnTo>
                    <a:pt x="33141" y="14746"/>
                  </a:lnTo>
                  <a:lnTo>
                    <a:pt x="29614" y="6707"/>
                  </a:lnTo>
                  <a:lnTo>
                    <a:pt x="24285" y="1518"/>
                  </a:lnTo>
                  <a:lnTo>
                    <a:pt x="17602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13935" y="1975256"/>
              <a:ext cx="161290" cy="2473960"/>
            </a:xfrm>
            <a:custGeom>
              <a:avLst/>
              <a:gdLst/>
              <a:ahLst/>
              <a:cxnLst/>
              <a:rect l="l" t="t" r="r" b="b"/>
              <a:pathLst>
                <a:path w="161289" h="2473960">
                  <a:moveTo>
                    <a:pt x="51231" y="24815"/>
                  </a:moveTo>
                  <a:lnTo>
                    <a:pt x="49956" y="35029"/>
                  </a:lnTo>
                  <a:lnTo>
                    <a:pt x="46429" y="43518"/>
                  </a:lnTo>
                  <a:lnTo>
                    <a:pt x="41100" y="49456"/>
                  </a:lnTo>
                  <a:lnTo>
                    <a:pt x="34417" y="52019"/>
                  </a:lnTo>
                  <a:lnTo>
                    <a:pt x="27610" y="50168"/>
                  </a:lnTo>
                  <a:lnTo>
                    <a:pt x="22010" y="45018"/>
                  </a:lnTo>
                  <a:lnTo>
                    <a:pt x="18213" y="37167"/>
                  </a:lnTo>
                  <a:lnTo>
                    <a:pt x="16814" y="27216"/>
                  </a:lnTo>
                  <a:lnTo>
                    <a:pt x="18213" y="16996"/>
                  </a:lnTo>
                  <a:lnTo>
                    <a:pt x="22010" y="8507"/>
                  </a:lnTo>
                  <a:lnTo>
                    <a:pt x="27610" y="2568"/>
                  </a:lnTo>
                  <a:lnTo>
                    <a:pt x="34417" y="0"/>
                  </a:lnTo>
                  <a:lnTo>
                    <a:pt x="41100" y="1518"/>
                  </a:lnTo>
                  <a:lnTo>
                    <a:pt x="46429" y="6707"/>
                  </a:lnTo>
                  <a:lnTo>
                    <a:pt x="49956" y="14746"/>
                  </a:lnTo>
                  <a:lnTo>
                    <a:pt x="51231" y="24815"/>
                  </a:lnTo>
                  <a:close/>
                </a:path>
                <a:path w="161289" h="2473960">
                  <a:moveTo>
                    <a:pt x="140855" y="2076742"/>
                  </a:moveTo>
                  <a:lnTo>
                    <a:pt x="141355" y="2138265"/>
                  </a:lnTo>
                  <a:lnTo>
                    <a:pt x="144856" y="2199170"/>
                  </a:lnTo>
                  <a:lnTo>
                    <a:pt x="148664" y="2232292"/>
                  </a:lnTo>
                  <a:lnTo>
                    <a:pt x="153967" y="2284696"/>
                  </a:lnTo>
                  <a:lnTo>
                    <a:pt x="158806" y="2346470"/>
                  </a:lnTo>
                  <a:lnTo>
                    <a:pt x="161222" y="2407702"/>
                  </a:lnTo>
                  <a:lnTo>
                    <a:pt x="159258" y="2458478"/>
                  </a:lnTo>
                  <a:lnTo>
                    <a:pt x="96837" y="2473680"/>
                  </a:lnTo>
                  <a:lnTo>
                    <a:pt x="8001" y="2458478"/>
                  </a:lnTo>
                  <a:lnTo>
                    <a:pt x="0" y="235444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34078" y="4320209"/>
              <a:ext cx="78981" cy="13101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018243" y="1796795"/>
              <a:ext cx="1541780" cy="2841625"/>
            </a:xfrm>
            <a:custGeom>
              <a:avLst/>
              <a:gdLst/>
              <a:ahLst/>
              <a:cxnLst/>
              <a:rect l="l" t="t" r="r" b="b"/>
              <a:pathLst>
                <a:path w="1541779" h="2841625">
                  <a:moveTo>
                    <a:pt x="1537347" y="2255202"/>
                  </a:moveTo>
                  <a:lnTo>
                    <a:pt x="1541348" y="617016"/>
                  </a:lnTo>
                </a:path>
                <a:path w="1541779" h="2841625">
                  <a:moveTo>
                    <a:pt x="1225232" y="2555316"/>
                  </a:moveTo>
                  <a:lnTo>
                    <a:pt x="1395691" y="2532900"/>
                  </a:lnTo>
                  <a:lnTo>
                    <a:pt x="1437038" y="2521848"/>
                  </a:lnTo>
                  <a:lnTo>
                    <a:pt x="1471928" y="2502693"/>
                  </a:lnTo>
                  <a:lnTo>
                    <a:pt x="1499910" y="2474832"/>
                  </a:lnTo>
                  <a:lnTo>
                    <a:pt x="1520532" y="2437663"/>
                  </a:lnTo>
                </a:path>
                <a:path w="1541779" h="2841625">
                  <a:moveTo>
                    <a:pt x="989990" y="2841015"/>
                  </a:moveTo>
                  <a:lnTo>
                    <a:pt x="1030776" y="2828391"/>
                  </a:lnTo>
                  <a:lnTo>
                    <a:pt x="1064211" y="2806585"/>
                  </a:lnTo>
                  <a:lnTo>
                    <a:pt x="1090687" y="2776017"/>
                  </a:lnTo>
                  <a:lnTo>
                    <a:pt x="1110595" y="2737105"/>
                  </a:lnTo>
                  <a:lnTo>
                    <a:pt x="1124330" y="2690272"/>
                  </a:lnTo>
                  <a:lnTo>
                    <a:pt x="1132282" y="2635936"/>
                  </a:lnTo>
                  <a:lnTo>
                    <a:pt x="1134846" y="2574518"/>
                  </a:lnTo>
                  <a:lnTo>
                    <a:pt x="1139647" y="308114"/>
                  </a:lnTo>
                  <a:lnTo>
                    <a:pt x="1137736" y="226514"/>
                  </a:lnTo>
                  <a:lnTo>
                    <a:pt x="1131531" y="161289"/>
                  </a:lnTo>
                  <a:lnTo>
                    <a:pt x="1121124" y="110498"/>
                  </a:lnTo>
                  <a:lnTo>
                    <a:pt x="1106607" y="72196"/>
                  </a:lnTo>
                  <a:lnTo>
                    <a:pt x="1065608" y="25285"/>
                  </a:lnTo>
                  <a:lnTo>
                    <a:pt x="1009268" y="5009"/>
                  </a:lnTo>
                  <a:lnTo>
                    <a:pt x="975575" y="0"/>
                  </a:lnTo>
                </a:path>
                <a:path w="1541779" h="2841625">
                  <a:moveTo>
                    <a:pt x="36931" y="1971001"/>
                  </a:moveTo>
                  <a:lnTo>
                    <a:pt x="24015" y="1935086"/>
                  </a:lnTo>
                  <a:lnTo>
                    <a:pt x="0" y="1935086"/>
                  </a:lnTo>
                </a:path>
                <a:path w="1541779" h="2841625">
                  <a:moveTo>
                    <a:pt x="2412" y="2035924"/>
                  </a:moveTo>
                  <a:lnTo>
                    <a:pt x="26415" y="2035924"/>
                  </a:lnTo>
                  <a:lnTo>
                    <a:pt x="35648" y="20073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761993" y="500784"/>
            <a:ext cx="12033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solidFill>
                  <a:srgbClr val="171514"/>
                </a:solidFill>
                <a:latin typeface="Arial"/>
                <a:cs typeface="Arial"/>
              </a:rPr>
              <a:t>Cajas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 smtClean="0">
                <a:solidFill>
                  <a:srgbClr val="171514"/>
                </a:solidFill>
                <a:latin typeface="Arial"/>
                <a:cs typeface="Arial"/>
              </a:rPr>
              <a:t>9</a:t>
            </a:r>
            <a:r>
              <a:rPr lang="es-ES" sz="1150" b="1" spc="-3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46" name="object 46"/>
          <p:cNvSpPr txBox="1"/>
          <p:nvPr/>
        </p:nvSpPr>
        <p:spPr>
          <a:xfrm>
            <a:off x="7957820" y="491133"/>
            <a:ext cx="3597910" cy="56832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45"/>
              </a:spcBef>
            </a:pP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800" b="1" spc="30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Grupos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i="1" spc="1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lang="es-ES" sz="800" i="1" spc="1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00" i="1" spc="-4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7772" y="1221438"/>
            <a:ext cx="4183379" cy="38544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>
              <a:lnSpc>
                <a:spcPct val="160000"/>
              </a:lnSpc>
              <a:spcBef>
                <a:spcPts val="45"/>
              </a:spcBef>
            </a:pP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Recintos </a:t>
            </a:r>
            <a:r>
              <a:rPr sz="750" b="1" spc="25" dirty="0" err="1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 smtClean="0">
                <a:solidFill>
                  <a:srgbClr val="171514"/>
                </a:solidFill>
                <a:latin typeface="Arial"/>
                <a:cs typeface="Arial"/>
              </a:rPr>
              <a:t>9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II,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Grupos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E,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F,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G,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define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i="1" spc="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50" i="1" spc="5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50" i="1" spc="5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122872" y="4723300"/>
            <a:ext cx="10877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61993" y="5186976"/>
            <a:ext cx="15119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 err="1">
                <a:solidFill>
                  <a:srgbClr val="171514"/>
                </a:solidFill>
                <a:latin typeface="Arial"/>
                <a:cs typeface="Arial"/>
              </a:rPr>
              <a:t>Entornos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peligrosos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57818" y="5168395"/>
            <a:ext cx="4643120" cy="14947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87375">
              <a:lnSpc>
                <a:spcPct val="125800"/>
              </a:lnSpc>
              <a:spcBef>
                <a:spcPts val="85"/>
              </a:spcBef>
            </a:pP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500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504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1000" i="1" spc="-2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1000" i="1" spc="-2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00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abarcan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explosiones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gas,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líquidos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inflamables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combustible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fibras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inflamables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ubicación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regulaciones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responsabilidad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usuario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comunicarse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agencias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reguladoras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locales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definir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División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II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códigos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aplicables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61990" y="6821465"/>
            <a:ext cx="6921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divisiones</a:t>
            </a: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821" y="6789715"/>
            <a:ext cx="40570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10" dirty="0" err="1">
                <a:solidFill>
                  <a:srgbClr val="171514"/>
                </a:solidFill>
                <a:latin typeface="Arial"/>
                <a:cs typeface="Arial"/>
              </a:rPr>
              <a:t>División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I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situación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presentes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División</a:t>
            </a:r>
            <a:r>
              <a:rPr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 smtClean="0">
                <a:solidFill>
                  <a:srgbClr val="171514"/>
                </a:solidFill>
                <a:latin typeface="Arial"/>
                <a:cs typeface="Arial"/>
              </a:rPr>
              <a:t>II</a:t>
            </a:r>
            <a:r>
              <a:rPr lang="es-ES" sz="9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identifica</a:t>
            </a:r>
            <a:r>
              <a:rPr lang="es-ES" sz="9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volverse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anormales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tubería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llevaba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desarrolló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fuga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alrededores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atmósfera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volverse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peligrosa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86027" y="2173379"/>
          <a:ext cx="3780788" cy="2148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9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8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618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solidFill>
                      <a:srgbClr val="231F2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solidFill>
                      <a:srgbClr val="231F2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Clase</a:t>
                      </a:r>
                      <a:r>
                        <a:rPr sz="8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III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solidFill>
                      <a:srgbClr val="231F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 marR="132080" indent="-29845">
                        <a:lnSpc>
                          <a:spcPct val="105300"/>
                        </a:lnSpc>
                        <a:spcBef>
                          <a:spcPts val="135"/>
                        </a:spcBef>
                      </a:pPr>
                      <a:r>
                        <a:rPr sz="9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Grupos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AD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Gases</a:t>
                      </a:r>
                      <a:r>
                        <a:rPr lang="es-ES" sz="9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lang="es-ES" sz="950" spc="-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 marL="2597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Líquidos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 marR="103505" indent="-50800" algn="ctr">
                        <a:lnSpc>
                          <a:spcPct val="105300"/>
                        </a:lnSpc>
                        <a:spcBef>
                          <a:spcPts val="135"/>
                        </a:spcBef>
                      </a:pPr>
                      <a:r>
                        <a:rPr sz="950" spc="-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Grupos</a:t>
                      </a:r>
                      <a:r>
                        <a:rPr lang="es-ES"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EG</a:t>
                      </a:r>
                      <a:r>
                        <a:rPr lang="es-ES"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Inflamable</a:t>
                      </a:r>
                      <a:r>
                        <a:rPr lang="es-ES" sz="95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 marR="158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Acetileno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6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mi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Metálico</a:t>
                      </a:r>
                      <a:r>
                        <a:rPr lang="es-ES" sz="8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Fibras</a:t>
                      </a:r>
                      <a:r>
                        <a:rPr sz="7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inflamables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Hidrógeno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18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carbón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vuelos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2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acetaldehído</a:t>
                      </a:r>
                      <a:r>
                        <a:rPr lang="es-ES" sz="95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 marL="2159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Etileno</a:t>
                      </a:r>
                      <a:r>
                        <a:rPr lang="es-ES" sz="9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4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800" spc="10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Grano</a:t>
                      </a:r>
                      <a:r>
                        <a:rPr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lang="es-ES"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Plástico</a:t>
                      </a:r>
                      <a:r>
                        <a:rPr lang="es-ES"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lang="es-ES" sz="8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es-ES" sz="10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  <a:p>
                      <a:pPr marL="11430" marR="120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Polvos</a:t>
                      </a:r>
                      <a:r>
                        <a:rPr lang="es-ES" sz="8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Químicos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040" marR="200025" indent="32384" algn="just">
                        <a:lnSpc>
                          <a:spcPct val="108800"/>
                        </a:lnSpc>
                        <a:spcBef>
                          <a:spcPts val="190"/>
                        </a:spcBef>
                      </a:pPr>
                      <a:r>
                        <a:rPr sz="9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Acetona</a:t>
                      </a:r>
                      <a:r>
                        <a:rPr lang="es-ES" sz="9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29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Gasolina</a:t>
                      </a:r>
                      <a:r>
                        <a:rPr lang="es-ES"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29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metanol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T w="952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5816" y="5042763"/>
            <a:ext cx="1213665" cy="10216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82927" y="5200056"/>
            <a:ext cx="1086307" cy="8421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9951" y="5192664"/>
            <a:ext cx="838395" cy="8496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77503" y="500784"/>
            <a:ext cx="12045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0" dirty="0">
                <a:solidFill>
                  <a:srgbClr val="171514"/>
                </a:solidFill>
                <a:latin typeface="Arial"/>
                <a:cs typeface="Arial"/>
              </a:rPr>
              <a:t>Clases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dirty="0" err="1" smtClean="0">
                <a:solidFill>
                  <a:srgbClr val="171514"/>
                </a:solidFill>
                <a:latin typeface="Arial"/>
                <a:cs typeface="Arial"/>
              </a:rPr>
              <a:t>Grupos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73256" y="490624"/>
            <a:ext cx="41357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ubicaciones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peligrosas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identifican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grupo</a:t>
            </a:r>
            <a:r>
              <a:rPr lang="es-ES" sz="105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-10" dirty="0" err="1" smtClean="0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105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60" dirty="0">
                <a:solidFill>
                  <a:srgbClr val="171514"/>
                </a:solidFill>
                <a:latin typeface="Arial"/>
                <a:cs typeface="Arial"/>
              </a:rPr>
              <a:t>I,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Grupos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A,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B,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171514"/>
                </a:solidFill>
                <a:latin typeface="Arial"/>
                <a:cs typeface="Arial"/>
              </a:rPr>
              <a:t>C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0" dirty="0" smtClean="0">
                <a:solidFill>
                  <a:srgbClr val="171514"/>
                </a:solidFill>
                <a:latin typeface="Arial"/>
                <a:cs typeface="Arial"/>
              </a:rPr>
              <a:t>D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gases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líquidos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químicos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73281" y="1055779"/>
            <a:ext cx="4133215" cy="9220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" dirty="0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80" dirty="0">
                <a:solidFill>
                  <a:srgbClr val="171514"/>
                </a:solidFill>
                <a:latin typeface="Arial"/>
                <a:cs typeface="Arial"/>
              </a:rPr>
              <a:t>II,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Grupos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55" dirty="0">
                <a:solidFill>
                  <a:srgbClr val="171514"/>
                </a:solidFill>
                <a:latin typeface="Arial"/>
                <a:cs typeface="Arial"/>
              </a:rPr>
              <a:t>E,</a:t>
            </a:r>
            <a:r>
              <a:rPr sz="11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171514"/>
                </a:solidFill>
                <a:latin typeface="Arial"/>
                <a:cs typeface="Arial"/>
              </a:rPr>
              <a:t>F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25" dirty="0" smtClean="0">
                <a:solidFill>
                  <a:srgbClr val="171514"/>
                </a:solidFill>
                <a:latin typeface="Arial"/>
                <a:cs typeface="Arial"/>
              </a:rPr>
              <a:t>G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inflamable</a:t>
            </a:r>
            <a:r>
              <a:rPr lang="es-ES" sz="11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ct val="120000"/>
              </a:lnSpc>
            </a:pPr>
            <a:r>
              <a:rPr sz="1000" b="1" spc="-10" dirty="0" err="1">
                <a:solidFill>
                  <a:srgbClr val="171514"/>
                </a:solidFill>
                <a:latin typeface="Arial"/>
                <a:cs typeface="Arial"/>
              </a:rPr>
              <a:t>Clase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III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fibras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pelusas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inflamables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ropa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fibra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fábricas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textiles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volantes,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aserrín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III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divididas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grupos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7502" y="4570331"/>
            <a:ext cx="5403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concentradores</a:t>
            </a:r>
            <a:r>
              <a:rPr lang="es-ES" sz="5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3275" y="4475081"/>
            <a:ext cx="3782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centros</a:t>
            </a:r>
            <a:r>
              <a:rPr lang="es-ES" sz="950" b="1" spc="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73332" y="6209337"/>
            <a:ext cx="916305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algn="ctr">
              <a:spcBef>
                <a:spcPts val="100"/>
              </a:spcBef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ECHV300</a:t>
            </a:r>
            <a:endParaRPr sz="950">
              <a:latin typeface="Microsoft Sans Serif"/>
              <a:cs typeface="Microsoft Sans Serif"/>
            </a:endParaRPr>
          </a:p>
          <a:p>
            <a:pPr marL="109220" algn="ctr">
              <a:spcBef>
                <a:spcPts val="4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Cubo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3”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14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34769" y="6209337"/>
            <a:ext cx="931544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 algn="ctr">
              <a:spcBef>
                <a:spcPts val="100"/>
              </a:spcBef>
            </a:pP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ECHS200</a:t>
            </a:r>
            <a:endParaRPr sz="950">
              <a:latin typeface="Microsoft Sans Serif"/>
              <a:cs typeface="Microsoft Sans Serif"/>
            </a:endParaRPr>
          </a:p>
          <a:p>
            <a:pPr marL="109220" algn="ctr">
              <a:spcBef>
                <a:spcPts val="61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Concentrador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conductos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2”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67788" y="6209337"/>
            <a:ext cx="107569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 algn="ctr">
              <a:spcBef>
                <a:spcPts val="100"/>
              </a:spcBef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SSH150</a:t>
            </a:r>
            <a:endParaRPr sz="950">
              <a:latin typeface="Microsoft Sans Serif"/>
              <a:cs typeface="Microsoft Sans Serif"/>
            </a:endParaRPr>
          </a:p>
          <a:p>
            <a:pPr marL="105410" algn="ctr">
              <a:spcBef>
                <a:spcPts val="560"/>
              </a:spcBef>
            </a:pP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Concentrador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conductos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1,5”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1613" y="3223056"/>
            <a:ext cx="3972560" cy="3933190"/>
            <a:chOff x="1197013" y="3223056"/>
            <a:chExt cx="3972560" cy="3933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9502" y="3225799"/>
              <a:ext cx="3905883" cy="35591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17723" y="3344354"/>
              <a:ext cx="1668145" cy="3310890"/>
            </a:xfrm>
            <a:custGeom>
              <a:avLst/>
              <a:gdLst/>
              <a:ahLst/>
              <a:cxnLst/>
              <a:rect l="l" t="t" r="r" b="b"/>
              <a:pathLst>
                <a:path w="1668145" h="3310890">
                  <a:moveTo>
                    <a:pt x="42329" y="0"/>
                  </a:moveTo>
                  <a:lnTo>
                    <a:pt x="0" y="0"/>
                  </a:lnTo>
                  <a:lnTo>
                    <a:pt x="0" y="3310445"/>
                  </a:lnTo>
                  <a:lnTo>
                    <a:pt x="42329" y="3310445"/>
                  </a:lnTo>
                  <a:lnTo>
                    <a:pt x="42329" y="0"/>
                  </a:lnTo>
                  <a:close/>
                </a:path>
                <a:path w="1668145" h="3310890">
                  <a:moveTo>
                    <a:pt x="1667941" y="8445"/>
                  </a:moveTo>
                  <a:lnTo>
                    <a:pt x="1627733" y="8445"/>
                  </a:lnTo>
                  <a:lnTo>
                    <a:pt x="1616671" y="2847086"/>
                  </a:lnTo>
                  <a:lnTo>
                    <a:pt x="1628203" y="2875381"/>
                  </a:lnTo>
                  <a:lnTo>
                    <a:pt x="1637411" y="2904261"/>
                  </a:lnTo>
                  <a:lnTo>
                    <a:pt x="1642706" y="2932036"/>
                  </a:lnTo>
                  <a:lnTo>
                    <a:pt x="1642541" y="2956966"/>
                  </a:lnTo>
                  <a:lnTo>
                    <a:pt x="1636191" y="3009874"/>
                  </a:lnTo>
                  <a:lnTo>
                    <a:pt x="1633461" y="3019006"/>
                  </a:lnTo>
                  <a:lnTo>
                    <a:pt x="1629371" y="3025152"/>
                  </a:lnTo>
                  <a:lnTo>
                    <a:pt x="1623618" y="3028226"/>
                  </a:lnTo>
                  <a:lnTo>
                    <a:pt x="1615973" y="3028162"/>
                  </a:lnTo>
                  <a:lnTo>
                    <a:pt x="1615033" y="3272345"/>
                  </a:lnTo>
                  <a:lnTo>
                    <a:pt x="1655241" y="3272345"/>
                  </a:lnTo>
                  <a:lnTo>
                    <a:pt x="1667941" y="8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17377" y="4047058"/>
              <a:ext cx="152400" cy="947419"/>
            </a:xfrm>
            <a:custGeom>
              <a:avLst/>
              <a:gdLst/>
              <a:ahLst/>
              <a:cxnLst/>
              <a:rect l="l" t="t" r="r" b="b"/>
              <a:pathLst>
                <a:path w="152400" h="947420">
                  <a:moveTo>
                    <a:pt x="130695" y="0"/>
                  </a:moveTo>
                  <a:lnTo>
                    <a:pt x="52387" y="8826"/>
                  </a:lnTo>
                  <a:lnTo>
                    <a:pt x="48145" y="29641"/>
                  </a:lnTo>
                  <a:lnTo>
                    <a:pt x="18503" y="29641"/>
                  </a:lnTo>
                  <a:lnTo>
                    <a:pt x="22745" y="668870"/>
                  </a:lnTo>
                  <a:lnTo>
                    <a:pt x="0" y="711200"/>
                  </a:lnTo>
                  <a:lnTo>
                    <a:pt x="0" y="885304"/>
                  </a:lnTo>
                  <a:lnTo>
                    <a:pt x="53975" y="936104"/>
                  </a:lnTo>
                  <a:lnTo>
                    <a:pt x="60325" y="947216"/>
                  </a:lnTo>
                  <a:lnTo>
                    <a:pt x="115887" y="939800"/>
                  </a:lnTo>
                  <a:lnTo>
                    <a:pt x="126479" y="922870"/>
                  </a:lnTo>
                  <a:lnTo>
                    <a:pt x="151879" y="914400"/>
                  </a:lnTo>
                  <a:lnTo>
                    <a:pt x="151879" y="766241"/>
                  </a:lnTo>
                  <a:lnTo>
                    <a:pt x="111645" y="770470"/>
                  </a:lnTo>
                  <a:lnTo>
                    <a:pt x="86245" y="762000"/>
                  </a:lnTo>
                  <a:lnTo>
                    <a:pt x="90487" y="740841"/>
                  </a:lnTo>
                  <a:lnTo>
                    <a:pt x="109537" y="740841"/>
                  </a:lnTo>
                  <a:lnTo>
                    <a:pt x="115887" y="533400"/>
                  </a:lnTo>
                  <a:lnTo>
                    <a:pt x="130695" y="524941"/>
                  </a:lnTo>
                  <a:lnTo>
                    <a:pt x="130695" y="0"/>
                  </a:lnTo>
                  <a:close/>
                </a:path>
              </a:pathLst>
            </a:custGeom>
            <a:solidFill>
              <a:srgbClr val="DE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17377" y="4047058"/>
              <a:ext cx="152400" cy="947419"/>
            </a:xfrm>
            <a:custGeom>
              <a:avLst/>
              <a:gdLst/>
              <a:ahLst/>
              <a:cxnLst/>
              <a:rect l="l" t="t" r="r" b="b"/>
              <a:pathLst>
                <a:path w="152400" h="947420">
                  <a:moveTo>
                    <a:pt x="18503" y="29641"/>
                  </a:moveTo>
                  <a:lnTo>
                    <a:pt x="48145" y="29641"/>
                  </a:lnTo>
                  <a:lnTo>
                    <a:pt x="52387" y="8826"/>
                  </a:lnTo>
                  <a:lnTo>
                    <a:pt x="130695" y="0"/>
                  </a:lnTo>
                  <a:lnTo>
                    <a:pt x="130695" y="524941"/>
                  </a:lnTo>
                  <a:lnTo>
                    <a:pt x="115887" y="533400"/>
                  </a:lnTo>
                  <a:lnTo>
                    <a:pt x="109537" y="740841"/>
                  </a:lnTo>
                  <a:lnTo>
                    <a:pt x="90487" y="740841"/>
                  </a:lnTo>
                  <a:lnTo>
                    <a:pt x="86245" y="762000"/>
                  </a:lnTo>
                  <a:lnTo>
                    <a:pt x="111645" y="770470"/>
                  </a:lnTo>
                  <a:lnTo>
                    <a:pt x="151879" y="766241"/>
                  </a:lnTo>
                  <a:lnTo>
                    <a:pt x="151879" y="914400"/>
                  </a:lnTo>
                  <a:lnTo>
                    <a:pt x="126479" y="922870"/>
                  </a:lnTo>
                  <a:lnTo>
                    <a:pt x="115887" y="939800"/>
                  </a:lnTo>
                  <a:lnTo>
                    <a:pt x="60325" y="947216"/>
                  </a:lnTo>
                  <a:lnTo>
                    <a:pt x="53975" y="936104"/>
                  </a:lnTo>
                  <a:lnTo>
                    <a:pt x="0" y="885304"/>
                  </a:lnTo>
                  <a:lnTo>
                    <a:pt x="0" y="711200"/>
                  </a:lnTo>
                  <a:lnTo>
                    <a:pt x="22745" y="668870"/>
                  </a:lnTo>
                  <a:lnTo>
                    <a:pt x="18503" y="296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33264" y="4466158"/>
              <a:ext cx="76200" cy="339090"/>
            </a:xfrm>
            <a:custGeom>
              <a:avLst/>
              <a:gdLst/>
              <a:ahLst/>
              <a:cxnLst/>
              <a:rect l="l" t="t" r="r" b="b"/>
              <a:pathLst>
                <a:path w="76200" h="339089">
                  <a:moveTo>
                    <a:pt x="71958" y="0"/>
                  </a:moveTo>
                  <a:lnTo>
                    <a:pt x="0" y="224370"/>
                  </a:lnTo>
                  <a:lnTo>
                    <a:pt x="10591" y="338670"/>
                  </a:lnTo>
                  <a:lnTo>
                    <a:pt x="44450" y="279400"/>
                  </a:lnTo>
                  <a:lnTo>
                    <a:pt x="63500" y="156641"/>
                  </a:lnTo>
                  <a:lnTo>
                    <a:pt x="76200" y="84670"/>
                  </a:lnTo>
                  <a:lnTo>
                    <a:pt x="71958" y="0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89323" y="4135957"/>
              <a:ext cx="50800" cy="681990"/>
            </a:xfrm>
            <a:custGeom>
              <a:avLst/>
              <a:gdLst/>
              <a:ahLst/>
              <a:cxnLst/>
              <a:rect l="l" t="t" r="r" b="b"/>
              <a:pathLst>
                <a:path w="50800" h="681989">
                  <a:moveTo>
                    <a:pt x="50800" y="448741"/>
                  </a:moveTo>
                  <a:lnTo>
                    <a:pt x="8458" y="440270"/>
                  </a:lnTo>
                  <a:lnTo>
                    <a:pt x="8458" y="550341"/>
                  </a:lnTo>
                  <a:lnTo>
                    <a:pt x="0" y="588441"/>
                  </a:lnTo>
                  <a:lnTo>
                    <a:pt x="21158" y="681570"/>
                  </a:lnTo>
                  <a:lnTo>
                    <a:pt x="28054" y="622300"/>
                  </a:lnTo>
                  <a:lnTo>
                    <a:pt x="50800" y="579970"/>
                  </a:lnTo>
                  <a:lnTo>
                    <a:pt x="50800" y="448741"/>
                  </a:lnTo>
                  <a:close/>
                </a:path>
                <a:path w="50800" h="681989">
                  <a:moveTo>
                    <a:pt x="50800" y="0"/>
                  </a:moveTo>
                  <a:lnTo>
                    <a:pt x="8458" y="0"/>
                  </a:lnTo>
                  <a:lnTo>
                    <a:pt x="4241" y="59283"/>
                  </a:lnTo>
                  <a:lnTo>
                    <a:pt x="50800" y="59283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2236" y="4101871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5" h="45085">
                  <a:moveTo>
                    <a:pt x="22453" y="0"/>
                  </a:moveTo>
                  <a:lnTo>
                    <a:pt x="13710" y="1763"/>
                  </a:lnTo>
                  <a:lnTo>
                    <a:pt x="6573" y="6573"/>
                  </a:lnTo>
                  <a:lnTo>
                    <a:pt x="1763" y="13710"/>
                  </a:lnTo>
                  <a:lnTo>
                    <a:pt x="0" y="22453"/>
                  </a:lnTo>
                  <a:lnTo>
                    <a:pt x="1763" y="31189"/>
                  </a:lnTo>
                  <a:lnTo>
                    <a:pt x="6573" y="38322"/>
                  </a:lnTo>
                  <a:lnTo>
                    <a:pt x="13710" y="43131"/>
                  </a:lnTo>
                  <a:lnTo>
                    <a:pt x="22453" y="44894"/>
                  </a:lnTo>
                  <a:lnTo>
                    <a:pt x="31196" y="43131"/>
                  </a:lnTo>
                  <a:lnTo>
                    <a:pt x="38333" y="38322"/>
                  </a:lnTo>
                  <a:lnTo>
                    <a:pt x="43143" y="31189"/>
                  </a:lnTo>
                  <a:lnTo>
                    <a:pt x="44907" y="22453"/>
                  </a:lnTo>
                  <a:lnTo>
                    <a:pt x="43143" y="13710"/>
                  </a:lnTo>
                  <a:lnTo>
                    <a:pt x="38333" y="6573"/>
                  </a:lnTo>
                  <a:lnTo>
                    <a:pt x="31196" y="1763"/>
                  </a:lnTo>
                  <a:lnTo>
                    <a:pt x="224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96740" y="4195241"/>
              <a:ext cx="130810" cy="275590"/>
            </a:xfrm>
            <a:custGeom>
              <a:avLst/>
              <a:gdLst/>
              <a:ahLst/>
              <a:cxnLst/>
              <a:rect l="l" t="t" r="r" b="b"/>
              <a:pathLst>
                <a:path w="130810" h="275589">
                  <a:moveTo>
                    <a:pt x="43383" y="0"/>
                  </a:moveTo>
                  <a:lnTo>
                    <a:pt x="9525" y="8458"/>
                  </a:lnTo>
                  <a:lnTo>
                    <a:pt x="9525" y="43383"/>
                  </a:lnTo>
                  <a:lnTo>
                    <a:pt x="0" y="71958"/>
                  </a:lnTo>
                  <a:lnTo>
                    <a:pt x="38100" y="81483"/>
                  </a:lnTo>
                  <a:lnTo>
                    <a:pt x="43383" y="0"/>
                  </a:lnTo>
                  <a:close/>
                </a:path>
                <a:path w="130810" h="275589">
                  <a:moveTo>
                    <a:pt x="130403" y="252933"/>
                  </a:moveTo>
                  <a:lnTo>
                    <a:pt x="128638" y="244195"/>
                  </a:lnTo>
                  <a:lnTo>
                    <a:pt x="123825" y="237058"/>
                  </a:lnTo>
                  <a:lnTo>
                    <a:pt x="116687" y="232244"/>
                  </a:lnTo>
                  <a:lnTo>
                    <a:pt x="107950" y="230479"/>
                  </a:lnTo>
                  <a:lnTo>
                    <a:pt x="99199" y="232244"/>
                  </a:lnTo>
                  <a:lnTo>
                    <a:pt x="92062" y="237058"/>
                  </a:lnTo>
                  <a:lnTo>
                    <a:pt x="87249" y="244195"/>
                  </a:lnTo>
                  <a:lnTo>
                    <a:pt x="85496" y="252933"/>
                  </a:lnTo>
                  <a:lnTo>
                    <a:pt x="87249" y="261670"/>
                  </a:lnTo>
                  <a:lnTo>
                    <a:pt x="92062" y="268808"/>
                  </a:lnTo>
                  <a:lnTo>
                    <a:pt x="99199" y="273621"/>
                  </a:lnTo>
                  <a:lnTo>
                    <a:pt x="107950" y="275374"/>
                  </a:lnTo>
                  <a:lnTo>
                    <a:pt x="116687" y="273621"/>
                  </a:lnTo>
                  <a:lnTo>
                    <a:pt x="123825" y="268808"/>
                  </a:lnTo>
                  <a:lnTo>
                    <a:pt x="128638" y="261670"/>
                  </a:lnTo>
                  <a:lnTo>
                    <a:pt x="130403" y="252933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1827" y="5226583"/>
              <a:ext cx="115341" cy="19472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67531" y="4513795"/>
              <a:ext cx="575945" cy="106045"/>
            </a:xfrm>
            <a:custGeom>
              <a:avLst/>
              <a:gdLst/>
              <a:ahLst/>
              <a:cxnLst/>
              <a:rect l="l" t="t" r="r" b="b"/>
              <a:pathLst>
                <a:path w="575945" h="106045">
                  <a:moveTo>
                    <a:pt x="21170" y="11633"/>
                  </a:moveTo>
                  <a:lnTo>
                    <a:pt x="17856" y="1854"/>
                  </a:lnTo>
                  <a:lnTo>
                    <a:pt x="10579" y="0"/>
                  </a:lnTo>
                  <a:lnTo>
                    <a:pt x="3302" y="4495"/>
                  </a:lnTo>
                  <a:lnTo>
                    <a:pt x="0" y="13754"/>
                  </a:lnTo>
                  <a:lnTo>
                    <a:pt x="0" y="89954"/>
                  </a:lnTo>
                  <a:lnTo>
                    <a:pt x="2997" y="100672"/>
                  </a:lnTo>
                  <a:lnTo>
                    <a:pt x="9779" y="105829"/>
                  </a:lnTo>
                  <a:lnTo>
                    <a:pt x="16967" y="103060"/>
                  </a:lnTo>
                  <a:lnTo>
                    <a:pt x="21170" y="89954"/>
                  </a:lnTo>
                  <a:lnTo>
                    <a:pt x="21170" y="11633"/>
                  </a:lnTo>
                  <a:close/>
                </a:path>
                <a:path w="575945" h="106045">
                  <a:moveTo>
                    <a:pt x="302691" y="11633"/>
                  </a:moveTo>
                  <a:lnTo>
                    <a:pt x="299377" y="1854"/>
                  </a:lnTo>
                  <a:lnTo>
                    <a:pt x="292100" y="0"/>
                  </a:lnTo>
                  <a:lnTo>
                    <a:pt x="284822" y="4495"/>
                  </a:lnTo>
                  <a:lnTo>
                    <a:pt x="281520" y="13754"/>
                  </a:lnTo>
                  <a:lnTo>
                    <a:pt x="281520" y="89954"/>
                  </a:lnTo>
                  <a:lnTo>
                    <a:pt x="284518" y="100672"/>
                  </a:lnTo>
                  <a:lnTo>
                    <a:pt x="291299" y="105829"/>
                  </a:lnTo>
                  <a:lnTo>
                    <a:pt x="298488" y="103060"/>
                  </a:lnTo>
                  <a:lnTo>
                    <a:pt x="302691" y="89954"/>
                  </a:lnTo>
                  <a:lnTo>
                    <a:pt x="302691" y="11633"/>
                  </a:lnTo>
                  <a:close/>
                </a:path>
                <a:path w="575945" h="106045">
                  <a:moveTo>
                    <a:pt x="575741" y="11633"/>
                  </a:moveTo>
                  <a:lnTo>
                    <a:pt x="572427" y="1854"/>
                  </a:lnTo>
                  <a:lnTo>
                    <a:pt x="565162" y="0"/>
                  </a:lnTo>
                  <a:lnTo>
                    <a:pt x="557885" y="4495"/>
                  </a:lnTo>
                  <a:lnTo>
                    <a:pt x="554583" y="13754"/>
                  </a:lnTo>
                  <a:lnTo>
                    <a:pt x="554583" y="89954"/>
                  </a:lnTo>
                  <a:lnTo>
                    <a:pt x="557580" y="100672"/>
                  </a:lnTo>
                  <a:lnTo>
                    <a:pt x="564362" y="105829"/>
                  </a:lnTo>
                  <a:lnTo>
                    <a:pt x="571538" y="103060"/>
                  </a:lnTo>
                  <a:lnTo>
                    <a:pt x="575741" y="89954"/>
                  </a:lnTo>
                  <a:lnTo>
                    <a:pt x="575741" y="11633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99299" y="3225342"/>
              <a:ext cx="3544570" cy="3561079"/>
            </a:xfrm>
            <a:custGeom>
              <a:avLst/>
              <a:gdLst/>
              <a:ahLst/>
              <a:cxnLst/>
              <a:rect l="l" t="t" r="r" b="b"/>
              <a:pathLst>
                <a:path w="3544570" h="3561079">
                  <a:moveTo>
                    <a:pt x="1773936" y="5486"/>
                  </a:moveTo>
                  <a:lnTo>
                    <a:pt x="53035" y="5486"/>
                  </a:lnTo>
                  <a:lnTo>
                    <a:pt x="44591" y="7241"/>
                  </a:lnTo>
                  <a:lnTo>
                    <a:pt x="37604" y="11996"/>
                  </a:lnTo>
                  <a:lnTo>
                    <a:pt x="32846" y="18982"/>
                  </a:lnTo>
                  <a:lnTo>
                    <a:pt x="31089" y="27431"/>
                  </a:lnTo>
                  <a:lnTo>
                    <a:pt x="31089" y="3176612"/>
                  </a:lnTo>
                  <a:lnTo>
                    <a:pt x="26231" y="3197703"/>
                  </a:lnTo>
                  <a:lnTo>
                    <a:pt x="15544" y="3212968"/>
                  </a:lnTo>
                  <a:lnTo>
                    <a:pt x="4857" y="3226520"/>
                  </a:lnTo>
                  <a:lnTo>
                    <a:pt x="0" y="3242475"/>
                  </a:lnTo>
                  <a:lnTo>
                    <a:pt x="0" y="3433571"/>
                  </a:lnTo>
                  <a:lnTo>
                    <a:pt x="4857" y="3451109"/>
                  </a:lnTo>
                  <a:lnTo>
                    <a:pt x="15544" y="3468309"/>
                  </a:lnTo>
                  <a:lnTo>
                    <a:pt x="26231" y="3485514"/>
                  </a:lnTo>
                  <a:lnTo>
                    <a:pt x="31089" y="3503066"/>
                  </a:lnTo>
                  <a:lnTo>
                    <a:pt x="31089" y="3538715"/>
                  </a:lnTo>
                  <a:lnTo>
                    <a:pt x="32846" y="3547171"/>
                  </a:lnTo>
                  <a:lnTo>
                    <a:pt x="37604" y="3554161"/>
                  </a:lnTo>
                  <a:lnTo>
                    <a:pt x="44591" y="3558917"/>
                  </a:lnTo>
                  <a:lnTo>
                    <a:pt x="53035" y="3560673"/>
                  </a:lnTo>
                  <a:lnTo>
                    <a:pt x="1803196" y="3560673"/>
                  </a:lnTo>
                  <a:lnTo>
                    <a:pt x="1813755" y="3560787"/>
                  </a:lnTo>
                  <a:lnTo>
                    <a:pt x="1825942" y="3560214"/>
                  </a:lnTo>
                  <a:lnTo>
                    <a:pt x="1837272" y="3557582"/>
                  </a:lnTo>
                  <a:lnTo>
                    <a:pt x="1845259" y="3551516"/>
                  </a:lnTo>
                  <a:lnTo>
                    <a:pt x="3507651" y="3533228"/>
                  </a:lnTo>
                  <a:lnTo>
                    <a:pt x="3520459" y="3531871"/>
                  </a:lnTo>
                  <a:lnTo>
                    <a:pt x="3529928" y="3527856"/>
                  </a:lnTo>
                  <a:lnTo>
                    <a:pt x="3535799" y="3521270"/>
                  </a:lnTo>
                  <a:lnTo>
                    <a:pt x="3537813" y="3512197"/>
                  </a:lnTo>
                  <a:lnTo>
                    <a:pt x="3537813" y="3442715"/>
                  </a:lnTo>
                  <a:lnTo>
                    <a:pt x="3536799" y="3434009"/>
                  </a:lnTo>
                  <a:lnTo>
                    <a:pt x="3533814" y="3425907"/>
                  </a:lnTo>
                  <a:lnTo>
                    <a:pt x="3528946" y="3418662"/>
                  </a:lnTo>
                  <a:lnTo>
                    <a:pt x="3522281" y="3412528"/>
                  </a:lnTo>
                </a:path>
                <a:path w="3544570" h="3561079">
                  <a:moveTo>
                    <a:pt x="1826056" y="117957"/>
                  </a:moveTo>
                  <a:lnTo>
                    <a:pt x="1826056" y="3410699"/>
                  </a:lnTo>
                  <a:lnTo>
                    <a:pt x="1828742" y="3415705"/>
                  </a:lnTo>
                  <a:lnTo>
                    <a:pt x="1835200" y="3417790"/>
                  </a:lnTo>
                  <a:lnTo>
                    <a:pt x="1843030" y="3418159"/>
                  </a:lnTo>
                  <a:lnTo>
                    <a:pt x="1849831" y="3418014"/>
                  </a:lnTo>
                  <a:lnTo>
                    <a:pt x="1930311" y="3418014"/>
                  </a:lnTo>
                </a:path>
                <a:path w="3544570" h="3561079">
                  <a:moveTo>
                    <a:pt x="3534168" y="113385"/>
                  </a:moveTo>
                  <a:lnTo>
                    <a:pt x="1825142" y="113385"/>
                  </a:lnTo>
                  <a:lnTo>
                    <a:pt x="1773936" y="0"/>
                  </a:lnTo>
                  <a:lnTo>
                    <a:pt x="3502164" y="0"/>
                  </a:lnTo>
                  <a:lnTo>
                    <a:pt x="3514592" y="3228"/>
                  </a:lnTo>
                  <a:lnTo>
                    <a:pt x="3524103" y="12114"/>
                  </a:lnTo>
                  <a:lnTo>
                    <a:pt x="3530186" y="25454"/>
                  </a:lnTo>
                  <a:lnTo>
                    <a:pt x="3532327" y="42049"/>
                  </a:lnTo>
                  <a:lnTo>
                    <a:pt x="3534168" y="113385"/>
                  </a:lnTo>
                </a:path>
                <a:path w="3544570" h="3561079">
                  <a:moveTo>
                    <a:pt x="3443630" y="113385"/>
                  </a:moveTo>
                  <a:lnTo>
                    <a:pt x="3443630" y="130759"/>
                  </a:lnTo>
                  <a:lnTo>
                    <a:pt x="3522281" y="130759"/>
                  </a:lnTo>
                  <a:lnTo>
                    <a:pt x="3530048" y="131830"/>
                  </a:lnTo>
                  <a:lnTo>
                    <a:pt x="3536449" y="135902"/>
                  </a:lnTo>
                  <a:lnTo>
                    <a:pt x="3540796" y="144260"/>
                  </a:lnTo>
                  <a:lnTo>
                    <a:pt x="3542398" y="158191"/>
                  </a:lnTo>
                  <a:lnTo>
                    <a:pt x="3544239" y="3388766"/>
                  </a:lnTo>
                  <a:lnTo>
                    <a:pt x="3542866" y="3397879"/>
                  </a:lnTo>
                  <a:lnTo>
                    <a:pt x="3538747" y="3405447"/>
                  </a:lnTo>
                  <a:lnTo>
                    <a:pt x="3531884" y="3410615"/>
                  </a:lnTo>
                  <a:lnTo>
                    <a:pt x="3522281" y="3412528"/>
                  </a:lnTo>
                  <a:lnTo>
                    <a:pt x="3447300" y="3412528"/>
                  </a:lnTo>
                  <a:lnTo>
                    <a:pt x="3439044" y="3411915"/>
                  </a:lnTo>
                  <a:lnTo>
                    <a:pt x="3432675" y="3410362"/>
                  </a:lnTo>
                  <a:lnTo>
                    <a:pt x="3426989" y="3408295"/>
                  </a:lnTo>
                  <a:lnTo>
                    <a:pt x="3420783" y="3406139"/>
                  </a:lnTo>
                  <a:lnTo>
                    <a:pt x="3339401" y="3408883"/>
                  </a:lnTo>
                  <a:lnTo>
                    <a:pt x="3332009" y="3407625"/>
                  </a:lnTo>
                  <a:lnTo>
                    <a:pt x="3324879" y="3404311"/>
                  </a:lnTo>
                  <a:lnTo>
                    <a:pt x="3186696" y="3270796"/>
                  </a:lnTo>
                  <a:lnTo>
                    <a:pt x="3183491" y="3258583"/>
                  </a:lnTo>
                  <a:lnTo>
                    <a:pt x="3186437" y="3252431"/>
                  </a:lnTo>
                  <a:lnTo>
                    <a:pt x="3194011" y="3249790"/>
                  </a:lnTo>
                  <a:lnTo>
                    <a:pt x="3261690" y="3247948"/>
                  </a:lnTo>
                </a:path>
                <a:path w="3544570" h="3561079">
                  <a:moveTo>
                    <a:pt x="1845259" y="3551516"/>
                  </a:moveTo>
                  <a:lnTo>
                    <a:pt x="1799539" y="3551516"/>
                  </a:lnTo>
                  <a:lnTo>
                    <a:pt x="1789552" y="3550091"/>
                  </a:lnTo>
                  <a:lnTo>
                    <a:pt x="1783422" y="3545582"/>
                  </a:lnTo>
                  <a:lnTo>
                    <a:pt x="1781922" y="3537640"/>
                  </a:lnTo>
                  <a:lnTo>
                    <a:pt x="1785823" y="3525913"/>
                  </a:lnTo>
                  <a:lnTo>
                    <a:pt x="1836115" y="3431755"/>
                  </a:lnTo>
                  <a:lnTo>
                    <a:pt x="1836115" y="3418014"/>
                  </a:lnTo>
                </a:path>
                <a:path w="3544570" h="3561079">
                  <a:moveTo>
                    <a:pt x="1836115" y="3431755"/>
                  </a:moveTo>
                  <a:lnTo>
                    <a:pt x="1931212" y="3431755"/>
                  </a:lnTo>
                  <a:lnTo>
                    <a:pt x="1940356" y="3417100"/>
                  </a:lnTo>
                </a:path>
                <a:path w="3544570" h="3561079">
                  <a:moveTo>
                    <a:pt x="1824227" y="2454249"/>
                  </a:moveTo>
                  <a:lnTo>
                    <a:pt x="1774850" y="2454249"/>
                  </a:lnTo>
                  <a:lnTo>
                    <a:pt x="1764791" y="2454249"/>
                  </a:lnTo>
                  <a:lnTo>
                    <a:pt x="1762963" y="2460650"/>
                  </a:lnTo>
                  <a:lnTo>
                    <a:pt x="1762963" y="2471623"/>
                  </a:lnTo>
                  <a:lnTo>
                    <a:pt x="1762963" y="2905048"/>
                  </a:lnTo>
                  <a:lnTo>
                    <a:pt x="1771821" y="2913885"/>
                  </a:lnTo>
                  <a:lnTo>
                    <a:pt x="1791309" y="2916812"/>
                  </a:lnTo>
                  <a:lnTo>
                    <a:pt x="1810797" y="2913399"/>
                  </a:lnTo>
                  <a:lnTo>
                    <a:pt x="1819655" y="2903219"/>
                  </a:lnTo>
                  <a:lnTo>
                    <a:pt x="1819655" y="2807195"/>
                  </a:lnTo>
                </a:path>
                <a:path w="3544570" h="3561079">
                  <a:moveTo>
                    <a:pt x="1770278" y="2800807"/>
                  </a:moveTo>
                  <a:lnTo>
                    <a:pt x="1826056" y="2807195"/>
                  </a:lnTo>
                </a:path>
                <a:path w="3544570" h="3561079">
                  <a:moveTo>
                    <a:pt x="1774850" y="2685580"/>
                  </a:moveTo>
                  <a:lnTo>
                    <a:pt x="1824227" y="2685580"/>
                  </a:lnTo>
                </a:path>
                <a:path w="3544570" h="3561079">
                  <a:moveTo>
                    <a:pt x="1773936" y="2571280"/>
                  </a:moveTo>
                  <a:lnTo>
                    <a:pt x="1826056" y="2572207"/>
                  </a:lnTo>
                </a:path>
                <a:path w="3544570" h="3561079">
                  <a:moveTo>
                    <a:pt x="1939429" y="3398812"/>
                  </a:moveTo>
                  <a:lnTo>
                    <a:pt x="1939429" y="138074"/>
                  </a:lnTo>
                  <a:lnTo>
                    <a:pt x="2050084" y="138074"/>
                  </a:lnTo>
                  <a:lnTo>
                    <a:pt x="2050084" y="122516"/>
                  </a:lnTo>
                </a:path>
                <a:path w="3544570" h="3561079">
                  <a:moveTo>
                    <a:pt x="1803196" y="2751416"/>
                  </a:moveTo>
                  <a:lnTo>
                    <a:pt x="1801367" y="2753245"/>
                  </a:lnTo>
                  <a:lnTo>
                    <a:pt x="1799539" y="2755087"/>
                  </a:lnTo>
                  <a:lnTo>
                    <a:pt x="1795881" y="2755087"/>
                  </a:lnTo>
                  <a:lnTo>
                    <a:pt x="1790395" y="2755087"/>
                  </a:lnTo>
                  <a:lnTo>
                    <a:pt x="1786737" y="2750527"/>
                  </a:lnTo>
                  <a:lnTo>
                    <a:pt x="1786737" y="2745016"/>
                  </a:lnTo>
                  <a:lnTo>
                    <a:pt x="1786737" y="2742285"/>
                  </a:lnTo>
                  <a:lnTo>
                    <a:pt x="1787652" y="2740456"/>
                  </a:lnTo>
                  <a:lnTo>
                    <a:pt x="1789480" y="2738615"/>
                  </a:lnTo>
                </a:path>
                <a:path w="3544570" h="3561079">
                  <a:moveTo>
                    <a:pt x="1803196" y="2523756"/>
                  </a:moveTo>
                  <a:lnTo>
                    <a:pt x="1801367" y="2525572"/>
                  </a:lnTo>
                  <a:lnTo>
                    <a:pt x="1799539" y="2526487"/>
                  </a:lnTo>
                  <a:lnTo>
                    <a:pt x="1795881" y="2526487"/>
                  </a:lnTo>
                  <a:lnTo>
                    <a:pt x="1790395" y="2526487"/>
                  </a:lnTo>
                  <a:lnTo>
                    <a:pt x="1786737" y="2522816"/>
                  </a:lnTo>
                  <a:lnTo>
                    <a:pt x="1786737" y="2517355"/>
                  </a:lnTo>
                  <a:lnTo>
                    <a:pt x="1786737" y="2514599"/>
                  </a:lnTo>
                  <a:lnTo>
                    <a:pt x="1787652" y="2511856"/>
                  </a:lnTo>
                  <a:lnTo>
                    <a:pt x="1789480" y="2510015"/>
                  </a:lnTo>
                </a:path>
                <a:path w="3544570" h="3561079">
                  <a:moveTo>
                    <a:pt x="1817827" y="619048"/>
                  </a:moveTo>
                  <a:lnTo>
                    <a:pt x="1769364" y="619048"/>
                  </a:lnTo>
                  <a:lnTo>
                    <a:pt x="1758391" y="619048"/>
                  </a:lnTo>
                  <a:lnTo>
                    <a:pt x="1756562" y="625449"/>
                  </a:lnTo>
                  <a:lnTo>
                    <a:pt x="1756562" y="636422"/>
                  </a:lnTo>
                  <a:lnTo>
                    <a:pt x="1756562" y="1069847"/>
                  </a:lnTo>
                  <a:lnTo>
                    <a:pt x="1765420" y="1078815"/>
                  </a:lnTo>
                  <a:lnTo>
                    <a:pt x="1784908" y="1081959"/>
                  </a:lnTo>
                  <a:lnTo>
                    <a:pt x="1804396" y="1078590"/>
                  </a:lnTo>
                  <a:lnTo>
                    <a:pt x="1813255" y="1068019"/>
                  </a:lnTo>
                  <a:lnTo>
                    <a:pt x="1813255" y="972007"/>
                  </a:lnTo>
                </a:path>
                <a:path w="3544570" h="3561079">
                  <a:moveTo>
                    <a:pt x="1764791" y="965606"/>
                  </a:moveTo>
                  <a:lnTo>
                    <a:pt x="1819655" y="972007"/>
                  </a:lnTo>
                </a:path>
                <a:path w="3544570" h="3561079">
                  <a:moveTo>
                    <a:pt x="1769364" y="851306"/>
                  </a:moveTo>
                  <a:lnTo>
                    <a:pt x="1817827" y="851306"/>
                  </a:lnTo>
                </a:path>
                <a:path w="3544570" h="3561079">
                  <a:moveTo>
                    <a:pt x="1767535" y="736091"/>
                  </a:moveTo>
                  <a:lnTo>
                    <a:pt x="1819655" y="737006"/>
                  </a:lnTo>
                </a:path>
                <a:path w="3544570" h="3561079">
                  <a:moveTo>
                    <a:pt x="1797710" y="916216"/>
                  </a:moveTo>
                  <a:lnTo>
                    <a:pt x="1795881" y="918971"/>
                  </a:lnTo>
                  <a:lnTo>
                    <a:pt x="1793138" y="919886"/>
                  </a:lnTo>
                  <a:lnTo>
                    <a:pt x="1790395" y="919886"/>
                  </a:lnTo>
                  <a:lnTo>
                    <a:pt x="1784908" y="919886"/>
                  </a:lnTo>
                  <a:lnTo>
                    <a:pt x="1780336" y="915314"/>
                  </a:lnTo>
                  <a:lnTo>
                    <a:pt x="1780336" y="909815"/>
                  </a:lnTo>
                  <a:lnTo>
                    <a:pt x="1780336" y="907084"/>
                  </a:lnTo>
                  <a:lnTo>
                    <a:pt x="1781251" y="905255"/>
                  </a:lnTo>
                  <a:lnTo>
                    <a:pt x="1783079" y="903414"/>
                  </a:lnTo>
                </a:path>
                <a:path w="3544570" h="3561079">
                  <a:moveTo>
                    <a:pt x="1797710" y="688530"/>
                  </a:moveTo>
                  <a:lnTo>
                    <a:pt x="1795881" y="690371"/>
                  </a:lnTo>
                  <a:lnTo>
                    <a:pt x="1793138" y="692188"/>
                  </a:lnTo>
                  <a:lnTo>
                    <a:pt x="1790395" y="692188"/>
                  </a:lnTo>
                  <a:lnTo>
                    <a:pt x="1784908" y="692188"/>
                  </a:lnTo>
                  <a:lnTo>
                    <a:pt x="1780336" y="687616"/>
                  </a:lnTo>
                  <a:lnTo>
                    <a:pt x="1780336" y="682142"/>
                  </a:lnTo>
                  <a:lnTo>
                    <a:pt x="1780336" y="679399"/>
                  </a:lnTo>
                  <a:lnTo>
                    <a:pt x="1781251" y="676655"/>
                  </a:lnTo>
                  <a:lnTo>
                    <a:pt x="1783079" y="6748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4626" y="3353815"/>
              <a:ext cx="2034946" cy="37806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8917" y="3326777"/>
              <a:ext cx="1092225" cy="1769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79359" y="3902913"/>
              <a:ext cx="999490" cy="1863089"/>
            </a:xfrm>
            <a:custGeom>
              <a:avLst/>
              <a:gdLst/>
              <a:ahLst/>
              <a:cxnLst/>
              <a:rect l="l" t="t" r="r" b="b"/>
              <a:pathLst>
                <a:path w="999489" h="1863089">
                  <a:moveTo>
                    <a:pt x="999439" y="0"/>
                  </a:moveTo>
                  <a:lnTo>
                    <a:pt x="0" y="0"/>
                  </a:lnTo>
                  <a:lnTo>
                    <a:pt x="0" y="1862632"/>
                  </a:lnTo>
                  <a:lnTo>
                    <a:pt x="999439" y="1862632"/>
                  </a:lnTo>
                  <a:lnTo>
                    <a:pt x="999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79359" y="3902913"/>
              <a:ext cx="999490" cy="1863089"/>
            </a:xfrm>
            <a:custGeom>
              <a:avLst/>
              <a:gdLst/>
              <a:ahLst/>
              <a:cxnLst/>
              <a:rect l="l" t="t" r="r" b="b"/>
              <a:pathLst>
                <a:path w="999489" h="1863089">
                  <a:moveTo>
                    <a:pt x="999439" y="1862632"/>
                  </a:moveTo>
                  <a:lnTo>
                    <a:pt x="0" y="1862632"/>
                  </a:lnTo>
                  <a:lnTo>
                    <a:pt x="0" y="0"/>
                  </a:lnTo>
                  <a:lnTo>
                    <a:pt x="999439" y="0"/>
                  </a:lnTo>
                  <a:lnTo>
                    <a:pt x="999439" y="1862632"/>
                  </a:lnTo>
                  <a:close/>
                </a:path>
                <a:path w="999489" h="1863089">
                  <a:moveTo>
                    <a:pt x="24688" y="74066"/>
                  </a:moveTo>
                  <a:lnTo>
                    <a:pt x="972007" y="74066"/>
                  </a:lnTo>
                </a:path>
                <a:path w="999489" h="1863089">
                  <a:moveTo>
                    <a:pt x="24688" y="913485"/>
                  </a:moveTo>
                  <a:lnTo>
                    <a:pt x="973836" y="913485"/>
                  </a:lnTo>
                  <a:lnTo>
                    <a:pt x="973836" y="801014"/>
                  </a:lnTo>
                  <a:lnTo>
                    <a:pt x="24688" y="801014"/>
                  </a:lnTo>
                  <a:lnTo>
                    <a:pt x="24688" y="913485"/>
                  </a:lnTo>
                  <a:close/>
                </a:path>
                <a:path w="999489" h="1863089">
                  <a:moveTo>
                    <a:pt x="139903" y="799185"/>
                  </a:moveTo>
                  <a:lnTo>
                    <a:pt x="139903" y="912558"/>
                  </a:lnTo>
                </a:path>
                <a:path w="999489" h="1863089">
                  <a:moveTo>
                    <a:pt x="159105" y="855878"/>
                  </a:moveTo>
                  <a:lnTo>
                    <a:pt x="829360" y="855878"/>
                  </a:lnTo>
                </a:path>
                <a:path w="999489" h="1863089">
                  <a:moveTo>
                    <a:pt x="159105" y="897928"/>
                  </a:moveTo>
                  <a:lnTo>
                    <a:pt x="662025" y="897928"/>
                  </a:lnTo>
                </a:path>
                <a:path w="999489" h="1863089">
                  <a:moveTo>
                    <a:pt x="29260" y="940003"/>
                  </a:moveTo>
                  <a:lnTo>
                    <a:pt x="342900" y="940003"/>
                  </a:lnTo>
                </a:path>
                <a:path w="999489" h="1863089">
                  <a:moveTo>
                    <a:pt x="449884" y="940003"/>
                  </a:moveTo>
                  <a:lnTo>
                    <a:pt x="969263" y="940003"/>
                  </a:lnTo>
                </a:path>
                <a:path w="999489" h="1863089">
                  <a:moveTo>
                    <a:pt x="77724" y="1401762"/>
                  </a:moveTo>
                  <a:lnTo>
                    <a:pt x="925372" y="1401762"/>
                  </a:lnTo>
                </a:path>
                <a:path w="999489" h="1863089">
                  <a:moveTo>
                    <a:pt x="159105" y="876922"/>
                  </a:moveTo>
                  <a:lnTo>
                    <a:pt x="940917" y="8769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2335" y="4710328"/>
              <a:ext cx="82296" cy="8778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19262" y="4702098"/>
              <a:ext cx="831215" cy="38100"/>
            </a:xfrm>
            <a:custGeom>
              <a:avLst/>
              <a:gdLst/>
              <a:ahLst/>
              <a:cxnLst/>
              <a:rect l="l" t="t" r="r" b="b"/>
              <a:pathLst>
                <a:path w="831214" h="38100">
                  <a:moveTo>
                    <a:pt x="831189" y="0"/>
                  </a:moveTo>
                  <a:lnTo>
                    <a:pt x="0" y="0"/>
                  </a:lnTo>
                  <a:lnTo>
                    <a:pt x="0" y="37477"/>
                  </a:lnTo>
                  <a:lnTo>
                    <a:pt x="831189" y="37477"/>
                  </a:lnTo>
                  <a:lnTo>
                    <a:pt x="83118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14613" y="4705768"/>
              <a:ext cx="180340" cy="29845"/>
            </a:xfrm>
            <a:custGeom>
              <a:avLst/>
              <a:gdLst/>
              <a:ahLst/>
              <a:cxnLst/>
              <a:rect l="l" t="t" r="r" b="b"/>
              <a:pathLst>
                <a:path w="180339" h="29845">
                  <a:moveTo>
                    <a:pt x="33832" y="26517"/>
                  </a:moveTo>
                  <a:lnTo>
                    <a:pt x="31089" y="21005"/>
                  </a:lnTo>
                  <a:lnTo>
                    <a:pt x="21031" y="3644"/>
                  </a:lnTo>
                  <a:lnTo>
                    <a:pt x="19202" y="0"/>
                  </a:lnTo>
                  <a:lnTo>
                    <a:pt x="15544" y="0"/>
                  </a:lnTo>
                  <a:lnTo>
                    <a:pt x="13716" y="2730"/>
                  </a:lnTo>
                  <a:lnTo>
                    <a:pt x="2743" y="21920"/>
                  </a:lnTo>
                  <a:lnTo>
                    <a:pt x="0" y="26517"/>
                  </a:lnTo>
                  <a:lnTo>
                    <a:pt x="1828" y="29235"/>
                  </a:lnTo>
                  <a:lnTo>
                    <a:pt x="32004" y="29235"/>
                  </a:lnTo>
                  <a:lnTo>
                    <a:pt x="33832" y="26517"/>
                  </a:lnTo>
                  <a:close/>
                </a:path>
                <a:path w="180339" h="29845">
                  <a:moveTo>
                    <a:pt x="60350" y="9118"/>
                  </a:moveTo>
                  <a:lnTo>
                    <a:pt x="58521" y="1803"/>
                  </a:lnTo>
                  <a:lnTo>
                    <a:pt x="54864" y="1803"/>
                  </a:lnTo>
                  <a:lnTo>
                    <a:pt x="54864" y="7289"/>
                  </a:lnTo>
                  <a:lnTo>
                    <a:pt x="54864" y="18275"/>
                  </a:lnTo>
                  <a:lnTo>
                    <a:pt x="53035" y="22847"/>
                  </a:lnTo>
                  <a:lnTo>
                    <a:pt x="49377" y="22847"/>
                  </a:lnTo>
                  <a:lnTo>
                    <a:pt x="43891" y="22847"/>
                  </a:lnTo>
                  <a:lnTo>
                    <a:pt x="43891" y="6400"/>
                  </a:lnTo>
                  <a:lnTo>
                    <a:pt x="49377" y="6400"/>
                  </a:lnTo>
                  <a:lnTo>
                    <a:pt x="51206" y="6400"/>
                  </a:lnTo>
                  <a:lnTo>
                    <a:pt x="54864" y="7289"/>
                  </a:lnTo>
                  <a:lnTo>
                    <a:pt x="54864" y="1803"/>
                  </a:lnTo>
                  <a:lnTo>
                    <a:pt x="49377" y="1803"/>
                  </a:lnTo>
                  <a:lnTo>
                    <a:pt x="38404" y="1803"/>
                  </a:lnTo>
                  <a:lnTo>
                    <a:pt x="38404" y="27406"/>
                  </a:lnTo>
                  <a:lnTo>
                    <a:pt x="49377" y="27406"/>
                  </a:lnTo>
                  <a:lnTo>
                    <a:pt x="57607" y="27406"/>
                  </a:lnTo>
                  <a:lnTo>
                    <a:pt x="60350" y="19189"/>
                  </a:lnTo>
                  <a:lnTo>
                    <a:pt x="60350" y="9118"/>
                  </a:lnTo>
                  <a:close/>
                </a:path>
                <a:path w="180339" h="29845">
                  <a:moveTo>
                    <a:pt x="83210" y="27406"/>
                  </a:moveTo>
                  <a:lnTo>
                    <a:pt x="74980" y="1803"/>
                  </a:lnTo>
                  <a:lnTo>
                    <a:pt x="74980" y="18275"/>
                  </a:lnTo>
                  <a:lnTo>
                    <a:pt x="71323" y="18275"/>
                  </a:lnTo>
                  <a:lnTo>
                    <a:pt x="68580" y="18275"/>
                  </a:lnTo>
                  <a:lnTo>
                    <a:pt x="71323" y="8204"/>
                  </a:lnTo>
                  <a:lnTo>
                    <a:pt x="74980" y="18275"/>
                  </a:lnTo>
                  <a:lnTo>
                    <a:pt x="74980" y="1803"/>
                  </a:lnTo>
                  <a:lnTo>
                    <a:pt x="71323" y="1803"/>
                  </a:lnTo>
                  <a:lnTo>
                    <a:pt x="68580" y="1803"/>
                  </a:lnTo>
                  <a:lnTo>
                    <a:pt x="59436" y="27406"/>
                  </a:lnTo>
                  <a:lnTo>
                    <a:pt x="64922" y="27406"/>
                  </a:lnTo>
                  <a:lnTo>
                    <a:pt x="66751" y="21920"/>
                  </a:lnTo>
                  <a:lnTo>
                    <a:pt x="71323" y="21920"/>
                  </a:lnTo>
                  <a:lnTo>
                    <a:pt x="75895" y="21920"/>
                  </a:lnTo>
                  <a:lnTo>
                    <a:pt x="77724" y="27406"/>
                  </a:lnTo>
                  <a:lnTo>
                    <a:pt x="83210" y="27406"/>
                  </a:lnTo>
                  <a:close/>
                </a:path>
                <a:path w="180339" h="29845">
                  <a:moveTo>
                    <a:pt x="106070" y="1803"/>
                  </a:moveTo>
                  <a:lnTo>
                    <a:pt x="101498" y="1803"/>
                  </a:lnTo>
                  <a:lnTo>
                    <a:pt x="101498" y="20116"/>
                  </a:lnTo>
                  <a:lnTo>
                    <a:pt x="91440" y="1803"/>
                  </a:lnTo>
                  <a:lnTo>
                    <a:pt x="85953" y="1803"/>
                  </a:lnTo>
                  <a:lnTo>
                    <a:pt x="85953" y="27406"/>
                  </a:lnTo>
                  <a:lnTo>
                    <a:pt x="90525" y="27406"/>
                  </a:lnTo>
                  <a:lnTo>
                    <a:pt x="90525" y="9118"/>
                  </a:lnTo>
                  <a:lnTo>
                    <a:pt x="100584" y="27406"/>
                  </a:lnTo>
                  <a:lnTo>
                    <a:pt x="106070" y="27406"/>
                  </a:lnTo>
                  <a:lnTo>
                    <a:pt x="106070" y="1803"/>
                  </a:lnTo>
                  <a:close/>
                </a:path>
                <a:path w="180339" h="29845">
                  <a:moveTo>
                    <a:pt x="132588" y="6400"/>
                  </a:moveTo>
                  <a:lnTo>
                    <a:pt x="128930" y="1803"/>
                  </a:lnTo>
                  <a:lnTo>
                    <a:pt x="113385" y="1803"/>
                  </a:lnTo>
                  <a:lnTo>
                    <a:pt x="108813" y="8204"/>
                  </a:lnTo>
                  <a:lnTo>
                    <a:pt x="108813" y="23761"/>
                  </a:lnTo>
                  <a:lnTo>
                    <a:pt x="114300" y="28321"/>
                  </a:lnTo>
                  <a:lnTo>
                    <a:pt x="125272" y="28321"/>
                  </a:lnTo>
                  <a:lnTo>
                    <a:pt x="127101" y="25590"/>
                  </a:lnTo>
                  <a:lnTo>
                    <a:pt x="128930" y="24676"/>
                  </a:lnTo>
                  <a:lnTo>
                    <a:pt x="128930" y="27406"/>
                  </a:lnTo>
                  <a:lnTo>
                    <a:pt x="132588" y="27406"/>
                  </a:lnTo>
                  <a:lnTo>
                    <a:pt x="132588" y="13690"/>
                  </a:lnTo>
                  <a:lnTo>
                    <a:pt x="122529" y="13690"/>
                  </a:lnTo>
                  <a:lnTo>
                    <a:pt x="122529" y="18275"/>
                  </a:lnTo>
                  <a:lnTo>
                    <a:pt x="128016" y="18275"/>
                  </a:lnTo>
                  <a:lnTo>
                    <a:pt x="127101" y="22847"/>
                  </a:lnTo>
                  <a:lnTo>
                    <a:pt x="123444" y="23761"/>
                  </a:lnTo>
                  <a:lnTo>
                    <a:pt x="117957" y="23761"/>
                  </a:lnTo>
                  <a:lnTo>
                    <a:pt x="114300" y="21920"/>
                  </a:lnTo>
                  <a:lnTo>
                    <a:pt x="114300" y="8204"/>
                  </a:lnTo>
                  <a:lnTo>
                    <a:pt x="117957" y="5473"/>
                  </a:lnTo>
                  <a:lnTo>
                    <a:pt x="125272" y="5473"/>
                  </a:lnTo>
                  <a:lnTo>
                    <a:pt x="127101" y="9118"/>
                  </a:lnTo>
                  <a:lnTo>
                    <a:pt x="127101" y="10045"/>
                  </a:lnTo>
                  <a:lnTo>
                    <a:pt x="132588" y="10045"/>
                  </a:lnTo>
                  <a:lnTo>
                    <a:pt x="132588" y="6400"/>
                  </a:lnTo>
                  <a:close/>
                </a:path>
                <a:path w="180339" h="29845">
                  <a:moveTo>
                    <a:pt x="155448" y="1803"/>
                  </a:moveTo>
                  <a:lnTo>
                    <a:pt x="136245" y="1803"/>
                  </a:lnTo>
                  <a:lnTo>
                    <a:pt x="136245" y="27406"/>
                  </a:lnTo>
                  <a:lnTo>
                    <a:pt x="155448" y="27406"/>
                  </a:lnTo>
                  <a:lnTo>
                    <a:pt x="155448" y="22847"/>
                  </a:lnTo>
                  <a:lnTo>
                    <a:pt x="141732" y="22847"/>
                  </a:lnTo>
                  <a:lnTo>
                    <a:pt x="141732" y="16446"/>
                  </a:lnTo>
                  <a:lnTo>
                    <a:pt x="153619" y="16446"/>
                  </a:lnTo>
                  <a:lnTo>
                    <a:pt x="153619" y="11874"/>
                  </a:lnTo>
                  <a:lnTo>
                    <a:pt x="141732" y="11874"/>
                  </a:lnTo>
                  <a:lnTo>
                    <a:pt x="141732" y="6400"/>
                  </a:lnTo>
                  <a:lnTo>
                    <a:pt x="155448" y="6400"/>
                  </a:lnTo>
                  <a:lnTo>
                    <a:pt x="155448" y="1803"/>
                  </a:lnTo>
                  <a:close/>
                </a:path>
                <a:path w="180339" h="29845">
                  <a:moveTo>
                    <a:pt x="180136" y="26517"/>
                  </a:moveTo>
                  <a:lnTo>
                    <a:pt x="179222" y="26517"/>
                  </a:lnTo>
                  <a:lnTo>
                    <a:pt x="179222" y="17360"/>
                  </a:lnTo>
                  <a:lnTo>
                    <a:pt x="175564" y="15519"/>
                  </a:lnTo>
                  <a:lnTo>
                    <a:pt x="178308" y="14605"/>
                  </a:lnTo>
                  <a:lnTo>
                    <a:pt x="179222" y="11874"/>
                  </a:lnTo>
                  <a:lnTo>
                    <a:pt x="179222" y="7289"/>
                  </a:lnTo>
                  <a:lnTo>
                    <a:pt x="178308" y="1803"/>
                  </a:lnTo>
                  <a:lnTo>
                    <a:pt x="174650" y="1803"/>
                  </a:lnTo>
                  <a:lnTo>
                    <a:pt x="174650" y="8204"/>
                  </a:lnTo>
                  <a:lnTo>
                    <a:pt x="174650" y="12801"/>
                  </a:lnTo>
                  <a:lnTo>
                    <a:pt x="172821" y="13690"/>
                  </a:lnTo>
                  <a:lnTo>
                    <a:pt x="169164" y="13690"/>
                  </a:lnTo>
                  <a:lnTo>
                    <a:pt x="163677" y="13690"/>
                  </a:lnTo>
                  <a:lnTo>
                    <a:pt x="163677" y="6400"/>
                  </a:lnTo>
                  <a:lnTo>
                    <a:pt x="169164" y="6400"/>
                  </a:lnTo>
                  <a:lnTo>
                    <a:pt x="173736" y="6400"/>
                  </a:lnTo>
                  <a:lnTo>
                    <a:pt x="174650" y="8204"/>
                  </a:lnTo>
                  <a:lnTo>
                    <a:pt x="174650" y="1803"/>
                  </a:lnTo>
                  <a:lnTo>
                    <a:pt x="169164" y="1803"/>
                  </a:lnTo>
                  <a:lnTo>
                    <a:pt x="159105" y="1803"/>
                  </a:lnTo>
                  <a:lnTo>
                    <a:pt x="159105" y="27406"/>
                  </a:lnTo>
                  <a:lnTo>
                    <a:pt x="163677" y="27406"/>
                  </a:lnTo>
                  <a:lnTo>
                    <a:pt x="163677" y="17360"/>
                  </a:lnTo>
                  <a:lnTo>
                    <a:pt x="169164" y="17360"/>
                  </a:lnTo>
                  <a:lnTo>
                    <a:pt x="173736" y="17360"/>
                  </a:lnTo>
                  <a:lnTo>
                    <a:pt x="173736" y="27406"/>
                  </a:lnTo>
                  <a:lnTo>
                    <a:pt x="180136" y="27406"/>
                  </a:lnTo>
                  <a:lnTo>
                    <a:pt x="180136" y="265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01304" y="3996181"/>
              <a:ext cx="953135" cy="262890"/>
            </a:xfrm>
            <a:custGeom>
              <a:avLst/>
              <a:gdLst/>
              <a:ahLst/>
              <a:cxnLst/>
              <a:rect l="l" t="t" r="r" b="b"/>
              <a:pathLst>
                <a:path w="953135" h="262889">
                  <a:moveTo>
                    <a:pt x="213969" y="165493"/>
                  </a:moveTo>
                  <a:lnTo>
                    <a:pt x="213969" y="78625"/>
                  </a:lnTo>
                  <a:lnTo>
                    <a:pt x="952804" y="78625"/>
                  </a:lnTo>
                  <a:lnTo>
                    <a:pt x="952804" y="165493"/>
                  </a:lnTo>
                  <a:lnTo>
                    <a:pt x="0" y="165493"/>
                  </a:lnTo>
                  <a:lnTo>
                    <a:pt x="0" y="117957"/>
                  </a:lnTo>
                  <a:lnTo>
                    <a:pt x="952804" y="117957"/>
                  </a:lnTo>
                </a:path>
                <a:path w="953135" h="262889">
                  <a:moveTo>
                    <a:pt x="0" y="146291"/>
                  </a:moveTo>
                  <a:lnTo>
                    <a:pt x="952804" y="146291"/>
                  </a:lnTo>
                </a:path>
                <a:path w="953135" h="262889">
                  <a:moveTo>
                    <a:pt x="830275" y="78625"/>
                  </a:moveTo>
                  <a:lnTo>
                    <a:pt x="830275" y="165493"/>
                  </a:lnTo>
                </a:path>
                <a:path w="953135" h="262889">
                  <a:moveTo>
                    <a:pt x="704088" y="78625"/>
                  </a:moveTo>
                  <a:lnTo>
                    <a:pt x="704088" y="165493"/>
                  </a:lnTo>
                </a:path>
                <a:path w="953135" h="262889">
                  <a:moveTo>
                    <a:pt x="580644" y="78625"/>
                  </a:moveTo>
                  <a:lnTo>
                    <a:pt x="580644" y="165493"/>
                  </a:lnTo>
                </a:path>
                <a:path w="953135" h="262889">
                  <a:moveTo>
                    <a:pt x="456285" y="78625"/>
                  </a:moveTo>
                  <a:lnTo>
                    <a:pt x="456285" y="165493"/>
                  </a:lnTo>
                </a:path>
                <a:path w="953135" h="262889">
                  <a:moveTo>
                    <a:pt x="333756" y="78625"/>
                  </a:moveTo>
                  <a:lnTo>
                    <a:pt x="333756" y="165493"/>
                  </a:lnTo>
                </a:path>
                <a:path w="953135" h="262889">
                  <a:moveTo>
                    <a:pt x="7315" y="0"/>
                  </a:moveTo>
                  <a:lnTo>
                    <a:pt x="193852" y="0"/>
                  </a:lnTo>
                </a:path>
                <a:path w="953135" h="262889">
                  <a:moveTo>
                    <a:pt x="7315" y="22859"/>
                  </a:moveTo>
                  <a:lnTo>
                    <a:pt x="193852" y="22859"/>
                  </a:lnTo>
                </a:path>
                <a:path w="953135" h="262889">
                  <a:moveTo>
                    <a:pt x="7315" y="46634"/>
                  </a:moveTo>
                  <a:lnTo>
                    <a:pt x="140817" y="46634"/>
                  </a:lnTo>
                </a:path>
                <a:path w="953135" h="262889">
                  <a:moveTo>
                    <a:pt x="274319" y="0"/>
                  </a:moveTo>
                  <a:lnTo>
                    <a:pt x="571500" y="0"/>
                  </a:lnTo>
                </a:path>
                <a:path w="953135" h="262889">
                  <a:moveTo>
                    <a:pt x="274319" y="22859"/>
                  </a:moveTo>
                  <a:lnTo>
                    <a:pt x="641908" y="22859"/>
                  </a:lnTo>
                </a:path>
                <a:path w="953135" h="262889">
                  <a:moveTo>
                    <a:pt x="274319" y="46634"/>
                  </a:moveTo>
                  <a:lnTo>
                    <a:pt x="350215" y="46634"/>
                  </a:lnTo>
                </a:path>
                <a:path w="953135" h="262889">
                  <a:moveTo>
                    <a:pt x="948232" y="0"/>
                  </a:moveTo>
                  <a:lnTo>
                    <a:pt x="842162" y="0"/>
                  </a:lnTo>
                </a:path>
                <a:path w="953135" h="262889">
                  <a:moveTo>
                    <a:pt x="948232" y="22859"/>
                  </a:moveTo>
                  <a:lnTo>
                    <a:pt x="684885" y="22859"/>
                  </a:lnTo>
                </a:path>
                <a:path w="953135" h="262889">
                  <a:moveTo>
                    <a:pt x="948232" y="46634"/>
                  </a:moveTo>
                  <a:lnTo>
                    <a:pt x="592531" y="46634"/>
                  </a:lnTo>
                </a:path>
                <a:path w="953135" h="262889">
                  <a:moveTo>
                    <a:pt x="234086" y="92341"/>
                  </a:moveTo>
                  <a:lnTo>
                    <a:pt x="297179" y="92341"/>
                  </a:lnTo>
                </a:path>
                <a:path w="953135" h="262889">
                  <a:moveTo>
                    <a:pt x="234086" y="106057"/>
                  </a:moveTo>
                  <a:lnTo>
                    <a:pt x="261518" y="106057"/>
                  </a:lnTo>
                </a:path>
                <a:path w="953135" h="262889">
                  <a:moveTo>
                    <a:pt x="353872" y="92341"/>
                  </a:moveTo>
                  <a:lnTo>
                    <a:pt x="416051" y="92341"/>
                  </a:lnTo>
                </a:path>
                <a:path w="953135" h="262889">
                  <a:moveTo>
                    <a:pt x="353872" y="106057"/>
                  </a:moveTo>
                  <a:lnTo>
                    <a:pt x="381304" y="106057"/>
                  </a:lnTo>
                </a:path>
                <a:path w="953135" h="262889">
                  <a:moveTo>
                    <a:pt x="476402" y="92341"/>
                  </a:moveTo>
                  <a:lnTo>
                    <a:pt x="538581" y="92341"/>
                  </a:lnTo>
                </a:path>
                <a:path w="953135" h="262889">
                  <a:moveTo>
                    <a:pt x="476402" y="106057"/>
                  </a:moveTo>
                  <a:lnTo>
                    <a:pt x="503834" y="106057"/>
                  </a:lnTo>
                </a:path>
                <a:path w="953135" h="262889">
                  <a:moveTo>
                    <a:pt x="598932" y="92341"/>
                  </a:moveTo>
                  <a:lnTo>
                    <a:pt x="662025" y="92341"/>
                  </a:lnTo>
                </a:path>
                <a:path w="953135" h="262889">
                  <a:moveTo>
                    <a:pt x="598932" y="106057"/>
                  </a:moveTo>
                  <a:lnTo>
                    <a:pt x="626363" y="106057"/>
                  </a:lnTo>
                </a:path>
                <a:path w="953135" h="262889">
                  <a:moveTo>
                    <a:pt x="726033" y="92341"/>
                  </a:moveTo>
                  <a:lnTo>
                    <a:pt x="789127" y="92341"/>
                  </a:lnTo>
                </a:path>
                <a:path w="953135" h="262889">
                  <a:moveTo>
                    <a:pt x="851306" y="92341"/>
                  </a:moveTo>
                  <a:lnTo>
                    <a:pt x="914400" y="92341"/>
                  </a:lnTo>
                </a:path>
                <a:path w="953135" h="262889">
                  <a:moveTo>
                    <a:pt x="261518" y="130759"/>
                  </a:moveTo>
                  <a:lnTo>
                    <a:pt x="284378" y="130759"/>
                  </a:lnTo>
                </a:path>
                <a:path w="953135" h="262889">
                  <a:moveTo>
                    <a:pt x="16459" y="130759"/>
                  </a:moveTo>
                  <a:lnTo>
                    <a:pt x="191109" y="130759"/>
                  </a:lnTo>
                </a:path>
                <a:path w="953135" h="262889">
                  <a:moveTo>
                    <a:pt x="16459" y="155447"/>
                  </a:moveTo>
                  <a:lnTo>
                    <a:pt x="191109" y="155447"/>
                  </a:lnTo>
                </a:path>
                <a:path w="953135" h="262889">
                  <a:moveTo>
                    <a:pt x="269747" y="156362"/>
                  </a:moveTo>
                  <a:lnTo>
                    <a:pt x="279806" y="156362"/>
                  </a:lnTo>
                </a:path>
                <a:path w="953135" h="262889">
                  <a:moveTo>
                    <a:pt x="385876" y="130759"/>
                  </a:moveTo>
                  <a:lnTo>
                    <a:pt x="408736" y="130759"/>
                  </a:lnTo>
                </a:path>
                <a:path w="953135" h="262889">
                  <a:moveTo>
                    <a:pt x="393191" y="156362"/>
                  </a:moveTo>
                  <a:lnTo>
                    <a:pt x="404164" y="156362"/>
                  </a:lnTo>
                </a:path>
                <a:path w="953135" h="262889">
                  <a:moveTo>
                    <a:pt x="505663" y="130759"/>
                  </a:moveTo>
                  <a:lnTo>
                    <a:pt x="528523" y="130759"/>
                  </a:lnTo>
                </a:path>
                <a:path w="953135" h="262889">
                  <a:moveTo>
                    <a:pt x="512978" y="156362"/>
                  </a:moveTo>
                  <a:lnTo>
                    <a:pt x="523951" y="156362"/>
                  </a:lnTo>
                </a:path>
                <a:path w="953135" h="262889">
                  <a:moveTo>
                    <a:pt x="632764" y="130759"/>
                  </a:moveTo>
                  <a:lnTo>
                    <a:pt x="655624" y="130759"/>
                  </a:lnTo>
                </a:path>
                <a:path w="953135" h="262889">
                  <a:moveTo>
                    <a:pt x="640079" y="156362"/>
                  </a:moveTo>
                  <a:lnTo>
                    <a:pt x="651052" y="156362"/>
                  </a:lnTo>
                </a:path>
                <a:path w="953135" h="262889">
                  <a:moveTo>
                    <a:pt x="755294" y="130759"/>
                  </a:moveTo>
                  <a:lnTo>
                    <a:pt x="778154" y="130759"/>
                  </a:lnTo>
                </a:path>
                <a:path w="953135" h="262889">
                  <a:moveTo>
                    <a:pt x="762609" y="156362"/>
                  </a:moveTo>
                  <a:lnTo>
                    <a:pt x="773582" y="156362"/>
                  </a:lnTo>
                </a:path>
                <a:path w="953135" h="262889">
                  <a:moveTo>
                    <a:pt x="877823" y="130759"/>
                  </a:moveTo>
                  <a:lnTo>
                    <a:pt x="900683" y="130759"/>
                  </a:lnTo>
                </a:path>
                <a:path w="953135" h="262889">
                  <a:moveTo>
                    <a:pt x="885139" y="156362"/>
                  </a:moveTo>
                  <a:lnTo>
                    <a:pt x="896111" y="156362"/>
                  </a:lnTo>
                </a:path>
                <a:path w="953135" h="262889">
                  <a:moveTo>
                    <a:pt x="36575" y="188366"/>
                  </a:moveTo>
                  <a:lnTo>
                    <a:pt x="192938" y="188366"/>
                  </a:lnTo>
                </a:path>
                <a:path w="953135" h="262889">
                  <a:moveTo>
                    <a:pt x="36575" y="207568"/>
                  </a:moveTo>
                  <a:lnTo>
                    <a:pt x="385876" y="207568"/>
                  </a:lnTo>
                </a:path>
                <a:path w="953135" h="262889">
                  <a:moveTo>
                    <a:pt x="36575" y="225844"/>
                  </a:moveTo>
                  <a:lnTo>
                    <a:pt x="397763" y="225844"/>
                  </a:lnTo>
                </a:path>
                <a:path w="953135" h="262889">
                  <a:moveTo>
                    <a:pt x="36575" y="244144"/>
                  </a:moveTo>
                  <a:lnTo>
                    <a:pt x="342900" y="244144"/>
                  </a:lnTo>
                </a:path>
                <a:path w="953135" h="262889">
                  <a:moveTo>
                    <a:pt x="36575" y="262432"/>
                  </a:moveTo>
                  <a:lnTo>
                    <a:pt x="192938" y="2624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6101" y="4175861"/>
              <a:ext cx="85953" cy="850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351089" y="4208322"/>
              <a:ext cx="1310005" cy="1510665"/>
            </a:xfrm>
            <a:custGeom>
              <a:avLst/>
              <a:gdLst/>
              <a:ahLst/>
              <a:cxnLst/>
              <a:rect l="l" t="t" r="r" b="b"/>
              <a:pathLst>
                <a:path w="1310005" h="1510664">
                  <a:moveTo>
                    <a:pt x="352958" y="77724"/>
                  </a:moveTo>
                  <a:lnTo>
                    <a:pt x="1173175" y="77724"/>
                  </a:lnTo>
                </a:path>
                <a:path w="1310005" h="1510664">
                  <a:moveTo>
                    <a:pt x="352958" y="97840"/>
                  </a:moveTo>
                  <a:lnTo>
                    <a:pt x="927201" y="97840"/>
                  </a:lnTo>
                </a:path>
                <a:path w="1310005" h="1510664">
                  <a:moveTo>
                    <a:pt x="352958" y="149961"/>
                  </a:moveTo>
                  <a:lnTo>
                    <a:pt x="1257299" y="149961"/>
                  </a:lnTo>
                </a:path>
                <a:path w="1310005" h="1510664">
                  <a:moveTo>
                    <a:pt x="352958" y="170078"/>
                  </a:moveTo>
                  <a:lnTo>
                    <a:pt x="801928" y="170078"/>
                  </a:lnTo>
                </a:path>
                <a:path w="1310005" h="1510664">
                  <a:moveTo>
                    <a:pt x="352958" y="195668"/>
                  </a:moveTo>
                  <a:lnTo>
                    <a:pt x="1257299" y="195668"/>
                  </a:lnTo>
                </a:path>
                <a:path w="1310005" h="1510664">
                  <a:moveTo>
                    <a:pt x="352958" y="215785"/>
                  </a:moveTo>
                  <a:lnTo>
                    <a:pt x="1142085" y="215785"/>
                  </a:lnTo>
                </a:path>
                <a:path w="1310005" h="1510664">
                  <a:moveTo>
                    <a:pt x="352958" y="367588"/>
                  </a:moveTo>
                  <a:lnTo>
                    <a:pt x="1289304" y="367588"/>
                  </a:lnTo>
                </a:path>
                <a:path w="1310005" h="1510664">
                  <a:moveTo>
                    <a:pt x="352958" y="387705"/>
                  </a:moveTo>
                  <a:lnTo>
                    <a:pt x="956462" y="387705"/>
                  </a:lnTo>
                </a:path>
                <a:path w="1310005" h="1510664">
                  <a:moveTo>
                    <a:pt x="352958" y="241401"/>
                  </a:moveTo>
                  <a:lnTo>
                    <a:pt x="1215237" y="241401"/>
                  </a:lnTo>
                </a:path>
                <a:path w="1310005" h="1510664">
                  <a:moveTo>
                    <a:pt x="352958" y="261531"/>
                  </a:moveTo>
                  <a:lnTo>
                    <a:pt x="1271016" y="261531"/>
                  </a:lnTo>
                </a:path>
                <a:path w="1310005" h="1510664">
                  <a:moveTo>
                    <a:pt x="352958" y="281647"/>
                  </a:moveTo>
                  <a:lnTo>
                    <a:pt x="466343" y="281647"/>
                  </a:lnTo>
                </a:path>
                <a:path w="1310005" h="1510664">
                  <a:moveTo>
                    <a:pt x="352958" y="478218"/>
                  </a:moveTo>
                  <a:lnTo>
                    <a:pt x="704087" y="478218"/>
                  </a:lnTo>
                </a:path>
                <a:path w="1310005" h="1510664">
                  <a:moveTo>
                    <a:pt x="352958" y="307238"/>
                  </a:moveTo>
                  <a:lnTo>
                    <a:pt x="1258214" y="307238"/>
                  </a:lnTo>
                </a:path>
                <a:path w="1310005" h="1510664">
                  <a:moveTo>
                    <a:pt x="352958" y="327355"/>
                  </a:moveTo>
                  <a:lnTo>
                    <a:pt x="1225296" y="327355"/>
                  </a:lnTo>
                </a:path>
                <a:path w="1310005" h="1510664">
                  <a:moveTo>
                    <a:pt x="352958" y="347472"/>
                  </a:moveTo>
                  <a:lnTo>
                    <a:pt x="702259" y="347472"/>
                  </a:lnTo>
                </a:path>
                <a:path w="1310005" h="1510664">
                  <a:moveTo>
                    <a:pt x="352958" y="413308"/>
                  </a:moveTo>
                  <a:lnTo>
                    <a:pt x="1258214" y="413308"/>
                  </a:lnTo>
                </a:path>
                <a:path w="1310005" h="1510664">
                  <a:moveTo>
                    <a:pt x="352958" y="433425"/>
                  </a:moveTo>
                  <a:lnTo>
                    <a:pt x="1225296" y="433425"/>
                  </a:lnTo>
                </a:path>
                <a:path w="1310005" h="1510664">
                  <a:moveTo>
                    <a:pt x="352958" y="453542"/>
                  </a:moveTo>
                  <a:lnTo>
                    <a:pt x="702259" y="453542"/>
                  </a:lnTo>
                </a:path>
                <a:path w="1310005" h="1510664">
                  <a:moveTo>
                    <a:pt x="352958" y="125272"/>
                  </a:moveTo>
                  <a:lnTo>
                    <a:pt x="643737" y="125272"/>
                  </a:lnTo>
                </a:path>
                <a:path w="1310005" h="1510664">
                  <a:moveTo>
                    <a:pt x="1307592" y="769010"/>
                  </a:moveTo>
                  <a:lnTo>
                    <a:pt x="355701" y="769010"/>
                  </a:lnTo>
                  <a:lnTo>
                    <a:pt x="355701" y="652868"/>
                  </a:lnTo>
                  <a:lnTo>
                    <a:pt x="1307592" y="652868"/>
                  </a:lnTo>
                  <a:lnTo>
                    <a:pt x="1307592" y="769010"/>
                  </a:lnTo>
                  <a:close/>
                </a:path>
                <a:path w="1310005" h="1510664">
                  <a:moveTo>
                    <a:pt x="1307592" y="1293876"/>
                  </a:moveTo>
                  <a:lnTo>
                    <a:pt x="355701" y="1293876"/>
                  </a:lnTo>
                  <a:lnTo>
                    <a:pt x="355701" y="1151216"/>
                  </a:lnTo>
                  <a:lnTo>
                    <a:pt x="1307592" y="1151216"/>
                  </a:lnTo>
                  <a:lnTo>
                    <a:pt x="1307592" y="1293876"/>
                  </a:lnTo>
                  <a:close/>
                </a:path>
                <a:path w="1310005" h="1510664">
                  <a:moveTo>
                    <a:pt x="355701" y="681215"/>
                  </a:moveTo>
                  <a:lnTo>
                    <a:pt x="1307592" y="681215"/>
                  </a:lnTo>
                </a:path>
                <a:path w="1310005" h="1510664">
                  <a:moveTo>
                    <a:pt x="355701" y="710488"/>
                  </a:moveTo>
                  <a:lnTo>
                    <a:pt x="1307592" y="710488"/>
                  </a:lnTo>
                </a:path>
                <a:path w="1310005" h="1510664">
                  <a:moveTo>
                    <a:pt x="355701" y="739736"/>
                  </a:moveTo>
                  <a:lnTo>
                    <a:pt x="777240" y="739736"/>
                  </a:lnTo>
                </a:path>
                <a:path w="1310005" h="1510664">
                  <a:moveTo>
                    <a:pt x="436168" y="696772"/>
                  </a:moveTo>
                  <a:lnTo>
                    <a:pt x="544067" y="696772"/>
                  </a:lnTo>
                </a:path>
                <a:path w="1310005" h="1510664">
                  <a:moveTo>
                    <a:pt x="646480" y="696772"/>
                  </a:moveTo>
                  <a:lnTo>
                    <a:pt x="738835" y="696772"/>
                  </a:lnTo>
                </a:path>
                <a:path w="1310005" h="1510664">
                  <a:moveTo>
                    <a:pt x="833018" y="696772"/>
                  </a:moveTo>
                  <a:lnTo>
                    <a:pt x="1028699" y="696772"/>
                  </a:lnTo>
                </a:path>
                <a:path w="1310005" h="1510664">
                  <a:moveTo>
                    <a:pt x="1115567" y="696772"/>
                  </a:moveTo>
                  <a:lnTo>
                    <a:pt x="1291132" y="696772"/>
                  </a:lnTo>
                </a:path>
                <a:path w="1310005" h="1510664">
                  <a:moveTo>
                    <a:pt x="377647" y="726046"/>
                  </a:moveTo>
                  <a:lnTo>
                    <a:pt x="575157" y="726046"/>
                  </a:lnTo>
                </a:path>
                <a:path w="1310005" h="1510664">
                  <a:moveTo>
                    <a:pt x="641908" y="726046"/>
                  </a:moveTo>
                  <a:lnTo>
                    <a:pt x="740664" y="726046"/>
                  </a:lnTo>
                </a:path>
                <a:path w="1310005" h="1510664">
                  <a:moveTo>
                    <a:pt x="1159459" y="735164"/>
                  </a:moveTo>
                  <a:lnTo>
                    <a:pt x="1231696" y="735164"/>
                  </a:lnTo>
                </a:path>
                <a:path w="1310005" h="1510664">
                  <a:moveTo>
                    <a:pt x="814730" y="730605"/>
                  </a:moveTo>
                  <a:lnTo>
                    <a:pt x="1061618" y="730605"/>
                  </a:lnTo>
                </a:path>
                <a:path w="1310005" h="1510664">
                  <a:moveTo>
                    <a:pt x="814730" y="747966"/>
                  </a:moveTo>
                  <a:lnTo>
                    <a:pt x="1061618" y="747966"/>
                  </a:lnTo>
                </a:path>
                <a:path w="1310005" h="1510664">
                  <a:moveTo>
                    <a:pt x="453542" y="756208"/>
                  </a:moveTo>
                  <a:lnTo>
                    <a:pt x="550468" y="756208"/>
                  </a:lnTo>
                </a:path>
                <a:path w="1310005" h="1510664">
                  <a:moveTo>
                    <a:pt x="635508" y="756208"/>
                  </a:moveTo>
                  <a:lnTo>
                    <a:pt x="742492" y="756208"/>
                  </a:lnTo>
                </a:path>
                <a:path w="1310005" h="1510664">
                  <a:moveTo>
                    <a:pt x="607161" y="680300"/>
                  </a:moveTo>
                  <a:lnTo>
                    <a:pt x="607161" y="766279"/>
                  </a:lnTo>
                </a:path>
                <a:path w="1310005" h="1510664">
                  <a:moveTo>
                    <a:pt x="777240" y="680300"/>
                  </a:moveTo>
                  <a:lnTo>
                    <a:pt x="777240" y="766279"/>
                  </a:lnTo>
                </a:path>
                <a:path w="1310005" h="1510664">
                  <a:moveTo>
                    <a:pt x="1092708" y="680300"/>
                  </a:moveTo>
                  <a:lnTo>
                    <a:pt x="1092708" y="766279"/>
                  </a:lnTo>
                </a:path>
                <a:path w="1310005" h="1510664">
                  <a:moveTo>
                    <a:pt x="878738" y="822960"/>
                  </a:moveTo>
                  <a:lnTo>
                    <a:pt x="875395" y="838647"/>
                  </a:lnTo>
                  <a:lnTo>
                    <a:pt x="866393" y="851763"/>
                  </a:lnTo>
                  <a:lnTo>
                    <a:pt x="853278" y="860764"/>
                  </a:lnTo>
                  <a:lnTo>
                    <a:pt x="837590" y="864108"/>
                  </a:lnTo>
                  <a:lnTo>
                    <a:pt x="821374" y="860764"/>
                  </a:lnTo>
                  <a:lnTo>
                    <a:pt x="807986" y="851763"/>
                  </a:lnTo>
                  <a:lnTo>
                    <a:pt x="798885" y="838647"/>
                  </a:lnTo>
                  <a:lnTo>
                    <a:pt x="795528" y="822960"/>
                  </a:lnTo>
                  <a:lnTo>
                    <a:pt x="798885" y="806889"/>
                  </a:lnTo>
                  <a:lnTo>
                    <a:pt x="807986" y="793811"/>
                  </a:lnTo>
                  <a:lnTo>
                    <a:pt x="821374" y="785017"/>
                  </a:lnTo>
                  <a:lnTo>
                    <a:pt x="837590" y="781799"/>
                  </a:lnTo>
                  <a:lnTo>
                    <a:pt x="853278" y="785017"/>
                  </a:lnTo>
                  <a:lnTo>
                    <a:pt x="866393" y="793811"/>
                  </a:lnTo>
                  <a:lnTo>
                    <a:pt x="875395" y="806889"/>
                  </a:lnTo>
                  <a:lnTo>
                    <a:pt x="878738" y="822960"/>
                  </a:lnTo>
                </a:path>
                <a:path w="1310005" h="1510664">
                  <a:moveTo>
                    <a:pt x="850391" y="827519"/>
                  </a:moveTo>
                  <a:lnTo>
                    <a:pt x="848463" y="837165"/>
                  </a:lnTo>
                  <a:lnTo>
                    <a:pt x="843191" y="845013"/>
                  </a:lnTo>
                  <a:lnTo>
                    <a:pt x="835347" y="850290"/>
                  </a:lnTo>
                  <a:lnTo>
                    <a:pt x="825703" y="852220"/>
                  </a:lnTo>
                  <a:lnTo>
                    <a:pt x="816059" y="850290"/>
                  </a:lnTo>
                  <a:lnTo>
                    <a:pt x="808215" y="845013"/>
                  </a:lnTo>
                  <a:lnTo>
                    <a:pt x="802943" y="837165"/>
                  </a:lnTo>
                  <a:lnTo>
                    <a:pt x="801014" y="827519"/>
                  </a:lnTo>
                  <a:lnTo>
                    <a:pt x="802943" y="817732"/>
                  </a:lnTo>
                  <a:lnTo>
                    <a:pt x="808215" y="809574"/>
                  </a:lnTo>
                  <a:lnTo>
                    <a:pt x="816059" y="803987"/>
                  </a:lnTo>
                  <a:lnTo>
                    <a:pt x="825703" y="801916"/>
                  </a:lnTo>
                  <a:lnTo>
                    <a:pt x="835347" y="803987"/>
                  </a:lnTo>
                  <a:lnTo>
                    <a:pt x="843191" y="809574"/>
                  </a:lnTo>
                  <a:lnTo>
                    <a:pt x="848463" y="817732"/>
                  </a:lnTo>
                  <a:lnTo>
                    <a:pt x="850391" y="827519"/>
                  </a:lnTo>
                </a:path>
                <a:path w="1310005" h="1510664">
                  <a:moveTo>
                    <a:pt x="837590" y="827519"/>
                  </a:moveTo>
                  <a:lnTo>
                    <a:pt x="837590" y="833920"/>
                  </a:lnTo>
                  <a:lnTo>
                    <a:pt x="832104" y="839419"/>
                  </a:lnTo>
                  <a:lnTo>
                    <a:pt x="825703" y="839419"/>
                  </a:lnTo>
                  <a:lnTo>
                    <a:pt x="819302" y="839419"/>
                  </a:lnTo>
                  <a:lnTo>
                    <a:pt x="813816" y="833920"/>
                  </a:lnTo>
                  <a:lnTo>
                    <a:pt x="813816" y="827519"/>
                  </a:lnTo>
                  <a:lnTo>
                    <a:pt x="813816" y="820229"/>
                  </a:lnTo>
                  <a:lnTo>
                    <a:pt x="819302" y="815632"/>
                  </a:lnTo>
                  <a:lnTo>
                    <a:pt x="825703" y="815632"/>
                  </a:lnTo>
                  <a:lnTo>
                    <a:pt x="832104" y="815632"/>
                  </a:lnTo>
                  <a:lnTo>
                    <a:pt x="837590" y="820229"/>
                  </a:lnTo>
                  <a:lnTo>
                    <a:pt x="837590" y="827519"/>
                  </a:lnTo>
                </a:path>
                <a:path w="1310005" h="1510664">
                  <a:moveTo>
                    <a:pt x="838504" y="10058"/>
                  </a:moveTo>
                  <a:lnTo>
                    <a:pt x="838504" y="16459"/>
                  </a:lnTo>
                  <a:lnTo>
                    <a:pt x="833932" y="21018"/>
                  </a:lnTo>
                  <a:lnTo>
                    <a:pt x="827531" y="21018"/>
                  </a:lnTo>
                  <a:lnTo>
                    <a:pt x="822045" y="21018"/>
                  </a:lnTo>
                  <a:lnTo>
                    <a:pt x="817473" y="16459"/>
                  </a:lnTo>
                  <a:lnTo>
                    <a:pt x="817473" y="10058"/>
                  </a:lnTo>
                  <a:lnTo>
                    <a:pt x="817473" y="4572"/>
                  </a:lnTo>
                  <a:lnTo>
                    <a:pt x="822045" y="0"/>
                  </a:lnTo>
                  <a:lnTo>
                    <a:pt x="827531" y="0"/>
                  </a:lnTo>
                  <a:lnTo>
                    <a:pt x="833932" y="0"/>
                  </a:lnTo>
                  <a:lnTo>
                    <a:pt x="838504" y="4572"/>
                  </a:lnTo>
                  <a:lnTo>
                    <a:pt x="838504" y="10058"/>
                  </a:lnTo>
                </a:path>
                <a:path w="1310005" h="1510664">
                  <a:moveTo>
                    <a:pt x="1309420" y="1078992"/>
                  </a:moveTo>
                  <a:lnTo>
                    <a:pt x="359359" y="1078992"/>
                  </a:lnTo>
                  <a:lnTo>
                    <a:pt x="359359" y="882383"/>
                  </a:lnTo>
                  <a:lnTo>
                    <a:pt x="1309420" y="882383"/>
                  </a:lnTo>
                  <a:lnTo>
                    <a:pt x="1309420" y="1078992"/>
                  </a:lnTo>
                  <a:close/>
                </a:path>
                <a:path w="1310005" h="1510664">
                  <a:moveTo>
                    <a:pt x="359359" y="940003"/>
                  </a:moveTo>
                  <a:lnTo>
                    <a:pt x="1309420" y="940003"/>
                  </a:lnTo>
                </a:path>
                <a:path w="1310005" h="1510664">
                  <a:moveTo>
                    <a:pt x="359359" y="988453"/>
                  </a:moveTo>
                  <a:lnTo>
                    <a:pt x="1309420" y="988453"/>
                  </a:lnTo>
                </a:path>
                <a:path w="1310005" h="1510664">
                  <a:moveTo>
                    <a:pt x="359359" y="1053388"/>
                  </a:moveTo>
                  <a:lnTo>
                    <a:pt x="1309420" y="1053388"/>
                  </a:lnTo>
                </a:path>
                <a:path w="1310005" h="1510664">
                  <a:moveTo>
                    <a:pt x="491947" y="908900"/>
                  </a:moveTo>
                  <a:lnTo>
                    <a:pt x="1309420" y="908900"/>
                  </a:lnTo>
                </a:path>
                <a:path w="1310005" h="1510664">
                  <a:moveTo>
                    <a:pt x="1178661" y="908900"/>
                  </a:moveTo>
                  <a:lnTo>
                    <a:pt x="1178661" y="1077175"/>
                  </a:lnTo>
                </a:path>
                <a:path w="1310005" h="1510664">
                  <a:moveTo>
                    <a:pt x="901598" y="908900"/>
                  </a:moveTo>
                  <a:lnTo>
                    <a:pt x="901598" y="1077175"/>
                  </a:lnTo>
                </a:path>
                <a:path w="1310005" h="1510664">
                  <a:moveTo>
                    <a:pt x="629107" y="908900"/>
                  </a:moveTo>
                  <a:lnTo>
                    <a:pt x="629107" y="1077175"/>
                  </a:lnTo>
                </a:path>
                <a:path w="1310005" h="1510664">
                  <a:moveTo>
                    <a:pt x="1039672" y="882383"/>
                  </a:moveTo>
                  <a:lnTo>
                    <a:pt x="1039672" y="1077175"/>
                  </a:lnTo>
                </a:path>
                <a:path w="1310005" h="1510664">
                  <a:moveTo>
                    <a:pt x="763523" y="882383"/>
                  </a:moveTo>
                  <a:lnTo>
                    <a:pt x="763523" y="1077175"/>
                  </a:lnTo>
                </a:path>
                <a:path w="1310005" h="1510664">
                  <a:moveTo>
                    <a:pt x="489203" y="882383"/>
                  </a:moveTo>
                  <a:lnTo>
                    <a:pt x="489203" y="1077175"/>
                  </a:lnTo>
                </a:path>
                <a:path w="1310005" h="1510664">
                  <a:moveTo>
                    <a:pt x="380390" y="898855"/>
                  </a:moveTo>
                  <a:lnTo>
                    <a:pt x="470916" y="898855"/>
                  </a:lnTo>
                </a:path>
                <a:path w="1310005" h="1510664">
                  <a:moveTo>
                    <a:pt x="380390" y="917143"/>
                  </a:moveTo>
                  <a:lnTo>
                    <a:pt x="470916" y="917143"/>
                  </a:lnTo>
                </a:path>
                <a:path w="1310005" h="1510664">
                  <a:moveTo>
                    <a:pt x="516635" y="922616"/>
                  </a:moveTo>
                  <a:lnTo>
                    <a:pt x="596188" y="922616"/>
                  </a:lnTo>
                </a:path>
                <a:path w="1310005" h="1510664">
                  <a:moveTo>
                    <a:pt x="651967" y="922616"/>
                  </a:moveTo>
                  <a:lnTo>
                    <a:pt x="731520" y="922616"/>
                  </a:lnTo>
                </a:path>
                <a:path w="1310005" h="1510664">
                  <a:moveTo>
                    <a:pt x="792784" y="922616"/>
                  </a:moveTo>
                  <a:lnTo>
                    <a:pt x="872337" y="922616"/>
                  </a:lnTo>
                </a:path>
                <a:path w="1310005" h="1510664">
                  <a:moveTo>
                    <a:pt x="839419" y="896099"/>
                  </a:moveTo>
                  <a:lnTo>
                    <a:pt x="967435" y="896099"/>
                  </a:lnTo>
                </a:path>
                <a:path w="1310005" h="1510664">
                  <a:moveTo>
                    <a:pt x="1151229" y="896099"/>
                  </a:moveTo>
                  <a:lnTo>
                    <a:pt x="1204264" y="896099"/>
                  </a:lnTo>
                </a:path>
                <a:path w="1310005" h="1510664">
                  <a:moveTo>
                    <a:pt x="933602" y="922616"/>
                  </a:moveTo>
                  <a:lnTo>
                    <a:pt x="996696" y="922616"/>
                  </a:lnTo>
                </a:path>
                <a:path w="1310005" h="1510664">
                  <a:moveTo>
                    <a:pt x="944575" y="952804"/>
                  </a:moveTo>
                  <a:lnTo>
                    <a:pt x="991209" y="952804"/>
                  </a:lnTo>
                </a:path>
                <a:path w="1310005" h="1510664">
                  <a:moveTo>
                    <a:pt x="944575" y="966520"/>
                  </a:moveTo>
                  <a:lnTo>
                    <a:pt x="991209" y="966520"/>
                  </a:lnTo>
                </a:path>
                <a:path w="1310005" h="1510664">
                  <a:moveTo>
                    <a:pt x="944575" y="1003084"/>
                  </a:moveTo>
                  <a:lnTo>
                    <a:pt x="991209" y="1003084"/>
                  </a:lnTo>
                </a:path>
                <a:path w="1310005" h="1510664">
                  <a:moveTo>
                    <a:pt x="1079906" y="1003998"/>
                  </a:moveTo>
                  <a:lnTo>
                    <a:pt x="1127455" y="1003998"/>
                  </a:lnTo>
                </a:path>
                <a:path w="1310005" h="1510664">
                  <a:moveTo>
                    <a:pt x="1218895" y="1003998"/>
                  </a:moveTo>
                  <a:lnTo>
                    <a:pt x="1266443" y="1003998"/>
                  </a:lnTo>
                </a:path>
                <a:path w="1310005" h="1510664">
                  <a:moveTo>
                    <a:pt x="1218895" y="1018641"/>
                  </a:moveTo>
                  <a:lnTo>
                    <a:pt x="1266443" y="1018641"/>
                  </a:lnTo>
                </a:path>
                <a:path w="1310005" h="1510664">
                  <a:moveTo>
                    <a:pt x="944575" y="1016800"/>
                  </a:moveTo>
                  <a:lnTo>
                    <a:pt x="991209" y="1016800"/>
                  </a:lnTo>
                </a:path>
                <a:path w="1310005" h="1510664">
                  <a:moveTo>
                    <a:pt x="809243" y="1003084"/>
                  </a:moveTo>
                  <a:lnTo>
                    <a:pt x="855878" y="1003084"/>
                  </a:lnTo>
                </a:path>
                <a:path w="1310005" h="1510664">
                  <a:moveTo>
                    <a:pt x="377647" y="1003084"/>
                  </a:moveTo>
                  <a:lnTo>
                    <a:pt x="394106" y="1003084"/>
                  </a:lnTo>
                </a:path>
                <a:path w="1310005" h="1510664">
                  <a:moveTo>
                    <a:pt x="377647" y="1063434"/>
                  </a:moveTo>
                  <a:lnTo>
                    <a:pt x="394106" y="1063434"/>
                  </a:lnTo>
                </a:path>
                <a:path w="1310005" h="1510664">
                  <a:moveTo>
                    <a:pt x="809243" y="1016800"/>
                  </a:moveTo>
                  <a:lnTo>
                    <a:pt x="855878" y="1016800"/>
                  </a:lnTo>
                </a:path>
                <a:path w="1310005" h="1510664">
                  <a:moveTo>
                    <a:pt x="508406" y="1003084"/>
                  </a:moveTo>
                  <a:lnTo>
                    <a:pt x="604418" y="1003084"/>
                  </a:lnTo>
                </a:path>
                <a:path w="1310005" h="1510664">
                  <a:moveTo>
                    <a:pt x="376732" y="954646"/>
                  </a:moveTo>
                  <a:lnTo>
                    <a:pt x="440740" y="954646"/>
                  </a:lnTo>
                </a:path>
                <a:path w="1310005" h="1510664">
                  <a:moveTo>
                    <a:pt x="508406" y="1016800"/>
                  </a:moveTo>
                  <a:lnTo>
                    <a:pt x="604418" y="1016800"/>
                  </a:lnTo>
                </a:path>
                <a:path w="1310005" h="1510664">
                  <a:moveTo>
                    <a:pt x="944575" y="1033272"/>
                  </a:moveTo>
                  <a:lnTo>
                    <a:pt x="991209" y="1033272"/>
                  </a:lnTo>
                </a:path>
                <a:path w="1310005" h="1510664">
                  <a:moveTo>
                    <a:pt x="944575" y="1066190"/>
                  </a:moveTo>
                  <a:lnTo>
                    <a:pt x="991209" y="1066190"/>
                  </a:lnTo>
                </a:path>
                <a:path w="1310005" h="1510664">
                  <a:moveTo>
                    <a:pt x="1065275" y="922616"/>
                  </a:moveTo>
                  <a:lnTo>
                    <a:pt x="1144828" y="922616"/>
                  </a:lnTo>
                </a:path>
                <a:path w="1310005" h="1510664">
                  <a:moveTo>
                    <a:pt x="1210665" y="922616"/>
                  </a:moveTo>
                  <a:lnTo>
                    <a:pt x="1271016" y="922616"/>
                  </a:lnTo>
                </a:path>
                <a:path w="1310005" h="1510664">
                  <a:moveTo>
                    <a:pt x="362102" y="816559"/>
                  </a:moveTo>
                  <a:lnTo>
                    <a:pt x="736091" y="816559"/>
                  </a:lnTo>
                </a:path>
                <a:path w="1310005" h="1510664">
                  <a:moveTo>
                    <a:pt x="362102" y="837590"/>
                  </a:moveTo>
                  <a:lnTo>
                    <a:pt x="708660" y="837590"/>
                  </a:lnTo>
                </a:path>
                <a:path w="1310005" h="1510664">
                  <a:moveTo>
                    <a:pt x="362102" y="859536"/>
                  </a:moveTo>
                  <a:lnTo>
                    <a:pt x="464515" y="859536"/>
                  </a:lnTo>
                </a:path>
                <a:path w="1310005" h="1510664">
                  <a:moveTo>
                    <a:pt x="906170" y="790041"/>
                  </a:moveTo>
                  <a:lnTo>
                    <a:pt x="1105509" y="790041"/>
                  </a:lnTo>
                </a:path>
                <a:path w="1310005" h="1510664">
                  <a:moveTo>
                    <a:pt x="728776" y="666584"/>
                  </a:moveTo>
                  <a:lnTo>
                    <a:pt x="940917" y="666584"/>
                  </a:lnTo>
                </a:path>
                <a:path w="1310005" h="1510664">
                  <a:moveTo>
                    <a:pt x="355701" y="1200607"/>
                  </a:moveTo>
                  <a:lnTo>
                    <a:pt x="1305763" y="1200607"/>
                  </a:lnTo>
                </a:path>
                <a:path w="1310005" h="1510664">
                  <a:moveTo>
                    <a:pt x="355701" y="1246327"/>
                  </a:moveTo>
                  <a:lnTo>
                    <a:pt x="1305763" y="1246327"/>
                  </a:lnTo>
                </a:path>
                <a:path w="1310005" h="1510664">
                  <a:moveTo>
                    <a:pt x="670255" y="1153058"/>
                  </a:moveTo>
                  <a:lnTo>
                    <a:pt x="670255" y="1290231"/>
                  </a:lnTo>
                </a:path>
                <a:path w="1310005" h="1510664">
                  <a:moveTo>
                    <a:pt x="956462" y="1153058"/>
                  </a:moveTo>
                  <a:lnTo>
                    <a:pt x="956462" y="1290231"/>
                  </a:lnTo>
                </a:path>
                <a:path w="1310005" h="1510664">
                  <a:moveTo>
                    <a:pt x="1307592" y="1425536"/>
                  </a:moveTo>
                  <a:lnTo>
                    <a:pt x="355701" y="1425536"/>
                  </a:lnTo>
                  <a:lnTo>
                    <a:pt x="355701" y="1330464"/>
                  </a:lnTo>
                  <a:lnTo>
                    <a:pt x="1307592" y="1330464"/>
                  </a:lnTo>
                  <a:lnTo>
                    <a:pt x="1307592" y="1425536"/>
                  </a:lnTo>
                  <a:close/>
                </a:path>
                <a:path w="1310005" h="1510664">
                  <a:moveTo>
                    <a:pt x="355701" y="1379816"/>
                  </a:moveTo>
                  <a:lnTo>
                    <a:pt x="1305763" y="1379816"/>
                  </a:lnTo>
                </a:path>
                <a:path w="1310005" h="1510664">
                  <a:moveTo>
                    <a:pt x="670255" y="1331353"/>
                  </a:moveTo>
                  <a:lnTo>
                    <a:pt x="670255" y="1425536"/>
                  </a:lnTo>
                </a:path>
                <a:path w="1310005" h="1510664">
                  <a:moveTo>
                    <a:pt x="956462" y="1331353"/>
                  </a:moveTo>
                  <a:lnTo>
                    <a:pt x="956462" y="1425536"/>
                  </a:lnTo>
                </a:path>
                <a:path w="1310005" h="1510664">
                  <a:moveTo>
                    <a:pt x="364845" y="1135697"/>
                  </a:moveTo>
                  <a:lnTo>
                    <a:pt x="475487" y="1135697"/>
                  </a:lnTo>
                </a:path>
                <a:path w="1310005" h="1510664">
                  <a:moveTo>
                    <a:pt x="377647" y="1167688"/>
                  </a:moveTo>
                  <a:lnTo>
                    <a:pt x="469087" y="1167688"/>
                  </a:lnTo>
                </a:path>
                <a:path w="1310005" h="1510664">
                  <a:moveTo>
                    <a:pt x="377647" y="1185049"/>
                  </a:moveTo>
                  <a:lnTo>
                    <a:pt x="469087" y="1185049"/>
                  </a:lnTo>
                </a:path>
                <a:path w="1310005" h="1510664">
                  <a:moveTo>
                    <a:pt x="976579" y="1167688"/>
                  </a:moveTo>
                  <a:lnTo>
                    <a:pt x="1113739" y="1167688"/>
                  </a:lnTo>
                </a:path>
                <a:path w="1310005" h="1510664">
                  <a:moveTo>
                    <a:pt x="976579" y="1185049"/>
                  </a:moveTo>
                  <a:lnTo>
                    <a:pt x="1209751" y="1185049"/>
                  </a:lnTo>
                </a:path>
                <a:path w="1310005" h="1510664">
                  <a:moveTo>
                    <a:pt x="377647" y="1214323"/>
                  </a:moveTo>
                  <a:lnTo>
                    <a:pt x="469087" y="1214323"/>
                  </a:lnTo>
                </a:path>
                <a:path w="1310005" h="1510664">
                  <a:moveTo>
                    <a:pt x="377647" y="1230795"/>
                  </a:moveTo>
                  <a:lnTo>
                    <a:pt x="469087" y="1230795"/>
                  </a:lnTo>
                </a:path>
                <a:path w="1310005" h="1510664">
                  <a:moveTo>
                    <a:pt x="688543" y="1346898"/>
                  </a:moveTo>
                  <a:lnTo>
                    <a:pt x="908913" y="1346898"/>
                  </a:lnTo>
                </a:path>
                <a:path w="1310005" h="1510664">
                  <a:moveTo>
                    <a:pt x="976579" y="1346898"/>
                  </a:moveTo>
                  <a:lnTo>
                    <a:pt x="1167688" y="1346898"/>
                  </a:lnTo>
                </a:path>
                <a:path w="1310005" h="1510664">
                  <a:moveTo>
                    <a:pt x="1196949" y="1346898"/>
                  </a:moveTo>
                  <a:lnTo>
                    <a:pt x="1267358" y="1346898"/>
                  </a:lnTo>
                </a:path>
                <a:path w="1310005" h="1510664">
                  <a:moveTo>
                    <a:pt x="688543" y="1364297"/>
                  </a:moveTo>
                  <a:lnTo>
                    <a:pt x="740664" y="1364297"/>
                  </a:lnTo>
                </a:path>
                <a:path w="1310005" h="1510664">
                  <a:moveTo>
                    <a:pt x="691286" y="1214323"/>
                  </a:moveTo>
                  <a:lnTo>
                    <a:pt x="816559" y="1214323"/>
                  </a:lnTo>
                </a:path>
                <a:path w="1310005" h="1510664">
                  <a:moveTo>
                    <a:pt x="977493" y="1214323"/>
                  </a:moveTo>
                  <a:lnTo>
                    <a:pt x="1134770" y="1214323"/>
                  </a:lnTo>
                </a:path>
                <a:path w="1310005" h="1510664">
                  <a:moveTo>
                    <a:pt x="691286" y="1230795"/>
                  </a:moveTo>
                  <a:lnTo>
                    <a:pt x="854049" y="1230795"/>
                  </a:lnTo>
                </a:path>
                <a:path w="1310005" h="1510664">
                  <a:moveTo>
                    <a:pt x="377647" y="1262786"/>
                  </a:moveTo>
                  <a:lnTo>
                    <a:pt x="548640" y="1262786"/>
                  </a:lnTo>
                </a:path>
                <a:path w="1310005" h="1510664">
                  <a:moveTo>
                    <a:pt x="377647" y="1280160"/>
                  </a:moveTo>
                  <a:lnTo>
                    <a:pt x="469087" y="1280160"/>
                  </a:lnTo>
                </a:path>
                <a:path w="1310005" h="1510664">
                  <a:moveTo>
                    <a:pt x="690372" y="1262786"/>
                  </a:moveTo>
                  <a:lnTo>
                    <a:pt x="751636" y="1262786"/>
                  </a:lnTo>
                </a:path>
                <a:path w="1310005" h="1510664">
                  <a:moveTo>
                    <a:pt x="690372" y="1280160"/>
                  </a:moveTo>
                  <a:lnTo>
                    <a:pt x="813816" y="1280160"/>
                  </a:lnTo>
                </a:path>
                <a:path w="1310005" h="1510664">
                  <a:moveTo>
                    <a:pt x="577900" y="1166774"/>
                  </a:moveTo>
                  <a:lnTo>
                    <a:pt x="654710" y="1166774"/>
                  </a:lnTo>
                </a:path>
                <a:path w="1310005" h="1510664">
                  <a:moveTo>
                    <a:pt x="688543" y="1166774"/>
                  </a:moveTo>
                  <a:lnTo>
                    <a:pt x="744321" y="1166774"/>
                  </a:lnTo>
                </a:path>
                <a:path w="1310005" h="1510664">
                  <a:moveTo>
                    <a:pt x="853135" y="1166774"/>
                  </a:moveTo>
                  <a:lnTo>
                    <a:pt x="908913" y="1166774"/>
                  </a:lnTo>
                </a:path>
                <a:path w="1310005" h="1510664">
                  <a:moveTo>
                    <a:pt x="1197864" y="1166774"/>
                  </a:moveTo>
                  <a:lnTo>
                    <a:pt x="1253642" y="1166774"/>
                  </a:lnTo>
                </a:path>
                <a:path w="1310005" h="1510664">
                  <a:moveTo>
                    <a:pt x="863193" y="1212481"/>
                  </a:moveTo>
                  <a:lnTo>
                    <a:pt x="936345" y="1212481"/>
                  </a:lnTo>
                </a:path>
                <a:path w="1310005" h="1510664">
                  <a:moveTo>
                    <a:pt x="1189634" y="1212481"/>
                  </a:moveTo>
                  <a:lnTo>
                    <a:pt x="1262786" y="1212481"/>
                  </a:lnTo>
                </a:path>
                <a:path w="1310005" h="1510664">
                  <a:moveTo>
                    <a:pt x="863193" y="1260957"/>
                  </a:moveTo>
                  <a:lnTo>
                    <a:pt x="936345" y="1260957"/>
                  </a:lnTo>
                </a:path>
                <a:path w="1310005" h="1510664">
                  <a:moveTo>
                    <a:pt x="577900" y="1215237"/>
                  </a:moveTo>
                  <a:lnTo>
                    <a:pt x="654710" y="1215237"/>
                  </a:lnTo>
                </a:path>
                <a:path w="1310005" h="1510664">
                  <a:moveTo>
                    <a:pt x="577900" y="1262786"/>
                  </a:moveTo>
                  <a:lnTo>
                    <a:pt x="654710" y="1262786"/>
                  </a:lnTo>
                </a:path>
                <a:path w="1310005" h="1510664">
                  <a:moveTo>
                    <a:pt x="360273" y="1316736"/>
                  </a:moveTo>
                  <a:lnTo>
                    <a:pt x="547725" y="1316736"/>
                  </a:lnTo>
                </a:path>
                <a:path w="1310005" h="1510664">
                  <a:moveTo>
                    <a:pt x="376732" y="1349654"/>
                  </a:moveTo>
                  <a:lnTo>
                    <a:pt x="457199" y="1349654"/>
                  </a:lnTo>
                </a:path>
                <a:path w="1310005" h="1510664">
                  <a:moveTo>
                    <a:pt x="579729" y="1349654"/>
                  </a:moveTo>
                  <a:lnTo>
                    <a:pt x="632764" y="1349654"/>
                  </a:lnTo>
                </a:path>
                <a:path w="1310005" h="1510664">
                  <a:moveTo>
                    <a:pt x="976579" y="1395374"/>
                  </a:moveTo>
                  <a:lnTo>
                    <a:pt x="1019555" y="1395374"/>
                  </a:lnTo>
                </a:path>
                <a:path w="1310005" h="1510664">
                  <a:moveTo>
                    <a:pt x="1196035" y="1395374"/>
                  </a:moveTo>
                  <a:lnTo>
                    <a:pt x="1290218" y="1395374"/>
                  </a:lnTo>
                </a:path>
                <a:path w="1310005" h="1510664">
                  <a:moveTo>
                    <a:pt x="690372" y="1395374"/>
                  </a:moveTo>
                  <a:lnTo>
                    <a:pt x="780897" y="1395374"/>
                  </a:lnTo>
                </a:path>
                <a:path w="1310005" h="1510664">
                  <a:moveTo>
                    <a:pt x="868679" y="1395374"/>
                  </a:moveTo>
                  <a:lnTo>
                    <a:pt x="929030" y="1395374"/>
                  </a:lnTo>
                </a:path>
                <a:path w="1310005" h="1510664">
                  <a:moveTo>
                    <a:pt x="376732" y="1398130"/>
                  </a:moveTo>
                  <a:lnTo>
                    <a:pt x="457199" y="1398130"/>
                  </a:lnTo>
                </a:path>
                <a:path w="1310005" h="1510664">
                  <a:moveTo>
                    <a:pt x="579729" y="1398130"/>
                  </a:moveTo>
                  <a:lnTo>
                    <a:pt x="632764" y="1398130"/>
                  </a:lnTo>
                </a:path>
                <a:path w="1310005" h="1510664">
                  <a:moveTo>
                    <a:pt x="360273" y="1451152"/>
                  </a:moveTo>
                  <a:lnTo>
                    <a:pt x="493775" y="1451152"/>
                  </a:lnTo>
                </a:path>
                <a:path w="1310005" h="1510664">
                  <a:moveTo>
                    <a:pt x="360273" y="1471269"/>
                  </a:moveTo>
                  <a:lnTo>
                    <a:pt x="609904" y="1471269"/>
                  </a:lnTo>
                </a:path>
                <a:path w="1310005" h="1510664">
                  <a:moveTo>
                    <a:pt x="360273" y="1492313"/>
                  </a:moveTo>
                  <a:lnTo>
                    <a:pt x="583387" y="1492313"/>
                  </a:lnTo>
                </a:path>
                <a:path w="1310005" h="1510664">
                  <a:moveTo>
                    <a:pt x="693115" y="1469440"/>
                  </a:moveTo>
                  <a:lnTo>
                    <a:pt x="986637" y="1469440"/>
                  </a:lnTo>
                </a:path>
                <a:path w="1310005" h="1510664">
                  <a:moveTo>
                    <a:pt x="697687" y="1489557"/>
                  </a:moveTo>
                  <a:lnTo>
                    <a:pt x="969264" y="1489557"/>
                  </a:lnTo>
                </a:path>
                <a:path w="1310005" h="1510664">
                  <a:moveTo>
                    <a:pt x="1161287" y="1501432"/>
                  </a:moveTo>
                  <a:lnTo>
                    <a:pt x="1307592" y="1501432"/>
                  </a:lnTo>
                </a:path>
                <a:path w="1310005" h="1510664">
                  <a:moveTo>
                    <a:pt x="720547" y="1510588"/>
                  </a:moveTo>
                  <a:lnTo>
                    <a:pt x="954633" y="1510588"/>
                  </a:lnTo>
                </a:path>
                <a:path w="1310005" h="1510664">
                  <a:moveTo>
                    <a:pt x="10972" y="718731"/>
                  </a:moveTo>
                  <a:lnTo>
                    <a:pt x="150875" y="718731"/>
                  </a:lnTo>
                  <a:lnTo>
                    <a:pt x="150875" y="987564"/>
                  </a:lnTo>
                  <a:lnTo>
                    <a:pt x="12801" y="987564"/>
                  </a:lnTo>
                  <a:lnTo>
                    <a:pt x="1828" y="987564"/>
                  </a:lnTo>
                  <a:lnTo>
                    <a:pt x="0" y="981163"/>
                  </a:lnTo>
                  <a:lnTo>
                    <a:pt x="0" y="973836"/>
                  </a:lnTo>
                  <a:lnTo>
                    <a:pt x="0" y="737920"/>
                  </a:lnTo>
                  <a:lnTo>
                    <a:pt x="0" y="727849"/>
                  </a:lnTo>
                  <a:lnTo>
                    <a:pt x="1828" y="718731"/>
                  </a:lnTo>
                  <a:lnTo>
                    <a:pt x="10972" y="718731"/>
                  </a:lnTo>
                </a:path>
                <a:path w="1310005" h="1510664">
                  <a:moveTo>
                    <a:pt x="126187" y="718731"/>
                  </a:moveTo>
                  <a:lnTo>
                    <a:pt x="120386" y="719672"/>
                  </a:lnTo>
                  <a:lnTo>
                    <a:pt x="114757" y="722839"/>
                  </a:lnTo>
                  <a:lnTo>
                    <a:pt x="110499" y="728750"/>
                  </a:lnTo>
                  <a:lnTo>
                    <a:pt x="108813" y="737920"/>
                  </a:lnTo>
                  <a:lnTo>
                    <a:pt x="108813" y="862266"/>
                  </a:lnTo>
                  <a:lnTo>
                    <a:pt x="109456" y="873373"/>
                  </a:lnTo>
                  <a:lnTo>
                    <a:pt x="111213" y="883875"/>
                  </a:lnTo>
                  <a:lnTo>
                    <a:pt x="113828" y="894549"/>
                  </a:lnTo>
                  <a:lnTo>
                    <a:pt x="117043" y="906170"/>
                  </a:lnTo>
                  <a:lnTo>
                    <a:pt x="120829" y="922395"/>
                  </a:lnTo>
                  <a:lnTo>
                    <a:pt x="124701" y="942055"/>
                  </a:lnTo>
                  <a:lnTo>
                    <a:pt x="127715" y="958632"/>
                  </a:lnTo>
                  <a:lnTo>
                    <a:pt x="128930" y="965606"/>
                  </a:lnTo>
                  <a:lnTo>
                    <a:pt x="131587" y="972900"/>
                  </a:lnTo>
                  <a:lnTo>
                    <a:pt x="134416" y="980019"/>
                  </a:lnTo>
                  <a:lnTo>
                    <a:pt x="137931" y="985421"/>
                  </a:lnTo>
                  <a:lnTo>
                    <a:pt x="142646" y="987564"/>
                  </a:lnTo>
                </a:path>
                <a:path w="1310005" h="1510664">
                  <a:moveTo>
                    <a:pt x="141731" y="718731"/>
                  </a:moveTo>
                  <a:lnTo>
                    <a:pt x="135545" y="719672"/>
                  </a:lnTo>
                  <a:lnTo>
                    <a:pt x="129959" y="722839"/>
                  </a:lnTo>
                  <a:lnTo>
                    <a:pt x="125915" y="728750"/>
                  </a:lnTo>
                  <a:lnTo>
                    <a:pt x="124358" y="737920"/>
                  </a:lnTo>
                  <a:lnTo>
                    <a:pt x="124358" y="862266"/>
                  </a:lnTo>
                  <a:lnTo>
                    <a:pt x="125001" y="873373"/>
                  </a:lnTo>
                  <a:lnTo>
                    <a:pt x="126758" y="883875"/>
                  </a:lnTo>
                  <a:lnTo>
                    <a:pt x="129373" y="894549"/>
                  </a:lnTo>
                  <a:lnTo>
                    <a:pt x="132587" y="906170"/>
                  </a:lnTo>
                  <a:lnTo>
                    <a:pt x="136374" y="922395"/>
                  </a:lnTo>
                  <a:lnTo>
                    <a:pt x="140246" y="942055"/>
                  </a:lnTo>
                  <a:lnTo>
                    <a:pt x="143260" y="958632"/>
                  </a:lnTo>
                  <a:lnTo>
                    <a:pt x="144475" y="965606"/>
                  </a:lnTo>
                  <a:lnTo>
                    <a:pt x="146303" y="970165"/>
                  </a:lnTo>
                  <a:lnTo>
                    <a:pt x="147218" y="975652"/>
                  </a:lnTo>
                  <a:lnTo>
                    <a:pt x="149961" y="980236"/>
                  </a:lnTo>
                </a:path>
                <a:path w="1310005" h="1510664">
                  <a:moveTo>
                    <a:pt x="142646" y="771753"/>
                  </a:moveTo>
                  <a:lnTo>
                    <a:pt x="142474" y="786632"/>
                  </a:lnTo>
                  <a:lnTo>
                    <a:pt x="141960" y="798847"/>
                  </a:lnTo>
                  <a:lnTo>
                    <a:pt x="141103" y="807116"/>
                  </a:lnTo>
                  <a:lnTo>
                    <a:pt x="139903" y="810158"/>
                  </a:lnTo>
                  <a:lnTo>
                    <a:pt x="138703" y="807116"/>
                  </a:lnTo>
                  <a:lnTo>
                    <a:pt x="137845" y="798847"/>
                  </a:lnTo>
                  <a:lnTo>
                    <a:pt x="137331" y="786632"/>
                  </a:lnTo>
                  <a:lnTo>
                    <a:pt x="137159" y="771753"/>
                  </a:lnTo>
                  <a:lnTo>
                    <a:pt x="137331" y="756878"/>
                  </a:lnTo>
                  <a:lnTo>
                    <a:pt x="137845" y="744658"/>
                  </a:lnTo>
                  <a:lnTo>
                    <a:pt x="138703" y="736381"/>
                  </a:lnTo>
                  <a:lnTo>
                    <a:pt x="139903" y="733336"/>
                  </a:lnTo>
                  <a:lnTo>
                    <a:pt x="141103" y="736381"/>
                  </a:lnTo>
                  <a:lnTo>
                    <a:pt x="141960" y="744658"/>
                  </a:lnTo>
                  <a:lnTo>
                    <a:pt x="142474" y="756878"/>
                  </a:lnTo>
                  <a:lnTo>
                    <a:pt x="142646" y="7717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8686" y="5678233"/>
              <a:ext cx="91440" cy="17098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362062" y="3653281"/>
              <a:ext cx="29845" cy="140970"/>
            </a:xfrm>
            <a:custGeom>
              <a:avLst/>
              <a:gdLst/>
              <a:ahLst/>
              <a:cxnLst/>
              <a:rect l="l" t="t" r="r" b="b"/>
              <a:pathLst>
                <a:path w="29844" h="140970">
                  <a:moveTo>
                    <a:pt x="0" y="14630"/>
                  </a:moveTo>
                  <a:lnTo>
                    <a:pt x="0" y="6400"/>
                  </a:lnTo>
                  <a:lnTo>
                    <a:pt x="6400" y="0"/>
                  </a:lnTo>
                  <a:lnTo>
                    <a:pt x="14630" y="0"/>
                  </a:lnTo>
                  <a:lnTo>
                    <a:pt x="22860" y="0"/>
                  </a:lnTo>
                  <a:lnTo>
                    <a:pt x="29260" y="6400"/>
                  </a:lnTo>
                  <a:lnTo>
                    <a:pt x="29260" y="14630"/>
                  </a:lnTo>
                  <a:lnTo>
                    <a:pt x="29260" y="127101"/>
                  </a:lnTo>
                  <a:lnTo>
                    <a:pt x="29260" y="134416"/>
                  </a:lnTo>
                  <a:lnTo>
                    <a:pt x="22860" y="140817"/>
                  </a:lnTo>
                  <a:lnTo>
                    <a:pt x="14630" y="140817"/>
                  </a:lnTo>
                  <a:lnTo>
                    <a:pt x="6400" y="140817"/>
                  </a:lnTo>
                  <a:lnTo>
                    <a:pt x="0" y="134416"/>
                  </a:lnTo>
                  <a:lnTo>
                    <a:pt x="0" y="127101"/>
                  </a:lnTo>
                  <a:lnTo>
                    <a:pt x="0" y="146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70722" y="3929430"/>
              <a:ext cx="205740" cy="33020"/>
            </a:xfrm>
            <a:custGeom>
              <a:avLst/>
              <a:gdLst/>
              <a:ahLst/>
              <a:cxnLst/>
              <a:rect l="l" t="t" r="r" b="b"/>
              <a:pathLst>
                <a:path w="205739" h="33020">
                  <a:moveTo>
                    <a:pt x="24688" y="15544"/>
                  </a:moveTo>
                  <a:lnTo>
                    <a:pt x="17373" y="13716"/>
                  </a:lnTo>
                  <a:lnTo>
                    <a:pt x="15544" y="12801"/>
                  </a:lnTo>
                  <a:lnTo>
                    <a:pt x="14630" y="12801"/>
                  </a:lnTo>
                  <a:lnTo>
                    <a:pt x="10972" y="10960"/>
                  </a:lnTo>
                  <a:lnTo>
                    <a:pt x="10058" y="10045"/>
                  </a:lnTo>
                  <a:lnTo>
                    <a:pt x="8229" y="9144"/>
                  </a:lnTo>
                  <a:lnTo>
                    <a:pt x="8229" y="7315"/>
                  </a:lnTo>
                  <a:lnTo>
                    <a:pt x="10058" y="6400"/>
                  </a:lnTo>
                  <a:lnTo>
                    <a:pt x="16459" y="6400"/>
                  </a:lnTo>
                  <a:lnTo>
                    <a:pt x="21031" y="7315"/>
                  </a:lnTo>
                  <a:lnTo>
                    <a:pt x="21945" y="7315"/>
                  </a:lnTo>
                  <a:lnTo>
                    <a:pt x="21945" y="6400"/>
                  </a:lnTo>
                  <a:lnTo>
                    <a:pt x="21945" y="1828"/>
                  </a:lnTo>
                  <a:lnTo>
                    <a:pt x="17373" y="0"/>
                  </a:lnTo>
                  <a:lnTo>
                    <a:pt x="8229" y="0"/>
                  </a:lnTo>
                  <a:lnTo>
                    <a:pt x="0" y="1828"/>
                  </a:lnTo>
                  <a:lnTo>
                    <a:pt x="0" y="17360"/>
                  </a:lnTo>
                  <a:lnTo>
                    <a:pt x="6400" y="19202"/>
                  </a:lnTo>
                  <a:lnTo>
                    <a:pt x="7315" y="19202"/>
                  </a:lnTo>
                  <a:lnTo>
                    <a:pt x="10058" y="20116"/>
                  </a:lnTo>
                  <a:lnTo>
                    <a:pt x="9144" y="19202"/>
                  </a:lnTo>
                  <a:lnTo>
                    <a:pt x="12801" y="21031"/>
                  </a:lnTo>
                  <a:lnTo>
                    <a:pt x="13716" y="21945"/>
                  </a:lnTo>
                  <a:lnTo>
                    <a:pt x="15544" y="22860"/>
                  </a:lnTo>
                  <a:lnTo>
                    <a:pt x="15544" y="25603"/>
                  </a:lnTo>
                  <a:lnTo>
                    <a:pt x="12801" y="26517"/>
                  </a:lnTo>
                  <a:lnTo>
                    <a:pt x="7315" y="26517"/>
                  </a:lnTo>
                  <a:lnTo>
                    <a:pt x="0" y="25603"/>
                  </a:lnTo>
                  <a:lnTo>
                    <a:pt x="0" y="32004"/>
                  </a:lnTo>
                  <a:lnTo>
                    <a:pt x="2743" y="32918"/>
                  </a:lnTo>
                  <a:lnTo>
                    <a:pt x="18288" y="32918"/>
                  </a:lnTo>
                  <a:lnTo>
                    <a:pt x="24688" y="29260"/>
                  </a:lnTo>
                  <a:lnTo>
                    <a:pt x="24688" y="26517"/>
                  </a:lnTo>
                  <a:lnTo>
                    <a:pt x="24688" y="15544"/>
                  </a:lnTo>
                  <a:close/>
                </a:path>
                <a:path w="205739" h="33020">
                  <a:moveTo>
                    <a:pt x="38404" y="927"/>
                  </a:moveTo>
                  <a:lnTo>
                    <a:pt x="28346" y="927"/>
                  </a:lnTo>
                  <a:lnTo>
                    <a:pt x="28346" y="32004"/>
                  </a:lnTo>
                  <a:lnTo>
                    <a:pt x="38404" y="32004"/>
                  </a:lnTo>
                  <a:lnTo>
                    <a:pt x="38404" y="927"/>
                  </a:lnTo>
                  <a:close/>
                </a:path>
                <a:path w="205739" h="33020">
                  <a:moveTo>
                    <a:pt x="68580" y="914"/>
                  </a:moveTo>
                  <a:lnTo>
                    <a:pt x="45720" y="914"/>
                  </a:lnTo>
                  <a:lnTo>
                    <a:pt x="45720" y="32004"/>
                  </a:lnTo>
                  <a:lnTo>
                    <a:pt x="68580" y="32004"/>
                  </a:lnTo>
                  <a:lnTo>
                    <a:pt x="68580" y="26517"/>
                  </a:lnTo>
                  <a:lnTo>
                    <a:pt x="54864" y="26517"/>
                  </a:lnTo>
                  <a:lnTo>
                    <a:pt x="54864" y="19202"/>
                  </a:lnTo>
                  <a:lnTo>
                    <a:pt x="66751" y="19202"/>
                  </a:lnTo>
                  <a:lnTo>
                    <a:pt x="66751" y="13716"/>
                  </a:lnTo>
                  <a:lnTo>
                    <a:pt x="54864" y="13716"/>
                  </a:lnTo>
                  <a:lnTo>
                    <a:pt x="54864" y="7315"/>
                  </a:lnTo>
                  <a:lnTo>
                    <a:pt x="68580" y="7315"/>
                  </a:lnTo>
                  <a:lnTo>
                    <a:pt x="68580" y="914"/>
                  </a:lnTo>
                  <a:close/>
                </a:path>
                <a:path w="205739" h="33020">
                  <a:moveTo>
                    <a:pt x="112471" y="914"/>
                  </a:moveTo>
                  <a:lnTo>
                    <a:pt x="101498" y="914"/>
                  </a:lnTo>
                  <a:lnTo>
                    <a:pt x="93268" y="19202"/>
                  </a:lnTo>
                  <a:lnTo>
                    <a:pt x="85953" y="914"/>
                  </a:lnTo>
                  <a:lnTo>
                    <a:pt x="74066" y="914"/>
                  </a:lnTo>
                  <a:lnTo>
                    <a:pt x="74066" y="32004"/>
                  </a:lnTo>
                  <a:lnTo>
                    <a:pt x="80467" y="32004"/>
                  </a:lnTo>
                  <a:lnTo>
                    <a:pt x="80467" y="12801"/>
                  </a:lnTo>
                  <a:lnTo>
                    <a:pt x="88696" y="32918"/>
                  </a:lnTo>
                  <a:lnTo>
                    <a:pt x="95097" y="32918"/>
                  </a:lnTo>
                  <a:lnTo>
                    <a:pt x="103327" y="12801"/>
                  </a:lnTo>
                  <a:lnTo>
                    <a:pt x="103327" y="32004"/>
                  </a:lnTo>
                  <a:lnTo>
                    <a:pt x="112471" y="32004"/>
                  </a:lnTo>
                  <a:lnTo>
                    <a:pt x="112471" y="914"/>
                  </a:lnTo>
                  <a:close/>
                </a:path>
                <a:path w="205739" h="33020">
                  <a:moveTo>
                    <a:pt x="143560" y="914"/>
                  </a:moveTo>
                  <a:lnTo>
                    <a:pt x="119786" y="914"/>
                  </a:lnTo>
                  <a:lnTo>
                    <a:pt x="119786" y="32004"/>
                  </a:lnTo>
                  <a:lnTo>
                    <a:pt x="143560" y="32004"/>
                  </a:lnTo>
                  <a:lnTo>
                    <a:pt x="143560" y="26517"/>
                  </a:lnTo>
                  <a:lnTo>
                    <a:pt x="128930" y="26517"/>
                  </a:lnTo>
                  <a:lnTo>
                    <a:pt x="128930" y="19202"/>
                  </a:lnTo>
                  <a:lnTo>
                    <a:pt x="140817" y="19202"/>
                  </a:lnTo>
                  <a:lnTo>
                    <a:pt x="140817" y="13716"/>
                  </a:lnTo>
                  <a:lnTo>
                    <a:pt x="128930" y="13716"/>
                  </a:lnTo>
                  <a:lnTo>
                    <a:pt x="128930" y="7315"/>
                  </a:lnTo>
                  <a:lnTo>
                    <a:pt x="143560" y="7315"/>
                  </a:lnTo>
                  <a:lnTo>
                    <a:pt x="143560" y="914"/>
                  </a:lnTo>
                  <a:close/>
                </a:path>
                <a:path w="205739" h="33020">
                  <a:moveTo>
                    <a:pt x="175564" y="914"/>
                  </a:moveTo>
                  <a:lnTo>
                    <a:pt x="169164" y="914"/>
                  </a:lnTo>
                  <a:lnTo>
                    <a:pt x="169164" y="19202"/>
                  </a:lnTo>
                  <a:lnTo>
                    <a:pt x="159105" y="914"/>
                  </a:lnTo>
                  <a:lnTo>
                    <a:pt x="148132" y="914"/>
                  </a:lnTo>
                  <a:lnTo>
                    <a:pt x="148132" y="32004"/>
                  </a:lnTo>
                  <a:lnTo>
                    <a:pt x="154533" y="32004"/>
                  </a:lnTo>
                  <a:lnTo>
                    <a:pt x="154533" y="12801"/>
                  </a:lnTo>
                  <a:lnTo>
                    <a:pt x="165506" y="32004"/>
                  </a:lnTo>
                  <a:lnTo>
                    <a:pt x="175564" y="32004"/>
                  </a:lnTo>
                  <a:lnTo>
                    <a:pt x="175564" y="914"/>
                  </a:lnTo>
                  <a:close/>
                </a:path>
                <a:path w="205739" h="33020">
                  <a:moveTo>
                    <a:pt x="205740" y="15544"/>
                  </a:moveTo>
                  <a:lnTo>
                    <a:pt x="198424" y="13716"/>
                  </a:lnTo>
                  <a:lnTo>
                    <a:pt x="197510" y="12801"/>
                  </a:lnTo>
                  <a:lnTo>
                    <a:pt x="195681" y="12801"/>
                  </a:lnTo>
                  <a:lnTo>
                    <a:pt x="192938" y="10960"/>
                  </a:lnTo>
                  <a:lnTo>
                    <a:pt x="189280" y="9144"/>
                  </a:lnTo>
                  <a:lnTo>
                    <a:pt x="190195" y="8229"/>
                  </a:lnTo>
                  <a:lnTo>
                    <a:pt x="190195" y="7315"/>
                  </a:lnTo>
                  <a:lnTo>
                    <a:pt x="192024" y="6400"/>
                  </a:lnTo>
                  <a:lnTo>
                    <a:pt x="197510" y="6400"/>
                  </a:lnTo>
                  <a:lnTo>
                    <a:pt x="202082" y="7315"/>
                  </a:lnTo>
                  <a:lnTo>
                    <a:pt x="202996" y="7315"/>
                  </a:lnTo>
                  <a:lnTo>
                    <a:pt x="202996" y="6400"/>
                  </a:lnTo>
                  <a:lnTo>
                    <a:pt x="202996" y="1828"/>
                  </a:lnTo>
                  <a:lnTo>
                    <a:pt x="198424" y="0"/>
                  </a:lnTo>
                  <a:lnTo>
                    <a:pt x="190195" y="0"/>
                  </a:lnTo>
                  <a:lnTo>
                    <a:pt x="181051" y="1828"/>
                  </a:lnTo>
                  <a:lnTo>
                    <a:pt x="181051" y="17360"/>
                  </a:lnTo>
                  <a:lnTo>
                    <a:pt x="188366" y="19202"/>
                  </a:lnTo>
                  <a:lnTo>
                    <a:pt x="191109" y="20116"/>
                  </a:lnTo>
                  <a:lnTo>
                    <a:pt x="190195" y="19202"/>
                  </a:lnTo>
                  <a:lnTo>
                    <a:pt x="193852" y="21031"/>
                  </a:lnTo>
                  <a:lnTo>
                    <a:pt x="194767" y="21945"/>
                  </a:lnTo>
                  <a:lnTo>
                    <a:pt x="196596" y="22860"/>
                  </a:lnTo>
                  <a:lnTo>
                    <a:pt x="196596" y="25603"/>
                  </a:lnTo>
                  <a:lnTo>
                    <a:pt x="193852" y="26517"/>
                  </a:lnTo>
                  <a:lnTo>
                    <a:pt x="188366" y="26517"/>
                  </a:lnTo>
                  <a:lnTo>
                    <a:pt x="181051" y="25603"/>
                  </a:lnTo>
                  <a:lnTo>
                    <a:pt x="181051" y="32004"/>
                  </a:lnTo>
                  <a:lnTo>
                    <a:pt x="183794" y="32918"/>
                  </a:lnTo>
                  <a:lnTo>
                    <a:pt x="199339" y="32918"/>
                  </a:lnTo>
                  <a:lnTo>
                    <a:pt x="205740" y="29260"/>
                  </a:lnTo>
                  <a:lnTo>
                    <a:pt x="205740" y="26517"/>
                  </a:lnTo>
                  <a:lnTo>
                    <a:pt x="205740" y="19202"/>
                  </a:lnTo>
                  <a:lnTo>
                    <a:pt x="205740" y="155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87665" y="6086487"/>
              <a:ext cx="76200" cy="179705"/>
            </a:xfrm>
            <a:custGeom>
              <a:avLst/>
              <a:gdLst/>
              <a:ahLst/>
              <a:cxnLst/>
              <a:rect l="l" t="t" r="r" b="b"/>
              <a:pathLst>
                <a:path w="76200" h="179704">
                  <a:moveTo>
                    <a:pt x="75895" y="179247"/>
                  </a:moveTo>
                  <a:lnTo>
                    <a:pt x="0" y="179247"/>
                  </a:lnTo>
                  <a:lnTo>
                    <a:pt x="0" y="0"/>
                  </a:lnTo>
                  <a:lnTo>
                    <a:pt x="75895" y="0"/>
                  </a:lnTo>
                  <a:lnTo>
                    <a:pt x="75895" y="1792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21916" y="6234099"/>
              <a:ext cx="449580" cy="918844"/>
            </a:xfrm>
            <a:custGeom>
              <a:avLst/>
              <a:gdLst/>
              <a:ahLst/>
              <a:cxnLst/>
              <a:rect l="l" t="t" r="r" b="b"/>
              <a:pathLst>
                <a:path w="449580" h="918845">
                  <a:moveTo>
                    <a:pt x="0" y="0"/>
                  </a:moveTo>
                  <a:lnTo>
                    <a:pt x="449491" y="918438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957823" y="596900"/>
            <a:ext cx="13811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30" name="object 30"/>
          <p:cNvSpPr txBox="1"/>
          <p:nvPr/>
        </p:nvSpPr>
        <p:spPr>
          <a:xfrm>
            <a:off x="7957823" y="1877059"/>
            <a:ext cx="41217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aloja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conectores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operativo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mango,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operativo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aloja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sujetadores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Provisiones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bloquear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y/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provistos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24961" y="3481907"/>
            <a:ext cx="162052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visibles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31311" y="4193107"/>
            <a:ext cx="1226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31311" y="4986854"/>
            <a:ext cx="14528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Interbloqueo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anulable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224964" y="5552016"/>
            <a:ext cx="9518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237664" y="6167969"/>
            <a:ext cx="6013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18614" y="6745819"/>
            <a:ext cx="187769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627811" y="7152219"/>
            <a:ext cx="2832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866064" y="7126816"/>
            <a:ext cx="93027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Conectores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93" y="7553964"/>
            <a:ext cx="148526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hoja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cuchillo</a:t>
            </a:r>
            <a:endParaRPr sz="750" dirty="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lang="es-ES"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5" dirty="0" smtClean="0">
                <a:solidFill>
                  <a:srgbClr val="171514"/>
                </a:solidFill>
                <a:latin typeface="Arial"/>
                <a:cs typeface="Arial"/>
              </a:rPr>
              <a:t>Principio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758" y="7503161"/>
            <a:ext cx="4773295" cy="11150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765810">
              <a:lnSpc>
                <a:spcPct val="104299"/>
              </a:lnSpc>
              <a:spcBef>
                <a:spcPts val="40"/>
              </a:spcBef>
            </a:pP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romper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1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4299"/>
              </a:lnSpc>
            </a:pP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bisagras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bisagras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denominarse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  <a:p>
            <a:pPr marL="12700" marR="558800">
              <a:lnSpc>
                <a:spcPct val="104299"/>
              </a:lnSpc>
            </a:pP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Hoja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cuchillo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toca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fijo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9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flujos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8616" y="546748"/>
            <a:ext cx="2960937" cy="18926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7495" y="3414524"/>
            <a:ext cx="2962624" cy="204059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042363" y="7284631"/>
            <a:ext cx="147955" cy="365760"/>
          </a:xfrm>
          <a:custGeom>
            <a:avLst/>
            <a:gdLst/>
            <a:ahLst/>
            <a:cxnLst/>
            <a:rect l="l" t="t" r="r" b="b"/>
            <a:pathLst>
              <a:path w="147954" h="365759">
                <a:moveTo>
                  <a:pt x="147421" y="237286"/>
                </a:moveTo>
                <a:lnTo>
                  <a:pt x="141046" y="185204"/>
                </a:lnTo>
                <a:lnTo>
                  <a:pt x="119341" y="135686"/>
                </a:lnTo>
                <a:lnTo>
                  <a:pt x="89992" y="90665"/>
                </a:lnTo>
                <a:lnTo>
                  <a:pt x="56794" y="52082"/>
                </a:lnTo>
                <a:lnTo>
                  <a:pt x="40855" y="36004"/>
                </a:lnTo>
                <a:lnTo>
                  <a:pt x="26174" y="20574"/>
                </a:lnTo>
                <a:lnTo>
                  <a:pt x="13398" y="8991"/>
                </a:lnTo>
                <a:lnTo>
                  <a:pt x="3848" y="0"/>
                </a:lnTo>
                <a:lnTo>
                  <a:pt x="0" y="5130"/>
                </a:lnTo>
                <a:lnTo>
                  <a:pt x="9575" y="14147"/>
                </a:lnTo>
                <a:lnTo>
                  <a:pt x="22352" y="25717"/>
                </a:lnTo>
                <a:lnTo>
                  <a:pt x="35750" y="39865"/>
                </a:lnTo>
                <a:lnTo>
                  <a:pt x="68300" y="74599"/>
                </a:lnTo>
                <a:lnTo>
                  <a:pt x="100190" y="115747"/>
                </a:lnTo>
                <a:lnTo>
                  <a:pt x="125095" y="162052"/>
                </a:lnTo>
                <a:lnTo>
                  <a:pt x="139763" y="212217"/>
                </a:lnTo>
                <a:lnTo>
                  <a:pt x="141046" y="237286"/>
                </a:lnTo>
                <a:lnTo>
                  <a:pt x="136563" y="262382"/>
                </a:lnTo>
                <a:lnTo>
                  <a:pt x="127635" y="287464"/>
                </a:lnTo>
                <a:lnTo>
                  <a:pt x="111696" y="312534"/>
                </a:lnTo>
                <a:lnTo>
                  <a:pt x="92367" y="333667"/>
                </a:lnTo>
                <a:lnTo>
                  <a:pt x="79146" y="318960"/>
                </a:lnTo>
                <a:lnTo>
                  <a:pt x="63182" y="365277"/>
                </a:lnTo>
                <a:lnTo>
                  <a:pt x="110413" y="353695"/>
                </a:lnTo>
                <a:lnTo>
                  <a:pt x="96621" y="338378"/>
                </a:lnTo>
                <a:lnTo>
                  <a:pt x="116789" y="316407"/>
                </a:lnTo>
                <a:lnTo>
                  <a:pt x="132753" y="290029"/>
                </a:lnTo>
                <a:lnTo>
                  <a:pt x="142951" y="263664"/>
                </a:lnTo>
                <a:lnTo>
                  <a:pt x="147421" y="23728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29918" y="8479493"/>
            <a:ext cx="160916" cy="26131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381436" y="6980759"/>
            <a:ext cx="2848610" cy="1967230"/>
            <a:chOff x="3326836" y="6980759"/>
            <a:chExt cx="2848610" cy="1967230"/>
          </a:xfrm>
        </p:grpSpPr>
        <p:sp>
          <p:nvSpPr>
            <p:cNvPr id="7" name="object 7"/>
            <p:cNvSpPr/>
            <p:nvPr/>
          </p:nvSpPr>
          <p:spPr>
            <a:xfrm>
              <a:off x="3883071" y="7986706"/>
              <a:ext cx="312420" cy="92075"/>
            </a:xfrm>
            <a:custGeom>
              <a:avLst/>
              <a:gdLst/>
              <a:ahLst/>
              <a:cxnLst/>
              <a:rect l="l" t="t" r="r" b="b"/>
              <a:pathLst>
                <a:path w="312420" h="92075">
                  <a:moveTo>
                    <a:pt x="0" y="0"/>
                  </a:moveTo>
                  <a:lnTo>
                    <a:pt x="312229" y="91883"/>
                  </a:lnTo>
                </a:path>
              </a:pathLst>
            </a:custGeom>
            <a:ln w="918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57921" y="8043883"/>
              <a:ext cx="67945" cy="52069"/>
            </a:xfrm>
            <a:custGeom>
              <a:avLst/>
              <a:gdLst/>
              <a:ahLst/>
              <a:cxnLst/>
              <a:rect l="l" t="t" r="r" b="b"/>
              <a:pathLst>
                <a:path w="67945" h="52070">
                  <a:moveTo>
                    <a:pt x="0" y="51830"/>
                  </a:moveTo>
                  <a:lnTo>
                    <a:pt x="8587" y="40294"/>
                  </a:lnTo>
                  <a:lnTo>
                    <a:pt x="13953" y="27810"/>
                  </a:lnTo>
                  <a:lnTo>
                    <a:pt x="16100" y="14378"/>
                  </a:lnTo>
                  <a:lnTo>
                    <a:pt x="15030" y="0"/>
                  </a:lnTo>
                  <a:lnTo>
                    <a:pt x="67553" y="43587"/>
                  </a:lnTo>
                  <a:lnTo>
                    <a:pt x="0" y="518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91400" y="7483354"/>
              <a:ext cx="1984375" cy="1440180"/>
            </a:xfrm>
            <a:custGeom>
              <a:avLst/>
              <a:gdLst/>
              <a:ahLst/>
              <a:cxnLst/>
              <a:rect l="l" t="t" r="r" b="b"/>
              <a:pathLst>
                <a:path w="1984375" h="1440179">
                  <a:moveTo>
                    <a:pt x="0" y="1440041"/>
                  </a:moveTo>
                  <a:lnTo>
                    <a:pt x="1983793" y="0"/>
                  </a:lnTo>
                  <a:lnTo>
                    <a:pt x="1983621" y="27415"/>
                  </a:lnTo>
                  <a:lnTo>
                    <a:pt x="1979361" y="57534"/>
                  </a:lnTo>
                  <a:lnTo>
                    <a:pt x="1970666" y="90371"/>
                  </a:lnTo>
                  <a:lnTo>
                    <a:pt x="1957190" y="125940"/>
                  </a:lnTo>
                  <a:lnTo>
                    <a:pt x="1924102" y="206268"/>
                  </a:lnTo>
                  <a:lnTo>
                    <a:pt x="1899670" y="273967"/>
                  </a:lnTo>
                  <a:lnTo>
                    <a:pt x="1883132" y="330360"/>
                  </a:lnTo>
                  <a:lnTo>
                    <a:pt x="1873727" y="376775"/>
                  </a:lnTo>
                  <a:lnTo>
                    <a:pt x="1870692" y="414536"/>
                  </a:lnTo>
                  <a:lnTo>
                    <a:pt x="1873266" y="444971"/>
                  </a:lnTo>
                  <a:lnTo>
                    <a:pt x="1880687" y="469404"/>
                  </a:lnTo>
                  <a:lnTo>
                    <a:pt x="1892193" y="489162"/>
                  </a:lnTo>
                  <a:lnTo>
                    <a:pt x="1911934" y="530475"/>
                  </a:lnTo>
                  <a:lnTo>
                    <a:pt x="1916849" y="578099"/>
                  </a:lnTo>
                  <a:lnTo>
                    <a:pt x="1905251" y="624737"/>
                  </a:lnTo>
                  <a:lnTo>
                    <a:pt x="1875454" y="663092"/>
                  </a:lnTo>
                  <a:lnTo>
                    <a:pt x="1027389" y="1346014"/>
                  </a:lnTo>
                  <a:lnTo>
                    <a:pt x="981349" y="1374213"/>
                  </a:lnTo>
                  <a:lnTo>
                    <a:pt x="938120" y="1395986"/>
                  </a:lnTo>
                  <a:lnTo>
                    <a:pt x="897235" y="1411992"/>
                  </a:lnTo>
                  <a:lnTo>
                    <a:pt x="858225" y="1422891"/>
                  </a:lnTo>
                  <a:lnTo>
                    <a:pt x="820621" y="1429344"/>
                  </a:lnTo>
                  <a:lnTo>
                    <a:pt x="783955" y="1432011"/>
                  </a:lnTo>
                  <a:lnTo>
                    <a:pt x="747758" y="1431551"/>
                  </a:lnTo>
                  <a:lnTo>
                    <a:pt x="711562" y="1428626"/>
                  </a:lnTo>
                  <a:lnTo>
                    <a:pt x="674899" y="1423893"/>
                  </a:lnTo>
                  <a:lnTo>
                    <a:pt x="637300" y="1418015"/>
                  </a:lnTo>
                  <a:lnTo>
                    <a:pt x="598296" y="1411651"/>
                  </a:lnTo>
                  <a:lnTo>
                    <a:pt x="557419" y="1405460"/>
                  </a:lnTo>
                  <a:lnTo>
                    <a:pt x="514201" y="1400104"/>
                  </a:lnTo>
                  <a:lnTo>
                    <a:pt x="468173" y="1396241"/>
                  </a:lnTo>
                  <a:lnTo>
                    <a:pt x="418867" y="1394532"/>
                  </a:lnTo>
                  <a:lnTo>
                    <a:pt x="365813" y="1395638"/>
                  </a:lnTo>
                  <a:lnTo>
                    <a:pt x="308544" y="1400218"/>
                  </a:lnTo>
                  <a:lnTo>
                    <a:pt x="258046" y="1406015"/>
                  </a:lnTo>
                  <a:lnTo>
                    <a:pt x="206732" y="1412329"/>
                  </a:lnTo>
                  <a:lnTo>
                    <a:pt x="154937" y="1419024"/>
                  </a:lnTo>
                  <a:lnTo>
                    <a:pt x="0" y="1440041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13783" y="7358904"/>
              <a:ext cx="2461895" cy="1588770"/>
            </a:xfrm>
            <a:custGeom>
              <a:avLst/>
              <a:gdLst/>
              <a:ahLst/>
              <a:cxnLst/>
              <a:rect l="l" t="t" r="r" b="b"/>
              <a:pathLst>
                <a:path w="2461895" h="1588770">
                  <a:moveTo>
                    <a:pt x="292406" y="1588627"/>
                  </a:moveTo>
                  <a:lnTo>
                    <a:pt x="8360" y="1588627"/>
                  </a:lnTo>
                  <a:lnTo>
                    <a:pt x="935" y="1580582"/>
                  </a:lnTo>
                  <a:lnTo>
                    <a:pt x="0" y="1567817"/>
                  </a:lnTo>
                  <a:lnTo>
                    <a:pt x="7689" y="1551797"/>
                  </a:lnTo>
                  <a:lnTo>
                    <a:pt x="51223" y="1509063"/>
                  </a:lnTo>
                  <a:lnTo>
                    <a:pt x="2193614" y="38933"/>
                  </a:lnTo>
                  <a:lnTo>
                    <a:pt x="2236602" y="16447"/>
                  </a:lnTo>
                  <a:lnTo>
                    <a:pt x="2281012" y="3475"/>
                  </a:lnTo>
                  <a:lnTo>
                    <a:pt x="2324774" y="0"/>
                  </a:lnTo>
                  <a:lnTo>
                    <a:pt x="2365818" y="6003"/>
                  </a:lnTo>
                  <a:lnTo>
                    <a:pt x="2402074" y="21468"/>
                  </a:lnTo>
                  <a:lnTo>
                    <a:pt x="2431471" y="46376"/>
                  </a:lnTo>
                  <a:lnTo>
                    <a:pt x="2451941" y="80710"/>
                  </a:lnTo>
                  <a:lnTo>
                    <a:pt x="2461411" y="124450"/>
                  </a:lnTo>
                  <a:lnTo>
                    <a:pt x="477617" y="1564492"/>
                  </a:lnTo>
                  <a:lnTo>
                    <a:pt x="303520" y="1587352"/>
                  </a:lnTo>
                  <a:lnTo>
                    <a:pt x="292406" y="1588627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6836" y="6980759"/>
              <a:ext cx="2780675" cy="188949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346286" y="649216"/>
            <a:ext cx="1584960" cy="46545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14350">
              <a:spcBef>
                <a:spcPts val="31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  <a:p>
            <a:pPr marL="113664">
              <a:spcBef>
                <a:spcPts val="29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estacionario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13" name="object 13"/>
          <p:cNvSpPr txBox="1"/>
          <p:nvPr/>
        </p:nvSpPr>
        <p:spPr>
          <a:xfrm>
            <a:off x="7991240" y="1789542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23" y="2651112"/>
            <a:ext cx="4241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cierra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ruta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87134" y="3724695"/>
            <a:ext cx="10826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97590" y="4836803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7820" y="5661014"/>
            <a:ext cx="4663440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apagada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interrumpiendo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electricidad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empiezan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abrirse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fluyendo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entrehierro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continúa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fluyendo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física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71604" y="7208096"/>
            <a:ext cx="10826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05060" y="7883996"/>
            <a:ext cx="861060" cy="620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Bisagra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33020"/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0661" y="1074714"/>
            <a:ext cx="2978037" cy="18911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885350" y="5743844"/>
            <a:ext cx="904875" cy="1017905"/>
            <a:chOff x="5830747" y="5743841"/>
            <a:chExt cx="904875" cy="1017905"/>
          </a:xfrm>
        </p:grpSpPr>
        <p:sp>
          <p:nvSpPr>
            <p:cNvPr id="4" name="object 4"/>
            <p:cNvSpPr/>
            <p:nvPr/>
          </p:nvSpPr>
          <p:spPr>
            <a:xfrm>
              <a:off x="6309893" y="6062573"/>
              <a:ext cx="423545" cy="374650"/>
            </a:xfrm>
            <a:custGeom>
              <a:avLst/>
              <a:gdLst/>
              <a:ahLst/>
              <a:cxnLst/>
              <a:rect l="l" t="t" r="r" b="b"/>
              <a:pathLst>
                <a:path w="423545" h="374650">
                  <a:moveTo>
                    <a:pt x="310832" y="0"/>
                  </a:moveTo>
                  <a:lnTo>
                    <a:pt x="112585" y="0"/>
                  </a:lnTo>
                  <a:lnTo>
                    <a:pt x="75161" y="25318"/>
                  </a:lnTo>
                  <a:lnTo>
                    <a:pt x="44025" y="57842"/>
                  </a:lnTo>
                  <a:lnTo>
                    <a:pt x="20343" y="96412"/>
                  </a:lnTo>
                  <a:lnTo>
                    <a:pt x="5280" y="139867"/>
                  </a:lnTo>
                  <a:lnTo>
                    <a:pt x="0" y="187045"/>
                  </a:lnTo>
                  <a:lnTo>
                    <a:pt x="5318" y="234389"/>
                  </a:lnTo>
                  <a:lnTo>
                    <a:pt x="20488" y="277980"/>
                  </a:lnTo>
                  <a:lnTo>
                    <a:pt x="44330" y="316642"/>
                  </a:lnTo>
                  <a:lnTo>
                    <a:pt x="75663" y="349202"/>
                  </a:lnTo>
                  <a:lnTo>
                    <a:pt x="113309" y="374484"/>
                  </a:lnTo>
                  <a:lnTo>
                    <a:pt x="310070" y="374484"/>
                  </a:lnTo>
                  <a:lnTo>
                    <a:pt x="347722" y="349202"/>
                  </a:lnTo>
                  <a:lnTo>
                    <a:pt x="379059" y="316642"/>
                  </a:lnTo>
                  <a:lnTo>
                    <a:pt x="402903" y="277980"/>
                  </a:lnTo>
                  <a:lnTo>
                    <a:pt x="418073" y="234389"/>
                  </a:lnTo>
                  <a:lnTo>
                    <a:pt x="423392" y="187045"/>
                  </a:lnTo>
                  <a:lnTo>
                    <a:pt x="418112" y="139867"/>
                  </a:lnTo>
                  <a:lnTo>
                    <a:pt x="403050" y="96412"/>
                  </a:lnTo>
                  <a:lnTo>
                    <a:pt x="379372" y="57842"/>
                  </a:lnTo>
                  <a:lnTo>
                    <a:pt x="348244" y="25318"/>
                  </a:lnTo>
                  <a:lnTo>
                    <a:pt x="310832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18719" y="6438684"/>
              <a:ext cx="203835" cy="320675"/>
            </a:xfrm>
            <a:custGeom>
              <a:avLst/>
              <a:gdLst/>
              <a:ahLst/>
              <a:cxnLst/>
              <a:rect l="l" t="t" r="r" b="b"/>
              <a:pathLst>
                <a:path w="203834" h="320675">
                  <a:moveTo>
                    <a:pt x="203542" y="0"/>
                  </a:moveTo>
                  <a:lnTo>
                    <a:pt x="0" y="0"/>
                  </a:lnTo>
                  <a:lnTo>
                    <a:pt x="0" y="277152"/>
                  </a:lnTo>
                  <a:lnTo>
                    <a:pt x="43522" y="320675"/>
                  </a:lnTo>
                  <a:lnTo>
                    <a:pt x="160007" y="320675"/>
                  </a:lnTo>
                  <a:lnTo>
                    <a:pt x="203542" y="277152"/>
                  </a:lnTo>
                  <a:lnTo>
                    <a:pt x="203542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18719" y="6438684"/>
              <a:ext cx="203835" cy="320675"/>
            </a:xfrm>
            <a:custGeom>
              <a:avLst/>
              <a:gdLst/>
              <a:ahLst/>
              <a:cxnLst/>
              <a:rect l="l" t="t" r="r" b="b"/>
              <a:pathLst>
                <a:path w="203834" h="320675">
                  <a:moveTo>
                    <a:pt x="0" y="277152"/>
                  </a:moveTo>
                  <a:lnTo>
                    <a:pt x="43522" y="320675"/>
                  </a:lnTo>
                  <a:lnTo>
                    <a:pt x="160007" y="320675"/>
                  </a:lnTo>
                  <a:lnTo>
                    <a:pt x="203542" y="277152"/>
                  </a:lnTo>
                  <a:lnTo>
                    <a:pt x="203542" y="0"/>
                  </a:lnTo>
                  <a:lnTo>
                    <a:pt x="0" y="0"/>
                  </a:lnTo>
                  <a:lnTo>
                    <a:pt x="0" y="277152"/>
                  </a:lnTo>
                  <a:close/>
                </a:path>
                <a:path w="203834" h="320675">
                  <a:moveTo>
                    <a:pt x="0" y="107543"/>
                  </a:moveTo>
                  <a:lnTo>
                    <a:pt x="203542" y="107543"/>
                  </a:lnTo>
                </a:path>
                <a:path w="203834" h="320675">
                  <a:moveTo>
                    <a:pt x="46710" y="107543"/>
                  </a:moveTo>
                  <a:lnTo>
                    <a:pt x="1917" y="30073"/>
                  </a:lnTo>
                </a:path>
                <a:path w="203834" h="320675">
                  <a:moveTo>
                    <a:pt x="159372" y="107543"/>
                  </a:moveTo>
                  <a:lnTo>
                    <a:pt x="203542" y="300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18719" y="5746127"/>
              <a:ext cx="203835" cy="320675"/>
            </a:xfrm>
            <a:custGeom>
              <a:avLst/>
              <a:gdLst/>
              <a:ahLst/>
              <a:cxnLst/>
              <a:rect l="l" t="t" r="r" b="b"/>
              <a:pathLst>
                <a:path w="203834" h="320675">
                  <a:moveTo>
                    <a:pt x="160007" y="0"/>
                  </a:moveTo>
                  <a:lnTo>
                    <a:pt x="43522" y="0"/>
                  </a:lnTo>
                  <a:lnTo>
                    <a:pt x="0" y="43510"/>
                  </a:lnTo>
                  <a:lnTo>
                    <a:pt x="0" y="320675"/>
                  </a:lnTo>
                  <a:lnTo>
                    <a:pt x="203542" y="320675"/>
                  </a:lnTo>
                  <a:lnTo>
                    <a:pt x="203542" y="43510"/>
                  </a:lnTo>
                  <a:lnTo>
                    <a:pt x="160007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08610" y="5746127"/>
              <a:ext cx="424815" cy="693420"/>
            </a:xfrm>
            <a:custGeom>
              <a:avLst/>
              <a:gdLst/>
              <a:ahLst/>
              <a:cxnLst/>
              <a:rect l="l" t="t" r="r" b="b"/>
              <a:pathLst>
                <a:path w="424815" h="693420">
                  <a:moveTo>
                    <a:pt x="110109" y="43510"/>
                  </a:moveTo>
                  <a:lnTo>
                    <a:pt x="153631" y="0"/>
                  </a:lnTo>
                  <a:lnTo>
                    <a:pt x="270116" y="0"/>
                  </a:lnTo>
                  <a:lnTo>
                    <a:pt x="313651" y="43510"/>
                  </a:lnTo>
                  <a:lnTo>
                    <a:pt x="313651" y="320675"/>
                  </a:lnTo>
                  <a:lnTo>
                    <a:pt x="110109" y="320675"/>
                  </a:lnTo>
                  <a:lnTo>
                    <a:pt x="110109" y="43510"/>
                  </a:lnTo>
                  <a:close/>
                </a:path>
                <a:path w="424815" h="693420">
                  <a:moveTo>
                    <a:pt x="110109" y="213131"/>
                  </a:moveTo>
                  <a:lnTo>
                    <a:pt x="313651" y="213131"/>
                  </a:lnTo>
                </a:path>
                <a:path w="424815" h="693420">
                  <a:moveTo>
                    <a:pt x="156819" y="213131"/>
                  </a:moveTo>
                  <a:lnTo>
                    <a:pt x="112026" y="290588"/>
                  </a:lnTo>
                </a:path>
                <a:path w="424815" h="693420">
                  <a:moveTo>
                    <a:pt x="269481" y="213131"/>
                  </a:moveTo>
                  <a:lnTo>
                    <a:pt x="313651" y="290588"/>
                  </a:lnTo>
                </a:path>
                <a:path w="424815" h="693420">
                  <a:moveTo>
                    <a:pt x="85140" y="678472"/>
                  </a:moveTo>
                  <a:lnTo>
                    <a:pt x="112661" y="650951"/>
                  </a:lnTo>
                  <a:lnTo>
                    <a:pt x="112661" y="360349"/>
                  </a:lnTo>
                  <a:lnTo>
                    <a:pt x="87706" y="335394"/>
                  </a:lnTo>
                </a:path>
                <a:path w="424815" h="693420">
                  <a:moveTo>
                    <a:pt x="339255" y="678472"/>
                  </a:moveTo>
                  <a:lnTo>
                    <a:pt x="311086" y="650951"/>
                  </a:lnTo>
                  <a:lnTo>
                    <a:pt x="311086" y="360349"/>
                  </a:lnTo>
                  <a:lnTo>
                    <a:pt x="336054" y="335394"/>
                  </a:lnTo>
                </a:path>
                <a:path w="424815" h="693420">
                  <a:moveTo>
                    <a:pt x="271399" y="692556"/>
                  </a:moveTo>
                  <a:lnTo>
                    <a:pt x="271399" y="656069"/>
                  </a:lnTo>
                  <a:lnTo>
                    <a:pt x="152984" y="656069"/>
                  </a:lnTo>
                  <a:lnTo>
                    <a:pt x="152984" y="692556"/>
                  </a:lnTo>
                </a:path>
                <a:path w="424815" h="693420">
                  <a:moveTo>
                    <a:pt x="271399" y="321309"/>
                  </a:moveTo>
                  <a:lnTo>
                    <a:pt x="271399" y="357162"/>
                  </a:lnTo>
                  <a:lnTo>
                    <a:pt x="152984" y="357162"/>
                  </a:lnTo>
                  <a:lnTo>
                    <a:pt x="152984" y="321309"/>
                  </a:lnTo>
                </a:path>
                <a:path w="424815" h="693420">
                  <a:moveTo>
                    <a:pt x="313651" y="320675"/>
                  </a:moveTo>
                  <a:lnTo>
                    <a:pt x="110744" y="320675"/>
                  </a:lnTo>
                  <a:lnTo>
                    <a:pt x="73911" y="346127"/>
                  </a:lnTo>
                  <a:lnTo>
                    <a:pt x="43282" y="378677"/>
                  </a:lnTo>
                  <a:lnTo>
                    <a:pt x="19995" y="417127"/>
                  </a:lnTo>
                  <a:lnTo>
                    <a:pt x="5188" y="460279"/>
                  </a:lnTo>
                  <a:lnTo>
                    <a:pt x="0" y="506933"/>
                  </a:lnTo>
                  <a:lnTo>
                    <a:pt x="5121" y="553525"/>
                  </a:lnTo>
                  <a:lnTo>
                    <a:pt x="19768" y="596552"/>
                  </a:lnTo>
                  <a:lnTo>
                    <a:pt x="42865" y="634908"/>
                  </a:lnTo>
                  <a:lnTo>
                    <a:pt x="73337" y="667490"/>
                  </a:lnTo>
                  <a:lnTo>
                    <a:pt x="110109" y="693191"/>
                  </a:lnTo>
                  <a:lnTo>
                    <a:pt x="110109" y="692556"/>
                  </a:lnTo>
                  <a:lnTo>
                    <a:pt x="313651" y="692556"/>
                  </a:lnTo>
                  <a:lnTo>
                    <a:pt x="313651" y="693191"/>
                  </a:lnTo>
                  <a:lnTo>
                    <a:pt x="350483" y="667800"/>
                  </a:lnTo>
                  <a:lnTo>
                    <a:pt x="381109" y="635371"/>
                  </a:lnTo>
                  <a:lnTo>
                    <a:pt x="404392" y="597012"/>
                  </a:lnTo>
                  <a:lnTo>
                    <a:pt x="419196" y="553831"/>
                  </a:lnTo>
                  <a:lnTo>
                    <a:pt x="424383" y="506933"/>
                  </a:lnTo>
                  <a:lnTo>
                    <a:pt x="419196" y="460279"/>
                  </a:lnTo>
                  <a:lnTo>
                    <a:pt x="404392" y="417127"/>
                  </a:lnTo>
                  <a:lnTo>
                    <a:pt x="381109" y="378677"/>
                  </a:lnTo>
                  <a:lnTo>
                    <a:pt x="350483" y="346127"/>
                  </a:lnTo>
                  <a:lnTo>
                    <a:pt x="313651" y="3206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33033" y="6054636"/>
              <a:ext cx="429259" cy="433705"/>
            </a:xfrm>
            <a:custGeom>
              <a:avLst/>
              <a:gdLst/>
              <a:ahLst/>
              <a:cxnLst/>
              <a:rect l="l" t="t" r="r" b="b"/>
              <a:pathLst>
                <a:path w="429260" h="433704">
                  <a:moveTo>
                    <a:pt x="428866" y="0"/>
                  </a:moveTo>
                  <a:lnTo>
                    <a:pt x="0" y="0"/>
                  </a:lnTo>
                  <a:lnTo>
                    <a:pt x="0" y="269468"/>
                  </a:lnTo>
                  <a:lnTo>
                    <a:pt x="109448" y="269468"/>
                  </a:lnTo>
                  <a:lnTo>
                    <a:pt x="252209" y="433336"/>
                  </a:lnTo>
                  <a:lnTo>
                    <a:pt x="428866" y="292519"/>
                  </a:lnTo>
                  <a:lnTo>
                    <a:pt x="428866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33033" y="6054636"/>
              <a:ext cx="429259" cy="433705"/>
            </a:xfrm>
            <a:custGeom>
              <a:avLst/>
              <a:gdLst/>
              <a:ahLst/>
              <a:cxnLst/>
              <a:rect l="l" t="t" r="r" b="b"/>
              <a:pathLst>
                <a:path w="429260" h="433704">
                  <a:moveTo>
                    <a:pt x="428866" y="292519"/>
                  </a:moveTo>
                  <a:lnTo>
                    <a:pt x="428866" y="0"/>
                  </a:lnTo>
                  <a:lnTo>
                    <a:pt x="0" y="0"/>
                  </a:lnTo>
                  <a:lnTo>
                    <a:pt x="0" y="269468"/>
                  </a:lnTo>
                  <a:lnTo>
                    <a:pt x="109448" y="269468"/>
                  </a:lnTo>
                  <a:lnTo>
                    <a:pt x="252209" y="433336"/>
                  </a:lnTo>
                  <a:lnTo>
                    <a:pt x="428866" y="2925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843566" y="6008830"/>
            <a:ext cx="335915" cy="400685"/>
            <a:chOff x="6788963" y="6008827"/>
            <a:chExt cx="335915" cy="400685"/>
          </a:xfrm>
        </p:grpSpPr>
        <p:sp>
          <p:nvSpPr>
            <p:cNvPr id="12" name="object 12"/>
            <p:cNvSpPr/>
            <p:nvPr/>
          </p:nvSpPr>
          <p:spPr>
            <a:xfrm>
              <a:off x="6791249" y="6011113"/>
              <a:ext cx="331470" cy="395605"/>
            </a:xfrm>
            <a:custGeom>
              <a:avLst/>
              <a:gdLst/>
              <a:ahLst/>
              <a:cxnLst/>
              <a:rect l="l" t="t" r="r" b="b"/>
              <a:pathLst>
                <a:path w="331470" h="395604">
                  <a:moveTo>
                    <a:pt x="196494" y="0"/>
                  </a:moveTo>
                  <a:lnTo>
                    <a:pt x="0" y="151688"/>
                  </a:lnTo>
                  <a:lnTo>
                    <a:pt x="0" y="395554"/>
                  </a:lnTo>
                  <a:lnTo>
                    <a:pt x="302742" y="395554"/>
                  </a:lnTo>
                  <a:lnTo>
                    <a:pt x="302742" y="314274"/>
                  </a:lnTo>
                  <a:lnTo>
                    <a:pt x="330911" y="314274"/>
                  </a:lnTo>
                  <a:lnTo>
                    <a:pt x="330911" y="121615"/>
                  </a:lnTo>
                  <a:lnTo>
                    <a:pt x="291871" y="121615"/>
                  </a:lnTo>
                  <a:lnTo>
                    <a:pt x="19649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91249" y="6011113"/>
              <a:ext cx="331470" cy="395605"/>
            </a:xfrm>
            <a:custGeom>
              <a:avLst/>
              <a:gdLst/>
              <a:ahLst/>
              <a:cxnLst/>
              <a:rect l="l" t="t" r="r" b="b"/>
              <a:pathLst>
                <a:path w="331470" h="395604">
                  <a:moveTo>
                    <a:pt x="291871" y="121615"/>
                  </a:moveTo>
                  <a:lnTo>
                    <a:pt x="196494" y="0"/>
                  </a:lnTo>
                  <a:lnTo>
                    <a:pt x="0" y="151688"/>
                  </a:lnTo>
                  <a:lnTo>
                    <a:pt x="0" y="395554"/>
                  </a:lnTo>
                  <a:lnTo>
                    <a:pt x="302742" y="395554"/>
                  </a:lnTo>
                  <a:lnTo>
                    <a:pt x="302742" y="314274"/>
                  </a:lnTo>
                  <a:lnTo>
                    <a:pt x="330911" y="314274"/>
                  </a:lnTo>
                  <a:lnTo>
                    <a:pt x="330911" y="121615"/>
                  </a:lnTo>
                  <a:lnTo>
                    <a:pt x="291871" y="1216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583576" y="6124298"/>
            <a:ext cx="374650" cy="423545"/>
          </a:xfrm>
          <a:custGeom>
            <a:avLst/>
            <a:gdLst/>
            <a:ahLst/>
            <a:cxnLst/>
            <a:rect l="l" t="t" r="r" b="b"/>
            <a:pathLst>
              <a:path w="374650" h="423545">
                <a:moveTo>
                  <a:pt x="187045" y="0"/>
                </a:moveTo>
                <a:lnTo>
                  <a:pt x="139867" y="5278"/>
                </a:lnTo>
                <a:lnTo>
                  <a:pt x="96412" y="20338"/>
                </a:lnTo>
                <a:lnTo>
                  <a:pt x="57842" y="44014"/>
                </a:lnTo>
                <a:lnTo>
                  <a:pt x="25318" y="75143"/>
                </a:lnTo>
                <a:lnTo>
                  <a:pt x="0" y="112560"/>
                </a:lnTo>
                <a:lnTo>
                  <a:pt x="0" y="310794"/>
                </a:lnTo>
                <a:lnTo>
                  <a:pt x="25318" y="348218"/>
                </a:lnTo>
                <a:lnTo>
                  <a:pt x="57842" y="379354"/>
                </a:lnTo>
                <a:lnTo>
                  <a:pt x="96412" y="403036"/>
                </a:lnTo>
                <a:lnTo>
                  <a:pt x="139867" y="418099"/>
                </a:lnTo>
                <a:lnTo>
                  <a:pt x="187045" y="423379"/>
                </a:lnTo>
                <a:lnTo>
                  <a:pt x="234393" y="418061"/>
                </a:lnTo>
                <a:lnTo>
                  <a:pt x="277981" y="402890"/>
                </a:lnTo>
                <a:lnTo>
                  <a:pt x="316638" y="379047"/>
                </a:lnTo>
                <a:lnTo>
                  <a:pt x="349192" y="347709"/>
                </a:lnTo>
                <a:lnTo>
                  <a:pt x="374472" y="310057"/>
                </a:lnTo>
                <a:lnTo>
                  <a:pt x="374472" y="113296"/>
                </a:lnTo>
                <a:lnTo>
                  <a:pt x="349192" y="75652"/>
                </a:lnTo>
                <a:lnTo>
                  <a:pt x="316638" y="44321"/>
                </a:lnTo>
                <a:lnTo>
                  <a:pt x="277981" y="20484"/>
                </a:lnTo>
                <a:lnTo>
                  <a:pt x="234393" y="5317"/>
                </a:lnTo>
                <a:lnTo>
                  <a:pt x="187045" y="0"/>
                </a:lnTo>
                <a:close/>
              </a:path>
            </a:pathLst>
          </a:custGeom>
          <a:solidFill>
            <a:srgbClr val="B1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78817" y="6233820"/>
            <a:ext cx="76835" cy="204470"/>
          </a:xfrm>
          <a:custGeom>
            <a:avLst/>
            <a:gdLst/>
            <a:ahLst/>
            <a:cxnLst/>
            <a:rect l="l" t="t" r="r" b="b"/>
            <a:pathLst>
              <a:path w="76835" h="204470">
                <a:moveTo>
                  <a:pt x="0" y="0"/>
                </a:moveTo>
                <a:lnTo>
                  <a:pt x="0" y="204177"/>
                </a:lnTo>
              </a:path>
              <a:path w="76835" h="204470">
                <a:moveTo>
                  <a:pt x="0" y="47371"/>
                </a:moveTo>
                <a:lnTo>
                  <a:pt x="76809" y="2552"/>
                </a:lnTo>
              </a:path>
              <a:path w="76835" h="204470">
                <a:moveTo>
                  <a:pt x="0" y="159372"/>
                </a:moveTo>
                <a:lnTo>
                  <a:pt x="76809" y="2041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091832" y="5996622"/>
            <a:ext cx="1304290" cy="554990"/>
            <a:chOff x="2037232" y="5996622"/>
            <a:chExt cx="1304290" cy="554990"/>
          </a:xfrm>
        </p:grpSpPr>
        <p:sp>
          <p:nvSpPr>
            <p:cNvPr id="17" name="object 17"/>
            <p:cNvSpPr/>
            <p:nvPr/>
          </p:nvSpPr>
          <p:spPr>
            <a:xfrm>
              <a:off x="2902991" y="6233820"/>
              <a:ext cx="321310" cy="204470"/>
            </a:xfrm>
            <a:custGeom>
              <a:avLst/>
              <a:gdLst/>
              <a:ahLst/>
              <a:cxnLst/>
              <a:rect l="l" t="t" r="r" b="b"/>
              <a:pathLst>
                <a:path w="321310" h="204470">
                  <a:moveTo>
                    <a:pt x="277152" y="0"/>
                  </a:moveTo>
                  <a:lnTo>
                    <a:pt x="0" y="0"/>
                  </a:lnTo>
                  <a:lnTo>
                    <a:pt x="0" y="204177"/>
                  </a:lnTo>
                  <a:lnTo>
                    <a:pt x="277152" y="204177"/>
                  </a:lnTo>
                  <a:lnTo>
                    <a:pt x="321310" y="160655"/>
                  </a:lnTo>
                  <a:lnTo>
                    <a:pt x="321310" y="43522"/>
                  </a:lnTo>
                  <a:lnTo>
                    <a:pt x="277152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30462" y="6124358"/>
              <a:ext cx="694055" cy="424815"/>
            </a:xfrm>
            <a:custGeom>
              <a:avLst/>
              <a:gdLst/>
              <a:ahLst/>
              <a:cxnLst/>
              <a:rect l="l" t="t" r="r" b="b"/>
              <a:pathLst>
                <a:path w="694055" h="424815">
                  <a:moveTo>
                    <a:pt x="649681" y="109461"/>
                  </a:moveTo>
                  <a:lnTo>
                    <a:pt x="693839" y="152984"/>
                  </a:lnTo>
                  <a:lnTo>
                    <a:pt x="693839" y="270116"/>
                  </a:lnTo>
                  <a:lnTo>
                    <a:pt x="649681" y="313639"/>
                  </a:lnTo>
                  <a:lnTo>
                    <a:pt x="372529" y="313639"/>
                  </a:lnTo>
                  <a:lnTo>
                    <a:pt x="372529" y="109461"/>
                  </a:lnTo>
                  <a:lnTo>
                    <a:pt x="649681" y="109461"/>
                  </a:lnTo>
                  <a:close/>
                </a:path>
                <a:path w="694055" h="424815">
                  <a:moveTo>
                    <a:pt x="480060" y="109461"/>
                  </a:moveTo>
                  <a:lnTo>
                    <a:pt x="480060" y="313639"/>
                  </a:lnTo>
                </a:path>
                <a:path w="694055" h="424815">
                  <a:moveTo>
                    <a:pt x="480060" y="156832"/>
                  </a:moveTo>
                  <a:lnTo>
                    <a:pt x="402615" y="112013"/>
                  </a:lnTo>
                </a:path>
                <a:path w="694055" h="424815">
                  <a:moveTo>
                    <a:pt x="480060" y="268833"/>
                  </a:moveTo>
                  <a:lnTo>
                    <a:pt x="402615" y="313639"/>
                  </a:lnTo>
                </a:path>
                <a:path w="694055" h="424815">
                  <a:moveTo>
                    <a:pt x="15367" y="85140"/>
                  </a:moveTo>
                  <a:lnTo>
                    <a:pt x="42887" y="112661"/>
                  </a:lnTo>
                  <a:lnTo>
                    <a:pt x="332828" y="112661"/>
                  </a:lnTo>
                  <a:lnTo>
                    <a:pt x="357797" y="87693"/>
                  </a:lnTo>
                </a:path>
                <a:path w="694055" h="424815">
                  <a:moveTo>
                    <a:pt x="15367" y="338607"/>
                  </a:moveTo>
                  <a:lnTo>
                    <a:pt x="42887" y="311086"/>
                  </a:lnTo>
                  <a:lnTo>
                    <a:pt x="332828" y="311086"/>
                  </a:lnTo>
                  <a:lnTo>
                    <a:pt x="357797" y="336041"/>
                  </a:lnTo>
                </a:path>
                <a:path w="694055" h="424815">
                  <a:moveTo>
                    <a:pt x="1295" y="271399"/>
                  </a:moveTo>
                  <a:lnTo>
                    <a:pt x="37769" y="271399"/>
                  </a:lnTo>
                  <a:lnTo>
                    <a:pt x="37769" y="152984"/>
                  </a:lnTo>
                  <a:lnTo>
                    <a:pt x="1295" y="152984"/>
                  </a:lnTo>
                </a:path>
                <a:path w="694055" h="424815">
                  <a:moveTo>
                    <a:pt x="372529" y="271399"/>
                  </a:moveTo>
                  <a:lnTo>
                    <a:pt x="336042" y="271399"/>
                  </a:lnTo>
                  <a:lnTo>
                    <a:pt x="336042" y="152984"/>
                  </a:lnTo>
                  <a:lnTo>
                    <a:pt x="372529" y="152984"/>
                  </a:lnTo>
                </a:path>
                <a:path w="694055" h="424815">
                  <a:moveTo>
                    <a:pt x="372529" y="313639"/>
                  </a:moveTo>
                  <a:lnTo>
                    <a:pt x="372529" y="110096"/>
                  </a:lnTo>
                  <a:lnTo>
                    <a:pt x="347131" y="73574"/>
                  </a:lnTo>
                  <a:lnTo>
                    <a:pt x="314699" y="43136"/>
                  </a:lnTo>
                  <a:lnTo>
                    <a:pt x="276338" y="19950"/>
                  </a:lnTo>
                  <a:lnTo>
                    <a:pt x="233156" y="5182"/>
                  </a:lnTo>
                  <a:lnTo>
                    <a:pt x="186258" y="0"/>
                  </a:lnTo>
                  <a:lnTo>
                    <a:pt x="139675" y="5116"/>
                  </a:lnTo>
                  <a:lnTo>
                    <a:pt x="96682" y="19726"/>
                  </a:lnTo>
                  <a:lnTo>
                    <a:pt x="58420" y="42725"/>
                  </a:lnTo>
                  <a:lnTo>
                    <a:pt x="26028" y="73005"/>
                  </a:lnTo>
                  <a:lnTo>
                    <a:pt x="647" y="109461"/>
                  </a:lnTo>
                  <a:lnTo>
                    <a:pt x="647" y="313639"/>
                  </a:lnTo>
                  <a:lnTo>
                    <a:pt x="0" y="313639"/>
                  </a:lnTo>
                  <a:lnTo>
                    <a:pt x="25697" y="350475"/>
                  </a:lnTo>
                  <a:lnTo>
                    <a:pt x="58280" y="381102"/>
                  </a:lnTo>
                  <a:lnTo>
                    <a:pt x="96641" y="404383"/>
                  </a:lnTo>
                  <a:lnTo>
                    <a:pt x="139669" y="419184"/>
                  </a:lnTo>
                  <a:lnTo>
                    <a:pt x="186258" y="424370"/>
                  </a:lnTo>
                  <a:lnTo>
                    <a:pt x="233156" y="419184"/>
                  </a:lnTo>
                  <a:lnTo>
                    <a:pt x="276338" y="404383"/>
                  </a:lnTo>
                  <a:lnTo>
                    <a:pt x="314699" y="381102"/>
                  </a:lnTo>
                  <a:lnTo>
                    <a:pt x="347131" y="350475"/>
                  </a:lnTo>
                  <a:lnTo>
                    <a:pt x="372529" y="3136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10422" y="6233820"/>
              <a:ext cx="321310" cy="204470"/>
            </a:xfrm>
            <a:custGeom>
              <a:avLst/>
              <a:gdLst/>
              <a:ahLst/>
              <a:cxnLst/>
              <a:rect l="l" t="t" r="r" b="b"/>
              <a:pathLst>
                <a:path w="321310" h="204470">
                  <a:moveTo>
                    <a:pt x="320687" y="0"/>
                  </a:moveTo>
                  <a:lnTo>
                    <a:pt x="43535" y="0"/>
                  </a:lnTo>
                  <a:lnTo>
                    <a:pt x="0" y="43522"/>
                  </a:lnTo>
                  <a:lnTo>
                    <a:pt x="0" y="160655"/>
                  </a:lnTo>
                  <a:lnTo>
                    <a:pt x="43535" y="204177"/>
                  </a:lnTo>
                  <a:lnTo>
                    <a:pt x="320687" y="204177"/>
                  </a:lnTo>
                  <a:lnTo>
                    <a:pt x="320687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10422" y="6233820"/>
              <a:ext cx="322580" cy="204470"/>
            </a:xfrm>
            <a:custGeom>
              <a:avLst/>
              <a:gdLst/>
              <a:ahLst/>
              <a:cxnLst/>
              <a:rect l="l" t="t" r="r" b="b"/>
              <a:pathLst>
                <a:path w="322580" h="204470">
                  <a:moveTo>
                    <a:pt x="43535" y="0"/>
                  </a:moveTo>
                  <a:lnTo>
                    <a:pt x="0" y="43522"/>
                  </a:lnTo>
                  <a:lnTo>
                    <a:pt x="0" y="160655"/>
                  </a:lnTo>
                  <a:lnTo>
                    <a:pt x="43535" y="204177"/>
                  </a:lnTo>
                  <a:lnTo>
                    <a:pt x="320687" y="204177"/>
                  </a:lnTo>
                  <a:lnTo>
                    <a:pt x="320687" y="0"/>
                  </a:lnTo>
                  <a:lnTo>
                    <a:pt x="43535" y="0"/>
                  </a:lnTo>
                  <a:close/>
                </a:path>
                <a:path w="322580" h="204470">
                  <a:moveTo>
                    <a:pt x="231063" y="0"/>
                  </a:moveTo>
                  <a:lnTo>
                    <a:pt x="231063" y="204177"/>
                  </a:lnTo>
                </a:path>
                <a:path w="322580" h="204470">
                  <a:moveTo>
                    <a:pt x="231063" y="47371"/>
                  </a:moveTo>
                  <a:lnTo>
                    <a:pt x="321957" y="2552"/>
                  </a:lnTo>
                </a:path>
                <a:path w="322580" h="204470">
                  <a:moveTo>
                    <a:pt x="231063" y="159372"/>
                  </a:moveTo>
                  <a:lnTo>
                    <a:pt x="321957" y="2041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07956" y="6046279"/>
              <a:ext cx="331470" cy="395605"/>
            </a:xfrm>
            <a:custGeom>
              <a:avLst/>
              <a:gdLst/>
              <a:ahLst/>
              <a:cxnLst/>
              <a:rect l="l" t="t" r="r" b="b"/>
              <a:pathLst>
                <a:path w="331470" h="395604">
                  <a:moveTo>
                    <a:pt x="196519" y="0"/>
                  </a:moveTo>
                  <a:lnTo>
                    <a:pt x="0" y="151688"/>
                  </a:lnTo>
                  <a:lnTo>
                    <a:pt x="0" y="395566"/>
                  </a:lnTo>
                  <a:lnTo>
                    <a:pt x="302755" y="395566"/>
                  </a:lnTo>
                  <a:lnTo>
                    <a:pt x="302755" y="314274"/>
                  </a:lnTo>
                  <a:lnTo>
                    <a:pt x="330923" y="314274"/>
                  </a:lnTo>
                  <a:lnTo>
                    <a:pt x="330923" y="121615"/>
                  </a:lnTo>
                  <a:lnTo>
                    <a:pt x="291884" y="121615"/>
                  </a:lnTo>
                  <a:lnTo>
                    <a:pt x="19651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07956" y="6046279"/>
              <a:ext cx="331470" cy="395605"/>
            </a:xfrm>
            <a:custGeom>
              <a:avLst/>
              <a:gdLst/>
              <a:ahLst/>
              <a:cxnLst/>
              <a:rect l="l" t="t" r="r" b="b"/>
              <a:pathLst>
                <a:path w="331470" h="395604">
                  <a:moveTo>
                    <a:pt x="291884" y="121615"/>
                  </a:moveTo>
                  <a:lnTo>
                    <a:pt x="196519" y="0"/>
                  </a:lnTo>
                  <a:lnTo>
                    <a:pt x="0" y="151688"/>
                  </a:lnTo>
                  <a:lnTo>
                    <a:pt x="0" y="395566"/>
                  </a:lnTo>
                  <a:lnTo>
                    <a:pt x="302755" y="395566"/>
                  </a:lnTo>
                  <a:lnTo>
                    <a:pt x="302755" y="314274"/>
                  </a:lnTo>
                  <a:lnTo>
                    <a:pt x="330923" y="314274"/>
                  </a:lnTo>
                  <a:lnTo>
                    <a:pt x="330923" y="121615"/>
                  </a:lnTo>
                  <a:lnTo>
                    <a:pt x="291884" y="1216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39518" y="5998908"/>
              <a:ext cx="429259" cy="434340"/>
            </a:xfrm>
            <a:custGeom>
              <a:avLst/>
              <a:gdLst/>
              <a:ahLst/>
              <a:cxnLst/>
              <a:rect l="l" t="t" r="r" b="b"/>
              <a:pathLst>
                <a:path w="429260" h="434339">
                  <a:moveTo>
                    <a:pt x="428853" y="0"/>
                  </a:moveTo>
                  <a:lnTo>
                    <a:pt x="0" y="0"/>
                  </a:lnTo>
                  <a:lnTo>
                    <a:pt x="0" y="270116"/>
                  </a:lnTo>
                  <a:lnTo>
                    <a:pt x="109461" y="270116"/>
                  </a:lnTo>
                  <a:lnTo>
                    <a:pt x="252196" y="433971"/>
                  </a:lnTo>
                  <a:lnTo>
                    <a:pt x="428853" y="293154"/>
                  </a:lnTo>
                  <a:lnTo>
                    <a:pt x="428853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39518" y="5998908"/>
              <a:ext cx="429259" cy="434340"/>
            </a:xfrm>
            <a:custGeom>
              <a:avLst/>
              <a:gdLst/>
              <a:ahLst/>
              <a:cxnLst/>
              <a:rect l="l" t="t" r="r" b="b"/>
              <a:pathLst>
                <a:path w="429260" h="434339">
                  <a:moveTo>
                    <a:pt x="428853" y="293154"/>
                  </a:moveTo>
                  <a:lnTo>
                    <a:pt x="428853" y="0"/>
                  </a:lnTo>
                  <a:lnTo>
                    <a:pt x="0" y="0"/>
                  </a:lnTo>
                  <a:lnTo>
                    <a:pt x="0" y="270116"/>
                  </a:lnTo>
                  <a:lnTo>
                    <a:pt x="109461" y="270116"/>
                  </a:lnTo>
                  <a:lnTo>
                    <a:pt x="252196" y="433971"/>
                  </a:lnTo>
                  <a:lnTo>
                    <a:pt x="428853" y="293154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984529" y="5595381"/>
            <a:ext cx="1377315" cy="1302385"/>
            <a:chOff x="3929926" y="5595378"/>
            <a:chExt cx="1377315" cy="1302385"/>
          </a:xfrm>
        </p:grpSpPr>
        <p:sp>
          <p:nvSpPr>
            <p:cNvPr id="26" name="object 26"/>
            <p:cNvSpPr/>
            <p:nvPr/>
          </p:nvSpPr>
          <p:spPr>
            <a:xfrm>
              <a:off x="4437875" y="6024562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5" h="423545">
                  <a:moveTo>
                    <a:pt x="211390" y="0"/>
                  </a:moveTo>
                  <a:lnTo>
                    <a:pt x="166310" y="4921"/>
                  </a:lnTo>
                  <a:lnTo>
                    <a:pt x="123446" y="19219"/>
                  </a:lnTo>
                  <a:lnTo>
                    <a:pt x="84387" y="42401"/>
                  </a:lnTo>
                  <a:lnTo>
                    <a:pt x="50722" y="73975"/>
                  </a:lnTo>
                  <a:lnTo>
                    <a:pt x="24040" y="113449"/>
                  </a:lnTo>
                  <a:lnTo>
                    <a:pt x="6823" y="157691"/>
                  </a:lnTo>
                  <a:lnTo>
                    <a:pt x="0" y="203174"/>
                  </a:lnTo>
                  <a:lnTo>
                    <a:pt x="3075" y="248330"/>
                  </a:lnTo>
                  <a:lnTo>
                    <a:pt x="15554" y="291588"/>
                  </a:lnTo>
                  <a:lnTo>
                    <a:pt x="36943" y="331381"/>
                  </a:lnTo>
                  <a:lnTo>
                    <a:pt x="212546" y="423367"/>
                  </a:lnTo>
                  <a:lnTo>
                    <a:pt x="257447" y="418303"/>
                  </a:lnTo>
                  <a:lnTo>
                    <a:pt x="300119" y="403938"/>
                  </a:lnTo>
                  <a:lnTo>
                    <a:pt x="338994" y="380759"/>
                  </a:lnTo>
                  <a:lnTo>
                    <a:pt x="372501" y="349253"/>
                  </a:lnTo>
                  <a:lnTo>
                    <a:pt x="399071" y="309905"/>
                  </a:lnTo>
                  <a:lnTo>
                    <a:pt x="416325" y="265502"/>
                  </a:lnTo>
                  <a:lnTo>
                    <a:pt x="423113" y="219855"/>
                  </a:lnTo>
                  <a:lnTo>
                    <a:pt x="419936" y="174550"/>
                  </a:lnTo>
                  <a:lnTo>
                    <a:pt x="407293" y="131173"/>
                  </a:lnTo>
                  <a:lnTo>
                    <a:pt x="385685" y="91312"/>
                  </a:lnTo>
                  <a:lnTo>
                    <a:pt x="211390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66895" y="6038849"/>
              <a:ext cx="429259" cy="433705"/>
            </a:xfrm>
            <a:custGeom>
              <a:avLst/>
              <a:gdLst/>
              <a:ahLst/>
              <a:cxnLst/>
              <a:rect l="l" t="t" r="r" b="b"/>
              <a:pathLst>
                <a:path w="429260" h="433704">
                  <a:moveTo>
                    <a:pt x="428853" y="0"/>
                  </a:moveTo>
                  <a:lnTo>
                    <a:pt x="0" y="0"/>
                  </a:lnTo>
                  <a:lnTo>
                    <a:pt x="0" y="269468"/>
                  </a:lnTo>
                  <a:lnTo>
                    <a:pt x="109461" y="269468"/>
                  </a:lnTo>
                  <a:lnTo>
                    <a:pt x="252196" y="433336"/>
                  </a:lnTo>
                  <a:lnTo>
                    <a:pt x="428853" y="292519"/>
                  </a:lnTo>
                  <a:lnTo>
                    <a:pt x="428853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66895" y="6038849"/>
              <a:ext cx="429259" cy="433705"/>
            </a:xfrm>
            <a:custGeom>
              <a:avLst/>
              <a:gdLst/>
              <a:ahLst/>
              <a:cxnLst/>
              <a:rect l="l" t="t" r="r" b="b"/>
              <a:pathLst>
                <a:path w="429260" h="433704">
                  <a:moveTo>
                    <a:pt x="428853" y="292519"/>
                  </a:moveTo>
                  <a:lnTo>
                    <a:pt x="428853" y="0"/>
                  </a:lnTo>
                  <a:lnTo>
                    <a:pt x="0" y="0"/>
                  </a:lnTo>
                  <a:lnTo>
                    <a:pt x="0" y="269468"/>
                  </a:lnTo>
                  <a:lnTo>
                    <a:pt x="109461" y="269468"/>
                  </a:lnTo>
                  <a:lnTo>
                    <a:pt x="252196" y="433336"/>
                  </a:lnTo>
                  <a:lnTo>
                    <a:pt x="428853" y="2925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42625" y="6353759"/>
              <a:ext cx="309245" cy="358140"/>
            </a:xfrm>
            <a:custGeom>
              <a:avLst/>
              <a:gdLst/>
              <a:ahLst/>
              <a:cxnLst/>
              <a:rect l="l" t="t" r="r" b="b"/>
              <a:pathLst>
                <a:path w="309245" h="358140">
                  <a:moveTo>
                    <a:pt x="128650" y="0"/>
                  </a:moveTo>
                  <a:lnTo>
                    <a:pt x="0" y="245160"/>
                  </a:lnTo>
                  <a:lnTo>
                    <a:pt x="18554" y="304038"/>
                  </a:lnTo>
                  <a:lnTo>
                    <a:pt x="122250" y="357809"/>
                  </a:lnTo>
                  <a:lnTo>
                    <a:pt x="180492" y="339242"/>
                  </a:lnTo>
                  <a:lnTo>
                    <a:pt x="309168" y="94094"/>
                  </a:lnTo>
                  <a:lnTo>
                    <a:pt x="128650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42625" y="6353759"/>
              <a:ext cx="309245" cy="358140"/>
            </a:xfrm>
            <a:custGeom>
              <a:avLst/>
              <a:gdLst/>
              <a:ahLst/>
              <a:cxnLst/>
              <a:rect l="l" t="t" r="r" b="b"/>
              <a:pathLst>
                <a:path w="309245" h="358140">
                  <a:moveTo>
                    <a:pt x="0" y="245160"/>
                  </a:moveTo>
                  <a:lnTo>
                    <a:pt x="18554" y="304038"/>
                  </a:lnTo>
                  <a:lnTo>
                    <a:pt x="122250" y="357809"/>
                  </a:lnTo>
                  <a:lnTo>
                    <a:pt x="180492" y="339242"/>
                  </a:lnTo>
                  <a:lnTo>
                    <a:pt x="309168" y="94094"/>
                  </a:lnTo>
                  <a:lnTo>
                    <a:pt x="128650" y="0"/>
                  </a:lnTo>
                  <a:lnTo>
                    <a:pt x="0" y="245160"/>
                  </a:lnTo>
                  <a:close/>
                </a:path>
                <a:path w="309245" h="358140">
                  <a:moveTo>
                    <a:pt x="78727" y="95376"/>
                  </a:moveTo>
                  <a:lnTo>
                    <a:pt x="259232" y="188836"/>
                  </a:lnTo>
                </a:path>
                <a:path w="309245" h="358140">
                  <a:moveTo>
                    <a:pt x="120332" y="117144"/>
                  </a:moveTo>
                  <a:lnTo>
                    <a:pt x="116497" y="27520"/>
                  </a:lnTo>
                </a:path>
                <a:path w="309245" h="358140">
                  <a:moveTo>
                    <a:pt x="220192" y="168986"/>
                  </a:moveTo>
                  <a:lnTo>
                    <a:pt x="295071" y="1209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42827" y="5759767"/>
              <a:ext cx="309245" cy="358775"/>
            </a:xfrm>
            <a:custGeom>
              <a:avLst/>
              <a:gdLst/>
              <a:ahLst/>
              <a:cxnLst/>
              <a:rect l="l" t="t" r="r" b="b"/>
              <a:pathLst>
                <a:path w="309245" h="358775">
                  <a:moveTo>
                    <a:pt x="187540" y="0"/>
                  </a:moveTo>
                  <a:lnTo>
                    <a:pt x="128650" y="18567"/>
                  </a:lnTo>
                  <a:lnTo>
                    <a:pt x="0" y="264363"/>
                  </a:lnTo>
                  <a:lnTo>
                    <a:pt x="181127" y="358444"/>
                  </a:lnTo>
                  <a:lnTo>
                    <a:pt x="309143" y="113296"/>
                  </a:lnTo>
                  <a:lnTo>
                    <a:pt x="291223" y="54419"/>
                  </a:lnTo>
                  <a:lnTo>
                    <a:pt x="187540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35751" y="5759767"/>
              <a:ext cx="516255" cy="688975"/>
            </a:xfrm>
            <a:custGeom>
              <a:avLst/>
              <a:gdLst/>
              <a:ahLst/>
              <a:cxnLst/>
              <a:rect l="l" t="t" r="r" b="b"/>
              <a:pathLst>
                <a:path w="516254" h="688975">
                  <a:moveTo>
                    <a:pt x="335727" y="18567"/>
                  </a:moveTo>
                  <a:lnTo>
                    <a:pt x="394617" y="0"/>
                  </a:lnTo>
                  <a:lnTo>
                    <a:pt x="498300" y="54419"/>
                  </a:lnTo>
                  <a:lnTo>
                    <a:pt x="516219" y="113296"/>
                  </a:lnTo>
                  <a:lnTo>
                    <a:pt x="388203" y="358444"/>
                  </a:lnTo>
                  <a:lnTo>
                    <a:pt x="207076" y="264363"/>
                  </a:lnTo>
                  <a:lnTo>
                    <a:pt x="335727" y="18567"/>
                  </a:lnTo>
                  <a:close/>
                </a:path>
                <a:path w="516254" h="688975">
                  <a:moveTo>
                    <a:pt x="256987" y="168986"/>
                  </a:moveTo>
                  <a:lnTo>
                    <a:pt x="438140" y="263715"/>
                  </a:lnTo>
                </a:path>
                <a:path w="516254" h="688975">
                  <a:moveTo>
                    <a:pt x="298605" y="190741"/>
                  </a:moveTo>
                  <a:lnTo>
                    <a:pt x="223700" y="238747"/>
                  </a:lnTo>
                </a:path>
                <a:path w="516254" h="688975">
                  <a:moveTo>
                    <a:pt x="398452" y="242595"/>
                  </a:moveTo>
                  <a:lnTo>
                    <a:pt x="402288" y="332206"/>
                  </a:lnTo>
                </a:path>
                <a:path w="516254" h="688975">
                  <a:moveTo>
                    <a:pt x="20170" y="569671"/>
                  </a:moveTo>
                  <a:lnTo>
                    <a:pt x="57292" y="558165"/>
                  </a:lnTo>
                  <a:lnTo>
                    <a:pt x="191709" y="300837"/>
                  </a:lnTo>
                  <a:lnTo>
                    <a:pt x="180812" y="267563"/>
                  </a:lnTo>
                </a:path>
                <a:path w="516254" h="688975">
                  <a:moveTo>
                    <a:pt x="244833" y="687451"/>
                  </a:moveTo>
                  <a:lnTo>
                    <a:pt x="233314" y="650316"/>
                  </a:lnTo>
                  <a:lnTo>
                    <a:pt x="367731" y="393014"/>
                  </a:lnTo>
                  <a:lnTo>
                    <a:pt x="401018" y="382130"/>
                  </a:lnTo>
                </a:path>
                <a:path w="516254" h="688975">
                  <a:moveTo>
                    <a:pt x="178907" y="668248"/>
                  </a:moveTo>
                  <a:lnTo>
                    <a:pt x="195544" y="636244"/>
                  </a:lnTo>
                  <a:lnTo>
                    <a:pt x="90579" y="581202"/>
                  </a:lnTo>
                  <a:lnTo>
                    <a:pt x="73929" y="613841"/>
                  </a:lnTo>
                </a:path>
                <a:path w="516254" h="688975">
                  <a:moveTo>
                    <a:pt x="350446" y="339242"/>
                  </a:moveTo>
                  <a:lnTo>
                    <a:pt x="333809" y="371881"/>
                  </a:lnTo>
                  <a:lnTo>
                    <a:pt x="228818" y="316839"/>
                  </a:lnTo>
                  <a:lnTo>
                    <a:pt x="245468" y="284835"/>
                  </a:lnTo>
                </a:path>
                <a:path w="516254" h="688975">
                  <a:moveTo>
                    <a:pt x="388203" y="358444"/>
                  </a:moveTo>
                  <a:lnTo>
                    <a:pt x="207698" y="264363"/>
                  </a:lnTo>
                  <a:lnTo>
                    <a:pt x="163405" y="270127"/>
                  </a:lnTo>
                  <a:lnTo>
                    <a:pt x="121385" y="284831"/>
                  </a:lnTo>
                  <a:lnTo>
                    <a:pt x="83142" y="308046"/>
                  </a:lnTo>
                  <a:lnTo>
                    <a:pt x="50181" y="339344"/>
                  </a:lnTo>
                  <a:lnTo>
                    <a:pt x="24005" y="378294"/>
                  </a:lnTo>
                  <a:lnTo>
                    <a:pt x="6949" y="422047"/>
                  </a:lnTo>
                  <a:lnTo>
                    <a:pt x="0" y="467029"/>
                  </a:lnTo>
                  <a:lnTo>
                    <a:pt x="2665" y="511704"/>
                  </a:lnTo>
                  <a:lnTo>
                    <a:pt x="14455" y="554536"/>
                  </a:lnTo>
                  <a:lnTo>
                    <a:pt x="34877" y="593991"/>
                  </a:lnTo>
                  <a:lnTo>
                    <a:pt x="35524" y="593991"/>
                  </a:lnTo>
                  <a:lnTo>
                    <a:pt x="216042" y="688086"/>
                  </a:lnTo>
                  <a:lnTo>
                    <a:pt x="260004" y="683273"/>
                  </a:lnTo>
                  <a:lnTo>
                    <a:pt x="302219" y="668718"/>
                  </a:lnTo>
                  <a:lnTo>
                    <a:pt x="340562" y="645499"/>
                  </a:lnTo>
                  <a:lnTo>
                    <a:pt x="373559" y="614045"/>
                  </a:lnTo>
                  <a:lnTo>
                    <a:pt x="399735" y="574789"/>
                  </a:lnTo>
                  <a:lnTo>
                    <a:pt x="416786" y="531031"/>
                  </a:lnTo>
                  <a:lnTo>
                    <a:pt x="423698" y="486013"/>
                  </a:lnTo>
                  <a:lnTo>
                    <a:pt x="420932" y="441240"/>
                  </a:lnTo>
                  <a:lnTo>
                    <a:pt x="408948" y="398215"/>
                  </a:lnTo>
                  <a:lnTo>
                    <a:pt x="388203" y="35844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25098" y="5995327"/>
              <a:ext cx="331470" cy="394970"/>
            </a:xfrm>
            <a:custGeom>
              <a:avLst/>
              <a:gdLst/>
              <a:ahLst/>
              <a:cxnLst/>
              <a:rect l="l" t="t" r="r" b="b"/>
              <a:pathLst>
                <a:path w="331470" h="394970">
                  <a:moveTo>
                    <a:pt x="196507" y="0"/>
                  </a:moveTo>
                  <a:lnTo>
                    <a:pt x="0" y="151053"/>
                  </a:lnTo>
                  <a:lnTo>
                    <a:pt x="0" y="394919"/>
                  </a:lnTo>
                  <a:lnTo>
                    <a:pt x="302755" y="394919"/>
                  </a:lnTo>
                  <a:lnTo>
                    <a:pt x="302755" y="313639"/>
                  </a:lnTo>
                  <a:lnTo>
                    <a:pt x="330923" y="313639"/>
                  </a:lnTo>
                  <a:lnTo>
                    <a:pt x="330923" y="121602"/>
                  </a:lnTo>
                  <a:lnTo>
                    <a:pt x="291884" y="121602"/>
                  </a:lnTo>
                  <a:lnTo>
                    <a:pt x="196507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25098" y="5995327"/>
              <a:ext cx="331470" cy="394970"/>
            </a:xfrm>
            <a:custGeom>
              <a:avLst/>
              <a:gdLst/>
              <a:ahLst/>
              <a:cxnLst/>
              <a:rect l="l" t="t" r="r" b="b"/>
              <a:pathLst>
                <a:path w="331470" h="394970">
                  <a:moveTo>
                    <a:pt x="291884" y="121602"/>
                  </a:moveTo>
                  <a:lnTo>
                    <a:pt x="196507" y="0"/>
                  </a:lnTo>
                  <a:lnTo>
                    <a:pt x="0" y="151053"/>
                  </a:lnTo>
                  <a:lnTo>
                    <a:pt x="0" y="394919"/>
                  </a:lnTo>
                  <a:lnTo>
                    <a:pt x="302755" y="394919"/>
                  </a:lnTo>
                  <a:lnTo>
                    <a:pt x="302755" y="313639"/>
                  </a:lnTo>
                  <a:lnTo>
                    <a:pt x="330923" y="313639"/>
                  </a:lnTo>
                  <a:lnTo>
                    <a:pt x="330923" y="121602"/>
                  </a:lnTo>
                  <a:lnTo>
                    <a:pt x="291884" y="1216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89006" y="5853861"/>
              <a:ext cx="911860" cy="786130"/>
            </a:xfrm>
            <a:custGeom>
              <a:avLst/>
              <a:gdLst/>
              <a:ahLst/>
              <a:cxnLst/>
              <a:rect l="l" t="t" r="r" b="b"/>
              <a:pathLst>
                <a:path w="911860" h="786129">
                  <a:moveTo>
                    <a:pt x="133134" y="602310"/>
                  </a:moveTo>
                  <a:lnTo>
                    <a:pt x="114579" y="661847"/>
                  </a:lnTo>
                  <a:lnTo>
                    <a:pt x="64007" y="661847"/>
                  </a:lnTo>
                  <a:lnTo>
                    <a:pt x="55041" y="714336"/>
                  </a:lnTo>
                  <a:lnTo>
                    <a:pt x="0" y="714336"/>
                  </a:lnTo>
                  <a:lnTo>
                    <a:pt x="0" y="786015"/>
                  </a:lnTo>
                  <a:lnTo>
                    <a:pt x="17284" y="729691"/>
                  </a:lnTo>
                  <a:lnTo>
                    <a:pt x="67208" y="729691"/>
                  </a:lnTo>
                  <a:lnTo>
                    <a:pt x="78092" y="677202"/>
                  </a:lnTo>
                  <a:lnTo>
                    <a:pt x="134416" y="677202"/>
                  </a:lnTo>
                  <a:lnTo>
                    <a:pt x="133134" y="602310"/>
                  </a:lnTo>
                  <a:close/>
                </a:path>
                <a:path w="911860" h="786129">
                  <a:moveTo>
                    <a:pt x="154901" y="664400"/>
                  </a:moveTo>
                  <a:lnTo>
                    <a:pt x="144017" y="697687"/>
                  </a:lnTo>
                  <a:lnTo>
                    <a:pt x="115849" y="697687"/>
                  </a:lnTo>
                  <a:lnTo>
                    <a:pt x="110731" y="727773"/>
                  </a:lnTo>
                  <a:lnTo>
                    <a:pt x="80009" y="727773"/>
                  </a:lnTo>
                  <a:lnTo>
                    <a:pt x="80009" y="768095"/>
                  </a:lnTo>
                  <a:lnTo>
                    <a:pt x="89611" y="736091"/>
                  </a:lnTo>
                  <a:lnTo>
                    <a:pt x="117767" y="736091"/>
                  </a:lnTo>
                  <a:lnTo>
                    <a:pt x="124167" y="706005"/>
                  </a:lnTo>
                  <a:lnTo>
                    <a:pt x="155536" y="706005"/>
                  </a:lnTo>
                  <a:lnTo>
                    <a:pt x="154901" y="664400"/>
                  </a:lnTo>
                  <a:close/>
                </a:path>
                <a:path w="911860" h="786129">
                  <a:moveTo>
                    <a:pt x="89611" y="598474"/>
                  </a:moveTo>
                  <a:lnTo>
                    <a:pt x="79375" y="631761"/>
                  </a:lnTo>
                  <a:lnTo>
                    <a:pt x="46088" y="631761"/>
                  </a:lnTo>
                  <a:lnTo>
                    <a:pt x="40322" y="661847"/>
                  </a:lnTo>
                  <a:lnTo>
                    <a:pt x="9601" y="661847"/>
                  </a:lnTo>
                  <a:lnTo>
                    <a:pt x="9601" y="702170"/>
                  </a:lnTo>
                  <a:lnTo>
                    <a:pt x="19202" y="670801"/>
                  </a:lnTo>
                  <a:lnTo>
                    <a:pt x="47358" y="670801"/>
                  </a:lnTo>
                  <a:lnTo>
                    <a:pt x="53771" y="640714"/>
                  </a:lnTo>
                  <a:lnTo>
                    <a:pt x="90881" y="640714"/>
                  </a:lnTo>
                  <a:lnTo>
                    <a:pt x="89611" y="598474"/>
                  </a:lnTo>
                  <a:close/>
                </a:path>
                <a:path w="911860" h="786129">
                  <a:moveTo>
                    <a:pt x="889063" y="3835"/>
                  </a:moveTo>
                  <a:lnTo>
                    <a:pt x="869861" y="63372"/>
                  </a:lnTo>
                  <a:lnTo>
                    <a:pt x="819950" y="63372"/>
                  </a:lnTo>
                  <a:lnTo>
                    <a:pt x="810336" y="116497"/>
                  </a:lnTo>
                  <a:lnTo>
                    <a:pt x="755942" y="116497"/>
                  </a:lnTo>
                  <a:lnTo>
                    <a:pt x="755942" y="188188"/>
                  </a:lnTo>
                  <a:lnTo>
                    <a:pt x="773214" y="131851"/>
                  </a:lnTo>
                  <a:lnTo>
                    <a:pt x="823137" y="131851"/>
                  </a:lnTo>
                  <a:lnTo>
                    <a:pt x="834021" y="78727"/>
                  </a:lnTo>
                  <a:lnTo>
                    <a:pt x="890358" y="78727"/>
                  </a:lnTo>
                  <a:lnTo>
                    <a:pt x="889063" y="3835"/>
                  </a:lnTo>
                  <a:close/>
                </a:path>
                <a:path w="911860" h="786129">
                  <a:moveTo>
                    <a:pt x="910831" y="65938"/>
                  </a:moveTo>
                  <a:lnTo>
                    <a:pt x="899947" y="99847"/>
                  </a:lnTo>
                  <a:lnTo>
                    <a:pt x="871791" y="99847"/>
                  </a:lnTo>
                  <a:lnTo>
                    <a:pt x="866660" y="129946"/>
                  </a:lnTo>
                  <a:lnTo>
                    <a:pt x="835317" y="129946"/>
                  </a:lnTo>
                  <a:lnTo>
                    <a:pt x="835317" y="170268"/>
                  </a:lnTo>
                  <a:lnTo>
                    <a:pt x="844892" y="138264"/>
                  </a:lnTo>
                  <a:lnTo>
                    <a:pt x="873709" y="138264"/>
                  </a:lnTo>
                  <a:lnTo>
                    <a:pt x="879462" y="108178"/>
                  </a:lnTo>
                  <a:lnTo>
                    <a:pt x="911478" y="108178"/>
                  </a:lnTo>
                  <a:lnTo>
                    <a:pt x="910831" y="65938"/>
                  </a:lnTo>
                  <a:close/>
                </a:path>
                <a:path w="911860" h="786129">
                  <a:moveTo>
                    <a:pt x="845540" y="0"/>
                  </a:moveTo>
                  <a:lnTo>
                    <a:pt x="835317" y="33286"/>
                  </a:lnTo>
                  <a:lnTo>
                    <a:pt x="801382" y="33286"/>
                  </a:lnTo>
                  <a:lnTo>
                    <a:pt x="796251" y="63372"/>
                  </a:lnTo>
                  <a:lnTo>
                    <a:pt x="765530" y="63372"/>
                  </a:lnTo>
                  <a:lnTo>
                    <a:pt x="765530" y="104330"/>
                  </a:lnTo>
                  <a:lnTo>
                    <a:pt x="775131" y="72326"/>
                  </a:lnTo>
                  <a:lnTo>
                    <a:pt x="803300" y="72326"/>
                  </a:lnTo>
                  <a:lnTo>
                    <a:pt x="809701" y="42240"/>
                  </a:lnTo>
                  <a:lnTo>
                    <a:pt x="846823" y="42240"/>
                  </a:lnTo>
                  <a:lnTo>
                    <a:pt x="845540" y="0"/>
                  </a:lnTo>
                  <a:close/>
                </a:path>
              </a:pathLst>
            </a:custGeom>
            <a:ln w="12700">
              <a:solidFill>
                <a:srgbClr val="7374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89006" y="5853861"/>
              <a:ext cx="911860" cy="786130"/>
            </a:xfrm>
            <a:custGeom>
              <a:avLst/>
              <a:gdLst/>
              <a:ahLst/>
              <a:cxnLst/>
              <a:rect l="l" t="t" r="r" b="b"/>
              <a:pathLst>
                <a:path w="911860" h="786129">
                  <a:moveTo>
                    <a:pt x="90881" y="640715"/>
                  </a:moveTo>
                  <a:lnTo>
                    <a:pt x="89611" y="598474"/>
                  </a:lnTo>
                  <a:lnTo>
                    <a:pt x="79375" y="631761"/>
                  </a:lnTo>
                  <a:lnTo>
                    <a:pt x="46088" y="631761"/>
                  </a:lnTo>
                  <a:lnTo>
                    <a:pt x="40322" y="661847"/>
                  </a:lnTo>
                  <a:lnTo>
                    <a:pt x="9601" y="661847"/>
                  </a:lnTo>
                  <a:lnTo>
                    <a:pt x="9601" y="702170"/>
                  </a:lnTo>
                  <a:lnTo>
                    <a:pt x="19202" y="670801"/>
                  </a:lnTo>
                  <a:lnTo>
                    <a:pt x="47358" y="670801"/>
                  </a:lnTo>
                  <a:lnTo>
                    <a:pt x="53771" y="640715"/>
                  </a:lnTo>
                  <a:lnTo>
                    <a:pt x="90881" y="640715"/>
                  </a:lnTo>
                  <a:close/>
                </a:path>
                <a:path w="911860" h="786129">
                  <a:moveTo>
                    <a:pt x="134416" y="677202"/>
                  </a:moveTo>
                  <a:lnTo>
                    <a:pt x="133134" y="602310"/>
                  </a:lnTo>
                  <a:lnTo>
                    <a:pt x="114579" y="661847"/>
                  </a:lnTo>
                  <a:lnTo>
                    <a:pt x="64008" y="661847"/>
                  </a:lnTo>
                  <a:lnTo>
                    <a:pt x="55041" y="714336"/>
                  </a:lnTo>
                  <a:lnTo>
                    <a:pt x="0" y="714336"/>
                  </a:lnTo>
                  <a:lnTo>
                    <a:pt x="0" y="786015"/>
                  </a:lnTo>
                  <a:lnTo>
                    <a:pt x="17284" y="729691"/>
                  </a:lnTo>
                  <a:lnTo>
                    <a:pt x="67208" y="729691"/>
                  </a:lnTo>
                  <a:lnTo>
                    <a:pt x="78092" y="677202"/>
                  </a:lnTo>
                  <a:lnTo>
                    <a:pt x="134416" y="677202"/>
                  </a:lnTo>
                  <a:close/>
                </a:path>
                <a:path w="911860" h="786129">
                  <a:moveTo>
                    <a:pt x="155536" y="706005"/>
                  </a:moveTo>
                  <a:lnTo>
                    <a:pt x="154901" y="664400"/>
                  </a:lnTo>
                  <a:lnTo>
                    <a:pt x="144018" y="697687"/>
                  </a:lnTo>
                  <a:lnTo>
                    <a:pt x="115849" y="697687"/>
                  </a:lnTo>
                  <a:lnTo>
                    <a:pt x="110731" y="727773"/>
                  </a:lnTo>
                  <a:lnTo>
                    <a:pt x="80010" y="727773"/>
                  </a:lnTo>
                  <a:lnTo>
                    <a:pt x="80010" y="768096"/>
                  </a:lnTo>
                  <a:lnTo>
                    <a:pt x="89611" y="736092"/>
                  </a:lnTo>
                  <a:lnTo>
                    <a:pt x="117767" y="736092"/>
                  </a:lnTo>
                  <a:lnTo>
                    <a:pt x="124167" y="706005"/>
                  </a:lnTo>
                  <a:lnTo>
                    <a:pt x="155536" y="706005"/>
                  </a:lnTo>
                  <a:close/>
                </a:path>
                <a:path w="911860" h="786129">
                  <a:moveTo>
                    <a:pt x="846823" y="42240"/>
                  </a:moveTo>
                  <a:lnTo>
                    <a:pt x="845540" y="0"/>
                  </a:lnTo>
                  <a:lnTo>
                    <a:pt x="835317" y="33286"/>
                  </a:lnTo>
                  <a:lnTo>
                    <a:pt x="801382" y="33286"/>
                  </a:lnTo>
                  <a:lnTo>
                    <a:pt x="796251" y="63373"/>
                  </a:lnTo>
                  <a:lnTo>
                    <a:pt x="765530" y="63373"/>
                  </a:lnTo>
                  <a:lnTo>
                    <a:pt x="765530" y="104330"/>
                  </a:lnTo>
                  <a:lnTo>
                    <a:pt x="775131" y="72326"/>
                  </a:lnTo>
                  <a:lnTo>
                    <a:pt x="803300" y="72326"/>
                  </a:lnTo>
                  <a:lnTo>
                    <a:pt x="809701" y="42240"/>
                  </a:lnTo>
                  <a:lnTo>
                    <a:pt x="846823" y="42240"/>
                  </a:lnTo>
                  <a:close/>
                </a:path>
                <a:path w="911860" h="786129">
                  <a:moveTo>
                    <a:pt x="890358" y="78727"/>
                  </a:moveTo>
                  <a:lnTo>
                    <a:pt x="889063" y="3835"/>
                  </a:lnTo>
                  <a:lnTo>
                    <a:pt x="869861" y="63373"/>
                  </a:lnTo>
                  <a:lnTo>
                    <a:pt x="819950" y="63373"/>
                  </a:lnTo>
                  <a:lnTo>
                    <a:pt x="810336" y="116497"/>
                  </a:lnTo>
                  <a:lnTo>
                    <a:pt x="755942" y="116497"/>
                  </a:lnTo>
                  <a:lnTo>
                    <a:pt x="755942" y="188188"/>
                  </a:lnTo>
                  <a:lnTo>
                    <a:pt x="773214" y="131851"/>
                  </a:lnTo>
                  <a:lnTo>
                    <a:pt x="823137" y="131851"/>
                  </a:lnTo>
                  <a:lnTo>
                    <a:pt x="834021" y="78727"/>
                  </a:lnTo>
                  <a:lnTo>
                    <a:pt x="890358" y="78727"/>
                  </a:lnTo>
                  <a:close/>
                </a:path>
                <a:path w="911860" h="786129">
                  <a:moveTo>
                    <a:pt x="911479" y="108178"/>
                  </a:moveTo>
                  <a:lnTo>
                    <a:pt x="910831" y="65938"/>
                  </a:lnTo>
                  <a:lnTo>
                    <a:pt x="899947" y="99847"/>
                  </a:lnTo>
                  <a:lnTo>
                    <a:pt x="871791" y="99847"/>
                  </a:lnTo>
                  <a:lnTo>
                    <a:pt x="866660" y="129946"/>
                  </a:lnTo>
                  <a:lnTo>
                    <a:pt x="835317" y="129946"/>
                  </a:lnTo>
                  <a:lnTo>
                    <a:pt x="835317" y="170268"/>
                  </a:lnTo>
                  <a:lnTo>
                    <a:pt x="844892" y="138264"/>
                  </a:lnTo>
                  <a:lnTo>
                    <a:pt x="873709" y="138264"/>
                  </a:lnTo>
                  <a:lnTo>
                    <a:pt x="879462" y="108178"/>
                  </a:lnTo>
                  <a:lnTo>
                    <a:pt x="911479" y="108178"/>
                  </a:lnTo>
                  <a:close/>
                </a:path>
              </a:pathLst>
            </a:custGeom>
            <a:solidFill>
              <a:srgbClr val="EBEB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36276" y="5601728"/>
              <a:ext cx="1364615" cy="1005205"/>
            </a:xfrm>
            <a:custGeom>
              <a:avLst/>
              <a:gdLst/>
              <a:ahLst/>
              <a:cxnLst/>
              <a:rect l="l" t="t" r="r" b="b"/>
              <a:pathLst>
                <a:path w="1364614" h="1005204">
                  <a:moveTo>
                    <a:pt x="1046048" y="257809"/>
                  </a:moveTo>
                  <a:lnTo>
                    <a:pt x="1123111" y="103720"/>
                  </a:lnTo>
                </a:path>
                <a:path w="1364614" h="1005204">
                  <a:moveTo>
                    <a:pt x="1123111" y="219290"/>
                  </a:moveTo>
                  <a:lnTo>
                    <a:pt x="1257947" y="42964"/>
                  </a:lnTo>
                </a:path>
                <a:path w="1364614" h="1005204">
                  <a:moveTo>
                    <a:pt x="1164589" y="257809"/>
                  </a:moveTo>
                  <a:lnTo>
                    <a:pt x="1203121" y="222250"/>
                  </a:lnTo>
                </a:path>
                <a:path w="1364614" h="1005204">
                  <a:moveTo>
                    <a:pt x="1173480" y="275589"/>
                  </a:moveTo>
                  <a:lnTo>
                    <a:pt x="1364614" y="109639"/>
                  </a:lnTo>
                </a:path>
                <a:path w="1364614" h="1005204">
                  <a:moveTo>
                    <a:pt x="1194231" y="343750"/>
                  </a:moveTo>
                  <a:lnTo>
                    <a:pt x="1348320" y="278561"/>
                  </a:lnTo>
                </a:path>
                <a:path w="1364614" h="1005204">
                  <a:moveTo>
                    <a:pt x="1040130" y="213359"/>
                  </a:moveTo>
                  <a:lnTo>
                    <a:pt x="1123111" y="0"/>
                  </a:lnTo>
                </a:path>
                <a:path w="1364614" h="1005204">
                  <a:moveTo>
                    <a:pt x="248920" y="894930"/>
                  </a:moveTo>
                  <a:lnTo>
                    <a:pt x="0" y="1004582"/>
                  </a:lnTo>
                </a:path>
              </a:pathLst>
            </a:custGeom>
            <a:ln w="12700">
              <a:solidFill>
                <a:srgbClr val="7374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2897" y="6528828"/>
              <a:ext cx="394969" cy="36831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060736" y="6464058"/>
              <a:ext cx="88900" cy="15240"/>
            </a:xfrm>
            <a:custGeom>
              <a:avLst/>
              <a:gdLst/>
              <a:ahLst/>
              <a:cxnLst/>
              <a:rect l="l" t="t" r="r" b="b"/>
              <a:pathLst>
                <a:path w="88900" h="15239">
                  <a:moveTo>
                    <a:pt x="88900" y="0"/>
                  </a:moveTo>
                  <a:lnTo>
                    <a:pt x="0" y="14820"/>
                  </a:lnTo>
                </a:path>
              </a:pathLst>
            </a:custGeom>
            <a:ln w="12700">
              <a:solidFill>
                <a:srgbClr val="7374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36426" y="5963259"/>
              <a:ext cx="83185" cy="6350"/>
            </a:xfrm>
            <a:custGeom>
              <a:avLst/>
              <a:gdLst/>
              <a:ahLst/>
              <a:cxnLst/>
              <a:rect l="l" t="t" r="r" b="b"/>
              <a:pathLst>
                <a:path w="83185" h="6350">
                  <a:moveTo>
                    <a:pt x="-6350" y="2965"/>
                  </a:moveTo>
                  <a:lnTo>
                    <a:pt x="89331" y="2965"/>
                  </a:lnTo>
                </a:path>
              </a:pathLst>
            </a:custGeom>
            <a:ln w="18630">
              <a:solidFill>
                <a:srgbClr val="7374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67515" y="5684710"/>
              <a:ext cx="17780" cy="95250"/>
            </a:xfrm>
            <a:custGeom>
              <a:avLst/>
              <a:gdLst/>
              <a:ahLst/>
              <a:cxnLst/>
              <a:rect l="l" t="t" r="r" b="b"/>
              <a:pathLst>
                <a:path w="17779" h="95250">
                  <a:moveTo>
                    <a:pt x="0" y="94818"/>
                  </a:moveTo>
                  <a:lnTo>
                    <a:pt x="17780" y="0"/>
                  </a:lnTo>
                </a:path>
              </a:pathLst>
            </a:custGeom>
            <a:ln w="12700">
              <a:solidFill>
                <a:srgbClr val="7374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940586" y="490624"/>
            <a:ext cx="3916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extingue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distancia</a:t>
            </a:r>
            <a:r>
              <a:rPr sz="1050" b="1" spc="-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lang="es-ES" sz="10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5" dirty="0" err="1" smtClean="0">
                <a:solidFill>
                  <a:srgbClr val="171514"/>
                </a:solidFill>
                <a:latin typeface="Arial"/>
                <a:cs typeface="Arial"/>
              </a:rPr>
              <a:t>descanso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43" name="object 43"/>
          <p:cNvSpPr txBox="1"/>
          <p:nvPr/>
        </p:nvSpPr>
        <p:spPr>
          <a:xfrm>
            <a:off x="8777191" y="1232409"/>
            <a:ext cx="1082675" cy="320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800">
              <a:latin typeface="Microsoft Sans Serif"/>
              <a:cs typeface="Microsoft Sans Serif"/>
            </a:endParaRPr>
          </a:p>
          <a:p>
            <a:pPr marL="71120"/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descanso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68773" y="2333373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44753" y="3272790"/>
            <a:ext cx="18237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solidFill>
                  <a:srgbClr val="171514"/>
                </a:solidFill>
                <a:latin typeface="Arial"/>
                <a:cs typeface="Arial"/>
              </a:rPr>
              <a:t>Diseño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 smtClean="0">
                <a:solidFill>
                  <a:srgbClr val="171514"/>
                </a:solidFill>
                <a:latin typeface="Arial"/>
                <a:cs typeface="Arial"/>
              </a:rPr>
              <a:t>VBII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40583" y="3201671"/>
            <a:ext cx="41046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diferencia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cuchilla-cuchilla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30-200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0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 err="1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 smtClean="0">
                <a:solidFill>
                  <a:srgbClr val="171514"/>
                </a:solidFill>
                <a:latin typeface="Arial"/>
                <a:cs typeface="Arial"/>
              </a:rPr>
              <a:t>VBII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rompe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crean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pequeños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calientan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ya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distancia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rotura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dobla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efectivamente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total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mejorado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longevidad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40583" y="4479291"/>
            <a:ext cx="41884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contraste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navajas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autoalineables,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garantiza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positivo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, 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bisagra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eléctrica,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desgaste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fricción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eliminado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positiva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confiable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33439" y="6604127"/>
            <a:ext cx="41211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364150" y="6824206"/>
            <a:ext cx="31115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155696" y="6935458"/>
            <a:ext cx="97536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4156" y="1966125"/>
            <a:ext cx="1389372" cy="12088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4685" y="1963840"/>
            <a:ext cx="1358560" cy="12299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00076" y="1966118"/>
            <a:ext cx="1621784" cy="12095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3888" y="5524047"/>
            <a:ext cx="2144453" cy="36552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53503" y="503387"/>
            <a:ext cx="1370965" cy="37084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spcBef>
                <a:spcPts val="33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Alternar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sobre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centro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270"/>
              </a:spcBef>
            </a:pPr>
            <a:r>
              <a:rPr sz="1000" b="1" spc="30" dirty="0" err="1">
                <a:solidFill>
                  <a:srgbClr val="171514"/>
                </a:solidFill>
                <a:latin typeface="Arial"/>
                <a:cs typeface="Arial"/>
              </a:rPr>
              <a:t>Cambiar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acción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49267" y="479194"/>
            <a:ext cx="4378325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sobre-centro</a:t>
            </a:r>
            <a:r>
              <a:rPr sz="850" b="1" spc="15" dirty="0" smtClean="0">
                <a:solidFill>
                  <a:srgbClr val="171514"/>
                </a:solidFill>
                <a:latin typeface="Arial"/>
                <a:cs typeface="Arial"/>
              </a:rPr>
              <a:t>-</a:t>
            </a:r>
            <a:r>
              <a:rPr lang="es-ES" sz="85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alternar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mueve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repentinamente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dependiendo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dirección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movimiento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velocidad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sensación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positiva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2699" y="3281296"/>
            <a:ext cx="4362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0820" y="3313046"/>
            <a:ext cx="6686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85586" y="3549674"/>
            <a:ext cx="18237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Acción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“Sobre-Centro-Alternar”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55025" y="3281309"/>
            <a:ext cx="5600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Encender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53500" y="4112960"/>
            <a:ext cx="190436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Interbloqueo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 err="1">
                <a:solidFill>
                  <a:srgbClr val="171514"/>
                </a:solidFill>
                <a:latin typeface="Arial"/>
                <a:cs typeface="Arial"/>
              </a:rPr>
              <a:t>cubierta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anulable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49330" y="4060887"/>
            <a:ext cx="449453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r>
              <a:rPr sz="90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cubierta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impide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interbloqueo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encienda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reparación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interbloqueo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anular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destornillador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28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240" y="507388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2900" y="533403"/>
            <a:ext cx="4316730" cy="2916119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3825" rIns="0" bIns="0" rtlCol="0">
            <a:spAutoFit/>
          </a:bodyPr>
          <a:lstStyle/>
          <a:p>
            <a:pPr marL="403860" marR="14604" indent="-243204">
              <a:lnSpc>
                <a:spcPct val="118000"/>
              </a:lnSpc>
              <a:spcBef>
                <a:spcPts val="975"/>
              </a:spcBef>
              <a:tabLst>
                <a:tab pos="1742439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403860" marR="197485" indent="-306070">
              <a:lnSpc>
                <a:spcPct val="132700"/>
              </a:lnSpc>
              <a:spcBef>
                <a:spcPts val="1010"/>
              </a:spcBef>
              <a:tabLst>
                <a:tab pos="403860" algn="l"/>
                <a:tab pos="154178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cayendo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aguanieve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403860" marR="233045" indent="-306070">
              <a:lnSpc>
                <a:spcPct val="120800"/>
              </a:lnSpc>
              <a:tabLst>
                <a:tab pos="403860" algn="l"/>
                <a:tab pos="211328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usan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romper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detener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 dirty="0">
              <a:latin typeface="Microsoft Sans Serif"/>
              <a:cs typeface="Microsoft Sans Serif"/>
            </a:endParaRPr>
          </a:p>
          <a:p>
            <a:pPr marL="97790">
              <a:spcBef>
                <a:spcPts val="5"/>
              </a:spcBef>
            </a:pPr>
            <a:r>
              <a:rPr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0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30-200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rompe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97790" marR="429259">
              <a:lnSpc>
                <a:spcPct val="120000"/>
              </a:lnSpc>
              <a:tabLst>
                <a:tab pos="615950" algn="l"/>
              </a:tabLst>
            </a:pPr>
            <a:r>
              <a:rPr lang="es-ES" sz="10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lugares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reduciendo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cambiando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r>
              <a:rPr lang="es-ES" sz="10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24913" y="6313807"/>
            <a:ext cx="619760" cy="1031875"/>
          </a:xfrm>
          <a:custGeom>
            <a:avLst/>
            <a:gdLst/>
            <a:ahLst/>
            <a:cxnLst/>
            <a:rect l="l" t="t" r="r" b="b"/>
            <a:pathLst>
              <a:path w="619760" h="1031875">
                <a:moveTo>
                  <a:pt x="619607" y="0"/>
                </a:moveTo>
                <a:lnTo>
                  <a:pt x="0" y="0"/>
                </a:lnTo>
                <a:lnTo>
                  <a:pt x="0" y="1031798"/>
                </a:lnTo>
                <a:lnTo>
                  <a:pt x="619607" y="1031798"/>
                </a:lnTo>
                <a:lnTo>
                  <a:pt x="619607" y="0"/>
                </a:lnTo>
                <a:close/>
              </a:path>
            </a:pathLst>
          </a:custGeom>
          <a:solidFill>
            <a:srgbClr val="B1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429602" y="4867122"/>
            <a:ext cx="2667635" cy="2482850"/>
            <a:chOff x="3374999" y="4867122"/>
            <a:chExt cx="2667635" cy="2482850"/>
          </a:xfrm>
        </p:grpSpPr>
        <p:sp>
          <p:nvSpPr>
            <p:cNvPr id="4" name="object 4"/>
            <p:cNvSpPr/>
            <p:nvPr/>
          </p:nvSpPr>
          <p:spPr>
            <a:xfrm>
              <a:off x="4424806" y="5895835"/>
              <a:ext cx="619760" cy="1452245"/>
            </a:xfrm>
            <a:custGeom>
              <a:avLst/>
              <a:gdLst/>
              <a:ahLst/>
              <a:cxnLst/>
              <a:rect l="l" t="t" r="r" b="b"/>
              <a:pathLst>
                <a:path w="619760" h="1452245">
                  <a:moveTo>
                    <a:pt x="619594" y="0"/>
                  </a:moveTo>
                  <a:lnTo>
                    <a:pt x="0" y="0"/>
                  </a:lnTo>
                  <a:lnTo>
                    <a:pt x="0" y="1451698"/>
                  </a:lnTo>
                  <a:lnTo>
                    <a:pt x="619594" y="1451698"/>
                  </a:lnTo>
                  <a:lnTo>
                    <a:pt x="619594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76269" y="7144937"/>
              <a:ext cx="2666365" cy="200025"/>
            </a:xfrm>
            <a:custGeom>
              <a:avLst/>
              <a:gdLst/>
              <a:ahLst/>
              <a:cxnLst/>
              <a:rect l="l" t="t" r="r" b="b"/>
              <a:pathLst>
                <a:path w="2666365" h="200025">
                  <a:moveTo>
                    <a:pt x="7683" y="0"/>
                  </a:moveTo>
                  <a:lnTo>
                    <a:pt x="2666111" y="0"/>
                  </a:lnTo>
                </a:path>
                <a:path w="2666365" h="200025">
                  <a:moveTo>
                    <a:pt x="0" y="199720"/>
                  </a:moveTo>
                  <a:lnTo>
                    <a:pt x="2658427" y="199720"/>
                  </a:lnTo>
                </a:path>
              </a:pathLst>
            </a:custGeom>
            <a:ln w="9791">
              <a:solidFill>
                <a:srgbClr val="7E80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55640" y="4871694"/>
              <a:ext cx="619760" cy="1232535"/>
            </a:xfrm>
            <a:custGeom>
              <a:avLst/>
              <a:gdLst/>
              <a:ahLst/>
              <a:cxnLst/>
              <a:rect l="l" t="t" r="r" b="b"/>
              <a:pathLst>
                <a:path w="619760" h="1232535">
                  <a:moveTo>
                    <a:pt x="619594" y="0"/>
                  </a:moveTo>
                  <a:lnTo>
                    <a:pt x="0" y="0"/>
                  </a:lnTo>
                  <a:lnTo>
                    <a:pt x="0" y="1232153"/>
                  </a:lnTo>
                  <a:lnTo>
                    <a:pt x="619594" y="1232153"/>
                  </a:lnTo>
                  <a:lnTo>
                    <a:pt x="619594" y="0"/>
                  </a:lnTo>
                  <a:close/>
                </a:path>
              </a:pathLst>
            </a:custGeom>
            <a:solidFill>
              <a:srgbClr val="B1B3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78923" y="4871694"/>
              <a:ext cx="2651125" cy="1030605"/>
            </a:xfrm>
            <a:custGeom>
              <a:avLst/>
              <a:gdLst/>
              <a:ahLst/>
              <a:cxnLst/>
              <a:rect l="l" t="t" r="r" b="b"/>
              <a:pathLst>
                <a:path w="2651125" h="1030604">
                  <a:moveTo>
                    <a:pt x="0" y="0"/>
                  </a:moveTo>
                  <a:lnTo>
                    <a:pt x="2650578" y="0"/>
                  </a:lnTo>
                </a:path>
                <a:path w="2651125" h="1030604">
                  <a:moveTo>
                    <a:pt x="647" y="206108"/>
                  </a:moveTo>
                  <a:lnTo>
                    <a:pt x="83210" y="206108"/>
                  </a:lnTo>
                  <a:lnTo>
                    <a:pt x="2568003" y="206108"/>
                  </a:lnTo>
                  <a:lnTo>
                    <a:pt x="2650578" y="206108"/>
                  </a:lnTo>
                </a:path>
                <a:path w="2651125" h="1030604">
                  <a:moveTo>
                    <a:pt x="647" y="412203"/>
                  </a:moveTo>
                  <a:lnTo>
                    <a:pt x="83210" y="412203"/>
                  </a:lnTo>
                  <a:lnTo>
                    <a:pt x="2568003" y="412203"/>
                  </a:lnTo>
                  <a:lnTo>
                    <a:pt x="2650578" y="412203"/>
                  </a:lnTo>
                </a:path>
                <a:path w="2651125" h="1030604">
                  <a:moveTo>
                    <a:pt x="647" y="618312"/>
                  </a:moveTo>
                  <a:lnTo>
                    <a:pt x="83210" y="618312"/>
                  </a:lnTo>
                  <a:lnTo>
                    <a:pt x="2568003" y="618312"/>
                  </a:lnTo>
                  <a:lnTo>
                    <a:pt x="2650578" y="618312"/>
                  </a:lnTo>
                </a:path>
                <a:path w="2651125" h="1030604">
                  <a:moveTo>
                    <a:pt x="647" y="824420"/>
                  </a:moveTo>
                  <a:lnTo>
                    <a:pt x="83210" y="824420"/>
                  </a:lnTo>
                  <a:lnTo>
                    <a:pt x="2568003" y="824420"/>
                  </a:lnTo>
                  <a:lnTo>
                    <a:pt x="2650578" y="824420"/>
                  </a:lnTo>
                </a:path>
                <a:path w="2651125" h="1030604">
                  <a:moveTo>
                    <a:pt x="647" y="1030528"/>
                  </a:moveTo>
                  <a:lnTo>
                    <a:pt x="83210" y="1030528"/>
                  </a:lnTo>
                  <a:lnTo>
                    <a:pt x="2568003" y="1030528"/>
                  </a:lnTo>
                  <a:lnTo>
                    <a:pt x="2650578" y="1030528"/>
                  </a:lnTo>
                </a:path>
              </a:pathLst>
            </a:custGeom>
            <a:ln w="9144">
              <a:solidFill>
                <a:srgbClr val="7E80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74999" y="6108014"/>
              <a:ext cx="2659380" cy="824230"/>
            </a:xfrm>
            <a:custGeom>
              <a:avLst/>
              <a:gdLst/>
              <a:ahLst/>
              <a:cxnLst/>
              <a:rect l="l" t="t" r="r" b="b"/>
              <a:pathLst>
                <a:path w="2659380" h="824229">
                  <a:moveTo>
                    <a:pt x="0" y="0"/>
                  </a:moveTo>
                  <a:lnTo>
                    <a:pt x="2659075" y="0"/>
                  </a:lnTo>
                </a:path>
                <a:path w="2659380" h="824229">
                  <a:moveTo>
                    <a:pt x="0" y="206108"/>
                  </a:moveTo>
                  <a:lnTo>
                    <a:pt x="2659075" y="206108"/>
                  </a:lnTo>
                </a:path>
                <a:path w="2659380" h="824229">
                  <a:moveTo>
                    <a:pt x="0" y="411581"/>
                  </a:moveTo>
                  <a:lnTo>
                    <a:pt x="2659075" y="411581"/>
                  </a:lnTo>
                </a:path>
                <a:path w="2659380" h="824229">
                  <a:moveTo>
                    <a:pt x="0" y="617677"/>
                  </a:moveTo>
                  <a:lnTo>
                    <a:pt x="2659075" y="617677"/>
                  </a:lnTo>
                </a:path>
                <a:path w="2659380" h="824229">
                  <a:moveTo>
                    <a:pt x="0" y="823785"/>
                  </a:moveTo>
                  <a:lnTo>
                    <a:pt x="2659075" y="823785"/>
                  </a:lnTo>
                </a:path>
              </a:pathLst>
            </a:custGeom>
            <a:ln w="9779">
              <a:solidFill>
                <a:srgbClr val="7E80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93410" y="5898934"/>
              <a:ext cx="468630" cy="1437640"/>
            </a:xfrm>
            <a:custGeom>
              <a:avLst/>
              <a:gdLst/>
              <a:ahLst/>
              <a:cxnLst/>
              <a:rect l="l" t="t" r="r" b="b"/>
              <a:pathLst>
                <a:path w="468629" h="1437640">
                  <a:moveTo>
                    <a:pt x="456996" y="0"/>
                  </a:moveTo>
                  <a:lnTo>
                    <a:pt x="11518" y="20485"/>
                  </a:lnTo>
                  <a:lnTo>
                    <a:pt x="0" y="29438"/>
                  </a:lnTo>
                  <a:lnTo>
                    <a:pt x="3200" y="1387055"/>
                  </a:lnTo>
                  <a:lnTo>
                    <a:pt x="5765" y="1390903"/>
                  </a:lnTo>
                  <a:lnTo>
                    <a:pt x="8305" y="1391539"/>
                  </a:lnTo>
                  <a:lnTo>
                    <a:pt x="45440" y="1394091"/>
                  </a:lnTo>
                  <a:lnTo>
                    <a:pt x="46075" y="1397304"/>
                  </a:lnTo>
                  <a:lnTo>
                    <a:pt x="401955" y="1436979"/>
                  </a:lnTo>
                  <a:lnTo>
                    <a:pt x="403250" y="1433144"/>
                  </a:lnTo>
                  <a:lnTo>
                    <a:pt x="456361" y="1437614"/>
                  </a:lnTo>
                  <a:lnTo>
                    <a:pt x="458927" y="1437614"/>
                  </a:lnTo>
                  <a:lnTo>
                    <a:pt x="463397" y="1436509"/>
                  </a:lnTo>
                  <a:lnTo>
                    <a:pt x="468528" y="2374"/>
                  </a:lnTo>
                  <a:lnTo>
                    <a:pt x="465975" y="1270"/>
                  </a:lnTo>
                  <a:lnTo>
                    <a:pt x="456996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56808" y="5901309"/>
              <a:ext cx="68580" cy="1434465"/>
            </a:xfrm>
            <a:custGeom>
              <a:avLst/>
              <a:gdLst/>
              <a:ahLst/>
              <a:cxnLst/>
              <a:rect l="l" t="t" r="r" b="b"/>
              <a:pathLst>
                <a:path w="68579" h="1434465">
                  <a:moveTo>
                    <a:pt x="5130" y="0"/>
                  </a:moveTo>
                  <a:lnTo>
                    <a:pt x="0" y="1434134"/>
                  </a:lnTo>
                  <a:lnTo>
                    <a:pt x="660" y="1433969"/>
                  </a:lnTo>
                  <a:lnTo>
                    <a:pt x="2578" y="1432052"/>
                  </a:lnTo>
                  <a:lnTo>
                    <a:pt x="65938" y="1352041"/>
                  </a:lnTo>
                  <a:lnTo>
                    <a:pt x="68491" y="39230"/>
                  </a:lnTo>
                  <a:lnTo>
                    <a:pt x="10896" y="2743"/>
                  </a:lnTo>
                  <a:lnTo>
                    <a:pt x="513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22836" y="5925820"/>
              <a:ext cx="94615" cy="25400"/>
            </a:xfrm>
            <a:custGeom>
              <a:avLst/>
              <a:gdLst/>
              <a:ahLst/>
              <a:cxnLst/>
              <a:rect l="l" t="t" r="r" b="b"/>
              <a:pathLst>
                <a:path w="94614" h="25400">
                  <a:moveTo>
                    <a:pt x="94094" y="0"/>
                  </a:moveTo>
                  <a:lnTo>
                    <a:pt x="0" y="3835"/>
                  </a:lnTo>
                  <a:lnTo>
                    <a:pt x="0" y="24955"/>
                  </a:lnTo>
                  <a:lnTo>
                    <a:pt x="94094" y="21120"/>
                  </a:lnTo>
                  <a:lnTo>
                    <a:pt x="94094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26697" y="5929655"/>
              <a:ext cx="88265" cy="17780"/>
            </a:xfrm>
            <a:custGeom>
              <a:avLst/>
              <a:gdLst/>
              <a:ahLst/>
              <a:cxnLst/>
              <a:rect l="l" t="t" r="r" b="b"/>
              <a:pathLst>
                <a:path w="88264" h="17779">
                  <a:moveTo>
                    <a:pt x="10871" y="12801"/>
                  </a:moveTo>
                  <a:lnTo>
                    <a:pt x="10223" y="10883"/>
                  </a:lnTo>
                  <a:lnTo>
                    <a:pt x="8953" y="9601"/>
                  </a:lnTo>
                  <a:lnTo>
                    <a:pt x="7670" y="8966"/>
                  </a:lnTo>
                  <a:lnTo>
                    <a:pt x="6388" y="8966"/>
                  </a:lnTo>
                  <a:lnTo>
                    <a:pt x="5753" y="8318"/>
                  </a:lnTo>
                  <a:lnTo>
                    <a:pt x="5105" y="8318"/>
                  </a:lnTo>
                  <a:lnTo>
                    <a:pt x="3822" y="7035"/>
                  </a:lnTo>
                  <a:lnTo>
                    <a:pt x="3822" y="6400"/>
                  </a:lnTo>
                  <a:lnTo>
                    <a:pt x="5105" y="6400"/>
                  </a:lnTo>
                  <a:lnTo>
                    <a:pt x="5753" y="5765"/>
                  </a:lnTo>
                  <a:lnTo>
                    <a:pt x="7670" y="5765"/>
                  </a:lnTo>
                  <a:lnTo>
                    <a:pt x="8953" y="6400"/>
                  </a:lnTo>
                  <a:lnTo>
                    <a:pt x="9588" y="6400"/>
                  </a:lnTo>
                  <a:lnTo>
                    <a:pt x="8953" y="3835"/>
                  </a:lnTo>
                  <a:lnTo>
                    <a:pt x="3822" y="3835"/>
                  </a:lnTo>
                  <a:lnTo>
                    <a:pt x="1905" y="4483"/>
                  </a:lnTo>
                  <a:lnTo>
                    <a:pt x="622" y="5765"/>
                  </a:lnTo>
                  <a:lnTo>
                    <a:pt x="0" y="7683"/>
                  </a:lnTo>
                  <a:lnTo>
                    <a:pt x="622" y="9601"/>
                  </a:lnTo>
                  <a:lnTo>
                    <a:pt x="1905" y="10248"/>
                  </a:lnTo>
                  <a:lnTo>
                    <a:pt x="2540" y="10883"/>
                  </a:lnTo>
                  <a:lnTo>
                    <a:pt x="3200" y="10883"/>
                  </a:lnTo>
                  <a:lnTo>
                    <a:pt x="3822" y="11518"/>
                  </a:lnTo>
                  <a:lnTo>
                    <a:pt x="4470" y="11518"/>
                  </a:lnTo>
                  <a:lnTo>
                    <a:pt x="5753" y="12153"/>
                  </a:lnTo>
                  <a:lnTo>
                    <a:pt x="5753" y="12801"/>
                  </a:lnTo>
                  <a:lnTo>
                    <a:pt x="7023" y="12801"/>
                  </a:lnTo>
                  <a:lnTo>
                    <a:pt x="7023" y="14084"/>
                  </a:lnTo>
                  <a:lnTo>
                    <a:pt x="6388" y="14084"/>
                  </a:lnTo>
                  <a:lnTo>
                    <a:pt x="5105" y="14719"/>
                  </a:lnTo>
                  <a:lnTo>
                    <a:pt x="3200" y="14719"/>
                  </a:lnTo>
                  <a:lnTo>
                    <a:pt x="1905" y="14084"/>
                  </a:lnTo>
                  <a:lnTo>
                    <a:pt x="0" y="14084"/>
                  </a:lnTo>
                  <a:lnTo>
                    <a:pt x="0" y="16649"/>
                  </a:lnTo>
                  <a:lnTo>
                    <a:pt x="1257" y="16649"/>
                  </a:lnTo>
                  <a:lnTo>
                    <a:pt x="2540" y="17284"/>
                  </a:lnTo>
                  <a:lnTo>
                    <a:pt x="4470" y="17284"/>
                  </a:lnTo>
                  <a:lnTo>
                    <a:pt x="7023" y="16649"/>
                  </a:lnTo>
                  <a:lnTo>
                    <a:pt x="8953" y="16002"/>
                  </a:lnTo>
                  <a:lnTo>
                    <a:pt x="10223" y="14719"/>
                  </a:lnTo>
                  <a:lnTo>
                    <a:pt x="10871" y="12801"/>
                  </a:lnTo>
                  <a:close/>
                </a:path>
                <a:path w="88264" h="17779">
                  <a:moveTo>
                    <a:pt x="16624" y="3200"/>
                  </a:moveTo>
                  <a:lnTo>
                    <a:pt x="12788" y="3200"/>
                  </a:lnTo>
                  <a:lnTo>
                    <a:pt x="12788" y="16649"/>
                  </a:lnTo>
                  <a:lnTo>
                    <a:pt x="16624" y="16002"/>
                  </a:lnTo>
                  <a:lnTo>
                    <a:pt x="16624" y="3200"/>
                  </a:lnTo>
                  <a:close/>
                </a:path>
                <a:path w="88264" h="17779">
                  <a:moveTo>
                    <a:pt x="29425" y="2565"/>
                  </a:moveTo>
                  <a:lnTo>
                    <a:pt x="19177" y="3200"/>
                  </a:lnTo>
                  <a:lnTo>
                    <a:pt x="19177" y="16002"/>
                  </a:lnTo>
                  <a:lnTo>
                    <a:pt x="29425" y="15367"/>
                  </a:lnTo>
                  <a:lnTo>
                    <a:pt x="29425" y="13436"/>
                  </a:lnTo>
                  <a:lnTo>
                    <a:pt x="23025" y="14084"/>
                  </a:lnTo>
                  <a:lnTo>
                    <a:pt x="23025" y="10883"/>
                  </a:lnTo>
                  <a:lnTo>
                    <a:pt x="28778" y="10248"/>
                  </a:lnTo>
                  <a:lnTo>
                    <a:pt x="28143" y="8318"/>
                  </a:lnTo>
                  <a:lnTo>
                    <a:pt x="23025" y="8318"/>
                  </a:lnTo>
                  <a:lnTo>
                    <a:pt x="23025" y="5765"/>
                  </a:lnTo>
                  <a:lnTo>
                    <a:pt x="29425" y="5118"/>
                  </a:lnTo>
                  <a:lnTo>
                    <a:pt x="29425" y="2565"/>
                  </a:lnTo>
                  <a:close/>
                </a:path>
                <a:path w="88264" h="17779">
                  <a:moveTo>
                    <a:pt x="47993" y="1917"/>
                  </a:moveTo>
                  <a:lnTo>
                    <a:pt x="43510" y="1917"/>
                  </a:lnTo>
                  <a:lnTo>
                    <a:pt x="39674" y="9601"/>
                  </a:lnTo>
                  <a:lnTo>
                    <a:pt x="36474" y="1917"/>
                  </a:lnTo>
                  <a:lnTo>
                    <a:pt x="31356" y="2565"/>
                  </a:lnTo>
                  <a:lnTo>
                    <a:pt x="31991" y="15367"/>
                  </a:lnTo>
                  <a:lnTo>
                    <a:pt x="34544" y="15367"/>
                  </a:lnTo>
                  <a:lnTo>
                    <a:pt x="34544" y="7683"/>
                  </a:lnTo>
                  <a:lnTo>
                    <a:pt x="37744" y="15367"/>
                  </a:lnTo>
                  <a:lnTo>
                    <a:pt x="40309" y="15367"/>
                  </a:lnTo>
                  <a:lnTo>
                    <a:pt x="44145" y="7035"/>
                  </a:lnTo>
                  <a:lnTo>
                    <a:pt x="44145" y="14719"/>
                  </a:lnTo>
                  <a:lnTo>
                    <a:pt x="47993" y="14719"/>
                  </a:lnTo>
                  <a:lnTo>
                    <a:pt x="47993" y="1917"/>
                  </a:lnTo>
                  <a:close/>
                </a:path>
                <a:path w="88264" h="17779">
                  <a:moveTo>
                    <a:pt x="61442" y="1282"/>
                  </a:moveTo>
                  <a:lnTo>
                    <a:pt x="51193" y="1917"/>
                  </a:lnTo>
                  <a:lnTo>
                    <a:pt x="51193" y="14719"/>
                  </a:lnTo>
                  <a:lnTo>
                    <a:pt x="61442" y="14084"/>
                  </a:lnTo>
                  <a:lnTo>
                    <a:pt x="61442" y="11518"/>
                  </a:lnTo>
                  <a:lnTo>
                    <a:pt x="55041" y="12153"/>
                  </a:lnTo>
                  <a:lnTo>
                    <a:pt x="55041" y="9601"/>
                  </a:lnTo>
                  <a:lnTo>
                    <a:pt x="60159" y="8966"/>
                  </a:lnTo>
                  <a:lnTo>
                    <a:pt x="60159" y="6400"/>
                  </a:lnTo>
                  <a:lnTo>
                    <a:pt x="55041" y="6400"/>
                  </a:lnTo>
                  <a:lnTo>
                    <a:pt x="55041" y="4483"/>
                  </a:lnTo>
                  <a:lnTo>
                    <a:pt x="61442" y="3835"/>
                  </a:lnTo>
                  <a:lnTo>
                    <a:pt x="61442" y="1282"/>
                  </a:lnTo>
                  <a:close/>
                </a:path>
                <a:path w="88264" h="17779">
                  <a:moveTo>
                    <a:pt x="74879" y="647"/>
                  </a:moveTo>
                  <a:lnTo>
                    <a:pt x="71666" y="647"/>
                  </a:lnTo>
                  <a:lnTo>
                    <a:pt x="71666" y="8966"/>
                  </a:lnTo>
                  <a:lnTo>
                    <a:pt x="67195" y="1282"/>
                  </a:lnTo>
                  <a:lnTo>
                    <a:pt x="62712" y="1282"/>
                  </a:lnTo>
                  <a:lnTo>
                    <a:pt x="62712" y="14084"/>
                  </a:lnTo>
                  <a:lnTo>
                    <a:pt x="66548" y="14084"/>
                  </a:lnTo>
                  <a:lnTo>
                    <a:pt x="66548" y="6400"/>
                  </a:lnTo>
                  <a:lnTo>
                    <a:pt x="70408" y="14084"/>
                  </a:lnTo>
                  <a:lnTo>
                    <a:pt x="74879" y="14084"/>
                  </a:lnTo>
                  <a:lnTo>
                    <a:pt x="74879" y="647"/>
                  </a:lnTo>
                  <a:close/>
                </a:path>
                <a:path w="88264" h="17779">
                  <a:moveTo>
                    <a:pt x="87680" y="9601"/>
                  </a:moveTo>
                  <a:lnTo>
                    <a:pt x="87033" y="7683"/>
                  </a:lnTo>
                  <a:lnTo>
                    <a:pt x="85763" y="6400"/>
                  </a:lnTo>
                  <a:lnTo>
                    <a:pt x="84480" y="5765"/>
                  </a:lnTo>
                  <a:lnTo>
                    <a:pt x="83832" y="5118"/>
                  </a:lnTo>
                  <a:lnTo>
                    <a:pt x="83197" y="5118"/>
                  </a:lnTo>
                  <a:lnTo>
                    <a:pt x="82562" y="4483"/>
                  </a:lnTo>
                  <a:lnTo>
                    <a:pt x="81280" y="4483"/>
                  </a:lnTo>
                  <a:lnTo>
                    <a:pt x="80632" y="3835"/>
                  </a:lnTo>
                  <a:lnTo>
                    <a:pt x="80632" y="3200"/>
                  </a:lnTo>
                  <a:lnTo>
                    <a:pt x="81280" y="3200"/>
                  </a:lnTo>
                  <a:lnTo>
                    <a:pt x="81915" y="2565"/>
                  </a:lnTo>
                  <a:lnTo>
                    <a:pt x="85115" y="2565"/>
                  </a:lnTo>
                  <a:lnTo>
                    <a:pt x="85763" y="3200"/>
                  </a:lnTo>
                  <a:lnTo>
                    <a:pt x="86398" y="3200"/>
                  </a:lnTo>
                  <a:lnTo>
                    <a:pt x="86398" y="647"/>
                  </a:lnTo>
                  <a:lnTo>
                    <a:pt x="85763" y="647"/>
                  </a:lnTo>
                  <a:lnTo>
                    <a:pt x="85115" y="0"/>
                  </a:lnTo>
                  <a:lnTo>
                    <a:pt x="80632" y="0"/>
                  </a:lnTo>
                  <a:lnTo>
                    <a:pt x="78727" y="1282"/>
                  </a:lnTo>
                  <a:lnTo>
                    <a:pt x="77431" y="2565"/>
                  </a:lnTo>
                  <a:lnTo>
                    <a:pt x="76796" y="4483"/>
                  </a:lnTo>
                  <a:lnTo>
                    <a:pt x="77431" y="6400"/>
                  </a:lnTo>
                  <a:lnTo>
                    <a:pt x="78727" y="7035"/>
                  </a:lnTo>
                  <a:lnTo>
                    <a:pt x="79362" y="8318"/>
                  </a:lnTo>
                  <a:lnTo>
                    <a:pt x="80632" y="8318"/>
                  </a:lnTo>
                  <a:lnTo>
                    <a:pt x="81280" y="8966"/>
                  </a:lnTo>
                  <a:lnTo>
                    <a:pt x="81915" y="8966"/>
                  </a:lnTo>
                  <a:lnTo>
                    <a:pt x="82562" y="9601"/>
                  </a:lnTo>
                  <a:lnTo>
                    <a:pt x="83832" y="9601"/>
                  </a:lnTo>
                  <a:lnTo>
                    <a:pt x="83832" y="10883"/>
                  </a:lnTo>
                  <a:lnTo>
                    <a:pt x="76796" y="10883"/>
                  </a:lnTo>
                  <a:lnTo>
                    <a:pt x="76796" y="14084"/>
                  </a:lnTo>
                  <a:lnTo>
                    <a:pt x="81280" y="14084"/>
                  </a:lnTo>
                  <a:lnTo>
                    <a:pt x="83832" y="13436"/>
                  </a:lnTo>
                  <a:lnTo>
                    <a:pt x="85763" y="12801"/>
                  </a:lnTo>
                  <a:lnTo>
                    <a:pt x="87033" y="11518"/>
                  </a:lnTo>
                  <a:lnTo>
                    <a:pt x="87680" y="96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08764" y="5919419"/>
              <a:ext cx="426720" cy="1376045"/>
            </a:xfrm>
            <a:custGeom>
              <a:avLst/>
              <a:gdLst/>
              <a:ahLst/>
              <a:cxnLst/>
              <a:rect l="l" t="t" r="r" b="b"/>
              <a:pathLst>
                <a:path w="426720" h="1376045">
                  <a:moveTo>
                    <a:pt x="0" y="0"/>
                  </a:moveTo>
                  <a:lnTo>
                    <a:pt x="1917" y="1371053"/>
                  </a:lnTo>
                </a:path>
                <a:path w="426720" h="1376045">
                  <a:moveTo>
                    <a:pt x="635" y="1330083"/>
                  </a:moveTo>
                  <a:lnTo>
                    <a:pt x="424370" y="1375537"/>
                  </a:lnTo>
                </a:path>
                <a:path w="426720" h="1376045">
                  <a:moveTo>
                    <a:pt x="426288" y="1296162"/>
                  </a:moveTo>
                  <a:lnTo>
                    <a:pt x="635" y="1254556"/>
                  </a:lnTo>
                </a:path>
                <a:path w="426720" h="1376045">
                  <a:moveTo>
                    <a:pt x="0" y="39039"/>
                  </a:moveTo>
                  <a:lnTo>
                    <a:pt x="426288" y="21120"/>
                  </a:lnTo>
                </a:path>
                <a:path w="426720" h="1376045">
                  <a:moveTo>
                    <a:pt x="0" y="117132"/>
                  </a:moveTo>
                  <a:lnTo>
                    <a:pt x="426288" y="101777"/>
                  </a:lnTo>
                </a:path>
                <a:path w="426720" h="1376045">
                  <a:moveTo>
                    <a:pt x="73596" y="239382"/>
                  </a:moveTo>
                  <a:lnTo>
                    <a:pt x="73596" y="132499"/>
                  </a:lnTo>
                  <a:lnTo>
                    <a:pt x="14071" y="134416"/>
                  </a:lnTo>
                  <a:lnTo>
                    <a:pt x="14071" y="240677"/>
                  </a:lnTo>
                  <a:lnTo>
                    <a:pt x="73596" y="239382"/>
                  </a:lnTo>
                </a:path>
                <a:path w="426720" h="1376045">
                  <a:moveTo>
                    <a:pt x="141452" y="459574"/>
                  </a:moveTo>
                  <a:lnTo>
                    <a:pt x="151053" y="574141"/>
                  </a:lnTo>
                  <a:lnTo>
                    <a:pt x="151701" y="577354"/>
                  </a:lnTo>
                  <a:lnTo>
                    <a:pt x="151701" y="581190"/>
                  </a:lnTo>
                  <a:lnTo>
                    <a:pt x="152349" y="584390"/>
                  </a:lnTo>
                  <a:lnTo>
                    <a:pt x="152971" y="588238"/>
                  </a:lnTo>
                  <a:lnTo>
                    <a:pt x="152971" y="592074"/>
                  </a:lnTo>
                  <a:lnTo>
                    <a:pt x="152971" y="595274"/>
                  </a:lnTo>
                  <a:lnTo>
                    <a:pt x="152971" y="598474"/>
                  </a:lnTo>
                  <a:lnTo>
                    <a:pt x="152971" y="601040"/>
                  </a:lnTo>
                  <a:lnTo>
                    <a:pt x="154254" y="684885"/>
                  </a:lnTo>
                  <a:lnTo>
                    <a:pt x="162585" y="684885"/>
                  </a:lnTo>
                </a:path>
                <a:path w="426720" h="1376045">
                  <a:moveTo>
                    <a:pt x="152971" y="707936"/>
                  </a:moveTo>
                  <a:lnTo>
                    <a:pt x="165125" y="707288"/>
                  </a:lnTo>
                  <a:lnTo>
                    <a:pt x="167055" y="706653"/>
                  </a:lnTo>
                  <a:lnTo>
                    <a:pt x="167703" y="705370"/>
                  </a:lnTo>
                  <a:lnTo>
                    <a:pt x="168338" y="703440"/>
                  </a:lnTo>
                  <a:lnTo>
                    <a:pt x="168338" y="702170"/>
                  </a:lnTo>
                  <a:lnTo>
                    <a:pt x="167703" y="601040"/>
                  </a:lnTo>
                  <a:lnTo>
                    <a:pt x="167703" y="598474"/>
                  </a:lnTo>
                  <a:lnTo>
                    <a:pt x="167703" y="595274"/>
                  </a:lnTo>
                  <a:lnTo>
                    <a:pt x="167055" y="592074"/>
                  </a:lnTo>
                  <a:lnTo>
                    <a:pt x="167055" y="588238"/>
                  </a:lnTo>
                  <a:lnTo>
                    <a:pt x="166420" y="584390"/>
                  </a:lnTo>
                  <a:lnTo>
                    <a:pt x="165773" y="581190"/>
                  </a:lnTo>
                  <a:lnTo>
                    <a:pt x="165773" y="577354"/>
                  </a:lnTo>
                  <a:lnTo>
                    <a:pt x="165125" y="574141"/>
                  </a:lnTo>
                  <a:lnTo>
                    <a:pt x="154901" y="457022"/>
                  </a:lnTo>
                  <a:lnTo>
                    <a:pt x="154901" y="455726"/>
                  </a:lnTo>
                  <a:lnTo>
                    <a:pt x="154254" y="454456"/>
                  </a:lnTo>
                  <a:lnTo>
                    <a:pt x="152971" y="453821"/>
                  </a:lnTo>
                  <a:lnTo>
                    <a:pt x="151053" y="453174"/>
                  </a:lnTo>
                  <a:lnTo>
                    <a:pt x="139534" y="453174"/>
                  </a:lnTo>
                  <a:lnTo>
                    <a:pt x="138252" y="453821"/>
                  </a:lnTo>
                  <a:lnTo>
                    <a:pt x="136982" y="455091"/>
                  </a:lnTo>
                  <a:lnTo>
                    <a:pt x="136347" y="455726"/>
                  </a:lnTo>
                  <a:lnTo>
                    <a:pt x="136347" y="457669"/>
                  </a:lnTo>
                  <a:lnTo>
                    <a:pt x="145935" y="574789"/>
                  </a:lnTo>
                  <a:lnTo>
                    <a:pt x="146583" y="577989"/>
                  </a:lnTo>
                  <a:lnTo>
                    <a:pt x="146583" y="581190"/>
                  </a:lnTo>
                  <a:lnTo>
                    <a:pt x="147218" y="585025"/>
                  </a:lnTo>
                  <a:lnTo>
                    <a:pt x="147853" y="588873"/>
                  </a:lnTo>
                  <a:lnTo>
                    <a:pt x="147853" y="592709"/>
                  </a:lnTo>
                  <a:lnTo>
                    <a:pt x="147853" y="595909"/>
                  </a:lnTo>
                  <a:lnTo>
                    <a:pt x="147853" y="599109"/>
                  </a:lnTo>
                  <a:lnTo>
                    <a:pt x="147853" y="602310"/>
                  </a:lnTo>
                  <a:lnTo>
                    <a:pt x="149771" y="702805"/>
                  </a:lnTo>
                  <a:lnTo>
                    <a:pt x="149771" y="704723"/>
                  </a:lnTo>
                  <a:lnTo>
                    <a:pt x="150418" y="706005"/>
                  </a:lnTo>
                  <a:lnTo>
                    <a:pt x="151053" y="707288"/>
                  </a:lnTo>
                  <a:lnTo>
                    <a:pt x="152971" y="707936"/>
                  </a:lnTo>
                </a:path>
                <a:path w="426720" h="1376045">
                  <a:moveTo>
                    <a:pt x="154254" y="707936"/>
                  </a:moveTo>
                  <a:lnTo>
                    <a:pt x="154254" y="722655"/>
                  </a:lnTo>
                  <a:lnTo>
                    <a:pt x="152349" y="723925"/>
                  </a:lnTo>
                  <a:lnTo>
                    <a:pt x="151053" y="725855"/>
                  </a:lnTo>
                  <a:lnTo>
                    <a:pt x="149771" y="728421"/>
                  </a:lnTo>
                  <a:lnTo>
                    <a:pt x="149771" y="731621"/>
                  </a:lnTo>
                  <a:lnTo>
                    <a:pt x="149771" y="750176"/>
                  </a:lnTo>
                  <a:lnTo>
                    <a:pt x="150418" y="754024"/>
                  </a:lnTo>
                  <a:lnTo>
                    <a:pt x="151701" y="755942"/>
                  </a:lnTo>
                  <a:lnTo>
                    <a:pt x="153619" y="757212"/>
                  </a:lnTo>
                  <a:lnTo>
                    <a:pt x="156171" y="757212"/>
                  </a:lnTo>
                  <a:lnTo>
                    <a:pt x="159372" y="757212"/>
                  </a:lnTo>
                  <a:lnTo>
                    <a:pt x="162585" y="756577"/>
                  </a:lnTo>
                  <a:lnTo>
                    <a:pt x="165773" y="754659"/>
                  </a:lnTo>
                  <a:lnTo>
                    <a:pt x="167703" y="752081"/>
                  </a:lnTo>
                  <a:lnTo>
                    <a:pt x="167703" y="732891"/>
                  </a:lnTo>
                  <a:lnTo>
                    <a:pt x="160655" y="723925"/>
                  </a:lnTo>
                  <a:lnTo>
                    <a:pt x="159372" y="722655"/>
                  </a:lnTo>
                  <a:lnTo>
                    <a:pt x="158750" y="722007"/>
                  </a:lnTo>
                  <a:lnTo>
                    <a:pt x="158102" y="720725"/>
                  </a:lnTo>
                  <a:lnTo>
                    <a:pt x="158102" y="707936"/>
                  </a:lnTo>
                </a:path>
                <a:path w="426720" h="1376045">
                  <a:moveTo>
                    <a:pt x="167703" y="731621"/>
                  </a:moveTo>
                  <a:lnTo>
                    <a:pt x="206743" y="732891"/>
                  </a:lnTo>
                  <a:lnTo>
                    <a:pt x="211874" y="732256"/>
                  </a:lnTo>
                  <a:lnTo>
                    <a:pt x="215696" y="729691"/>
                  </a:lnTo>
                  <a:lnTo>
                    <a:pt x="218262" y="725855"/>
                  </a:lnTo>
                  <a:lnTo>
                    <a:pt x="218909" y="720725"/>
                  </a:lnTo>
                  <a:lnTo>
                    <a:pt x="218909" y="639445"/>
                  </a:lnTo>
                  <a:lnTo>
                    <a:pt x="218262" y="635596"/>
                  </a:lnTo>
                  <a:lnTo>
                    <a:pt x="216357" y="633031"/>
                  </a:lnTo>
                  <a:lnTo>
                    <a:pt x="213791" y="631126"/>
                  </a:lnTo>
                  <a:lnTo>
                    <a:pt x="209943" y="630478"/>
                  </a:lnTo>
                  <a:lnTo>
                    <a:pt x="167703" y="629843"/>
                  </a:lnTo>
                </a:path>
                <a:path w="426720" h="1376045">
                  <a:moveTo>
                    <a:pt x="147853" y="629196"/>
                  </a:moveTo>
                  <a:lnTo>
                    <a:pt x="137604" y="629196"/>
                  </a:lnTo>
                  <a:lnTo>
                    <a:pt x="134416" y="629843"/>
                  </a:lnTo>
                  <a:lnTo>
                    <a:pt x="131216" y="630478"/>
                  </a:lnTo>
                  <a:lnTo>
                    <a:pt x="128650" y="631761"/>
                  </a:lnTo>
                  <a:lnTo>
                    <a:pt x="126098" y="633679"/>
                  </a:lnTo>
                  <a:lnTo>
                    <a:pt x="94094" y="672071"/>
                  </a:lnTo>
                  <a:lnTo>
                    <a:pt x="91528" y="675284"/>
                  </a:lnTo>
                  <a:lnTo>
                    <a:pt x="91528" y="679119"/>
                  </a:lnTo>
                  <a:lnTo>
                    <a:pt x="127368" y="726490"/>
                  </a:lnTo>
                  <a:lnTo>
                    <a:pt x="139534" y="731621"/>
                  </a:lnTo>
                  <a:lnTo>
                    <a:pt x="149771" y="731621"/>
                  </a:lnTo>
                </a:path>
                <a:path w="426720" h="1376045">
                  <a:moveTo>
                    <a:pt x="139534" y="670801"/>
                  </a:moveTo>
                  <a:lnTo>
                    <a:pt x="139534" y="640079"/>
                  </a:lnTo>
                  <a:lnTo>
                    <a:pt x="123532" y="640727"/>
                  </a:lnTo>
                  <a:lnTo>
                    <a:pt x="123532" y="671449"/>
                  </a:lnTo>
                  <a:lnTo>
                    <a:pt x="139534" y="670801"/>
                  </a:lnTo>
                </a:path>
                <a:path w="426720" h="1376045">
                  <a:moveTo>
                    <a:pt x="168338" y="663117"/>
                  </a:moveTo>
                  <a:lnTo>
                    <a:pt x="211874" y="665683"/>
                  </a:lnTo>
                  <a:lnTo>
                    <a:pt x="211874" y="631126"/>
                  </a:lnTo>
                </a:path>
                <a:path w="426720" h="1376045">
                  <a:moveTo>
                    <a:pt x="149136" y="723303"/>
                  </a:moveTo>
                  <a:lnTo>
                    <a:pt x="128650" y="722655"/>
                  </a:lnTo>
                  <a:lnTo>
                    <a:pt x="128650" y="704088"/>
                  </a:lnTo>
                  <a:lnTo>
                    <a:pt x="149136" y="705370"/>
                  </a:lnTo>
                  <a:lnTo>
                    <a:pt x="149136" y="723303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63019" y="6595973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-1936" y="323"/>
                  </a:moveTo>
                  <a:lnTo>
                    <a:pt x="10267" y="323"/>
                  </a:lnTo>
                </a:path>
              </a:pathLst>
            </a:custGeom>
            <a:ln w="45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08764" y="6645910"/>
              <a:ext cx="426084" cy="15240"/>
            </a:xfrm>
            <a:custGeom>
              <a:avLst/>
              <a:gdLst/>
              <a:ahLst/>
              <a:cxnLst/>
              <a:rect l="l" t="t" r="r" b="b"/>
              <a:pathLst>
                <a:path w="426085" h="15240">
                  <a:moveTo>
                    <a:pt x="0" y="0"/>
                  </a:moveTo>
                  <a:lnTo>
                    <a:pt x="135686" y="5130"/>
                  </a:lnTo>
                </a:path>
                <a:path w="426085" h="15240">
                  <a:moveTo>
                    <a:pt x="206743" y="7035"/>
                  </a:moveTo>
                  <a:lnTo>
                    <a:pt x="425653" y="14719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10682" y="5921336"/>
              <a:ext cx="421005" cy="1336040"/>
            </a:xfrm>
            <a:custGeom>
              <a:avLst/>
              <a:gdLst/>
              <a:ahLst/>
              <a:cxnLst/>
              <a:rect l="l" t="t" r="r" b="b"/>
              <a:pathLst>
                <a:path w="421004" h="1336040">
                  <a:moveTo>
                    <a:pt x="7670" y="422465"/>
                  </a:moveTo>
                  <a:lnTo>
                    <a:pt x="7035" y="420522"/>
                  </a:lnTo>
                  <a:lnTo>
                    <a:pt x="6400" y="419265"/>
                  </a:lnTo>
                  <a:lnTo>
                    <a:pt x="3848" y="417982"/>
                  </a:lnTo>
                  <a:lnTo>
                    <a:pt x="2552" y="418617"/>
                  </a:lnTo>
                  <a:lnTo>
                    <a:pt x="1270" y="419265"/>
                  </a:lnTo>
                  <a:lnTo>
                    <a:pt x="647" y="420522"/>
                  </a:lnTo>
                  <a:lnTo>
                    <a:pt x="0" y="422465"/>
                  </a:lnTo>
                  <a:lnTo>
                    <a:pt x="647" y="423735"/>
                  </a:lnTo>
                  <a:lnTo>
                    <a:pt x="1270" y="424383"/>
                  </a:lnTo>
                  <a:lnTo>
                    <a:pt x="2552" y="425018"/>
                  </a:lnTo>
                  <a:lnTo>
                    <a:pt x="3848" y="425640"/>
                  </a:lnTo>
                  <a:lnTo>
                    <a:pt x="6400" y="424383"/>
                  </a:lnTo>
                  <a:lnTo>
                    <a:pt x="7035" y="423735"/>
                  </a:lnTo>
                  <a:lnTo>
                    <a:pt x="7670" y="422465"/>
                  </a:lnTo>
                  <a:close/>
                </a:path>
                <a:path w="421004" h="1336040">
                  <a:moveTo>
                    <a:pt x="7670" y="77444"/>
                  </a:moveTo>
                  <a:lnTo>
                    <a:pt x="7035" y="76161"/>
                  </a:lnTo>
                  <a:lnTo>
                    <a:pt x="5118" y="74244"/>
                  </a:lnTo>
                  <a:lnTo>
                    <a:pt x="2552" y="74244"/>
                  </a:lnTo>
                  <a:lnTo>
                    <a:pt x="647" y="76161"/>
                  </a:lnTo>
                  <a:lnTo>
                    <a:pt x="0" y="77444"/>
                  </a:lnTo>
                  <a:lnTo>
                    <a:pt x="647" y="79362"/>
                  </a:lnTo>
                  <a:lnTo>
                    <a:pt x="1270" y="80010"/>
                  </a:lnTo>
                  <a:lnTo>
                    <a:pt x="2552" y="81292"/>
                  </a:lnTo>
                  <a:lnTo>
                    <a:pt x="3848" y="81292"/>
                  </a:lnTo>
                  <a:lnTo>
                    <a:pt x="5118" y="81292"/>
                  </a:lnTo>
                  <a:lnTo>
                    <a:pt x="7035" y="79362"/>
                  </a:lnTo>
                  <a:lnTo>
                    <a:pt x="7670" y="77444"/>
                  </a:lnTo>
                  <a:close/>
                </a:path>
                <a:path w="421004" h="1336040">
                  <a:moveTo>
                    <a:pt x="7670" y="23685"/>
                  </a:moveTo>
                  <a:lnTo>
                    <a:pt x="7035" y="22402"/>
                  </a:lnTo>
                  <a:lnTo>
                    <a:pt x="5118" y="20472"/>
                  </a:lnTo>
                  <a:lnTo>
                    <a:pt x="2552" y="20472"/>
                  </a:lnTo>
                  <a:lnTo>
                    <a:pt x="1270" y="21755"/>
                  </a:lnTo>
                  <a:lnTo>
                    <a:pt x="647" y="22402"/>
                  </a:lnTo>
                  <a:lnTo>
                    <a:pt x="0" y="23685"/>
                  </a:lnTo>
                  <a:lnTo>
                    <a:pt x="647" y="25603"/>
                  </a:lnTo>
                  <a:lnTo>
                    <a:pt x="2552" y="27520"/>
                  </a:lnTo>
                  <a:lnTo>
                    <a:pt x="3848" y="27520"/>
                  </a:lnTo>
                  <a:lnTo>
                    <a:pt x="5118" y="27520"/>
                  </a:lnTo>
                  <a:lnTo>
                    <a:pt x="7035" y="25603"/>
                  </a:lnTo>
                  <a:lnTo>
                    <a:pt x="7670" y="23685"/>
                  </a:lnTo>
                  <a:close/>
                </a:path>
                <a:path w="421004" h="1336040">
                  <a:moveTo>
                    <a:pt x="8318" y="1292326"/>
                  </a:moveTo>
                  <a:lnTo>
                    <a:pt x="7670" y="1291043"/>
                  </a:lnTo>
                  <a:lnTo>
                    <a:pt x="5765" y="1289126"/>
                  </a:lnTo>
                  <a:lnTo>
                    <a:pt x="3200" y="1289126"/>
                  </a:lnTo>
                  <a:lnTo>
                    <a:pt x="1270" y="1291043"/>
                  </a:lnTo>
                  <a:lnTo>
                    <a:pt x="647" y="1292326"/>
                  </a:lnTo>
                  <a:lnTo>
                    <a:pt x="1270" y="1294244"/>
                  </a:lnTo>
                  <a:lnTo>
                    <a:pt x="3200" y="1296149"/>
                  </a:lnTo>
                  <a:lnTo>
                    <a:pt x="4483" y="1296149"/>
                  </a:lnTo>
                  <a:lnTo>
                    <a:pt x="5765" y="1296149"/>
                  </a:lnTo>
                  <a:lnTo>
                    <a:pt x="7035" y="1294892"/>
                  </a:lnTo>
                  <a:lnTo>
                    <a:pt x="7670" y="1294244"/>
                  </a:lnTo>
                  <a:lnTo>
                    <a:pt x="8318" y="1292326"/>
                  </a:lnTo>
                  <a:close/>
                </a:path>
                <a:path w="421004" h="1336040">
                  <a:moveTo>
                    <a:pt x="8318" y="1237272"/>
                  </a:moveTo>
                  <a:lnTo>
                    <a:pt x="7670" y="1235989"/>
                  </a:lnTo>
                  <a:lnTo>
                    <a:pt x="5765" y="1234084"/>
                  </a:lnTo>
                  <a:lnTo>
                    <a:pt x="3200" y="1234084"/>
                  </a:lnTo>
                  <a:lnTo>
                    <a:pt x="1270" y="1235989"/>
                  </a:lnTo>
                  <a:lnTo>
                    <a:pt x="647" y="1237272"/>
                  </a:lnTo>
                  <a:lnTo>
                    <a:pt x="1270" y="1238554"/>
                  </a:lnTo>
                  <a:lnTo>
                    <a:pt x="1917" y="1240485"/>
                  </a:lnTo>
                  <a:lnTo>
                    <a:pt x="3200" y="1241107"/>
                  </a:lnTo>
                  <a:lnTo>
                    <a:pt x="4483" y="1241755"/>
                  </a:lnTo>
                  <a:lnTo>
                    <a:pt x="5765" y="1241107"/>
                  </a:lnTo>
                  <a:lnTo>
                    <a:pt x="7035" y="1240485"/>
                  </a:lnTo>
                  <a:lnTo>
                    <a:pt x="7670" y="1238554"/>
                  </a:lnTo>
                  <a:lnTo>
                    <a:pt x="8318" y="1237272"/>
                  </a:lnTo>
                  <a:close/>
                </a:path>
                <a:path w="421004" h="1336040">
                  <a:moveTo>
                    <a:pt x="8318" y="993406"/>
                  </a:moveTo>
                  <a:lnTo>
                    <a:pt x="7035" y="990841"/>
                  </a:lnTo>
                  <a:lnTo>
                    <a:pt x="4483" y="989571"/>
                  </a:lnTo>
                  <a:lnTo>
                    <a:pt x="1917" y="990841"/>
                  </a:lnTo>
                  <a:lnTo>
                    <a:pt x="1270" y="992124"/>
                  </a:lnTo>
                  <a:lnTo>
                    <a:pt x="647" y="993406"/>
                  </a:lnTo>
                  <a:lnTo>
                    <a:pt x="1917" y="995972"/>
                  </a:lnTo>
                  <a:lnTo>
                    <a:pt x="4483" y="997242"/>
                  </a:lnTo>
                  <a:lnTo>
                    <a:pt x="7035" y="995972"/>
                  </a:lnTo>
                  <a:lnTo>
                    <a:pt x="7670" y="994676"/>
                  </a:lnTo>
                  <a:lnTo>
                    <a:pt x="8318" y="993406"/>
                  </a:lnTo>
                  <a:close/>
                </a:path>
                <a:path w="421004" h="1336040">
                  <a:moveTo>
                    <a:pt x="8318" y="746328"/>
                  </a:moveTo>
                  <a:lnTo>
                    <a:pt x="7670" y="745058"/>
                  </a:lnTo>
                  <a:lnTo>
                    <a:pt x="7035" y="743775"/>
                  </a:lnTo>
                  <a:lnTo>
                    <a:pt x="5765" y="743140"/>
                  </a:lnTo>
                  <a:lnTo>
                    <a:pt x="3200" y="743140"/>
                  </a:lnTo>
                  <a:lnTo>
                    <a:pt x="1917" y="743775"/>
                  </a:lnTo>
                  <a:lnTo>
                    <a:pt x="1270" y="745058"/>
                  </a:lnTo>
                  <a:lnTo>
                    <a:pt x="647" y="746328"/>
                  </a:lnTo>
                  <a:lnTo>
                    <a:pt x="1270" y="747610"/>
                  </a:lnTo>
                  <a:lnTo>
                    <a:pt x="1917" y="748906"/>
                  </a:lnTo>
                  <a:lnTo>
                    <a:pt x="3200" y="749528"/>
                  </a:lnTo>
                  <a:lnTo>
                    <a:pt x="4483" y="749528"/>
                  </a:lnTo>
                  <a:lnTo>
                    <a:pt x="5765" y="749528"/>
                  </a:lnTo>
                  <a:lnTo>
                    <a:pt x="7035" y="748906"/>
                  </a:lnTo>
                  <a:lnTo>
                    <a:pt x="7670" y="747610"/>
                  </a:lnTo>
                  <a:lnTo>
                    <a:pt x="8318" y="746328"/>
                  </a:lnTo>
                  <a:close/>
                </a:path>
                <a:path w="421004" h="1336040">
                  <a:moveTo>
                    <a:pt x="8318" y="133769"/>
                  </a:moveTo>
                  <a:lnTo>
                    <a:pt x="7670" y="132499"/>
                  </a:lnTo>
                  <a:lnTo>
                    <a:pt x="7035" y="131216"/>
                  </a:lnTo>
                  <a:lnTo>
                    <a:pt x="4483" y="129933"/>
                  </a:lnTo>
                  <a:lnTo>
                    <a:pt x="1917" y="131216"/>
                  </a:lnTo>
                  <a:lnTo>
                    <a:pt x="1270" y="132499"/>
                  </a:lnTo>
                  <a:lnTo>
                    <a:pt x="647" y="133769"/>
                  </a:lnTo>
                  <a:lnTo>
                    <a:pt x="1270" y="135051"/>
                  </a:lnTo>
                  <a:lnTo>
                    <a:pt x="1917" y="136347"/>
                  </a:lnTo>
                  <a:lnTo>
                    <a:pt x="4483" y="137617"/>
                  </a:lnTo>
                  <a:lnTo>
                    <a:pt x="7035" y="136347"/>
                  </a:lnTo>
                  <a:lnTo>
                    <a:pt x="7670" y="135051"/>
                  </a:lnTo>
                  <a:lnTo>
                    <a:pt x="8318" y="133769"/>
                  </a:lnTo>
                  <a:close/>
                </a:path>
                <a:path w="421004" h="1336040">
                  <a:moveTo>
                    <a:pt x="8966" y="707288"/>
                  </a:moveTo>
                  <a:lnTo>
                    <a:pt x="8318" y="706018"/>
                  </a:lnTo>
                  <a:lnTo>
                    <a:pt x="7035" y="705370"/>
                  </a:lnTo>
                  <a:lnTo>
                    <a:pt x="3848" y="705370"/>
                  </a:lnTo>
                  <a:lnTo>
                    <a:pt x="2552" y="706018"/>
                  </a:lnTo>
                  <a:lnTo>
                    <a:pt x="1917" y="707288"/>
                  </a:lnTo>
                  <a:lnTo>
                    <a:pt x="1917" y="709853"/>
                  </a:lnTo>
                  <a:lnTo>
                    <a:pt x="2552" y="711136"/>
                  </a:lnTo>
                  <a:lnTo>
                    <a:pt x="3848" y="711771"/>
                  </a:lnTo>
                  <a:lnTo>
                    <a:pt x="5118" y="712419"/>
                  </a:lnTo>
                  <a:lnTo>
                    <a:pt x="7035" y="711771"/>
                  </a:lnTo>
                  <a:lnTo>
                    <a:pt x="8318" y="711136"/>
                  </a:lnTo>
                  <a:lnTo>
                    <a:pt x="8966" y="709853"/>
                  </a:lnTo>
                  <a:lnTo>
                    <a:pt x="8966" y="707288"/>
                  </a:lnTo>
                  <a:close/>
                </a:path>
                <a:path w="421004" h="1336040">
                  <a:moveTo>
                    <a:pt x="417322" y="1331379"/>
                  </a:moveTo>
                  <a:lnTo>
                    <a:pt x="416687" y="1330083"/>
                  </a:lnTo>
                  <a:lnTo>
                    <a:pt x="415417" y="1329448"/>
                  </a:lnTo>
                  <a:lnTo>
                    <a:pt x="412203" y="1329448"/>
                  </a:lnTo>
                  <a:lnTo>
                    <a:pt x="410298" y="1331379"/>
                  </a:lnTo>
                  <a:lnTo>
                    <a:pt x="410298" y="1333919"/>
                  </a:lnTo>
                  <a:lnTo>
                    <a:pt x="412203" y="1335849"/>
                  </a:lnTo>
                  <a:lnTo>
                    <a:pt x="414121" y="1335849"/>
                  </a:lnTo>
                  <a:lnTo>
                    <a:pt x="415417" y="1335849"/>
                  </a:lnTo>
                  <a:lnTo>
                    <a:pt x="416687" y="1335214"/>
                  </a:lnTo>
                  <a:lnTo>
                    <a:pt x="417322" y="1333919"/>
                  </a:lnTo>
                  <a:lnTo>
                    <a:pt x="417322" y="1331379"/>
                  </a:lnTo>
                  <a:close/>
                </a:path>
                <a:path w="421004" h="1336040">
                  <a:moveTo>
                    <a:pt x="418604" y="720737"/>
                  </a:moveTo>
                  <a:lnTo>
                    <a:pt x="417969" y="719455"/>
                  </a:lnTo>
                  <a:lnTo>
                    <a:pt x="416064" y="717537"/>
                  </a:lnTo>
                  <a:lnTo>
                    <a:pt x="413499" y="717537"/>
                  </a:lnTo>
                  <a:lnTo>
                    <a:pt x="412203" y="718807"/>
                  </a:lnTo>
                  <a:lnTo>
                    <a:pt x="411568" y="719455"/>
                  </a:lnTo>
                  <a:lnTo>
                    <a:pt x="411568" y="722642"/>
                  </a:lnTo>
                  <a:lnTo>
                    <a:pt x="412203" y="723290"/>
                  </a:lnTo>
                  <a:lnTo>
                    <a:pt x="413499" y="724573"/>
                  </a:lnTo>
                  <a:lnTo>
                    <a:pt x="414782" y="724573"/>
                  </a:lnTo>
                  <a:lnTo>
                    <a:pt x="416064" y="724573"/>
                  </a:lnTo>
                  <a:lnTo>
                    <a:pt x="417969" y="722642"/>
                  </a:lnTo>
                  <a:lnTo>
                    <a:pt x="418604" y="720737"/>
                  </a:lnTo>
                  <a:close/>
                </a:path>
                <a:path w="421004" h="1336040">
                  <a:moveTo>
                    <a:pt x="419265" y="417982"/>
                  </a:moveTo>
                  <a:lnTo>
                    <a:pt x="417322" y="416052"/>
                  </a:lnTo>
                  <a:lnTo>
                    <a:pt x="414782" y="416052"/>
                  </a:lnTo>
                  <a:lnTo>
                    <a:pt x="412851" y="416687"/>
                  </a:lnTo>
                  <a:lnTo>
                    <a:pt x="411568" y="419265"/>
                  </a:lnTo>
                  <a:lnTo>
                    <a:pt x="412851" y="421817"/>
                  </a:lnTo>
                  <a:lnTo>
                    <a:pt x="414782" y="422465"/>
                  </a:lnTo>
                  <a:lnTo>
                    <a:pt x="416064" y="422465"/>
                  </a:lnTo>
                  <a:lnTo>
                    <a:pt x="417322" y="422465"/>
                  </a:lnTo>
                  <a:lnTo>
                    <a:pt x="419265" y="420522"/>
                  </a:lnTo>
                  <a:lnTo>
                    <a:pt x="419265" y="417982"/>
                  </a:lnTo>
                  <a:close/>
                </a:path>
                <a:path w="421004" h="1336040">
                  <a:moveTo>
                    <a:pt x="420535" y="119049"/>
                  </a:moveTo>
                  <a:lnTo>
                    <a:pt x="419887" y="117779"/>
                  </a:lnTo>
                  <a:lnTo>
                    <a:pt x="417322" y="116484"/>
                  </a:lnTo>
                  <a:lnTo>
                    <a:pt x="414782" y="117779"/>
                  </a:lnTo>
                  <a:lnTo>
                    <a:pt x="414121" y="119049"/>
                  </a:lnTo>
                  <a:lnTo>
                    <a:pt x="414121" y="121615"/>
                  </a:lnTo>
                  <a:lnTo>
                    <a:pt x="414782" y="122885"/>
                  </a:lnTo>
                  <a:lnTo>
                    <a:pt x="417322" y="124167"/>
                  </a:lnTo>
                  <a:lnTo>
                    <a:pt x="419887" y="122885"/>
                  </a:lnTo>
                  <a:lnTo>
                    <a:pt x="420535" y="121615"/>
                  </a:lnTo>
                  <a:lnTo>
                    <a:pt x="420535" y="119049"/>
                  </a:lnTo>
                  <a:close/>
                </a:path>
                <a:path w="421004" h="1336040">
                  <a:moveTo>
                    <a:pt x="420535" y="57607"/>
                  </a:moveTo>
                  <a:lnTo>
                    <a:pt x="419887" y="56324"/>
                  </a:lnTo>
                  <a:lnTo>
                    <a:pt x="418604" y="55689"/>
                  </a:lnTo>
                  <a:lnTo>
                    <a:pt x="416064" y="55689"/>
                  </a:lnTo>
                  <a:lnTo>
                    <a:pt x="414782" y="56324"/>
                  </a:lnTo>
                  <a:lnTo>
                    <a:pt x="414121" y="57607"/>
                  </a:lnTo>
                  <a:lnTo>
                    <a:pt x="414121" y="60807"/>
                  </a:lnTo>
                  <a:lnTo>
                    <a:pt x="414782" y="61442"/>
                  </a:lnTo>
                  <a:lnTo>
                    <a:pt x="416064" y="62725"/>
                  </a:lnTo>
                  <a:lnTo>
                    <a:pt x="417322" y="62725"/>
                  </a:lnTo>
                  <a:lnTo>
                    <a:pt x="418604" y="62725"/>
                  </a:lnTo>
                  <a:lnTo>
                    <a:pt x="420535" y="60807"/>
                  </a:lnTo>
                  <a:lnTo>
                    <a:pt x="420535" y="57607"/>
                  </a:lnTo>
                  <a:close/>
                </a:path>
                <a:path w="421004" h="1336040">
                  <a:moveTo>
                    <a:pt x="420535" y="1917"/>
                  </a:moveTo>
                  <a:lnTo>
                    <a:pt x="418604" y="0"/>
                  </a:lnTo>
                  <a:lnTo>
                    <a:pt x="416064" y="0"/>
                  </a:lnTo>
                  <a:lnTo>
                    <a:pt x="414782" y="1282"/>
                  </a:lnTo>
                  <a:lnTo>
                    <a:pt x="414121" y="1917"/>
                  </a:lnTo>
                  <a:lnTo>
                    <a:pt x="414121" y="5118"/>
                  </a:lnTo>
                  <a:lnTo>
                    <a:pt x="416064" y="7035"/>
                  </a:lnTo>
                  <a:lnTo>
                    <a:pt x="417322" y="7035"/>
                  </a:lnTo>
                  <a:lnTo>
                    <a:pt x="418604" y="7035"/>
                  </a:lnTo>
                  <a:lnTo>
                    <a:pt x="420535" y="5118"/>
                  </a:lnTo>
                  <a:lnTo>
                    <a:pt x="420535" y="19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12333" y="5898934"/>
              <a:ext cx="448309" cy="1435100"/>
            </a:xfrm>
            <a:custGeom>
              <a:avLst/>
              <a:gdLst/>
              <a:ahLst/>
              <a:cxnLst/>
              <a:rect l="l" t="t" r="r" b="b"/>
              <a:pathLst>
                <a:path w="448310" h="1435100">
                  <a:moveTo>
                    <a:pt x="422084" y="1395780"/>
                  </a:moveTo>
                  <a:lnTo>
                    <a:pt x="0" y="1350225"/>
                  </a:lnTo>
                  <a:lnTo>
                    <a:pt x="0" y="1363548"/>
                  </a:lnTo>
                  <a:lnTo>
                    <a:pt x="422084" y="1409103"/>
                  </a:lnTo>
                  <a:lnTo>
                    <a:pt x="422084" y="1395780"/>
                  </a:lnTo>
                  <a:close/>
                </a:path>
                <a:path w="448310" h="1435100">
                  <a:moveTo>
                    <a:pt x="422084" y="1316139"/>
                  </a:moveTo>
                  <a:lnTo>
                    <a:pt x="0" y="1276146"/>
                  </a:lnTo>
                  <a:lnTo>
                    <a:pt x="0" y="1289469"/>
                  </a:lnTo>
                  <a:lnTo>
                    <a:pt x="422084" y="1329474"/>
                  </a:lnTo>
                  <a:lnTo>
                    <a:pt x="422084" y="1316139"/>
                  </a:lnTo>
                  <a:close/>
                </a:path>
                <a:path w="448310" h="1435100">
                  <a:moveTo>
                    <a:pt x="422084" y="761695"/>
                  </a:moveTo>
                  <a:lnTo>
                    <a:pt x="0" y="747179"/>
                  </a:lnTo>
                  <a:lnTo>
                    <a:pt x="0" y="760514"/>
                  </a:lnTo>
                  <a:lnTo>
                    <a:pt x="422084" y="775042"/>
                  </a:lnTo>
                  <a:lnTo>
                    <a:pt x="422084" y="761695"/>
                  </a:lnTo>
                  <a:close/>
                </a:path>
                <a:path w="448310" h="1435100">
                  <a:moveTo>
                    <a:pt x="422084" y="122262"/>
                  </a:moveTo>
                  <a:lnTo>
                    <a:pt x="0" y="138214"/>
                  </a:lnTo>
                  <a:lnTo>
                    <a:pt x="0" y="151536"/>
                  </a:lnTo>
                  <a:lnTo>
                    <a:pt x="422084" y="135585"/>
                  </a:lnTo>
                  <a:lnTo>
                    <a:pt x="422084" y="122262"/>
                  </a:lnTo>
                  <a:close/>
                </a:path>
                <a:path w="448310" h="1435100">
                  <a:moveTo>
                    <a:pt x="422084" y="44462"/>
                  </a:moveTo>
                  <a:lnTo>
                    <a:pt x="0" y="60426"/>
                  </a:lnTo>
                  <a:lnTo>
                    <a:pt x="0" y="73748"/>
                  </a:lnTo>
                  <a:lnTo>
                    <a:pt x="422084" y="57797"/>
                  </a:lnTo>
                  <a:lnTo>
                    <a:pt x="422084" y="44462"/>
                  </a:lnTo>
                  <a:close/>
                </a:path>
                <a:path w="448310" h="1435100">
                  <a:moveTo>
                    <a:pt x="448208" y="0"/>
                  </a:moveTo>
                  <a:lnTo>
                    <a:pt x="438073" y="0"/>
                  </a:lnTo>
                  <a:lnTo>
                    <a:pt x="438073" y="1434668"/>
                  </a:lnTo>
                  <a:lnTo>
                    <a:pt x="448208" y="1434668"/>
                  </a:lnTo>
                  <a:lnTo>
                    <a:pt x="4482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93410" y="5879934"/>
              <a:ext cx="532130" cy="1437640"/>
            </a:xfrm>
            <a:custGeom>
              <a:avLst/>
              <a:gdLst/>
              <a:ahLst/>
              <a:cxnLst/>
              <a:rect l="l" t="t" r="r" b="b"/>
              <a:pathLst>
                <a:path w="532129" h="1437640">
                  <a:moveTo>
                    <a:pt x="474294" y="5118"/>
                  </a:moveTo>
                  <a:lnTo>
                    <a:pt x="531888" y="41605"/>
                  </a:lnTo>
                  <a:lnTo>
                    <a:pt x="529336" y="1354429"/>
                  </a:lnTo>
                  <a:lnTo>
                    <a:pt x="465975" y="1434439"/>
                  </a:lnTo>
                  <a:lnTo>
                    <a:pt x="464058" y="1436357"/>
                  </a:lnTo>
                  <a:lnTo>
                    <a:pt x="461479" y="1436992"/>
                  </a:lnTo>
                  <a:lnTo>
                    <a:pt x="458927" y="1437627"/>
                  </a:lnTo>
                  <a:lnTo>
                    <a:pt x="456361" y="1437627"/>
                  </a:lnTo>
                  <a:lnTo>
                    <a:pt x="403250" y="1433156"/>
                  </a:lnTo>
                  <a:lnTo>
                    <a:pt x="401955" y="1436992"/>
                  </a:lnTo>
                  <a:lnTo>
                    <a:pt x="46075" y="1397317"/>
                  </a:lnTo>
                  <a:lnTo>
                    <a:pt x="45440" y="1394104"/>
                  </a:lnTo>
                  <a:lnTo>
                    <a:pt x="8305" y="1391538"/>
                  </a:lnTo>
                  <a:lnTo>
                    <a:pt x="5765" y="1390916"/>
                  </a:lnTo>
                  <a:lnTo>
                    <a:pt x="4470" y="1388986"/>
                  </a:lnTo>
                  <a:lnTo>
                    <a:pt x="3200" y="1387068"/>
                  </a:lnTo>
                  <a:lnTo>
                    <a:pt x="3200" y="1385138"/>
                  </a:lnTo>
                  <a:lnTo>
                    <a:pt x="0" y="29438"/>
                  </a:lnTo>
                  <a:lnTo>
                    <a:pt x="456996" y="0"/>
                  </a:lnTo>
                  <a:lnTo>
                    <a:pt x="461479" y="634"/>
                  </a:lnTo>
                  <a:lnTo>
                    <a:pt x="465975" y="1282"/>
                  </a:lnTo>
                  <a:lnTo>
                    <a:pt x="470458" y="3213"/>
                  </a:lnTo>
                  <a:lnTo>
                    <a:pt x="474294" y="5118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26697" y="5910668"/>
              <a:ext cx="88265" cy="17780"/>
            </a:xfrm>
            <a:custGeom>
              <a:avLst/>
              <a:gdLst/>
              <a:ahLst/>
              <a:cxnLst/>
              <a:rect l="l" t="t" r="r" b="b"/>
              <a:pathLst>
                <a:path w="88264" h="17779">
                  <a:moveTo>
                    <a:pt x="10871" y="12788"/>
                  </a:moveTo>
                  <a:lnTo>
                    <a:pt x="10223" y="10871"/>
                  </a:lnTo>
                  <a:lnTo>
                    <a:pt x="8953" y="9588"/>
                  </a:lnTo>
                  <a:lnTo>
                    <a:pt x="7670" y="8953"/>
                  </a:lnTo>
                  <a:lnTo>
                    <a:pt x="6388" y="8953"/>
                  </a:lnTo>
                  <a:lnTo>
                    <a:pt x="5753" y="8305"/>
                  </a:lnTo>
                  <a:lnTo>
                    <a:pt x="5105" y="8305"/>
                  </a:lnTo>
                  <a:lnTo>
                    <a:pt x="3822" y="7035"/>
                  </a:lnTo>
                  <a:lnTo>
                    <a:pt x="3822" y="6388"/>
                  </a:lnTo>
                  <a:lnTo>
                    <a:pt x="5105" y="6388"/>
                  </a:lnTo>
                  <a:lnTo>
                    <a:pt x="5753" y="5765"/>
                  </a:lnTo>
                  <a:lnTo>
                    <a:pt x="7670" y="5765"/>
                  </a:lnTo>
                  <a:lnTo>
                    <a:pt x="8953" y="6388"/>
                  </a:lnTo>
                  <a:lnTo>
                    <a:pt x="9588" y="6388"/>
                  </a:lnTo>
                  <a:lnTo>
                    <a:pt x="8953" y="3835"/>
                  </a:lnTo>
                  <a:lnTo>
                    <a:pt x="3822" y="3835"/>
                  </a:lnTo>
                  <a:lnTo>
                    <a:pt x="1905" y="4470"/>
                  </a:lnTo>
                  <a:lnTo>
                    <a:pt x="622" y="5765"/>
                  </a:lnTo>
                  <a:lnTo>
                    <a:pt x="0" y="7670"/>
                  </a:lnTo>
                  <a:lnTo>
                    <a:pt x="622" y="9588"/>
                  </a:lnTo>
                  <a:lnTo>
                    <a:pt x="1905" y="10236"/>
                  </a:lnTo>
                  <a:lnTo>
                    <a:pt x="2540" y="10871"/>
                  </a:lnTo>
                  <a:lnTo>
                    <a:pt x="3200" y="10871"/>
                  </a:lnTo>
                  <a:lnTo>
                    <a:pt x="3822" y="11518"/>
                  </a:lnTo>
                  <a:lnTo>
                    <a:pt x="4470" y="11518"/>
                  </a:lnTo>
                  <a:lnTo>
                    <a:pt x="5753" y="12153"/>
                  </a:lnTo>
                  <a:lnTo>
                    <a:pt x="5753" y="12788"/>
                  </a:lnTo>
                  <a:lnTo>
                    <a:pt x="7023" y="12788"/>
                  </a:lnTo>
                  <a:lnTo>
                    <a:pt x="7023" y="14071"/>
                  </a:lnTo>
                  <a:lnTo>
                    <a:pt x="6388" y="14071"/>
                  </a:lnTo>
                  <a:lnTo>
                    <a:pt x="5105" y="14719"/>
                  </a:lnTo>
                  <a:lnTo>
                    <a:pt x="3200" y="14719"/>
                  </a:lnTo>
                  <a:lnTo>
                    <a:pt x="1905" y="14071"/>
                  </a:lnTo>
                  <a:lnTo>
                    <a:pt x="0" y="14071"/>
                  </a:lnTo>
                  <a:lnTo>
                    <a:pt x="0" y="16637"/>
                  </a:lnTo>
                  <a:lnTo>
                    <a:pt x="1257" y="16637"/>
                  </a:lnTo>
                  <a:lnTo>
                    <a:pt x="2540" y="17272"/>
                  </a:lnTo>
                  <a:lnTo>
                    <a:pt x="4470" y="17272"/>
                  </a:lnTo>
                  <a:lnTo>
                    <a:pt x="7023" y="16637"/>
                  </a:lnTo>
                  <a:lnTo>
                    <a:pt x="8953" y="15989"/>
                  </a:lnTo>
                  <a:lnTo>
                    <a:pt x="10223" y="14719"/>
                  </a:lnTo>
                  <a:lnTo>
                    <a:pt x="10871" y="12788"/>
                  </a:lnTo>
                  <a:close/>
                </a:path>
                <a:path w="88264" h="17779">
                  <a:moveTo>
                    <a:pt x="16624" y="3187"/>
                  </a:moveTo>
                  <a:lnTo>
                    <a:pt x="12788" y="3187"/>
                  </a:lnTo>
                  <a:lnTo>
                    <a:pt x="12788" y="16637"/>
                  </a:lnTo>
                  <a:lnTo>
                    <a:pt x="16624" y="15989"/>
                  </a:lnTo>
                  <a:lnTo>
                    <a:pt x="16624" y="3187"/>
                  </a:lnTo>
                  <a:close/>
                </a:path>
                <a:path w="88264" h="17779">
                  <a:moveTo>
                    <a:pt x="29425" y="2552"/>
                  </a:moveTo>
                  <a:lnTo>
                    <a:pt x="19177" y="3187"/>
                  </a:lnTo>
                  <a:lnTo>
                    <a:pt x="19177" y="15989"/>
                  </a:lnTo>
                  <a:lnTo>
                    <a:pt x="29425" y="15367"/>
                  </a:lnTo>
                  <a:lnTo>
                    <a:pt x="29425" y="13436"/>
                  </a:lnTo>
                  <a:lnTo>
                    <a:pt x="23025" y="14071"/>
                  </a:lnTo>
                  <a:lnTo>
                    <a:pt x="23025" y="10871"/>
                  </a:lnTo>
                  <a:lnTo>
                    <a:pt x="28778" y="10236"/>
                  </a:lnTo>
                  <a:lnTo>
                    <a:pt x="28143" y="8305"/>
                  </a:lnTo>
                  <a:lnTo>
                    <a:pt x="23025" y="8305"/>
                  </a:lnTo>
                  <a:lnTo>
                    <a:pt x="23025" y="5765"/>
                  </a:lnTo>
                  <a:lnTo>
                    <a:pt x="29425" y="5118"/>
                  </a:lnTo>
                  <a:lnTo>
                    <a:pt x="29425" y="2552"/>
                  </a:lnTo>
                  <a:close/>
                </a:path>
                <a:path w="88264" h="17779">
                  <a:moveTo>
                    <a:pt x="47993" y="1905"/>
                  </a:moveTo>
                  <a:lnTo>
                    <a:pt x="43510" y="1905"/>
                  </a:lnTo>
                  <a:lnTo>
                    <a:pt x="39674" y="9588"/>
                  </a:lnTo>
                  <a:lnTo>
                    <a:pt x="36474" y="1905"/>
                  </a:lnTo>
                  <a:lnTo>
                    <a:pt x="31356" y="2552"/>
                  </a:lnTo>
                  <a:lnTo>
                    <a:pt x="31991" y="15367"/>
                  </a:lnTo>
                  <a:lnTo>
                    <a:pt x="34544" y="15367"/>
                  </a:lnTo>
                  <a:lnTo>
                    <a:pt x="34544" y="7670"/>
                  </a:lnTo>
                  <a:lnTo>
                    <a:pt x="37744" y="15367"/>
                  </a:lnTo>
                  <a:lnTo>
                    <a:pt x="40309" y="15367"/>
                  </a:lnTo>
                  <a:lnTo>
                    <a:pt x="44145" y="7035"/>
                  </a:lnTo>
                  <a:lnTo>
                    <a:pt x="44145" y="14719"/>
                  </a:lnTo>
                  <a:lnTo>
                    <a:pt x="47993" y="14719"/>
                  </a:lnTo>
                  <a:lnTo>
                    <a:pt x="47993" y="1905"/>
                  </a:lnTo>
                  <a:close/>
                </a:path>
                <a:path w="88264" h="17779">
                  <a:moveTo>
                    <a:pt x="61442" y="1282"/>
                  </a:moveTo>
                  <a:lnTo>
                    <a:pt x="51193" y="1905"/>
                  </a:lnTo>
                  <a:lnTo>
                    <a:pt x="51193" y="14719"/>
                  </a:lnTo>
                  <a:lnTo>
                    <a:pt x="61442" y="14071"/>
                  </a:lnTo>
                  <a:lnTo>
                    <a:pt x="61442" y="11518"/>
                  </a:lnTo>
                  <a:lnTo>
                    <a:pt x="55041" y="12153"/>
                  </a:lnTo>
                  <a:lnTo>
                    <a:pt x="55041" y="9588"/>
                  </a:lnTo>
                  <a:lnTo>
                    <a:pt x="60159" y="8953"/>
                  </a:lnTo>
                  <a:lnTo>
                    <a:pt x="60159" y="6388"/>
                  </a:lnTo>
                  <a:lnTo>
                    <a:pt x="55041" y="6388"/>
                  </a:lnTo>
                  <a:lnTo>
                    <a:pt x="55041" y="4470"/>
                  </a:lnTo>
                  <a:lnTo>
                    <a:pt x="61442" y="3835"/>
                  </a:lnTo>
                  <a:lnTo>
                    <a:pt x="61442" y="1282"/>
                  </a:lnTo>
                  <a:close/>
                </a:path>
                <a:path w="88264" h="17779">
                  <a:moveTo>
                    <a:pt x="74879" y="635"/>
                  </a:moveTo>
                  <a:lnTo>
                    <a:pt x="71666" y="635"/>
                  </a:lnTo>
                  <a:lnTo>
                    <a:pt x="71666" y="8953"/>
                  </a:lnTo>
                  <a:lnTo>
                    <a:pt x="67195" y="1282"/>
                  </a:lnTo>
                  <a:lnTo>
                    <a:pt x="62712" y="1282"/>
                  </a:lnTo>
                  <a:lnTo>
                    <a:pt x="62712" y="14071"/>
                  </a:lnTo>
                  <a:lnTo>
                    <a:pt x="66548" y="14071"/>
                  </a:lnTo>
                  <a:lnTo>
                    <a:pt x="66548" y="6388"/>
                  </a:lnTo>
                  <a:lnTo>
                    <a:pt x="70408" y="14071"/>
                  </a:lnTo>
                  <a:lnTo>
                    <a:pt x="74879" y="14071"/>
                  </a:lnTo>
                  <a:lnTo>
                    <a:pt x="74879" y="635"/>
                  </a:lnTo>
                  <a:close/>
                </a:path>
                <a:path w="88264" h="17779">
                  <a:moveTo>
                    <a:pt x="87680" y="9588"/>
                  </a:moveTo>
                  <a:lnTo>
                    <a:pt x="87033" y="7670"/>
                  </a:lnTo>
                  <a:lnTo>
                    <a:pt x="85763" y="6388"/>
                  </a:lnTo>
                  <a:lnTo>
                    <a:pt x="84480" y="5765"/>
                  </a:lnTo>
                  <a:lnTo>
                    <a:pt x="83832" y="5118"/>
                  </a:lnTo>
                  <a:lnTo>
                    <a:pt x="83197" y="5118"/>
                  </a:lnTo>
                  <a:lnTo>
                    <a:pt x="82562" y="4470"/>
                  </a:lnTo>
                  <a:lnTo>
                    <a:pt x="81280" y="4470"/>
                  </a:lnTo>
                  <a:lnTo>
                    <a:pt x="80632" y="3835"/>
                  </a:lnTo>
                  <a:lnTo>
                    <a:pt x="80632" y="3187"/>
                  </a:lnTo>
                  <a:lnTo>
                    <a:pt x="81280" y="3187"/>
                  </a:lnTo>
                  <a:lnTo>
                    <a:pt x="81915" y="2552"/>
                  </a:lnTo>
                  <a:lnTo>
                    <a:pt x="85115" y="2552"/>
                  </a:lnTo>
                  <a:lnTo>
                    <a:pt x="85763" y="3187"/>
                  </a:lnTo>
                  <a:lnTo>
                    <a:pt x="86398" y="3187"/>
                  </a:lnTo>
                  <a:lnTo>
                    <a:pt x="86398" y="635"/>
                  </a:lnTo>
                  <a:lnTo>
                    <a:pt x="85763" y="635"/>
                  </a:lnTo>
                  <a:lnTo>
                    <a:pt x="85115" y="0"/>
                  </a:lnTo>
                  <a:lnTo>
                    <a:pt x="80632" y="0"/>
                  </a:lnTo>
                  <a:lnTo>
                    <a:pt x="78727" y="1282"/>
                  </a:lnTo>
                  <a:lnTo>
                    <a:pt x="77431" y="2552"/>
                  </a:lnTo>
                  <a:lnTo>
                    <a:pt x="76796" y="4470"/>
                  </a:lnTo>
                  <a:lnTo>
                    <a:pt x="77431" y="6388"/>
                  </a:lnTo>
                  <a:lnTo>
                    <a:pt x="78727" y="7035"/>
                  </a:lnTo>
                  <a:lnTo>
                    <a:pt x="79362" y="8305"/>
                  </a:lnTo>
                  <a:lnTo>
                    <a:pt x="80632" y="8305"/>
                  </a:lnTo>
                  <a:lnTo>
                    <a:pt x="81280" y="8953"/>
                  </a:lnTo>
                  <a:lnTo>
                    <a:pt x="81915" y="8953"/>
                  </a:lnTo>
                  <a:lnTo>
                    <a:pt x="82562" y="9588"/>
                  </a:lnTo>
                  <a:lnTo>
                    <a:pt x="83832" y="9588"/>
                  </a:lnTo>
                  <a:lnTo>
                    <a:pt x="83832" y="10871"/>
                  </a:lnTo>
                  <a:lnTo>
                    <a:pt x="76796" y="10871"/>
                  </a:lnTo>
                  <a:lnTo>
                    <a:pt x="76796" y="14071"/>
                  </a:lnTo>
                  <a:lnTo>
                    <a:pt x="81280" y="14071"/>
                  </a:lnTo>
                  <a:lnTo>
                    <a:pt x="83832" y="13436"/>
                  </a:lnTo>
                  <a:lnTo>
                    <a:pt x="85763" y="12788"/>
                  </a:lnTo>
                  <a:lnTo>
                    <a:pt x="87033" y="11518"/>
                  </a:lnTo>
                  <a:lnTo>
                    <a:pt x="87680" y="9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08764" y="5879934"/>
              <a:ext cx="427990" cy="1435735"/>
            </a:xfrm>
            <a:custGeom>
              <a:avLst/>
              <a:gdLst/>
              <a:ahLst/>
              <a:cxnLst/>
              <a:rect l="l" t="t" r="r" b="b"/>
              <a:pathLst>
                <a:path w="427989" h="1435734">
                  <a:moveTo>
                    <a:pt x="0" y="20485"/>
                  </a:moveTo>
                  <a:lnTo>
                    <a:pt x="1917" y="1391538"/>
                  </a:lnTo>
                </a:path>
                <a:path w="427989" h="1435734">
                  <a:moveTo>
                    <a:pt x="635" y="1350581"/>
                  </a:moveTo>
                  <a:lnTo>
                    <a:pt x="424370" y="1396034"/>
                  </a:lnTo>
                </a:path>
                <a:path w="427989" h="1435734">
                  <a:moveTo>
                    <a:pt x="426288" y="1435722"/>
                  </a:moveTo>
                  <a:lnTo>
                    <a:pt x="427570" y="0"/>
                  </a:lnTo>
                </a:path>
                <a:path w="427989" h="1435734">
                  <a:moveTo>
                    <a:pt x="426288" y="1316659"/>
                  </a:moveTo>
                  <a:lnTo>
                    <a:pt x="635" y="1275054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25414" y="7176744"/>
              <a:ext cx="388620" cy="67310"/>
            </a:xfrm>
            <a:custGeom>
              <a:avLst/>
              <a:gdLst/>
              <a:ahLst/>
              <a:cxnLst/>
              <a:rect l="l" t="t" r="r" b="b"/>
              <a:pathLst>
                <a:path w="388620" h="67309">
                  <a:moveTo>
                    <a:pt x="6388" y="30734"/>
                  </a:moveTo>
                  <a:lnTo>
                    <a:pt x="0" y="30734"/>
                  </a:lnTo>
                  <a:lnTo>
                    <a:pt x="0" y="33934"/>
                  </a:lnTo>
                  <a:lnTo>
                    <a:pt x="6388" y="34569"/>
                  </a:lnTo>
                  <a:lnTo>
                    <a:pt x="6388" y="30734"/>
                  </a:lnTo>
                  <a:close/>
                </a:path>
                <a:path w="388620" h="67309">
                  <a:moveTo>
                    <a:pt x="6388" y="22402"/>
                  </a:moveTo>
                  <a:lnTo>
                    <a:pt x="0" y="21755"/>
                  </a:lnTo>
                  <a:lnTo>
                    <a:pt x="0" y="28168"/>
                  </a:lnTo>
                  <a:lnTo>
                    <a:pt x="6388" y="29464"/>
                  </a:lnTo>
                  <a:lnTo>
                    <a:pt x="6388" y="22402"/>
                  </a:lnTo>
                  <a:close/>
                </a:path>
                <a:path w="388620" h="67309">
                  <a:moveTo>
                    <a:pt x="6388" y="14097"/>
                  </a:moveTo>
                  <a:lnTo>
                    <a:pt x="0" y="13449"/>
                  </a:lnTo>
                  <a:lnTo>
                    <a:pt x="0" y="20497"/>
                  </a:lnTo>
                  <a:lnTo>
                    <a:pt x="6388" y="21132"/>
                  </a:lnTo>
                  <a:lnTo>
                    <a:pt x="6388" y="14097"/>
                  </a:lnTo>
                  <a:close/>
                </a:path>
                <a:path w="388620" h="67309">
                  <a:moveTo>
                    <a:pt x="6388" y="5765"/>
                  </a:moveTo>
                  <a:lnTo>
                    <a:pt x="0" y="5130"/>
                  </a:lnTo>
                  <a:lnTo>
                    <a:pt x="0" y="11531"/>
                  </a:lnTo>
                  <a:lnTo>
                    <a:pt x="6388" y="12166"/>
                  </a:lnTo>
                  <a:lnTo>
                    <a:pt x="6388" y="5765"/>
                  </a:lnTo>
                  <a:close/>
                </a:path>
                <a:path w="388620" h="67309">
                  <a:moveTo>
                    <a:pt x="6388" y="647"/>
                  </a:moveTo>
                  <a:lnTo>
                    <a:pt x="0" y="0"/>
                  </a:lnTo>
                  <a:lnTo>
                    <a:pt x="0" y="3213"/>
                  </a:lnTo>
                  <a:lnTo>
                    <a:pt x="6388" y="3848"/>
                  </a:lnTo>
                  <a:lnTo>
                    <a:pt x="6388" y="647"/>
                  </a:lnTo>
                  <a:close/>
                </a:path>
                <a:path w="388620" h="67309">
                  <a:moveTo>
                    <a:pt x="14706" y="32004"/>
                  </a:moveTo>
                  <a:lnTo>
                    <a:pt x="8953" y="31369"/>
                  </a:lnTo>
                  <a:lnTo>
                    <a:pt x="8953" y="35217"/>
                  </a:lnTo>
                  <a:lnTo>
                    <a:pt x="14706" y="35217"/>
                  </a:lnTo>
                  <a:lnTo>
                    <a:pt x="14706" y="32004"/>
                  </a:lnTo>
                  <a:close/>
                </a:path>
                <a:path w="388620" h="67309">
                  <a:moveTo>
                    <a:pt x="14706" y="23698"/>
                  </a:moveTo>
                  <a:lnTo>
                    <a:pt x="8953" y="23050"/>
                  </a:lnTo>
                  <a:lnTo>
                    <a:pt x="8953" y="29464"/>
                  </a:lnTo>
                  <a:lnTo>
                    <a:pt x="14706" y="30734"/>
                  </a:lnTo>
                  <a:lnTo>
                    <a:pt x="14706" y="23698"/>
                  </a:lnTo>
                  <a:close/>
                </a:path>
                <a:path w="388620" h="67309">
                  <a:moveTo>
                    <a:pt x="14706" y="15367"/>
                  </a:moveTo>
                  <a:lnTo>
                    <a:pt x="8953" y="14732"/>
                  </a:lnTo>
                  <a:lnTo>
                    <a:pt x="8953" y="21132"/>
                  </a:lnTo>
                  <a:lnTo>
                    <a:pt x="14706" y="21755"/>
                  </a:lnTo>
                  <a:lnTo>
                    <a:pt x="14706" y="15367"/>
                  </a:lnTo>
                  <a:close/>
                </a:path>
                <a:path w="388620" h="67309">
                  <a:moveTo>
                    <a:pt x="14706" y="6400"/>
                  </a:moveTo>
                  <a:lnTo>
                    <a:pt x="8953" y="6400"/>
                  </a:lnTo>
                  <a:lnTo>
                    <a:pt x="8953" y="12801"/>
                  </a:lnTo>
                  <a:lnTo>
                    <a:pt x="14706" y="13449"/>
                  </a:lnTo>
                  <a:lnTo>
                    <a:pt x="14706" y="6400"/>
                  </a:lnTo>
                  <a:close/>
                </a:path>
                <a:path w="388620" h="67309">
                  <a:moveTo>
                    <a:pt x="14706" y="1930"/>
                  </a:moveTo>
                  <a:lnTo>
                    <a:pt x="8953" y="647"/>
                  </a:lnTo>
                  <a:lnTo>
                    <a:pt x="8953" y="4483"/>
                  </a:lnTo>
                  <a:lnTo>
                    <a:pt x="14706" y="4483"/>
                  </a:lnTo>
                  <a:lnTo>
                    <a:pt x="14706" y="1930"/>
                  </a:lnTo>
                  <a:close/>
                </a:path>
                <a:path w="388620" h="67309">
                  <a:moveTo>
                    <a:pt x="23672" y="33286"/>
                  </a:moveTo>
                  <a:lnTo>
                    <a:pt x="17272" y="32004"/>
                  </a:lnTo>
                  <a:lnTo>
                    <a:pt x="17272" y="35852"/>
                  </a:lnTo>
                  <a:lnTo>
                    <a:pt x="23672" y="35852"/>
                  </a:lnTo>
                  <a:lnTo>
                    <a:pt x="23672" y="33286"/>
                  </a:lnTo>
                  <a:close/>
                </a:path>
                <a:path w="388620" h="67309">
                  <a:moveTo>
                    <a:pt x="23672" y="24968"/>
                  </a:moveTo>
                  <a:lnTo>
                    <a:pt x="17272" y="23698"/>
                  </a:lnTo>
                  <a:lnTo>
                    <a:pt x="17272" y="30734"/>
                  </a:lnTo>
                  <a:lnTo>
                    <a:pt x="23672" y="30734"/>
                  </a:lnTo>
                  <a:lnTo>
                    <a:pt x="23672" y="24968"/>
                  </a:lnTo>
                  <a:close/>
                </a:path>
                <a:path w="388620" h="67309">
                  <a:moveTo>
                    <a:pt x="23672" y="16649"/>
                  </a:moveTo>
                  <a:lnTo>
                    <a:pt x="17272" y="16002"/>
                  </a:lnTo>
                  <a:lnTo>
                    <a:pt x="17272" y="21755"/>
                  </a:lnTo>
                  <a:lnTo>
                    <a:pt x="23672" y="22402"/>
                  </a:lnTo>
                  <a:lnTo>
                    <a:pt x="23672" y="16649"/>
                  </a:lnTo>
                  <a:close/>
                </a:path>
                <a:path w="388620" h="67309">
                  <a:moveTo>
                    <a:pt x="23672" y="7696"/>
                  </a:moveTo>
                  <a:lnTo>
                    <a:pt x="17272" y="7048"/>
                  </a:lnTo>
                  <a:lnTo>
                    <a:pt x="17272" y="13449"/>
                  </a:lnTo>
                  <a:lnTo>
                    <a:pt x="23672" y="14097"/>
                  </a:lnTo>
                  <a:lnTo>
                    <a:pt x="23672" y="7696"/>
                  </a:lnTo>
                  <a:close/>
                </a:path>
                <a:path w="388620" h="67309">
                  <a:moveTo>
                    <a:pt x="23672" y="2565"/>
                  </a:moveTo>
                  <a:lnTo>
                    <a:pt x="17272" y="1930"/>
                  </a:lnTo>
                  <a:lnTo>
                    <a:pt x="17272" y="4483"/>
                  </a:lnTo>
                  <a:lnTo>
                    <a:pt x="23672" y="5765"/>
                  </a:lnTo>
                  <a:lnTo>
                    <a:pt x="23672" y="2565"/>
                  </a:lnTo>
                  <a:close/>
                </a:path>
                <a:path w="388620" h="67309">
                  <a:moveTo>
                    <a:pt x="32639" y="33934"/>
                  </a:moveTo>
                  <a:lnTo>
                    <a:pt x="25603" y="33286"/>
                  </a:lnTo>
                  <a:lnTo>
                    <a:pt x="25603" y="35852"/>
                  </a:lnTo>
                  <a:lnTo>
                    <a:pt x="32639" y="37122"/>
                  </a:lnTo>
                  <a:lnTo>
                    <a:pt x="32639" y="33934"/>
                  </a:lnTo>
                  <a:close/>
                </a:path>
                <a:path w="388620" h="67309">
                  <a:moveTo>
                    <a:pt x="32639" y="26250"/>
                  </a:moveTo>
                  <a:lnTo>
                    <a:pt x="25603" y="24968"/>
                  </a:lnTo>
                  <a:lnTo>
                    <a:pt x="25603" y="30734"/>
                  </a:lnTo>
                  <a:lnTo>
                    <a:pt x="32639" y="31369"/>
                  </a:lnTo>
                  <a:lnTo>
                    <a:pt x="32639" y="26250"/>
                  </a:lnTo>
                  <a:close/>
                </a:path>
                <a:path w="388620" h="67309">
                  <a:moveTo>
                    <a:pt x="32639" y="17284"/>
                  </a:moveTo>
                  <a:lnTo>
                    <a:pt x="25603" y="16649"/>
                  </a:lnTo>
                  <a:lnTo>
                    <a:pt x="25603" y="22402"/>
                  </a:lnTo>
                  <a:lnTo>
                    <a:pt x="32639" y="23050"/>
                  </a:lnTo>
                  <a:lnTo>
                    <a:pt x="32639" y="17284"/>
                  </a:lnTo>
                  <a:close/>
                </a:path>
                <a:path w="388620" h="67309">
                  <a:moveTo>
                    <a:pt x="32639" y="8966"/>
                  </a:moveTo>
                  <a:lnTo>
                    <a:pt x="25603" y="7696"/>
                  </a:lnTo>
                  <a:lnTo>
                    <a:pt x="25603" y="14097"/>
                  </a:lnTo>
                  <a:lnTo>
                    <a:pt x="32639" y="14732"/>
                  </a:lnTo>
                  <a:lnTo>
                    <a:pt x="32639" y="8966"/>
                  </a:lnTo>
                  <a:close/>
                </a:path>
                <a:path w="388620" h="67309">
                  <a:moveTo>
                    <a:pt x="32639" y="3213"/>
                  </a:moveTo>
                  <a:lnTo>
                    <a:pt x="25603" y="2565"/>
                  </a:lnTo>
                  <a:lnTo>
                    <a:pt x="25603" y="5765"/>
                  </a:lnTo>
                  <a:lnTo>
                    <a:pt x="32639" y="6400"/>
                  </a:lnTo>
                  <a:lnTo>
                    <a:pt x="32639" y="3213"/>
                  </a:lnTo>
                  <a:close/>
                </a:path>
                <a:path w="388620" h="67309">
                  <a:moveTo>
                    <a:pt x="40309" y="35217"/>
                  </a:moveTo>
                  <a:lnTo>
                    <a:pt x="33921" y="34569"/>
                  </a:lnTo>
                  <a:lnTo>
                    <a:pt x="33921" y="37122"/>
                  </a:lnTo>
                  <a:lnTo>
                    <a:pt x="40309" y="37769"/>
                  </a:lnTo>
                  <a:lnTo>
                    <a:pt x="40309" y="35217"/>
                  </a:lnTo>
                  <a:close/>
                </a:path>
                <a:path w="388620" h="67309">
                  <a:moveTo>
                    <a:pt x="40309" y="26250"/>
                  </a:moveTo>
                  <a:lnTo>
                    <a:pt x="33921" y="26250"/>
                  </a:lnTo>
                  <a:lnTo>
                    <a:pt x="33921" y="32004"/>
                  </a:lnTo>
                  <a:lnTo>
                    <a:pt x="40309" y="32651"/>
                  </a:lnTo>
                  <a:lnTo>
                    <a:pt x="40309" y="26250"/>
                  </a:lnTo>
                  <a:close/>
                </a:path>
                <a:path w="388620" h="67309">
                  <a:moveTo>
                    <a:pt x="40309" y="17932"/>
                  </a:moveTo>
                  <a:lnTo>
                    <a:pt x="33921" y="17284"/>
                  </a:lnTo>
                  <a:lnTo>
                    <a:pt x="33921" y="23698"/>
                  </a:lnTo>
                  <a:lnTo>
                    <a:pt x="40309" y="24320"/>
                  </a:lnTo>
                  <a:lnTo>
                    <a:pt x="40309" y="17932"/>
                  </a:lnTo>
                  <a:close/>
                </a:path>
                <a:path w="388620" h="67309">
                  <a:moveTo>
                    <a:pt x="40309" y="9601"/>
                  </a:moveTo>
                  <a:lnTo>
                    <a:pt x="33921" y="8966"/>
                  </a:lnTo>
                  <a:lnTo>
                    <a:pt x="33921" y="15367"/>
                  </a:lnTo>
                  <a:lnTo>
                    <a:pt x="40309" y="16002"/>
                  </a:lnTo>
                  <a:lnTo>
                    <a:pt x="40309" y="9601"/>
                  </a:lnTo>
                  <a:close/>
                </a:path>
                <a:path w="388620" h="67309">
                  <a:moveTo>
                    <a:pt x="40309" y="4483"/>
                  </a:moveTo>
                  <a:lnTo>
                    <a:pt x="33921" y="3848"/>
                  </a:lnTo>
                  <a:lnTo>
                    <a:pt x="33921" y="6400"/>
                  </a:lnTo>
                  <a:lnTo>
                    <a:pt x="40309" y="7048"/>
                  </a:lnTo>
                  <a:lnTo>
                    <a:pt x="40309" y="4483"/>
                  </a:lnTo>
                  <a:close/>
                </a:path>
                <a:path w="388620" h="67309">
                  <a:moveTo>
                    <a:pt x="48641" y="35852"/>
                  </a:moveTo>
                  <a:lnTo>
                    <a:pt x="42875" y="35217"/>
                  </a:lnTo>
                  <a:lnTo>
                    <a:pt x="42875" y="38417"/>
                  </a:lnTo>
                  <a:lnTo>
                    <a:pt x="48641" y="39052"/>
                  </a:lnTo>
                  <a:lnTo>
                    <a:pt x="48641" y="35852"/>
                  </a:lnTo>
                  <a:close/>
                </a:path>
                <a:path w="388620" h="67309">
                  <a:moveTo>
                    <a:pt x="48641" y="26885"/>
                  </a:moveTo>
                  <a:lnTo>
                    <a:pt x="42875" y="26250"/>
                  </a:lnTo>
                  <a:lnTo>
                    <a:pt x="42875" y="32651"/>
                  </a:lnTo>
                  <a:lnTo>
                    <a:pt x="48641" y="33934"/>
                  </a:lnTo>
                  <a:lnTo>
                    <a:pt x="48641" y="26885"/>
                  </a:lnTo>
                  <a:close/>
                </a:path>
                <a:path w="388620" h="67309">
                  <a:moveTo>
                    <a:pt x="48641" y="18567"/>
                  </a:moveTo>
                  <a:lnTo>
                    <a:pt x="42875" y="17932"/>
                  </a:lnTo>
                  <a:lnTo>
                    <a:pt x="42875" y="24968"/>
                  </a:lnTo>
                  <a:lnTo>
                    <a:pt x="48641" y="25615"/>
                  </a:lnTo>
                  <a:lnTo>
                    <a:pt x="48641" y="18567"/>
                  </a:lnTo>
                  <a:close/>
                </a:path>
                <a:path w="388620" h="67309">
                  <a:moveTo>
                    <a:pt x="48641" y="10248"/>
                  </a:moveTo>
                  <a:lnTo>
                    <a:pt x="42875" y="9601"/>
                  </a:lnTo>
                  <a:lnTo>
                    <a:pt x="42875" y="16649"/>
                  </a:lnTo>
                  <a:lnTo>
                    <a:pt x="48641" y="16649"/>
                  </a:lnTo>
                  <a:lnTo>
                    <a:pt x="48641" y="10248"/>
                  </a:lnTo>
                  <a:close/>
                </a:path>
                <a:path w="388620" h="67309">
                  <a:moveTo>
                    <a:pt x="48641" y="5130"/>
                  </a:moveTo>
                  <a:lnTo>
                    <a:pt x="42875" y="4483"/>
                  </a:lnTo>
                  <a:lnTo>
                    <a:pt x="42875" y="7696"/>
                  </a:lnTo>
                  <a:lnTo>
                    <a:pt x="48641" y="8331"/>
                  </a:lnTo>
                  <a:lnTo>
                    <a:pt x="48641" y="5130"/>
                  </a:lnTo>
                  <a:close/>
                </a:path>
                <a:path w="388620" h="67309">
                  <a:moveTo>
                    <a:pt x="57594" y="36487"/>
                  </a:moveTo>
                  <a:lnTo>
                    <a:pt x="51193" y="35852"/>
                  </a:lnTo>
                  <a:lnTo>
                    <a:pt x="51193" y="39687"/>
                  </a:lnTo>
                  <a:lnTo>
                    <a:pt x="57594" y="39687"/>
                  </a:lnTo>
                  <a:lnTo>
                    <a:pt x="57594" y="36487"/>
                  </a:lnTo>
                  <a:close/>
                </a:path>
                <a:path w="388620" h="67309">
                  <a:moveTo>
                    <a:pt x="57594" y="28168"/>
                  </a:moveTo>
                  <a:lnTo>
                    <a:pt x="51193" y="27520"/>
                  </a:lnTo>
                  <a:lnTo>
                    <a:pt x="51193" y="33934"/>
                  </a:lnTo>
                  <a:lnTo>
                    <a:pt x="57594" y="35217"/>
                  </a:lnTo>
                  <a:lnTo>
                    <a:pt x="57594" y="28168"/>
                  </a:lnTo>
                  <a:close/>
                </a:path>
                <a:path w="388620" h="67309">
                  <a:moveTo>
                    <a:pt x="57594" y="19850"/>
                  </a:moveTo>
                  <a:lnTo>
                    <a:pt x="51193" y="19215"/>
                  </a:lnTo>
                  <a:lnTo>
                    <a:pt x="51193" y="25615"/>
                  </a:lnTo>
                  <a:lnTo>
                    <a:pt x="57594" y="26250"/>
                  </a:lnTo>
                  <a:lnTo>
                    <a:pt x="57594" y="19850"/>
                  </a:lnTo>
                  <a:close/>
                </a:path>
                <a:path w="388620" h="67309">
                  <a:moveTo>
                    <a:pt x="57594" y="11531"/>
                  </a:moveTo>
                  <a:lnTo>
                    <a:pt x="51193" y="10883"/>
                  </a:lnTo>
                  <a:lnTo>
                    <a:pt x="51193" y="17284"/>
                  </a:lnTo>
                  <a:lnTo>
                    <a:pt x="57594" y="17284"/>
                  </a:lnTo>
                  <a:lnTo>
                    <a:pt x="57594" y="11531"/>
                  </a:lnTo>
                  <a:close/>
                </a:path>
                <a:path w="388620" h="67309">
                  <a:moveTo>
                    <a:pt x="57594" y="6400"/>
                  </a:moveTo>
                  <a:lnTo>
                    <a:pt x="51193" y="5130"/>
                  </a:lnTo>
                  <a:lnTo>
                    <a:pt x="51193" y="8966"/>
                  </a:lnTo>
                  <a:lnTo>
                    <a:pt x="57594" y="8966"/>
                  </a:lnTo>
                  <a:lnTo>
                    <a:pt x="57594" y="6400"/>
                  </a:lnTo>
                  <a:close/>
                </a:path>
                <a:path w="388620" h="67309">
                  <a:moveTo>
                    <a:pt x="65913" y="37769"/>
                  </a:moveTo>
                  <a:lnTo>
                    <a:pt x="58877" y="36487"/>
                  </a:lnTo>
                  <a:lnTo>
                    <a:pt x="58877" y="40322"/>
                  </a:lnTo>
                  <a:lnTo>
                    <a:pt x="65913" y="40970"/>
                  </a:lnTo>
                  <a:lnTo>
                    <a:pt x="65913" y="37769"/>
                  </a:lnTo>
                  <a:close/>
                </a:path>
                <a:path w="388620" h="67309">
                  <a:moveTo>
                    <a:pt x="65913" y="29464"/>
                  </a:moveTo>
                  <a:lnTo>
                    <a:pt x="58877" y="28168"/>
                  </a:lnTo>
                  <a:lnTo>
                    <a:pt x="58877" y="35217"/>
                  </a:lnTo>
                  <a:lnTo>
                    <a:pt x="65913" y="35217"/>
                  </a:lnTo>
                  <a:lnTo>
                    <a:pt x="65913" y="29464"/>
                  </a:lnTo>
                  <a:close/>
                </a:path>
                <a:path w="388620" h="67309">
                  <a:moveTo>
                    <a:pt x="65913" y="21132"/>
                  </a:moveTo>
                  <a:lnTo>
                    <a:pt x="58877" y="20497"/>
                  </a:lnTo>
                  <a:lnTo>
                    <a:pt x="58877" y="26250"/>
                  </a:lnTo>
                  <a:lnTo>
                    <a:pt x="65913" y="26885"/>
                  </a:lnTo>
                  <a:lnTo>
                    <a:pt x="65913" y="21132"/>
                  </a:lnTo>
                  <a:close/>
                </a:path>
                <a:path w="388620" h="67309">
                  <a:moveTo>
                    <a:pt x="65913" y="12166"/>
                  </a:moveTo>
                  <a:lnTo>
                    <a:pt x="58877" y="11531"/>
                  </a:lnTo>
                  <a:lnTo>
                    <a:pt x="58877" y="17284"/>
                  </a:lnTo>
                  <a:lnTo>
                    <a:pt x="65913" y="18567"/>
                  </a:lnTo>
                  <a:lnTo>
                    <a:pt x="65913" y="12166"/>
                  </a:lnTo>
                  <a:close/>
                </a:path>
                <a:path w="388620" h="67309">
                  <a:moveTo>
                    <a:pt x="65913" y="7048"/>
                  </a:moveTo>
                  <a:lnTo>
                    <a:pt x="58877" y="6400"/>
                  </a:lnTo>
                  <a:lnTo>
                    <a:pt x="58877" y="8966"/>
                  </a:lnTo>
                  <a:lnTo>
                    <a:pt x="65913" y="10248"/>
                  </a:lnTo>
                  <a:lnTo>
                    <a:pt x="65913" y="7048"/>
                  </a:lnTo>
                  <a:close/>
                </a:path>
                <a:path w="388620" h="67309">
                  <a:moveTo>
                    <a:pt x="74244" y="38417"/>
                  </a:moveTo>
                  <a:lnTo>
                    <a:pt x="67830" y="37769"/>
                  </a:lnTo>
                  <a:lnTo>
                    <a:pt x="67830" y="40970"/>
                  </a:lnTo>
                  <a:lnTo>
                    <a:pt x="74244" y="41617"/>
                  </a:lnTo>
                  <a:lnTo>
                    <a:pt x="74244" y="38417"/>
                  </a:lnTo>
                  <a:close/>
                </a:path>
                <a:path w="388620" h="67309">
                  <a:moveTo>
                    <a:pt x="74244" y="30734"/>
                  </a:moveTo>
                  <a:lnTo>
                    <a:pt x="67830" y="29464"/>
                  </a:lnTo>
                  <a:lnTo>
                    <a:pt x="67830" y="35852"/>
                  </a:lnTo>
                  <a:lnTo>
                    <a:pt x="74244" y="35852"/>
                  </a:lnTo>
                  <a:lnTo>
                    <a:pt x="74244" y="30734"/>
                  </a:lnTo>
                  <a:close/>
                </a:path>
                <a:path w="388620" h="67309">
                  <a:moveTo>
                    <a:pt x="74244" y="21755"/>
                  </a:moveTo>
                  <a:lnTo>
                    <a:pt x="67830" y="21132"/>
                  </a:lnTo>
                  <a:lnTo>
                    <a:pt x="67830" y="26885"/>
                  </a:lnTo>
                  <a:lnTo>
                    <a:pt x="74244" y="27520"/>
                  </a:lnTo>
                  <a:lnTo>
                    <a:pt x="74244" y="21755"/>
                  </a:lnTo>
                  <a:close/>
                </a:path>
                <a:path w="388620" h="67309">
                  <a:moveTo>
                    <a:pt x="74244" y="13449"/>
                  </a:moveTo>
                  <a:lnTo>
                    <a:pt x="67830" y="12166"/>
                  </a:lnTo>
                  <a:lnTo>
                    <a:pt x="67830" y="18567"/>
                  </a:lnTo>
                  <a:lnTo>
                    <a:pt x="74244" y="19215"/>
                  </a:lnTo>
                  <a:lnTo>
                    <a:pt x="74244" y="13449"/>
                  </a:lnTo>
                  <a:close/>
                </a:path>
                <a:path w="388620" h="67309">
                  <a:moveTo>
                    <a:pt x="74244" y="7696"/>
                  </a:moveTo>
                  <a:lnTo>
                    <a:pt x="67830" y="7048"/>
                  </a:lnTo>
                  <a:lnTo>
                    <a:pt x="67830" y="10248"/>
                  </a:lnTo>
                  <a:lnTo>
                    <a:pt x="74244" y="11531"/>
                  </a:lnTo>
                  <a:lnTo>
                    <a:pt x="74244" y="7696"/>
                  </a:lnTo>
                  <a:close/>
                </a:path>
                <a:path w="388620" h="67309">
                  <a:moveTo>
                    <a:pt x="82562" y="39687"/>
                  </a:moveTo>
                  <a:lnTo>
                    <a:pt x="76161" y="39052"/>
                  </a:lnTo>
                  <a:lnTo>
                    <a:pt x="76161" y="41617"/>
                  </a:lnTo>
                  <a:lnTo>
                    <a:pt x="82562" y="42252"/>
                  </a:lnTo>
                  <a:lnTo>
                    <a:pt x="82562" y="39687"/>
                  </a:lnTo>
                  <a:close/>
                </a:path>
                <a:path w="388620" h="67309">
                  <a:moveTo>
                    <a:pt x="82562" y="30734"/>
                  </a:moveTo>
                  <a:lnTo>
                    <a:pt x="76161" y="30734"/>
                  </a:lnTo>
                  <a:lnTo>
                    <a:pt x="76161" y="36487"/>
                  </a:lnTo>
                  <a:lnTo>
                    <a:pt x="82562" y="37122"/>
                  </a:lnTo>
                  <a:lnTo>
                    <a:pt x="82562" y="30734"/>
                  </a:lnTo>
                  <a:close/>
                </a:path>
                <a:path w="388620" h="67309">
                  <a:moveTo>
                    <a:pt x="82562" y="22402"/>
                  </a:moveTo>
                  <a:lnTo>
                    <a:pt x="76161" y="21755"/>
                  </a:lnTo>
                  <a:lnTo>
                    <a:pt x="76161" y="28168"/>
                  </a:lnTo>
                  <a:lnTo>
                    <a:pt x="82562" y="28803"/>
                  </a:lnTo>
                  <a:lnTo>
                    <a:pt x="82562" y="22402"/>
                  </a:lnTo>
                  <a:close/>
                </a:path>
                <a:path w="388620" h="67309">
                  <a:moveTo>
                    <a:pt x="82562" y="14097"/>
                  </a:moveTo>
                  <a:lnTo>
                    <a:pt x="76161" y="13449"/>
                  </a:lnTo>
                  <a:lnTo>
                    <a:pt x="76161" y="19850"/>
                  </a:lnTo>
                  <a:lnTo>
                    <a:pt x="82562" y="20497"/>
                  </a:lnTo>
                  <a:lnTo>
                    <a:pt x="82562" y="14097"/>
                  </a:lnTo>
                  <a:close/>
                </a:path>
                <a:path w="388620" h="67309">
                  <a:moveTo>
                    <a:pt x="82562" y="8966"/>
                  </a:moveTo>
                  <a:lnTo>
                    <a:pt x="76161" y="8331"/>
                  </a:lnTo>
                  <a:lnTo>
                    <a:pt x="76161" y="11531"/>
                  </a:lnTo>
                  <a:lnTo>
                    <a:pt x="82562" y="11531"/>
                  </a:lnTo>
                  <a:lnTo>
                    <a:pt x="82562" y="8966"/>
                  </a:lnTo>
                  <a:close/>
                </a:path>
                <a:path w="388620" h="67309">
                  <a:moveTo>
                    <a:pt x="311061" y="53771"/>
                  </a:moveTo>
                  <a:lnTo>
                    <a:pt x="304660" y="53136"/>
                  </a:lnTo>
                  <a:lnTo>
                    <a:pt x="304660" y="60172"/>
                  </a:lnTo>
                  <a:lnTo>
                    <a:pt x="311061" y="60172"/>
                  </a:lnTo>
                  <a:lnTo>
                    <a:pt x="311061" y="53771"/>
                  </a:lnTo>
                  <a:close/>
                </a:path>
                <a:path w="388620" h="67309">
                  <a:moveTo>
                    <a:pt x="311061" y="45453"/>
                  </a:moveTo>
                  <a:lnTo>
                    <a:pt x="304660" y="44818"/>
                  </a:lnTo>
                  <a:lnTo>
                    <a:pt x="304660" y="50584"/>
                  </a:lnTo>
                  <a:lnTo>
                    <a:pt x="311061" y="51854"/>
                  </a:lnTo>
                  <a:lnTo>
                    <a:pt x="311061" y="45453"/>
                  </a:lnTo>
                  <a:close/>
                </a:path>
                <a:path w="388620" h="67309">
                  <a:moveTo>
                    <a:pt x="311061" y="36487"/>
                  </a:moveTo>
                  <a:lnTo>
                    <a:pt x="304660" y="35852"/>
                  </a:lnTo>
                  <a:lnTo>
                    <a:pt x="304660" y="42252"/>
                  </a:lnTo>
                  <a:lnTo>
                    <a:pt x="311061" y="43535"/>
                  </a:lnTo>
                  <a:lnTo>
                    <a:pt x="311061" y="36487"/>
                  </a:lnTo>
                  <a:close/>
                </a:path>
                <a:path w="388620" h="67309">
                  <a:moveTo>
                    <a:pt x="311061" y="30734"/>
                  </a:moveTo>
                  <a:lnTo>
                    <a:pt x="304660" y="30734"/>
                  </a:lnTo>
                  <a:lnTo>
                    <a:pt x="304660" y="33934"/>
                  </a:lnTo>
                  <a:lnTo>
                    <a:pt x="311061" y="34569"/>
                  </a:lnTo>
                  <a:lnTo>
                    <a:pt x="311061" y="30734"/>
                  </a:lnTo>
                  <a:close/>
                </a:path>
                <a:path w="388620" h="67309">
                  <a:moveTo>
                    <a:pt x="319392" y="55054"/>
                  </a:moveTo>
                  <a:lnTo>
                    <a:pt x="312991" y="54406"/>
                  </a:lnTo>
                  <a:lnTo>
                    <a:pt x="312991" y="60172"/>
                  </a:lnTo>
                  <a:lnTo>
                    <a:pt x="319392" y="61455"/>
                  </a:lnTo>
                  <a:lnTo>
                    <a:pt x="319392" y="55054"/>
                  </a:lnTo>
                  <a:close/>
                </a:path>
                <a:path w="388620" h="67309">
                  <a:moveTo>
                    <a:pt x="319392" y="46088"/>
                  </a:moveTo>
                  <a:lnTo>
                    <a:pt x="312991" y="45453"/>
                  </a:lnTo>
                  <a:lnTo>
                    <a:pt x="312991" y="51854"/>
                  </a:lnTo>
                  <a:lnTo>
                    <a:pt x="319392" y="52489"/>
                  </a:lnTo>
                  <a:lnTo>
                    <a:pt x="319392" y="46088"/>
                  </a:lnTo>
                  <a:close/>
                </a:path>
                <a:path w="388620" h="67309">
                  <a:moveTo>
                    <a:pt x="319392" y="37769"/>
                  </a:moveTo>
                  <a:lnTo>
                    <a:pt x="312991" y="36487"/>
                  </a:lnTo>
                  <a:lnTo>
                    <a:pt x="312991" y="43535"/>
                  </a:lnTo>
                  <a:lnTo>
                    <a:pt x="319392" y="44170"/>
                  </a:lnTo>
                  <a:lnTo>
                    <a:pt x="319392" y="37769"/>
                  </a:lnTo>
                  <a:close/>
                </a:path>
                <a:path w="388620" h="67309">
                  <a:moveTo>
                    <a:pt x="327710" y="55689"/>
                  </a:moveTo>
                  <a:lnTo>
                    <a:pt x="321945" y="55054"/>
                  </a:lnTo>
                  <a:lnTo>
                    <a:pt x="321945" y="61455"/>
                  </a:lnTo>
                  <a:lnTo>
                    <a:pt x="327710" y="62103"/>
                  </a:lnTo>
                  <a:lnTo>
                    <a:pt x="327710" y="55689"/>
                  </a:lnTo>
                  <a:close/>
                </a:path>
                <a:path w="388620" h="67309">
                  <a:moveTo>
                    <a:pt x="327710" y="38417"/>
                  </a:moveTo>
                  <a:lnTo>
                    <a:pt x="321945" y="37769"/>
                  </a:lnTo>
                  <a:lnTo>
                    <a:pt x="321945" y="44170"/>
                  </a:lnTo>
                  <a:lnTo>
                    <a:pt x="327710" y="44818"/>
                  </a:lnTo>
                  <a:lnTo>
                    <a:pt x="327710" y="38417"/>
                  </a:lnTo>
                  <a:close/>
                </a:path>
                <a:path w="388620" h="67309">
                  <a:moveTo>
                    <a:pt x="336677" y="56984"/>
                  </a:moveTo>
                  <a:lnTo>
                    <a:pt x="330911" y="55689"/>
                  </a:lnTo>
                  <a:lnTo>
                    <a:pt x="330911" y="62103"/>
                  </a:lnTo>
                  <a:lnTo>
                    <a:pt x="336677" y="62738"/>
                  </a:lnTo>
                  <a:lnTo>
                    <a:pt x="336677" y="56984"/>
                  </a:lnTo>
                  <a:close/>
                </a:path>
                <a:path w="388620" h="67309">
                  <a:moveTo>
                    <a:pt x="336677" y="39687"/>
                  </a:moveTo>
                  <a:lnTo>
                    <a:pt x="330911" y="39052"/>
                  </a:lnTo>
                  <a:lnTo>
                    <a:pt x="330911" y="45453"/>
                  </a:lnTo>
                  <a:lnTo>
                    <a:pt x="336677" y="45453"/>
                  </a:lnTo>
                  <a:lnTo>
                    <a:pt x="336677" y="39687"/>
                  </a:lnTo>
                  <a:close/>
                </a:path>
                <a:path w="388620" h="67309">
                  <a:moveTo>
                    <a:pt x="345643" y="40322"/>
                  </a:moveTo>
                  <a:lnTo>
                    <a:pt x="339229" y="39687"/>
                  </a:lnTo>
                  <a:lnTo>
                    <a:pt x="339229" y="45453"/>
                  </a:lnTo>
                  <a:lnTo>
                    <a:pt x="345643" y="46736"/>
                  </a:lnTo>
                  <a:lnTo>
                    <a:pt x="345643" y="40322"/>
                  </a:lnTo>
                  <a:close/>
                </a:path>
                <a:path w="388620" h="67309">
                  <a:moveTo>
                    <a:pt x="353949" y="40970"/>
                  </a:moveTo>
                  <a:lnTo>
                    <a:pt x="347548" y="40322"/>
                  </a:lnTo>
                  <a:lnTo>
                    <a:pt x="347548" y="46736"/>
                  </a:lnTo>
                  <a:lnTo>
                    <a:pt x="353949" y="48018"/>
                  </a:lnTo>
                  <a:lnTo>
                    <a:pt x="353949" y="40970"/>
                  </a:lnTo>
                  <a:close/>
                </a:path>
                <a:path w="388620" h="67309">
                  <a:moveTo>
                    <a:pt x="362280" y="50584"/>
                  </a:moveTo>
                  <a:lnTo>
                    <a:pt x="355879" y="49923"/>
                  </a:lnTo>
                  <a:lnTo>
                    <a:pt x="355879" y="56337"/>
                  </a:lnTo>
                  <a:lnTo>
                    <a:pt x="362280" y="56984"/>
                  </a:lnTo>
                  <a:lnTo>
                    <a:pt x="362280" y="50584"/>
                  </a:lnTo>
                  <a:close/>
                </a:path>
                <a:path w="388620" h="67309">
                  <a:moveTo>
                    <a:pt x="362280" y="41617"/>
                  </a:moveTo>
                  <a:lnTo>
                    <a:pt x="355879" y="40970"/>
                  </a:lnTo>
                  <a:lnTo>
                    <a:pt x="355879" y="48018"/>
                  </a:lnTo>
                  <a:lnTo>
                    <a:pt x="362280" y="48641"/>
                  </a:lnTo>
                  <a:lnTo>
                    <a:pt x="362280" y="41617"/>
                  </a:lnTo>
                  <a:close/>
                </a:path>
                <a:path w="388620" h="67309">
                  <a:moveTo>
                    <a:pt x="371246" y="51219"/>
                  </a:moveTo>
                  <a:lnTo>
                    <a:pt x="365467" y="50584"/>
                  </a:lnTo>
                  <a:lnTo>
                    <a:pt x="365467" y="56984"/>
                  </a:lnTo>
                  <a:lnTo>
                    <a:pt x="371246" y="57619"/>
                  </a:lnTo>
                  <a:lnTo>
                    <a:pt x="371246" y="51219"/>
                  </a:lnTo>
                  <a:close/>
                </a:path>
                <a:path w="388620" h="67309">
                  <a:moveTo>
                    <a:pt x="371246" y="42887"/>
                  </a:moveTo>
                  <a:lnTo>
                    <a:pt x="365467" y="42252"/>
                  </a:lnTo>
                  <a:lnTo>
                    <a:pt x="365467" y="48641"/>
                  </a:lnTo>
                  <a:lnTo>
                    <a:pt x="371246" y="49288"/>
                  </a:lnTo>
                  <a:lnTo>
                    <a:pt x="371246" y="42887"/>
                  </a:lnTo>
                  <a:close/>
                </a:path>
                <a:path w="388620" h="67309">
                  <a:moveTo>
                    <a:pt x="380199" y="60820"/>
                  </a:moveTo>
                  <a:lnTo>
                    <a:pt x="373811" y="60172"/>
                  </a:lnTo>
                  <a:lnTo>
                    <a:pt x="373811" y="66586"/>
                  </a:lnTo>
                  <a:lnTo>
                    <a:pt x="380199" y="67208"/>
                  </a:lnTo>
                  <a:lnTo>
                    <a:pt x="380199" y="60820"/>
                  </a:lnTo>
                  <a:close/>
                </a:path>
                <a:path w="388620" h="67309">
                  <a:moveTo>
                    <a:pt x="380199" y="52489"/>
                  </a:moveTo>
                  <a:lnTo>
                    <a:pt x="373811" y="51854"/>
                  </a:lnTo>
                  <a:lnTo>
                    <a:pt x="373811" y="58254"/>
                  </a:lnTo>
                  <a:lnTo>
                    <a:pt x="380199" y="58889"/>
                  </a:lnTo>
                  <a:lnTo>
                    <a:pt x="380199" y="52489"/>
                  </a:lnTo>
                  <a:close/>
                </a:path>
                <a:path w="388620" h="67309">
                  <a:moveTo>
                    <a:pt x="380199" y="44170"/>
                  </a:moveTo>
                  <a:lnTo>
                    <a:pt x="373811" y="43535"/>
                  </a:lnTo>
                  <a:lnTo>
                    <a:pt x="373811" y="49923"/>
                  </a:lnTo>
                  <a:lnTo>
                    <a:pt x="380199" y="50584"/>
                  </a:lnTo>
                  <a:lnTo>
                    <a:pt x="380199" y="44170"/>
                  </a:lnTo>
                  <a:close/>
                </a:path>
                <a:path w="388620" h="67309">
                  <a:moveTo>
                    <a:pt x="388518" y="53136"/>
                  </a:moveTo>
                  <a:lnTo>
                    <a:pt x="382117" y="52489"/>
                  </a:lnTo>
                  <a:lnTo>
                    <a:pt x="382117" y="59524"/>
                  </a:lnTo>
                  <a:lnTo>
                    <a:pt x="388518" y="60172"/>
                  </a:lnTo>
                  <a:lnTo>
                    <a:pt x="388518" y="531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528945" y="7197877"/>
              <a:ext cx="185420" cy="53340"/>
            </a:xfrm>
            <a:custGeom>
              <a:avLst/>
              <a:gdLst/>
              <a:ahLst/>
              <a:cxnLst/>
              <a:rect l="l" t="t" r="r" b="b"/>
              <a:pathLst>
                <a:path w="185420" h="53340">
                  <a:moveTo>
                    <a:pt x="6400" y="31356"/>
                  </a:moveTo>
                  <a:lnTo>
                    <a:pt x="0" y="30721"/>
                  </a:lnTo>
                  <a:lnTo>
                    <a:pt x="0" y="33921"/>
                  </a:lnTo>
                  <a:lnTo>
                    <a:pt x="6400" y="34556"/>
                  </a:lnTo>
                  <a:lnTo>
                    <a:pt x="6400" y="31356"/>
                  </a:lnTo>
                  <a:close/>
                </a:path>
                <a:path w="185420" h="53340">
                  <a:moveTo>
                    <a:pt x="6400" y="23037"/>
                  </a:moveTo>
                  <a:lnTo>
                    <a:pt x="0" y="21755"/>
                  </a:lnTo>
                  <a:lnTo>
                    <a:pt x="0" y="28155"/>
                  </a:lnTo>
                  <a:lnTo>
                    <a:pt x="6400" y="29451"/>
                  </a:lnTo>
                  <a:lnTo>
                    <a:pt x="6400" y="23037"/>
                  </a:lnTo>
                  <a:close/>
                </a:path>
                <a:path w="185420" h="53340">
                  <a:moveTo>
                    <a:pt x="6400" y="14084"/>
                  </a:moveTo>
                  <a:lnTo>
                    <a:pt x="0" y="13436"/>
                  </a:lnTo>
                  <a:lnTo>
                    <a:pt x="0" y="19837"/>
                  </a:lnTo>
                  <a:lnTo>
                    <a:pt x="6400" y="19837"/>
                  </a:lnTo>
                  <a:lnTo>
                    <a:pt x="6400" y="14084"/>
                  </a:lnTo>
                  <a:close/>
                </a:path>
                <a:path w="185420" h="53340">
                  <a:moveTo>
                    <a:pt x="6400" y="5118"/>
                  </a:moveTo>
                  <a:lnTo>
                    <a:pt x="0" y="5118"/>
                  </a:lnTo>
                  <a:lnTo>
                    <a:pt x="0" y="10871"/>
                  </a:lnTo>
                  <a:lnTo>
                    <a:pt x="6400" y="11518"/>
                  </a:lnTo>
                  <a:lnTo>
                    <a:pt x="6400" y="5118"/>
                  </a:lnTo>
                  <a:close/>
                </a:path>
                <a:path w="185420" h="53340">
                  <a:moveTo>
                    <a:pt x="6400" y="0"/>
                  </a:moveTo>
                  <a:lnTo>
                    <a:pt x="0" y="0"/>
                  </a:lnTo>
                  <a:lnTo>
                    <a:pt x="0" y="2565"/>
                  </a:lnTo>
                  <a:lnTo>
                    <a:pt x="6400" y="3187"/>
                  </a:lnTo>
                  <a:lnTo>
                    <a:pt x="6400" y="0"/>
                  </a:lnTo>
                  <a:close/>
                </a:path>
                <a:path w="185420" h="53340">
                  <a:moveTo>
                    <a:pt x="14732" y="32004"/>
                  </a:moveTo>
                  <a:lnTo>
                    <a:pt x="8966" y="31356"/>
                  </a:lnTo>
                  <a:lnTo>
                    <a:pt x="8966" y="34556"/>
                  </a:lnTo>
                  <a:lnTo>
                    <a:pt x="14732" y="35204"/>
                  </a:lnTo>
                  <a:lnTo>
                    <a:pt x="14732" y="32004"/>
                  </a:lnTo>
                  <a:close/>
                </a:path>
                <a:path w="185420" h="53340">
                  <a:moveTo>
                    <a:pt x="14732" y="23685"/>
                  </a:moveTo>
                  <a:lnTo>
                    <a:pt x="8966" y="23037"/>
                  </a:lnTo>
                  <a:lnTo>
                    <a:pt x="8966" y="29451"/>
                  </a:lnTo>
                  <a:lnTo>
                    <a:pt x="14732" y="29451"/>
                  </a:lnTo>
                  <a:lnTo>
                    <a:pt x="14732" y="23685"/>
                  </a:lnTo>
                  <a:close/>
                </a:path>
                <a:path w="185420" h="53340">
                  <a:moveTo>
                    <a:pt x="14732" y="14719"/>
                  </a:moveTo>
                  <a:lnTo>
                    <a:pt x="8966" y="14084"/>
                  </a:lnTo>
                  <a:lnTo>
                    <a:pt x="8966" y="20485"/>
                  </a:lnTo>
                  <a:lnTo>
                    <a:pt x="14732" y="21120"/>
                  </a:lnTo>
                  <a:lnTo>
                    <a:pt x="14732" y="14719"/>
                  </a:lnTo>
                  <a:close/>
                </a:path>
                <a:path w="185420" h="53340">
                  <a:moveTo>
                    <a:pt x="14732" y="5753"/>
                  </a:moveTo>
                  <a:lnTo>
                    <a:pt x="8966" y="5118"/>
                  </a:lnTo>
                  <a:lnTo>
                    <a:pt x="8966" y="12153"/>
                  </a:lnTo>
                  <a:lnTo>
                    <a:pt x="14732" y="12801"/>
                  </a:lnTo>
                  <a:lnTo>
                    <a:pt x="14732" y="5753"/>
                  </a:lnTo>
                  <a:close/>
                </a:path>
                <a:path w="185420" h="53340">
                  <a:moveTo>
                    <a:pt x="14732" y="622"/>
                  </a:moveTo>
                  <a:lnTo>
                    <a:pt x="8966" y="0"/>
                  </a:lnTo>
                  <a:lnTo>
                    <a:pt x="8966" y="3835"/>
                  </a:lnTo>
                  <a:lnTo>
                    <a:pt x="14732" y="4483"/>
                  </a:lnTo>
                  <a:lnTo>
                    <a:pt x="14732" y="622"/>
                  </a:lnTo>
                  <a:close/>
                </a:path>
                <a:path w="185420" h="53340">
                  <a:moveTo>
                    <a:pt x="23050" y="32639"/>
                  </a:moveTo>
                  <a:lnTo>
                    <a:pt x="17284" y="32004"/>
                  </a:lnTo>
                  <a:lnTo>
                    <a:pt x="17284" y="35204"/>
                  </a:lnTo>
                  <a:lnTo>
                    <a:pt x="23050" y="35852"/>
                  </a:lnTo>
                  <a:lnTo>
                    <a:pt x="23050" y="32639"/>
                  </a:lnTo>
                  <a:close/>
                </a:path>
                <a:path w="185420" h="53340">
                  <a:moveTo>
                    <a:pt x="23050" y="24320"/>
                  </a:moveTo>
                  <a:lnTo>
                    <a:pt x="17284" y="23685"/>
                  </a:lnTo>
                  <a:lnTo>
                    <a:pt x="17284" y="30086"/>
                  </a:lnTo>
                  <a:lnTo>
                    <a:pt x="23050" y="30721"/>
                  </a:lnTo>
                  <a:lnTo>
                    <a:pt x="23050" y="24320"/>
                  </a:lnTo>
                  <a:close/>
                </a:path>
                <a:path w="185420" h="53340">
                  <a:moveTo>
                    <a:pt x="23050" y="7035"/>
                  </a:moveTo>
                  <a:lnTo>
                    <a:pt x="17284" y="6388"/>
                  </a:lnTo>
                  <a:lnTo>
                    <a:pt x="17284" y="13436"/>
                  </a:lnTo>
                  <a:lnTo>
                    <a:pt x="23050" y="14084"/>
                  </a:lnTo>
                  <a:lnTo>
                    <a:pt x="23050" y="7035"/>
                  </a:lnTo>
                  <a:close/>
                </a:path>
                <a:path w="185420" h="53340">
                  <a:moveTo>
                    <a:pt x="23050" y="1270"/>
                  </a:moveTo>
                  <a:lnTo>
                    <a:pt x="17284" y="622"/>
                  </a:lnTo>
                  <a:lnTo>
                    <a:pt x="17284" y="4483"/>
                  </a:lnTo>
                  <a:lnTo>
                    <a:pt x="23050" y="5118"/>
                  </a:lnTo>
                  <a:lnTo>
                    <a:pt x="23050" y="1270"/>
                  </a:lnTo>
                  <a:close/>
                </a:path>
                <a:path w="185420" h="53340">
                  <a:moveTo>
                    <a:pt x="31369" y="33921"/>
                  </a:moveTo>
                  <a:lnTo>
                    <a:pt x="25603" y="33274"/>
                  </a:lnTo>
                  <a:lnTo>
                    <a:pt x="25603" y="35852"/>
                  </a:lnTo>
                  <a:lnTo>
                    <a:pt x="31369" y="37122"/>
                  </a:lnTo>
                  <a:lnTo>
                    <a:pt x="31369" y="33921"/>
                  </a:lnTo>
                  <a:close/>
                </a:path>
                <a:path w="185420" h="53340">
                  <a:moveTo>
                    <a:pt x="31369" y="24955"/>
                  </a:moveTo>
                  <a:lnTo>
                    <a:pt x="25603" y="24320"/>
                  </a:lnTo>
                  <a:lnTo>
                    <a:pt x="25603" y="31356"/>
                  </a:lnTo>
                  <a:lnTo>
                    <a:pt x="31369" y="31356"/>
                  </a:lnTo>
                  <a:lnTo>
                    <a:pt x="31369" y="24955"/>
                  </a:lnTo>
                  <a:close/>
                </a:path>
                <a:path w="185420" h="53340">
                  <a:moveTo>
                    <a:pt x="31369" y="8331"/>
                  </a:moveTo>
                  <a:lnTo>
                    <a:pt x="25603" y="7035"/>
                  </a:lnTo>
                  <a:lnTo>
                    <a:pt x="25603" y="14084"/>
                  </a:lnTo>
                  <a:lnTo>
                    <a:pt x="31369" y="14719"/>
                  </a:lnTo>
                  <a:lnTo>
                    <a:pt x="31369" y="8331"/>
                  </a:lnTo>
                  <a:close/>
                </a:path>
                <a:path w="185420" h="53340">
                  <a:moveTo>
                    <a:pt x="31369" y="2565"/>
                  </a:moveTo>
                  <a:lnTo>
                    <a:pt x="25603" y="1917"/>
                  </a:lnTo>
                  <a:lnTo>
                    <a:pt x="25603" y="5118"/>
                  </a:lnTo>
                  <a:lnTo>
                    <a:pt x="31369" y="5118"/>
                  </a:lnTo>
                  <a:lnTo>
                    <a:pt x="31369" y="2565"/>
                  </a:lnTo>
                  <a:close/>
                </a:path>
                <a:path w="185420" h="53340">
                  <a:moveTo>
                    <a:pt x="40322" y="34556"/>
                  </a:moveTo>
                  <a:lnTo>
                    <a:pt x="33921" y="34556"/>
                  </a:lnTo>
                  <a:lnTo>
                    <a:pt x="33921" y="37122"/>
                  </a:lnTo>
                  <a:lnTo>
                    <a:pt x="40322" y="37757"/>
                  </a:lnTo>
                  <a:lnTo>
                    <a:pt x="40322" y="34556"/>
                  </a:lnTo>
                  <a:close/>
                </a:path>
                <a:path w="185420" h="53340">
                  <a:moveTo>
                    <a:pt x="40322" y="9601"/>
                  </a:moveTo>
                  <a:lnTo>
                    <a:pt x="33921" y="8331"/>
                  </a:lnTo>
                  <a:lnTo>
                    <a:pt x="33921" y="14719"/>
                  </a:lnTo>
                  <a:lnTo>
                    <a:pt x="40322" y="14719"/>
                  </a:lnTo>
                  <a:lnTo>
                    <a:pt x="40322" y="9601"/>
                  </a:lnTo>
                  <a:close/>
                </a:path>
                <a:path w="185420" h="53340">
                  <a:moveTo>
                    <a:pt x="40322" y="3835"/>
                  </a:moveTo>
                  <a:lnTo>
                    <a:pt x="33921" y="3187"/>
                  </a:lnTo>
                  <a:lnTo>
                    <a:pt x="33921" y="5753"/>
                  </a:lnTo>
                  <a:lnTo>
                    <a:pt x="40322" y="6388"/>
                  </a:lnTo>
                  <a:lnTo>
                    <a:pt x="40322" y="3835"/>
                  </a:lnTo>
                  <a:close/>
                </a:path>
                <a:path w="185420" h="53340">
                  <a:moveTo>
                    <a:pt x="48653" y="35852"/>
                  </a:moveTo>
                  <a:lnTo>
                    <a:pt x="42252" y="34556"/>
                  </a:lnTo>
                  <a:lnTo>
                    <a:pt x="42252" y="38392"/>
                  </a:lnTo>
                  <a:lnTo>
                    <a:pt x="48653" y="39039"/>
                  </a:lnTo>
                  <a:lnTo>
                    <a:pt x="48653" y="35852"/>
                  </a:lnTo>
                  <a:close/>
                </a:path>
                <a:path w="185420" h="53340">
                  <a:moveTo>
                    <a:pt x="48653" y="18554"/>
                  </a:moveTo>
                  <a:lnTo>
                    <a:pt x="42252" y="17919"/>
                  </a:lnTo>
                  <a:lnTo>
                    <a:pt x="42252" y="24320"/>
                  </a:lnTo>
                  <a:lnTo>
                    <a:pt x="48653" y="24320"/>
                  </a:lnTo>
                  <a:lnTo>
                    <a:pt x="48653" y="18554"/>
                  </a:lnTo>
                  <a:close/>
                </a:path>
                <a:path w="185420" h="53340">
                  <a:moveTo>
                    <a:pt x="48653" y="9601"/>
                  </a:moveTo>
                  <a:lnTo>
                    <a:pt x="42252" y="9601"/>
                  </a:lnTo>
                  <a:lnTo>
                    <a:pt x="42252" y="15354"/>
                  </a:lnTo>
                  <a:lnTo>
                    <a:pt x="48653" y="15989"/>
                  </a:lnTo>
                  <a:lnTo>
                    <a:pt x="48653" y="9601"/>
                  </a:lnTo>
                  <a:close/>
                </a:path>
                <a:path w="185420" h="53340">
                  <a:moveTo>
                    <a:pt x="48653" y="5118"/>
                  </a:moveTo>
                  <a:lnTo>
                    <a:pt x="42252" y="3835"/>
                  </a:lnTo>
                  <a:lnTo>
                    <a:pt x="42252" y="7035"/>
                  </a:lnTo>
                  <a:lnTo>
                    <a:pt x="48653" y="7670"/>
                  </a:lnTo>
                  <a:lnTo>
                    <a:pt x="48653" y="5118"/>
                  </a:lnTo>
                  <a:close/>
                </a:path>
                <a:path w="185420" h="53340">
                  <a:moveTo>
                    <a:pt x="56972" y="36487"/>
                  </a:moveTo>
                  <a:lnTo>
                    <a:pt x="50584" y="35852"/>
                  </a:lnTo>
                  <a:lnTo>
                    <a:pt x="50584" y="39039"/>
                  </a:lnTo>
                  <a:lnTo>
                    <a:pt x="56972" y="39687"/>
                  </a:lnTo>
                  <a:lnTo>
                    <a:pt x="56972" y="36487"/>
                  </a:lnTo>
                  <a:close/>
                </a:path>
                <a:path w="185420" h="53340">
                  <a:moveTo>
                    <a:pt x="56972" y="19189"/>
                  </a:moveTo>
                  <a:lnTo>
                    <a:pt x="50584" y="18554"/>
                  </a:lnTo>
                  <a:lnTo>
                    <a:pt x="50584" y="24955"/>
                  </a:lnTo>
                  <a:lnTo>
                    <a:pt x="56972" y="25603"/>
                  </a:lnTo>
                  <a:lnTo>
                    <a:pt x="56972" y="19189"/>
                  </a:lnTo>
                  <a:close/>
                </a:path>
                <a:path w="185420" h="53340">
                  <a:moveTo>
                    <a:pt x="56972" y="10236"/>
                  </a:moveTo>
                  <a:lnTo>
                    <a:pt x="50584" y="9601"/>
                  </a:lnTo>
                  <a:lnTo>
                    <a:pt x="50584" y="16637"/>
                  </a:lnTo>
                  <a:lnTo>
                    <a:pt x="56972" y="17284"/>
                  </a:lnTo>
                  <a:lnTo>
                    <a:pt x="56972" y="10236"/>
                  </a:lnTo>
                  <a:close/>
                </a:path>
                <a:path w="185420" h="53340">
                  <a:moveTo>
                    <a:pt x="56972" y="5118"/>
                  </a:moveTo>
                  <a:lnTo>
                    <a:pt x="50584" y="5118"/>
                  </a:lnTo>
                  <a:lnTo>
                    <a:pt x="50584" y="7670"/>
                  </a:lnTo>
                  <a:lnTo>
                    <a:pt x="56972" y="8966"/>
                  </a:lnTo>
                  <a:lnTo>
                    <a:pt x="56972" y="5118"/>
                  </a:lnTo>
                  <a:close/>
                </a:path>
                <a:path w="185420" h="53340">
                  <a:moveTo>
                    <a:pt x="65938" y="37122"/>
                  </a:moveTo>
                  <a:lnTo>
                    <a:pt x="59537" y="36487"/>
                  </a:lnTo>
                  <a:lnTo>
                    <a:pt x="59537" y="39687"/>
                  </a:lnTo>
                  <a:lnTo>
                    <a:pt x="65938" y="40322"/>
                  </a:lnTo>
                  <a:lnTo>
                    <a:pt x="65938" y="37122"/>
                  </a:lnTo>
                  <a:close/>
                </a:path>
                <a:path w="185420" h="53340">
                  <a:moveTo>
                    <a:pt x="65938" y="28790"/>
                  </a:moveTo>
                  <a:lnTo>
                    <a:pt x="59537" y="28155"/>
                  </a:lnTo>
                  <a:lnTo>
                    <a:pt x="59537" y="34556"/>
                  </a:lnTo>
                  <a:lnTo>
                    <a:pt x="65938" y="35204"/>
                  </a:lnTo>
                  <a:lnTo>
                    <a:pt x="65938" y="28790"/>
                  </a:lnTo>
                  <a:close/>
                </a:path>
                <a:path w="185420" h="53340">
                  <a:moveTo>
                    <a:pt x="65938" y="19837"/>
                  </a:moveTo>
                  <a:lnTo>
                    <a:pt x="59537" y="19837"/>
                  </a:lnTo>
                  <a:lnTo>
                    <a:pt x="59537" y="25603"/>
                  </a:lnTo>
                  <a:lnTo>
                    <a:pt x="65938" y="26885"/>
                  </a:lnTo>
                  <a:lnTo>
                    <a:pt x="65938" y="19837"/>
                  </a:lnTo>
                  <a:close/>
                </a:path>
                <a:path w="185420" h="53340">
                  <a:moveTo>
                    <a:pt x="65938" y="11518"/>
                  </a:moveTo>
                  <a:lnTo>
                    <a:pt x="59537" y="10871"/>
                  </a:lnTo>
                  <a:lnTo>
                    <a:pt x="59537" y="17284"/>
                  </a:lnTo>
                  <a:lnTo>
                    <a:pt x="65938" y="18554"/>
                  </a:lnTo>
                  <a:lnTo>
                    <a:pt x="65938" y="11518"/>
                  </a:lnTo>
                  <a:close/>
                </a:path>
                <a:path w="185420" h="53340">
                  <a:moveTo>
                    <a:pt x="65938" y="5753"/>
                  </a:moveTo>
                  <a:lnTo>
                    <a:pt x="59537" y="5118"/>
                  </a:lnTo>
                  <a:lnTo>
                    <a:pt x="59537" y="8966"/>
                  </a:lnTo>
                  <a:lnTo>
                    <a:pt x="65938" y="9601"/>
                  </a:lnTo>
                  <a:lnTo>
                    <a:pt x="65938" y="5753"/>
                  </a:lnTo>
                  <a:close/>
                </a:path>
                <a:path w="185420" h="53340">
                  <a:moveTo>
                    <a:pt x="74256" y="29451"/>
                  </a:moveTo>
                  <a:lnTo>
                    <a:pt x="67856" y="29451"/>
                  </a:lnTo>
                  <a:lnTo>
                    <a:pt x="67856" y="35204"/>
                  </a:lnTo>
                  <a:lnTo>
                    <a:pt x="74256" y="35852"/>
                  </a:lnTo>
                  <a:lnTo>
                    <a:pt x="74256" y="29451"/>
                  </a:lnTo>
                  <a:close/>
                </a:path>
                <a:path w="185420" h="53340">
                  <a:moveTo>
                    <a:pt x="74256" y="21120"/>
                  </a:moveTo>
                  <a:lnTo>
                    <a:pt x="67856" y="19837"/>
                  </a:lnTo>
                  <a:lnTo>
                    <a:pt x="67856" y="26885"/>
                  </a:lnTo>
                  <a:lnTo>
                    <a:pt x="74256" y="27508"/>
                  </a:lnTo>
                  <a:lnTo>
                    <a:pt x="74256" y="21120"/>
                  </a:lnTo>
                  <a:close/>
                </a:path>
                <a:path w="185420" h="53340">
                  <a:moveTo>
                    <a:pt x="74256" y="12801"/>
                  </a:moveTo>
                  <a:lnTo>
                    <a:pt x="67856" y="11518"/>
                  </a:lnTo>
                  <a:lnTo>
                    <a:pt x="67856" y="18554"/>
                  </a:lnTo>
                  <a:lnTo>
                    <a:pt x="74256" y="18554"/>
                  </a:lnTo>
                  <a:lnTo>
                    <a:pt x="74256" y="12801"/>
                  </a:lnTo>
                  <a:close/>
                </a:path>
                <a:path w="185420" h="53340">
                  <a:moveTo>
                    <a:pt x="74256" y="7035"/>
                  </a:moveTo>
                  <a:lnTo>
                    <a:pt x="67856" y="6388"/>
                  </a:lnTo>
                  <a:lnTo>
                    <a:pt x="67856" y="9601"/>
                  </a:lnTo>
                  <a:lnTo>
                    <a:pt x="74256" y="9601"/>
                  </a:lnTo>
                  <a:lnTo>
                    <a:pt x="74256" y="7035"/>
                  </a:lnTo>
                  <a:close/>
                </a:path>
                <a:path w="185420" h="53340">
                  <a:moveTo>
                    <a:pt x="82575" y="22402"/>
                  </a:moveTo>
                  <a:lnTo>
                    <a:pt x="76174" y="21120"/>
                  </a:lnTo>
                  <a:lnTo>
                    <a:pt x="76174" y="27508"/>
                  </a:lnTo>
                  <a:lnTo>
                    <a:pt x="82575" y="28155"/>
                  </a:lnTo>
                  <a:lnTo>
                    <a:pt x="82575" y="22402"/>
                  </a:lnTo>
                  <a:close/>
                </a:path>
                <a:path w="185420" h="53340">
                  <a:moveTo>
                    <a:pt x="82575" y="13436"/>
                  </a:moveTo>
                  <a:lnTo>
                    <a:pt x="76174" y="12801"/>
                  </a:lnTo>
                  <a:lnTo>
                    <a:pt x="76174" y="19189"/>
                  </a:lnTo>
                  <a:lnTo>
                    <a:pt x="82575" y="19837"/>
                  </a:lnTo>
                  <a:lnTo>
                    <a:pt x="82575" y="13436"/>
                  </a:lnTo>
                  <a:close/>
                </a:path>
                <a:path w="185420" h="53340">
                  <a:moveTo>
                    <a:pt x="82575" y="8331"/>
                  </a:moveTo>
                  <a:lnTo>
                    <a:pt x="76174" y="7035"/>
                  </a:lnTo>
                  <a:lnTo>
                    <a:pt x="76174" y="10236"/>
                  </a:lnTo>
                  <a:lnTo>
                    <a:pt x="82575" y="10871"/>
                  </a:lnTo>
                  <a:lnTo>
                    <a:pt x="82575" y="8331"/>
                  </a:lnTo>
                  <a:close/>
                </a:path>
                <a:path w="185420" h="53340">
                  <a:moveTo>
                    <a:pt x="107530" y="40970"/>
                  </a:moveTo>
                  <a:lnTo>
                    <a:pt x="101130" y="40322"/>
                  </a:lnTo>
                  <a:lnTo>
                    <a:pt x="101130" y="44157"/>
                  </a:lnTo>
                  <a:lnTo>
                    <a:pt x="107530" y="44805"/>
                  </a:lnTo>
                  <a:lnTo>
                    <a:pt x="107530" y="40970"/>
                  </a:lnTo>
                  <a:close/>
                </a:path>
                <a:path w="185420" h="53340">
                  <a:moveTo>
                    <a:pt x="115862" y="42252"/>
                  </a:moveTo>
                  <a:lnTo>
                    <a:pt x="109461" y="41605"/>
                  </a:lnTo>
                  <a:lnTo>
                    <a:pt x="109461" y="44805"/>
                  </a:lnTo>
                  <a:lnTo>
                    <a:pt x="115862" y="45453"/>
                  </a:lnTo>
                  <a:lnTo>
                    <a:pt x="115862" y="42252"/>
                  </a:lnTo>
                  <a:close/>
                </a:path>
                <a:path w="185420" h="53340">
                  <a:moveTo>
                    <a:pt x="115862" y="10871"/>
                  </a:moveTo>
                  <a:lnTo>
                    <a:pt x="109461" y="9601"/>
                  </a:lnTo>
                  <a:lnTo>
                    <a:pt x="109461" y="14084"/>
                  </a:lnTo>
                  <a:lnTo>
                    <a:pt x="115862" y="14084"/>
                  </a:lnTo>
                  <a:lnTo>
                    <a:pt x="115862" y="10871"/>
                  </a:lnTo>
                  <a:close/>
                </a:path>
                <a:path w="185420" h="53340">
                  <a:moveTo>
                    <a:pt x="124180" y="43522"/>
                  </a:moveTo>
                  <a:lnTo>
                    <a:pt x="118414" y="42875"/>
                  </a:lnTo>
                  <a:lnTo>
                    <a:pt x="118414" y="45453"/>
                  </a:lnTo>
                  <a:lnTo>
                    <a:pt x="124180" y="46075"/>
                  </a:lnTo>
                  <a:lnTo>
                    <a:pt x="124180" y="43522"/>
                  </a:lnTo>
                  <a:close/>
                </a:path>
                <a:path w="185420" h="53340">
                  <a:moveTo>
                    <a:pt x="124180" y="26238"/>
                  </a:moveTo>
                  <a:lnTo>
                    <a:pt x="118414" y="24955"/>
                  </a:lnTo>
                  <a:lnTo>
                    <a:pt x="118414" y="31356"/>
                  </a:lnTo>
                  <a:lnTo>
                    <a:pt x="124180" y="32004"/>
                  </a:lnTo>
                  <a:lnTo>
                    <a:pt x="124180" y="26238"/>
                  </a:lnTo>
                  <a:close/>
                </a:path>
                <a:path w="185420" h="53340">
                  <a:moveTo>
                    <a:pt x="124180" y="12153"/>
                  </a:moveTo>
                  <a:lnTo>
                    <a:pt x="118414" y="10871"/>
                  </a:lnTo>
                  <a:lnTo>
                    <a:pt x="118414" y="14719"/>
                  </a:lnTo>
                  <a:lnTo>
                    <a:pt x="124180" y="14719"/>
                  </a:lnTo>
                  <a:lnTo>
                    <a:pt x="124180" y="12153"/>
                  </a:lnTo>
                  <a:close/>
                </a:path>
                <a:path w="185420" h="53340">
                  <a:moveTo>
                    <a:pt x="133146" y="44157"/>
                  </a:moveTo>
                  <a:lnTo>
                    <a:pt x="127381" y="43522"/>
                  </a:lnTo>
                  <a:lnTo>
                    <a:pt x="127381" y="46723"/>
                  </a:lnTo>
                  <a:lnTo>
                    <a:pt x="133146" y="47358"/>
                  </a:lnTo>
                  <a:lnTo>
                    <a:pt x="133146" y="44157"/>
                  </a:lnTo>
                  <a:close/>
                </a:path>
                <a:path w="185420" h="53340">
                  <a:moveTo>
                    <a:pt x="133146" y="26885"/>
                  </a:moveTo>
                  <a:lnTo>
                    <a:pt x="127381" y="26238"/>
                  </a:lnTo>
                  <a:lnTo>
                    <a:pt x="127381" y="32639"/>
                  </a:lnTo>
                  <a:lnTo>
                    <a:pt x="133146" y="33274"/>
                  </a:lnTo>
                  <a:lnTo>
                    <a:pt x="133146" y="26885"/>
                  </a:lnTo>
                  <a:close/>
                </a:path>
                <a:path w="185420" h="53340">
                  <a:moveTo>
                    <a:pt x="133146" y="12801"/>
                  </a:moveTo>
                  <a:lnTo>
                    <a:pt x="127381" y="12153"/>
                  </a:lnTo>
                  <a:lnTo>
                    <a:pt x="127381" y="14719"/>
                  </a:lnTo>
                  <a:lnTo>
                    <a:pt x="133146" y="15989"/>
                  </a:lnTo>
                  <a:lnTo>
                    <a:pt x="133146" y="12801"/>
                  </a:lnTo>
                  <a:close/>
                </a:path>
                <a:path w="185420" h="53340">
                  <a:moveTo>
                    <a:pt x="142113" y="44805"/>
                  </a:moveTo>
                  <a:lnTo>
                    <a:pt x="135699" y="44157"/>
                  </a:lnTo>
                  <a:lnTo>
                    <a:pt x="135699" y="48006"/>
                  </a:lnTo>
                  <a:lnTo>
                    <a:pt x="142113" y="48641"/>
                  </a:lnTo>
                  <a:lnTo>
                    <a:pt x="142113" y="44805"/>
                  </a:lnTo>
                  <a:close/>
                </a:path>
                <a:path w="185420" h="53340">
                  <a:moveTo>
                    <a:pt x="142113" y="35852"/>
                  </a:moveTo>
                  <a:lnTo>
                    <a:pt x="135699" y="35852"/>
                  </a:lnTo>
                  <a:lnTo>
                    <a:pt x="135699" y="42252"/>
                  </a:lnTo>
                  <a:lnTo>
                    <a:pt x="142113" y="42875"/>
                  </a:lnTo>
                  <a:lnTo>
                    <a:pt x="142113" y="35852"/>
                  </a:lnTo>
                  <a:close/>
                </a:path>
                <a:path w="185420" h="53340">
                  <a:moveTo>
                    <a:pt x="142113" y="27508"/>
                  </a:moveTo>
                  <a:lnTo>
                    <a:pt x="135699" y="27508"/>
                  </a:lnTo>
                  <a:lnTo>
                    <a:pt x="135699" y="33921"/>
                  </a:lnTo>
                  <a:lnTo>
                    <a:pt x="142113" y="34556"/>
                  </a:lnTo>
                  <a:lnTo>
                    <a:pt x="142113" y="27508"/>
                  </a:lnTo>
                  <a:close/>
                </a:path>
                <a:path w="185420" h="53340">
                  <a:moveTo>
                    <a:pt x="142113" y="14084"/>
                  </a:moveTo>
                  <a:lnTo>
                    <a:pt x="135699" y="13436"/>
                  </a:lnTo>
                  <a:lnTo>
                    <a:pt x="135699" y="15989"/>
                  </a:lnTo>
                  <a:lnTo>
                    <a:pt x="142113" y="17284"/>
                  </a:lnTo>
                  <a:lnTo>
                    <a:pt x="142113" y="14084"/>
                  </a:lnTo>
                  <a:close/>
                </a:path>
                <a:path w="185420" h="53340">
                  <a:moveTo>
                    <a:pt x="150418" y="45453"/>
                  </a:moveTo>
                  <a:lnTo>
                    <a:pt x="144018" y="44805"/>
                  </a:lnTo>
                  <a:lnTo>
                    <a:pt x="144018" y="48641"/>
                  </a:lnTo>
                  <a:lnTo>
                    <a:pt x="150418" y="48641"/>
                  </a:lnTo>
                  <a:lnTo>
                    <a:pt x="150418" y="45453"/>
                  </a:lnTo>
                  <a:close/>
                </a:path>
                <a:path w="185420" h="53340">
                  <a:moveTo>
                    <a:pt x="150418" y="37122"/>
                  </a:moveTo>
                  <a:lnTo>
                    <a:pt x="144018" y="36487"/>
                  </a:lnTo>
                  <a:lnTo>
                    <a:pt x="144018" y="43522"/>
                  </a:lnTo>
                  <a:lnTo>
                    <a:pt x="150418" y="44157"/>
                  </a:lnTo>
                  <a:lnTo>
                    <a:pt x="150418" y="37122"/>
                  </a:lnTo>
                  <a:close/>
                </a:path>
                <a:path w="185420" h="53340">
                  <a:moveTo>
                    <a:pt x="150418" y="28790"/>
                  </a:moveTo>
                  <a:lnTo>
                    <a:pt x="144018" y="28155"/>
                  </a:lnTo>
                  <a:lnTo>
                    <a:pt x="144018" y="34556"/>
                  </a:lnTo>
                  <a:lnTo>
                    <a:pt x="150418" y="35204"/>
                  </a:lnTo>
                  <a:lnTo>
                    <a:pt x="150418" y="28790"/>
                  </a:lnTo>
                  <a:close/>
                </a:path>
                <a:path w="185420" h="53340">
                  <a:moveTo>
                    <a:pt x="150418" y="14719"/>
                  </a:moveTo>
                  <a:lnTo>
                    <a:pt x="144018" y="14084"/>
                  </a:lnTo>
                  <a:lnTo>
                    <a:pt x="144018" y="17284"/>
                  </a:lnTo>
                  <a:lnTo>
                    <a:pt x="150418" y="17919"/>
                  </a:lnTo>
                  <a:lnTo>
                    <a:pt x="150418" y="14719"/>
                  </a:lnTo>
                  <a:close/>
                </a:path>
                <a:path w="185420" h="53340">
                  <a:moveTo>
                    <a:pt x="158750" y="46723"/>
                  </a:moveTo>
                  <a:lnTo>
                    <a:pt x="152349" y="46075"/>
                  </a:lnTo>
                  <a:lnTo>
                    <a:pt x="152349" y="48641"/>
                  </a:lnTo>
                  <a:lnTo>
                    <a:pt x="158750" y="49276"/>
                  </a:lnTo>
                  <a:lnTo>
                    <a:pt x="158750" y="46723"/>
                  </a:lnTo>
                  <a:close/>
                </a:path>
                <a:path w="185420" h="53340">
                  <a:moveTo>
                    <a:pt x="158750" y="38392"/>
                  </a:moveTo>
                  <a:lnTo>
                    <a:pt x="152349" y="37757"/>
                  </a:lnTo>
                  <a:lnTo>
                    <a:pt x="152349" y="44157"/>
                  </a:lnTo>
                  <a:lnTo>
                    <a:pt x="158750" y="44805"/>
                  </a:lnTo>
                  <a:lnTo>
                    <a:pt x="158750" y="38392"/>
                  </a:lnTo>
                  <a:close/>
                </a:path>
                <a:path w="185420" h="53340">
                  <a:moveTo>
                    <a:pt x="158750" y="15354"/>
                  </a:moveTo>
                  <a:lnTo>
                    <a:pt x="152349" y="14719"/>
                  </a:lnTo>
                  <a:lnTo>
                    <a:pt x="152349" y="18554"/>
                  </a:lnTo>
                  <a:lnTo>
                    <a:pt x="158750" y="18554"/>
                  </a:lnTo>
                  <a:lnTo>
                    <a:pt x="158750" y="15354"/>
                  </a:lnTo>
                  <a:close/>
                </a:path>
                <a:path w="185420" h="53340">
                  <a:moveTo>
                    <a:pt x="167716" y="48006"/>
                  </a:moveTo>
                  <a:lnTo>
                    <a:pt x="161937" y="47358"/>
                  </a:lnTo>
                  <a:lnTo>
                    <a:pt x="161937" y="49923"/>
                  </a:lnTo>
                  <a:lnTo>
                    <a:pt x="167716" y="50571"/>
                  </a:lnTo>
                  <a:lnTo>
                    <a:pt x="167716" y="48006"/>
                  </a:lnTo>
                  <a:close/>
                </a:path>
                <a:path w="185420" h="53340">
                  <a:moveTo>
                    <a:pt x="167716" y="39039"/>
                  </a:moveTo>
                  <a:lnTo>
                    <a:pt x="161937" y="38392"/>
                  </a:lnTo>
                  <a:lnTo>
                    <a:pt x="161937" y="44805"/>
                  </a:lnTo>
                  <a:lnTo>
                    <a:pt x="167716" y="45453"/>
                  </a:lnTo>
                  <a:lnTo>
                    <a:pt x="167716" y="39039"/>
                  </a:lnTo>
                  <a:close/>
                </a:path>
                <a:path w="185420" h="53340">
                  <a:moveTo>
                    <a:pt x="167716" y="16637"/>
                  </a:moveTo>
                  <a:lnTo>
                    <a:pt x="161937" y="15354"/>
                  </a:lnTo>
                  <a:lnTo>
                    <a:pt x="161937" y="19189"/>
                  </a:lnTo>
                  <a:lnTo>
                    <a:pt x="167716" y="19837"/>
                  </a:lnTo>
                  <a:lnTo>
                    <a:pt x="167716" y="16637"/>
                  </a:lnTo>
                  <a:close/>
                </a:path>
                <a:path w="185420" h="53340">
                  <a:moveTo>
                    <a:pt x="176669" y="48641"/>
                  </a:moveTo>
                  <a:lnTo>
                    <a:pt x="170281" y="48006"/>
                  </a:lnTo>
                  <a:lnTo>
                    <a:pt x="170281" y="51206"/>
                  </a:lnTo>
                  <a:lnTo>
                    <a:pt x="176669" y="51854"/>
                  </a:lnTo>
                  <a:lnTo>
                    <a:pt x="176669" y="48641"/>
                  </a:lnTo>
                  <a:close/>
                </a:path>
                <a:path w="185420" h="53340">
                  <a:moveTo>
                    <a:pt x="176669" y="23037"/>
                  </a:moveTo>
                  <a:lnTo>
                    <a:pt x="170281" y="22402"/>
                  </a:lnTo>
                  <a:lnTo>
                    <a:pt x="170281" y="28790"/>
                  </a:lnTo>
                  <a:lnTo>
                    <a:pt x="176669" y="29451"/>
                  </a:lnTo>
                  <a:lnTo>
                    <a:pt x="176669" y="23037"/>
                  </a:lnTo>
                  <a:close/>
                </a:path>
                <a:path w="185420" h="53340">
                  <a:moveTo>
                    <a:pt x="176669" y="17284"/>
                  </a:moveTo>
                  <a:lnTo>
                    <a:pt x="170281" y="16637"/>
                  </a:lnTo>
                  <a:lnTo>
                    <a:pt x="170281" y="19837"/>
                  </a:lnTo>
                  <a:lnTo>
                    <a:pt x="176669" y="20485"/>
                  </a:lnTo>
                  <a:lnTo>
                    <a:pt x="176669" y="17284"/>
                  </a:lnTo>
                  <a:close/>
                </a:path>
                <a:path w="185420" h="53340">
                  <a:moveTo>
                    <a:pt x="184988" y="48641"/>
                  </a:moveTo>
                  <a:lnTo>
                    <a:pt x="178587" y="48641"/>
                  </a:lnTo>
                  <a:lnTo>
                    <a:pt x="178587" y="51854"/>
                  </a:lnTo>
                  <a:lnTo>
                    <a:pt x="184988" y="53124"/>
                  </a:lnTo>
                  <a:lnTo>
                    <a:pt x="184988" y="48641"/>
                  </a:lnTo>
                  <a:close/>
                </a:path>
                <a:path w="185420" h="53340">
                  <a:moveTo>
                    <a:pt x="184988" y="40322"/>
                  </a:moveTo>
                  <a:lnTo>
                    <a:pt x="178587" y="40322"/>
                  </a:lnTo>
                  <a:lnTo>
                    <a:pt x="178587" y="46723"/>
                  </a:lnTo>
                  <a:lnTo>
                    <a:pt x="184988" y="47358"/>
                  </a:lnTo>
                  <a:lnTo>
                    <a:pt x="184988" y="40322"/>
                  </a:lnTo>
                  <a:close/>
                </a:path>
                <a:path w="185420" h="53340">
                  <a:moveTo>
                    <a:pt x="184988" y="23685"/>
                  </a:moveTo>
                  <a:lnTo>
                    <a:pt x="178587" y="23037"/>
                  </a:lnTo>
                  <a:lnTo>
                    <a:pt x="178587" y="29451"/>
                  </a:lnTo>
                  <a:lnTo>
                    <a:pt x="184988" y="30086"/>
                  </a:lnTo>
                  <a:lnTo>
                    <a:pt x="184988" y="23685"/>
                  </a:lnTo>
                  <a:close/>
                </a:path>
                <a:path w="185420" h="53340">
                  <a:moveTo>
                    <a:pt x="184988" y="18554"/>
                  </a:moveTo>
                  <a:lnTo>
                    <a:pt x="178587" y="17919"/>
                  </a:lnTo>
                  <a:lnTo>
                    <a:pt x="178587" y="20485"/>
                  </a:lnTo>
                  <a:lnTo>
                    <a:pt x="184988" y="21120"/>
                  </a:lnTo>
                  <a:lnTo>
                    <a:pt x="184988" y="185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26049" y="5965710"/>
              <a:ext cx="285750" cy="1274445"/>
            </a:xfrm>
            <a:custGeom>
              <a:avLst/>
              <a:gdLst/>
              <a:ahLst/>
              <a:cxnLst/>
              <a:rect l="l" t="t" r="r" b="b"/>
              <a:pathLst>
                <a:path w="285750" h="1274445">
                  <a:moveTo>
                    <a:pt x="6400" y="17932"/>
                  </a:moveTo>
                  <a:lnTo>
                    <a:pt x="0" y="18554"/>
                  </a:lnTo>
                  <a:lnTo>
                    <a:pt x="0" y="24968"/>
                  </a:lnTo>
                  <a:lnTo>
                    <a:pt x="6400" y="24968"/>
                  </a:lnTo>
                  <a:lnTo>
                    <a:pt x="6400" y="17932"/>
                  </a:lnTo>
                  <a:close/>
                </a:path>
                <a:path w="285750" h="1274445">
                  <a:moveTo>
                    <a:pt x="14071" y="17932"/>
                  </a:moveTo>
                  <a:lnTo>
                    <a:pt x="8953" y="17932"/>
                  </a:lnTo>
                  <a:lnTo>
                    <a:pt x="8953" y="24968"/>
                  </a:lnTo>
                  <a:lnTo>
                    <a:pt x="14071" y="24333"/>
                  </a:lnTo>
                  <a:lnTo>
                    <a:pt x="14071" y="17932"/>
                  </a:lnTo>
                  <a:close/>
                </a:path>
                <a:path w="285750" h="1274445">
                  <a:moveTo>
                    <a:pt x="14071" y="1282"/>
                  </a:moveTo>
                  <a:lnTo>
                    <a:pt x="8953" y="1282"/>
                  </a:lnTo>
                  <a:lnTo>
                    <a:pt x="8953" y="8331"/>
                  </a:lnTo>
                  <a:lnTo>
                    <a:pt x="14071" y="7683"/>
                  </a:lnTo>
                  <a:lnTo>
                    <a:pt x="14071" y="1282"/>
                  </a:lnTo>
                  <a:close/>
                </a:path>
                <a:path w="285750" h="1274445">
                  <a:moveTo>
                    <a:pt x="23037" y="17932"/>
                  </a:moveTo>
                  <a:lnTo>
                    <a:pt x="17272" y="17932"/>
                  </a:lnTo>
                  <a:lnTo>
                    <a:pt x="17272" y="24333"/>
                  </a:lnTo>
                  <a:lnTo>
                    <a:pt x="23037" y="23685"/>
                  </a:lnTo>
                  <a:lnTo>
                    <a:pt x="23037" y="17932"/>
                  </a:lnTo>
                  <a:close/>
                </a:path>
                <a:path w="285750" h="1274445">
                  <a:moveTo>
                    <a:pt x="32004" y="17284"/>
                  </a:moveTo>
                  <a:lnTo>
                    <a:pt x="25590" y="17932"/>
                  </a:lnTo>
                  <a:lnTo>
                    <a:pt x="25590" y="23685"/>
                  </a:lnTo>
                  <a:lnTo>
                    <a:pt x="32004" y="23685"/>
                  </a:lnTo>
                  <a:lnTo>
                    <a:pt x="32004" y="17284"/>
                  </a:lnTo>
                  <a:close/>
                </a:path>
                <a:path w="285750" h="1274445">
                  <a:moveTo>
                    <a:pt x="32004" y="0"/>
                  </a:moveTo>
                  <a:lnTo>
                    <a:pt x="25590" y="635"/>
                  </a:lnTo>
                  <a:lnTo>
                    <a:pt x="25590" y="7048"/>
                  </a:lnTo>
                  <a:lnTo>
                    <a:pt x="32004" y="7048"/>
                  </a:lnTo>
                  <a:lnTo>
                    <a:pt x="32004" y="0"/>
                  </a:lnTo>
                  <a:close/>
                </a:path>
                <a:path w="285750" h="1274445">
                  <a:moveTo>
                    <a:pt x="40322" y="0"/>
                  </a:moveTo>
                  <a:lnTo>
                    <a:pt x="33286" y="0"/>
                  </a:lnTo>
                  <a:lnTo>
                    <a:pt x="33286" y="7048"/>
                  </a:lnTo>
                  <a:lnTo>
                    <a:pt x="40322" y="6400"/>
                  </a:lnTo>
                  <a:lnTo>
                    <a:pt x="40322" y="0"/>
                  </a:lnTo>
                  <a:close/>
                </a:path>
                <a:path w="285750" h="1274445">
                  <a:moveTo>
                    <a:pt x="57607" y="8343"/>
                  </a:moveTo>
                  <a:lnTo>
                    <a:pt x="50558" y="8343"/>
                  </a:lnTo>
                  <a:lnTo>
                    <a:pt x="50558" y="14084"/>
                  </a:lnTo>
                  <a:lnTo>
                    <a:pt x="57607" y="14084"/>
                  </a:lnTo>
                  <a:lnTo>
                    <a:pt x="57607" y="8343"/>
                  </a:lnTo>
                  <a:close/>
                </a:path>
                <a:path w="285750" h="1274445">
                  <a:moveTo>
                    <a:pt x="65925" y="8331"/>
                  </a:moveTo>
                  <a:lnTo>
                    <a:pt x="58889" y="8331"/>
                  </a:lnTo>
                  <a:lnTo>
                    <a:pt x="58889" y="14084"/>
                  </a:lnTo>
                  <a:lnTo>
                    <a:pt x="65925" y="13436"/>
                  </a:lnTo>
                  <a:lnTo>
                    <a:pt x="65925" y="8331"/>
                  </a:lnTo>
                  <a:close/>
                </a:path>
                <a:path w="285750" h="1274445">
                  <a:moveTo>
                    <a:pt x="74244" y="7683"/>
                  </a:moveTo>
                  <a:lnTo>
                    <a:pt x="67195" y="7683"/>
                  </a:lnTo>
                  <a:lnTo>
                    <a:pt x="67195" y="13436"/>
                  </a:lnTo>
                  <a:lnTo>
                    <a:pt x="74244" y="13436"/>
                  </a:lnTo>
                  <a:lnTo>
                    <a:pt x="74244" y="7683"/>
                  </a:lnTo>
                  <a:close/>
                </a:path>
                <a:path w="285750" h="1274445">
                  <a:moveTo>
                    <a:pt x="82562" y="7048"/>
                  </a:moveTo>
                  <a:lnTo>
                    <a:pt x="76161" y="7683"/>
                  </a:lnTo>
                  <a:lnTo>
                    <a:pt x="76161" y="12801"/>
                  </a:lnTo>
                  <a:lnTo>
                    <a:pt x="82562" y="12801"/>
                  </a:lnTo>
                  <a:lnTo>
                    <a:pt x="82562" y="7048"/>
                  </a:lnTo>
                  <a:close/>
                </a:path>
                <a:path w="285750" h="1274445">
                  <a:moveTo>
                    <a:pt x="106895" y="1252651"/>
                  </a:moveTo>
                  <a:lnTo>
                    <a:pt x="101130" y="1252004"/>
                  </a:lnTo>
                  <a:lnTo>
                    <a:pt x="101130" y="1255204"/>
                  </a:lnTo>
                  <a:lnTo>
                    <a:pt x="106895" y="1255852"/>
                  </a:lnTo>
                  <a:lnTo>
                    <a:pt x="106895" y="1252651"/>
                  </a:lnTo>
                  <a:close/>
                </a:path>
                <a:path w="285750" h="1274445">
                  <a:moveTo>
                    <a:pt x="106895" y="1244320"/>
                  </a:moveTo>
                  <a:lnTo>
                    <a:pt x="101130" y="1243685"/>
                  </a:lnTo>
                  <a:lnTo>
                    <a:pt x="101130" y="1250721"/>
                  </a:lnTo>
                  <a:lnTo>
                    <a:pt x="106895" y="1250721"/>
                  </a:lnTo>
                  <a:lnTo>
                    <a:pt x="106895" y="1244320"/>
                  </a:lnTo>
                  <a:close/>
                </a:path>
                <a:path w="285750" h="1274445">
                  <a:moveTo>
                    <a:pt x="106895" y="1236002"/>
                  </a:moveTo>
                  <a:lnTo>
                    <a:pt x="101130" y="1235354"/>
                  </a:lnTo>
                  <a:lnTo>
                    <a:pt x="101130" y="1241767"/>
                  </a:lnTo>
                  <a:lnTo>
                    <a:pt x="106895" y="1241767"/>
                  </a:lnTo>
                  <a:lnTo>
                    <a:pt x="106895" y="1236002"/>
                  </a:lnTo>
                  <a:close/>
                </a:path>
                <a:path w="285750" h="1274445">
                  <a:moveTo>
                    <a:pt x="106895" y="1227683"/>
                  </a:moveTo>
                  <a:lnTo>
                    <a:pt x="101130" y="1227035"/>
                  </a:lnTo>
                  <a:lnTo>
                    <a:pt x="101130" y="1232789"/>
                  </a:lnTo>
                  <a:lnTo>
                    <a:pt x="106895" y="1233436"/>
                  </a:lnTo>
                  <a:lnTo>
                    <a:pt x="106895" y="1227683"/>
                  </a:lnTo>
                  <a:close/>
                </a:path>
                <a:path w="285750" h="1274445">
                  <a:moveTo>
                    <a:pt x="106895" y="1222565"/>
                  </a:moveTo>
                  <a:lnTo>
                    <a:pt x="101130" y="1221917"/>
                  </a:lnTo>
                  <a:lnTo>
                    <a:pt x="101130" y="1224483"/>
                  </a:lnTo>
                  <a:lnTo>
                    <a:pt x="106895" y="1225130"/>
                  </a:lnTo>
                  <a:lnTo>
                    <a:pt x="106895" y="1222565"/>
                  </a:lnTo>
                  <a:close/>
                </a:path>
                <a:path w="285750" h="1274445">
                  <a:moveTo>
                    <a:pt x="115849" y="1253921"/>
                  </a:moveTo>
                  <a:lnTo>
                    <a:pt x="109448" y="1253286"/>
                  </a:lnTo>
                  <a:lnTo>
                    <a:pt x="109448" y="1256487"/>
                  </a:lnTo>
                  <a:lnTo>
                    <a:pt x="115849" y="1256487"/>
                  </a:lnTo>
                  <a:lnTo>
                    <a:pt x="115849" y="1253921"/>
                  </a:lnTo>
                  <a:close/>
                </a:path>
                <a:path w="285750" h="1274445">
                  <a:moveTo>
                    <a:pt x="115849" y="1245603"/>
                  </a:moveTo>
                  <a:lnTo>
                    <a:pt x="109448" y="1244968"/>
                  </a:lnTo>
                  <a:lnTo>
                    <a:pt x="109448" y="1250721"/>
                  </a:lnTo>
                  <a:lnTo>
                    <a:pt x="115849" y="1252004"/>
                  </a:lnTo>
                  <a:lnTo>
                    <a:pt x="115849" y="1245603"/>
                  </a:lnTo>
                  <a:close/>
                </a:path>
                <a:path w="285750" h="1274445">
                  <a:moveTo>
                    <a:pt x="115849" y="1237284"/>
                  </a:moveTo>
                  <a:lnTo>
                    <a:pt x="109448" y="1236649"/>
                  </a:lnTo>
                  <a:lnTo>
                    <a:pt x="109448" y="1241767"/>
                  </a:lnTo>
                  <a:lnTo>
                    <a:pt x="115849" y="1243037"/>
                  </a:lnTo>
                  <a:lnTo>
                    <a:pt x="115849" y="1237284"/>
                  </a:lnTo>
                  <a:close/>
                </a:path>
                <a:path w="285750" h="1274445">
                  <a:moveTo>
                    <a:pt x="115849" y="1228318"/>
                  </a:moveTo>
                  <a:lnTo>
                    <a:pt x="109448" y="1227683"/>
                  </a:lnTo>
                  <a:lnTo>
                    <a:pt x="109448" y="1234084"/>
                  </a:lnTo>
                  <a:lnTo>
                    <a:pt x="115849" y="1234732"/>
                  </a:lnTo>
                  <a:lnTo>
                    <a:pt x="115849" y="1228318"/>
                  </a:lnTo>
                  <a:close/>
                </a:path>
                <a:path w="285750" h="1274445">
                  <a:moveTo>
                    <a:pt x="115849" y="1223200"/>
                  </a:moveTo>
                  <a:lnTo>
                    <a:pt x="109448" y="1222565"/>
                  </a:lnTo>
                  <a:lnTo>
                    <a:pt x="109448" y="1225765"/>
                  </a:lnTo>
                  <a:lnTo>
                    <a:pt x="115849" y="1226400"/>
                  </a:lnTo>
                  <a:lnTo>
                    <a:pt x="115849" y="1223200"/>
                  </a:lnTo>
                  <a:close/>
                </a:path>
                <a:path w="285750" h="1274445">
                  <a:moveTo>
                    <a:pt x="124167" y="1254569"/>
                  </a:moveTo>
                  <a:lnTo>
                    <a:pt x="117767" y="1253921"/>
                  </a:lnTo>
                  <a:lnTo>
                    <a:pt x="117767" y="1256487"/>
                  </a:lnTo>
                  <a:lnTo>
                    <a:pt x="124167" y="1257769"/>
                  </a:lnTo>
                  <a:lnTo>
                    <a:pt x="124167" y="1254569"/>
                  </a:lnTo>
                  <a:close/>
                </a:path>
                <a:path w="285750" h="1274445">
                  <a:moveTo>
                    <a:pt x="124167" y="1246251"/>
                  </a:moveTo>
                  <a:lnTo>
                    <a:pt x="117767" y="1245603"/>
                  </a:lnTo>
                  <a:lnTo>
                    <a:pt x="117767" y="1252004"/>
                  </a:lnTo>
                  <a:lnTo>
                    <a:pt x="124167" y="1252004"/>
                  </a:lnTo>
                  <a:lnTo>
                    <a:pt x="124167" y="1246251"/>
                  </a:lnTo>
                  <a:close/>
                </a:path>
                <a:path w="285750" h="1274445">
                  <a:moveTo>
                    <a:pt x="124167" y="1237284"/>
                  </a:moveTo>
                  <a:lnTo>
                    <a:pt x="117767" y="1237284"/>
                  </a:lnTo>
                  <a:lnTo>
                    <a:pt x="117767" y="1243037"/>
                  </a:lnTo>
                  <a:lnTo>
                    <a:pt x="124167" y="1243685"/>
                  </a:lnTo>
                  <a:lnTo>
                    <a:pt x="124167" y="1237284"/>
                  </a:lnTo>
                  <a:close/>
                </a:path>
                <a:path w="285750" h="1274445">
                  <a:moveTo>
                    <a:pt x="124167" y="1228966"/>
                  </a:moveTo>
                  <a:lnTo>
                    <a:pt x="117767" y="1228318"/>
                  </a:lnTo>
                  <a:lnTo>
                    <a:pt x="117767" y="1234732"/>
                  </a:lnTo>
                  <a:lnTo>
                    <a:pt x="124167" y="1235354"/>
                  </a:lnTo>
                  <a:lnTo>
                    <a:pt x="124167" y="1228966"/>
                  </a:lnTo>
                  <a:close/>
                </a:path>
                <a:path w="285750" h="1274445">
                  <a:moveTo>
                    <a:pt x="124167" y="1223835"/>
                  </a:moveTo>
                  <a:lnTo>
                    <a:pt x="117767" y="1223200"/>
                  </a:lnTo>
                  <a:lnTo>
                    <a:pt x="117767" y="1226400"/>
                  </a:lnTo>
                  <a:lnTo>
                    <a:pt x="124167" y="1227683"/>
                  </a:lnTo>
                  <a:lnTo>
                    <a:pt x="124167" y="1223835"/>
                  </a:lnTo>
                  <a:close/>
                </a:path>
                <a:path w="285750" h="1274445">
                  <a:moveTo>
                    <a:pt x="132486" y="1255204"/>
                  </a:moveTo>
                  <a:lnTo>
                    <a:pt x="126098" y="1255204"/>
                  </a:lnTo>
                  <a:lnTo>
                    <a:pt x="126098" y="1257769"/>
                  </a:lnTo>
                  <a:lnTo>
                    <a:pt x="132486" y="1258404"/>
                  </a:lnTo>
                  <a:lnTo>
                    <a:pt x="132486" y="1255204"/>
                  </a:lnTo>
                  <a:close/>
                </a:path>
                <a:path w="285750" h="1274445">
                  <a:moveTo>
                    <a:pt x="132486" y="1246886"/>
                  </a:moveTo>
                  <a:lnTo>
                    <a:pt x="126098" y="1246251"/>
                  </a:lnTo>
                  <a:lnTo>
                    <a:pt x="126098" y="1252651"/>
                  </a:lnTo>
                  <a:lnTo>
                    <a:pt x="132486" y="1253286"/>
                  </a:lnTo>
                  <a:lnTo>
                    <a:pt x="132486" y="1246886"/>
                  </a:lnTo>
                  <a:close/>
                </a:path>
                <a:path w="285750" h="1274445">
                  <a:moveTo>
                    <a:pt x="132486" y="1237919"/>
                  </a:moveTo>
                  <a:lnTo>
                    <a:pt x="126098" y="1237284"/>
                  </a:lnTo>
                  <a:lnTo>
                    <a:pt x="126098" y="1244320"/>
                  </a:lnTo>
                  <a:lnTo>
                    <a:pt x="132486" y="1244968"/>
                  </a:lnTo>
                  <a:lnTo>
                    <a:pt x="132486" y="1237919"/>
                  </a:lnTo>
                  <a:close/>
                </a:path>
                <a:path w="285750" h="1274445">
                  <a:moveTo>
                    <a:pt x="132486" y="1230249"/>
                  </a:moveTo>
                  <a:lnTo>
                    <a:pt x="126098" y="1228966"/>
                  </a:lnTo>
                  <a:lnTo>
                    <a:pt x="126098" y="1236002"/>
                  </a:lnTo>
                  <a:lnTo>
                    <a:pt x="132486" y="1236649"/>
                  </a:lnTo>
                  <a:lnTo>
                    <a:pt x="132486" y="1230249"/>
                  </a:lnTo>
                  <a:close/>
                </a:path>
                <a:path w="285750" h="1274445">
                  <a:moveTo>
                    <a:pt x="132486" y="1224483"/>
                  </a:moveTo>
                  <a:lnTo>
                    <a:pt x="126098" y="1224483"/>
                  </a:lnTo>
                  <a:lnTo>
                    <a:pt x="126098" y="1227696"/>
                  </a:lnTo>
                  <a:lnTo>
                    <a:pt x="132486" y="1227696"/>
                  </a:lnTo>
                  <a:lnTo>
                    <a:pt x="132486" y="1224483"/>
                  </a:lnTo>
                  <a:close/>
                </a:path>
                <a:path w="285750" h="1274445">
                  <a:moveTo>
                    <a:pt x="141465" y="1256487"/>
                  </a:moveTo>
                  <a:lnTo>
                    <a:pt x="135064" y="1255852"/>
                  </a:lnTo>
                  <a:lnTo>
                    <a:pt x="135064" y="1259052"/>
                  </a:lnTo>
                  <a:lnTo>
                    <a:pt x="141465" y="1259674"/>
                  </a:lnTo>
                  <a:lnTo>
                    <a:pt x="141465" y="1256487"/>
                  </a:lnTo>
                  <a:close/>
                </a:path>
                <a:path w="285750" h="1274445">
                  <a:moveTo>
                    <a:pt x="141465" y="1247521"/>
                  </a:moveTo>
                  <a:lnTo>
                    <a:pt x="135064" y="1246886"/>
                  </a:lnTo>
                  <a:lnTo>
                    <a:pt x="135064" y="1253286"/>
                  </a:lnTo>
                  <a:lnTo>
                    <a:pt x="141465" y="1254569"/>
                  </a:lnTo>
                  <a:lnTo>
                    <a:pt x="141465" y="1247521"/>
                  </a:lnTo>
                  <a:close/>
                </a:path>
                <a:path w="285750" h="1274445">
                  <a:moveTo>
                    <a:pt x="141465" y="1239202"/>
                  </a:moveTo>
                  <a:lnTo>
                    <a:pt x="135064" y="1238554"/>
                  </a:lnTo>
                  <a:lnTo>
                    <a:pt x="135064" y="1244968"/>
                  </a:lnTo>
                  <a:lnTo>
                    <a:pt x="141465" y="1246251"/>
                  </a:lnTo>
                  <a:lnTo>
                    <a:pt x="141465" y="1239202"/>
                  </a:lnTo>
                  <a:close/>
                </a:path>
                <a:path w="285750" h="1274445">
                  <a:moveTo>
                    <a:pt x="141465" y="1230884"/>
                  </a:moveTo>
                  <a:lnTo>
                    <a:pt x="135064" y="1230249"/>
                  </a:lnTo>
                  <a:lnTo>
                    <a:pt x="135064" y="1237284"/>
                  </a:lnTo>
                  <a:lnTo>
                    <a:pt x="141465" y="1237284"/>
                  </a:lnTo>
                  <a:lnTo>
                    <a:pt x="141465" y="1230884"/>
                  </a:lnTo>
                  <a:close/>
                </a:path>
                <a:path w="285750" h="1274445">
                  <a:moveTo>
                    <a:pt x="141465" y="1225765"/>
                  </a:moveTo>
                  <a:lnTo>
                    <a:pt x="135064" y="1224483"/>
                  </a:lnTo>
                  <a:lnTo>
                    <a:pt x="135064" y="1228318"/>
                  </a:lnTo>
                  <a:lnTo>
                    <a:pt x="141465" y="1228318"/>
                  </a:lnTo>
                  <a:lnTo>
                    <a:pt x="141465" y="1225765"/>
                  </a:lnTo>
                  <a:close/>
                </a:path>
                <a:path w="285750" h="1274445">
                  <a:moveTo>
                    <a:pt x="149771" y="1257122"/>
                  </a:moveTo>
                  <a:lnTo>
                    <a:pt x="143370" y="1256487"/>
                  </a:lnTo>
                  <a:lnTo>
                    <a:pt x="143370" y="1259674"/>
                  </a:lnTo>
                  <a:lnTo>
                    <a:pt x="149771" y="1260322"/>
                  </a:lnTo>
                  <a:lnTo>
                    <a:pt x="149771" y="1257122"/>
                  </a:lnTo>
                  <a:close/>
                </a:path>
                <a:path w="285750" h="1274445">
                  <a:moveTo>
                    <a:pt x="149771" y="1248803"/>
                  </a:moveTo>
                  <a:lnTo>
                    <a:pt x="143370" y="1247521"/>
                  </a:lnTo>
                  <a:lnTo>
                    <a:pt x="143370" y="1254569"/>
                  </a:lnTo>
                  <a:lnTo>
                    <a:pt x="149771" y="1255204"/>
                  </a:lnTo>
                  <a:lnTo>
                    <a:pt x="149771" y="1248803"/>
                  </a:lnTo>
                  <a:close/>
                </a:path>
                <a:path w="285750" h="1274445">
                  <a:moveTo>
                    <a:pt x="149771" y="1240497"/>
                  </a:moveTo>
                  <a:lnTo>
                    <a:pt x="143370" y="1239837"/>
                  </a:lnTo>
                  <a:lnTo>
                    <a:pt x="143370" y="1246251"/>
                  </a:lnTo>
                  <a:lnTo>
                    <a:pt x="149771" y="1246251"/>
                  </a:lnTo>
                  <a:lnTo>
                    <a:pt x="149771" y="1240497"/>
                  </a:lnTo>
                  <a:close/>
                </a:path>
                <a:path w="285750" h="1274445">
                  <a:moveTo>
                    <a:pt x="149771" y="1232166"/>
                  </a:moveTo>
                  <a:lnTo>
                    <a:pt x="143370" y="1231531"/>
                  </a:lnTo>
                  <a:lnTo>
                    <a:pt x="143370" y="1237284"/>
                  </a:lnTo>
                  <a:lnTo>
                    <a:pt x="149771" y="1237919"/>
                  </a:lnTo>
                  <a:lnTo>
                    <a:pt x="149771" y="1232166"/>
                  </a:lnTo>
                  <a:close/>
                </a:path>
                <a:path w="285750" h="1274445">
                  <a:moveTo>
                    <a:pt x="149771" y="1226400"/>
                  </a:moveTo>
                  <a:lnTo>
                    <a:pt x="143370" y="1225765"/>
                  </a:lnTo>
                  <a:lnTo>
                    <a:pt x="143370" y="1228318"/>
                  </a:lnTo>
                  <a:lnTo>
                    <a:pt x="149771" y="1229601"/>
                  </a:lnTo>
                  <a:lnTo>
                    <a:pt x="149771" y="1226400"/>
                  </a:lnTo>
                  <a:close/>
                </a:path>
                <a:path w="285750" h="1274445">
                  <a:moveTo>
                    <a:pt x="158089" y="1257769"/>
                  </a:moveTo>
                  <a:lnTo>
                    <a:pt x="151688" y="1257122"/>
                  </a:lnTo>
                  <a:lnTo>
                    <a:pt x="151688" y="1260322"/>
                  </a:lnTo>
                  <a:lnTo>
                    <a:pt x="158089" y="1260957"/>
                  </a:lnTo>
                  <a:lnTo>
                    <a:pt x="158089" y="1257769"/>
                  </a:lnTo>
                  <a:close/>
                </a:path>
                <a:path w="285750" h="1274445">
                  <a:moveTo>
                    <a:pt x="158089" y="1249451"/>
                  </a:moveTo>
                  <a:lnTo>
                    <a:pt x="151688" y="1248803"/>
                  </a:lnTo>
                  <a:lnTo>
                    <a:pt x="151688" y="1255204"/>
                  </a:lnTo>
                  <a:lnTo>
                    <a:pt x="158089" y="1255852"/>
                  </a:lnTo>
                  <a:lnTo>
                    <a:pt x="158089" y="1249451"/>
                  </a:lnTo>
                  <a:close/>
                </a:path>
                <a:path w="285750" h="1274445">
                  <a:moveTo>
                    <a:pt x="158089" y="1241767"/>
                  </a:moveTo>
                  <a:lnTo>
                    <a:pt x="151688" y="1240497"/>
                  </a:lnTo>
                  <a:lnTo>
                    <a:pt x="151688" y="1246886"/>
                  </a:lnTo>
                  <a:lnTo>
                    <a:pt x="158089" y="1246886"/>
                  </a:lnTo>
                  <a:lnTo>
                    <a:pt x="158089" y="1241767"/>
                  </a:lnTo>
                  <a:close/>
                </a:path>
                <a:path w="285750" h="1274445">
                  <a:moveTo>
                    <a:pt x="158089" y="1232789"/>
                  </a:moveTo>
                  <a:lnTo>
                    <a:pt x="151688" y="1232166"/>
                  </a:lnTo>
                  <a:lnTo>
                    <a:pt x="151688" y="1237919"/>
                  </a:lnTo>
                  <a:lnTo>
                    <a:pt x="158089" y="1238554"/>
                  </a:lnTo>
                  <a:lnTo>
                    <a:pt x="158089" y="1232789"/>
                  </a:lnTo>
                  <a:close/>
                </a:path>
                <a:path w="285750" h="1274445">
                  <a:moveTo>
                    <a:pt x="158089" y="1227683"/>
                  </a:moveTo>
                  <a:lnTo>
                    <a:pt x="151688" y="1227035"/>
                  </a:lnTo>
                  <a:lnTo>
                    <a:pt x="151688" y="1229601"/>
                  </a:lnTo>
                  <a:lnTo>
                    <a:pt x="158089" y="1230249"/>
                  </a:lnTo>
                  <a:lnTo>
                    <a:pt x="158089" y="1227683"/>
                  </a:lnTo>
                  <a:close/>
                </a:path>
                <a:path w="285750" h="1274445">
                  <a:moveTo>
                    <a:pt x="166408" y="1259052"/>
                  </a:moveTo>
                  <a:lnTo>
                    <a:pt x="160007" y="1258404"/>
                  </a:lnTo>
                  <a:lnTo>
                    <a:pt x="160007" y="1261618"/>
                  </a:lnTo>
                  <a:lnTo>
                    <a:pt x="166408" y="1261618"/>
                  </a:lnTo>
                  <a:lnTo>
                    <a:pt x="166408" y="1259052"/>
                  </a:lnTo>
                  <a:close/>
                </a:path>
                <a:path w="285750" h="1274445">
                  <a:moveTo>
                    <a:pt x="166408" y="1250721"/>
                  </a:moveTo>
                  <a:lnTo>
                    <a:pt x="160007" y="1250086"/>
                  </a:lnTo>
                  <a:lnTo>
                    <a:pt x="160007" y="1255852"/>
                  </a:lnTo>
                  <a:lnTo>
                    <a:pt x="166408" y="1256487"/>
                  </a:lnTo>
                  <a:lnTo>
                    <a:pt x="166408" y="1250721"/>
                  </a:lnTo>
                  <a:close/>
                </a:path>
                <a:path w="285750" h="1274445">
                  <a:moveTo>
                    <a:pt x="166408" y="1241767"/>
                  </a:moveTo>
                  <a:lnTo>
                    <a:pt x="160007" y="1241767"/>
                  </a:lnTo>
                  <a:lnTo>
                    <a:pt x="160007" y="1247521"/>
                  </a:lnTo>
                  <a:lnTo>
                    <a:pt x="166408" y="1248156"/>
                  </a:lnTo>
                  <a:lnTo>
                    <a:pt x="166408" y="1241767"/>
                  </a:lnTo>
                  <a:close/>
                </a:path>
                <a:path w="285750" h="1274445">
                  <a:moveTo>
                    <a:pt x="166408" y="1232789"/>
                  </a:moveTo>
                  <a:lnTo>
                    <a:pt x="160007" y="1232789"/>
                  </a:lnTo>
                  <a:lnTo>
                    <a:pt x="160007" y="1239202"/>
                  </a:lnTo>
                  <a:lnTo>
                    <a:pt x="166408" y="1239837"/>
                  </a:lnTo>
                  <a:lnTo>
                    <a:pt x="166408" y="1232789"/>
                  </a:lnTo>
                  <a:close/>
                </a:path>
                <a:path w="285750" h="1274445">
                  <a:moveTo>
                    <a:pt x="166408" y="1228318"/>
                  </a:moveTo>
                  <a:lnTo>
                    <a:pt x="160007" y="1227683"/>
                  </a:lnTo>
                  <a:lnTo>
                    <a:pt x="160007" y="1230884"/>
                  </a:lnTo>
                  <a:lnTo>
                    <a:pt x="166408" y="1231531"/>
                  </a:lnTo>
                  <a:lnTo>
                    <a:pt x="166408" y="1228318"/>
                  </a:lnTo>
                  <a:close/>
                </a:path>
                <a:path w="285750" h="1274445">
                  <a:moveTo>
                    <a:pt x="174739" y="1259674"/>
                  </a:moveTo>
                  <a:lnTo>
                    <a:pt x="168338" y="1259052"/>
                  </a:lnTo>
                  <a:lnTo>
                    <a:pt x="168338" y="1262253"/>
                  </a:lnTo>
                  <a:lnTo>
                    <a:pt x="174739" y="1262888"/>
                  </a:lnTo>
                  <a:lnTo>
                    <a:pt x="174739" y="1259674"/>
                  </a:lnTo>
                  <a:close/>
                </a:path>
                <a:path w="285750" h="1274445">
                  <a:moveTo>
                    <a:pt x="174739" y="1251356"/>
                  </a:moveTo>
                  <a:lnTo>
                    <a:pt x="168338" y="1250721"/>
                  </a:lnTo>
                  <a:lnTo>
                    <a:pt x="168338" y="1256487"/>
                  </a:lnTo>
                  <a:lnTo>
                    <a:pt x="174739" y="1257122"/>
                  </a:lnTo>
                  <a:lnTo>
                    <a:pt x="174739" y="1251356"/>
                  </a:lnTo>
                  <a:close/>
                </a:path>
                <a:path w="285750" h="1274445">
                  <a:moveTo>
                    <a:pt x="174739" y="1242402"/>
                  </a:moveTo>
                  <a:lnTo>
                    <a:pt x="168338" y="1241767"/>
                  </a:lnTo>
                  <a:lnTo>
                    <a:pt x="168338" y="1248156"/>
                  </a:lnTo>
                  <a:lnTo>
                    <a:pt x="174739" y="1249451"/>
                  </a:lnTo>
                  <a:lnTo>
                    <a:pt x="174739" y="1242402"/>
                  </a:lnTo>
                  <a:close/>
                </a:path>
                <a:path w="285750" h="1274445">
                  <a:moveTo>
                    <a:pt x="174739" y="1234084"/>
                  </a:moveTo>
                  <a:lnTo>
                    <a:pt x="168338" y="1233436"/>
                  </a:lnTo>
                  <a:lnTo>
                    <a:pt x="168338" y="1239837"/>
                  </a:lnTo>
                  <a:lnTo>
                    <a:pt x="174739" y="1241132"/>
                  </a:lnTo>
                  <a:lnTo>
                    <a:pt x="174739" y="1234084"/>
                  </a:lnTo>
                  <a:close/>
                </a:path>
                <a:path w="285750" h="1274445">
                  <a:moveTo>
                    <a:pt x="174739" y="1228966"/>
                  </a:moveTo>
                  <a:lnTo>
                    <a:pt x="168338" y="1228318"/>
                  </a:lnTo>
                  <a:lnTo>
                    <a:pt x="168338" y="1231531"/>
                  </a:lnTo>
                  <a:lnTo>
                    <a:pt x="174739" y="1232166"/>
                  </a:lnTo>
                  <a:lnTo>
                    <a:pt x="174739" y="1228966"/>
                  </a:lnTo>
                  <a:close/>
                </a:path>
                <a:path w="285750" h="1274445">
                  <a:moveTo>
                    <a:pt x="183705" y="1260322"/>
                  </a:moveTo>
                  <a:lnTo>
                    <a:pt x="176657" y="1259674"/>
                  </a:lnTo>
                  <a:lnTo>
                    <a:pt x="176657" y="1262888"/>
                  </a:lnTo>
                  <a:lnTo>
                    <a:pt x="183705" y="1263523"/>
                  </a:lnTo>
                  <a:lnTo>
                    <a:pt x="183705" y="1260322"/>
                  </a:lnTo>
                  <a:close/>
                </a:path>
                <a:path w="285750" h="1274445">
                  <a:moveTo>
                    <a:pt x="183705" y="1252004"/>
                  </a:moveTo>
                  <a:lnTo>
                    <a:pt x="176657" y="1251356"/>
                  </a:lnTo>
                  <a:lnTo>
                    <a:pt x="176657" y="1257769"/>
                  </a:lnTo>
                  <a:lnTo>
                    <a:pt x="183705" y="1258404"/>
                  </a:lnTo>
                  <a:lnTo>
                    <a:pt x="183705" y="1252004"/>
                  </a:lnTo>
                  <a:close/>
                </a:path>
                <a:path w="285750" h="1274445">
                  <a:moveTo>
                    <a:pt x="183705" y="1243685"/>
                  </a:moveTo>
                  <a:lnTo>
                    <a:pt x="176657" y="1242402"/>
                  </a:lnTo>
                  <a:lnTo>
                    <a:pt x="176657" y="1249451"/>
                  </a:lnTo>
                  <a:lnTo>
                    <a:pt x="183705" y="1250086"/>
                  </a:lnTo>
                  <a:lnTo>
                    <a:pt x="183705" y="1243685"/>
                  </a:lnTo>
                  <a:close/>
                </a:path>
                <a:path w="285750" h="1274445">
                  <a:moveTo>
                    <a:pt x="183705" y="1235354"/>
                  </a:moveTo>
                  <a:lnTo>
                    <a:pt x="176657" y="1234084"/>
                  </a:lnTo>
                  <a:lnTo>
                    <a:pt x="176657" y="1241132"/>
                  </a:lnTo>
                  <a:lnTo>
                    <a:pt x="183705" y="1241767"/>
                  </a:lnTo>
                  <a:lnTo>
                    <a:pt x="183705" y="1235354"/>
                  </a:lnTo>
                  <a:close/>
                </a:path>
                <a:path w="285750" h="1274445">
                  <a:moveTo>
                    <a:pt x="183705" y="1229601"/>
                  </a:moveTo>
                  <a:lnTo>
                    <a:pt x="176657" y="1228966"/>
                  </a:lnTo>
                  <a:lnTo>
                    <a:pt x="176657" y="1232166"/>
                  </a:lnTo>
                  <a:lnTo>
                    <a:pt x="183705" y="1232789"/>
                  </a:lnTo>
                  <a:lnTo>
                    <a:pt x="183705" y="1229601"/>
                  </a:lnTo>
                  <a:close/>
                </a:path>
                <a:path w="285750" h="1274445">
                  <a:moveTo>
                    <a:pt x="225945" y="1264805"/>
                  </a:moveTo>
                  <a:lnTo>
                    <a:pt x="220179" y="1264170"/>
                  </a:lnTo>
                  <a:lnTo>
                    <a:pt x="220179" y="1267371"/>
                  </a:lnTo>
                  <a:lnTo>
                    <a:pt x="225945" y="1268018"/>
                  </a:lnTo>
                  <a:lnTo>
                    <a:pt x="225945" y="1264805"/>
                  </a:lnTo>
                  <a:close/>
                </a:path>
                <a:path w="285750" h="1274445">
                  <a:moveTo>
                    <a:pt x="225945" y="1247521"/>
                  </a:moveTo>
                  <a:lnTo>
                    <a:pt x="220179" y="1246886"/>
                  </a:lnTo>
                  <a:lnTo>
                    <a:pt x="220179" y="1253921"/>
                  </a:lnTo>
                  <a:lnTo>
                    <a:pt x="225945" y="1254569"/>
                  </a:lnTo>
                  <a:lnTo>
                    <a:pt x="225945" y="1247521"/>
                  </a:lnTo>
                  <a:close/>
                </a:path>
                <a:path w="285750" h="1274445">
                  <a:moveTo>
                    <a:pt x="234264" y="1248803"/>
                  </a:moveTo>
                  <a:lnTo>
                    <a:pt x="228498" y="1248156"/>
                  </a:lnTo>
                  <a:lnTo>
                    <a:pt x="228498" y="1254569"/>
                  </a:lnTo>
                  <a:lnTo>
                    <a:pt x="234264" y="1255204"/>
                  </a:lnTo>
                  <a:lnTo>
                    <a:pt x="234264" y="1248803"/>
                  </a:lnTo>
                  <a:close/>
                </a:path>
                <a:path w="285750" h="1274445">
                  <a:moveTo>
                    <a:pt x="243217" y="1258404"/>
                  </a:moveTo>
                  <a:lnTo>
                    <a:pt x="236816" y="1257769"/>
                  </a:lnTo>
                  <a:lnTo>
                    <a:pt x="236816" y="1263523"/>
                  </a:lnTo>
                  <a:lnTo>
                    <a:pt x="243217" y="1264805"/>
                  </a:lnTo>
                  <a:lnTo>
                    <a:pt x="243217" y="1258404"/>
                  </a:lnTo>
                  <a:close/>
                </a:path>
                <a:path w="285750" h="1274445">
                  <a:moveTo>
                    <a:pt x="243217" y="1250086"/>
                  </a:moveTo>
                  <a:lnTo>
                    <a:pt x="236816" y="1248803"/>
                  </a:lnTo>
                  <a:lnTo>
                    <a:pt x="236816" y="1255204"/>
                  </a:lnTo>
                  <a:lnTo>
                    <a:pt x="243217" y="1256487"/>
                  </a:lnTo>
                  <a:lnTo>
                    <a:pt x="243217" y="1250086"/>
                  </a:lnTo>
                  <a:close/>
                </a:path>
                <a:path w="285750" h="1274445">
                  <a:moveTo>
                    <a:pt x="251548" y="1259674"/>
                  </a:moveTo>
                  <a:lnTo>
                    <a:pt x="245148" y="1258404"/>
                  </a:lnTo>
                  <a:lnTo>
                    <a:pt x="245148" y="1264805"/>
                  </a:lnTo>
                  <a:lnTo>
                    <a:pt x="251548" y="1265440"/>
                  </a:lnTo>
                  <a:lnTo>
                    <a:pt x="251548" y="1259674"/>
                  </a:lnTo>
                  <a:close/>
                </a:path>
                <a:path w="285750" h="1274445">
                  <a:moveTo>
                    <a:pt x="259867" y="1259674"/>
                  </a:moveTo>
                  <a:lnTo>
                    <a:pt x="253479" y="1259674"/>
                  </a:lnTo>
                  <a:lnTo>
                    <a:pt x="253479" y="1266088"/>
                  </a:lnTo>
                  <a:lnTo>
                    <a:pt x="259867" y="1266723"/>
                  </a:lnTo>
                  <a:lnTo>
                    <a:pt x="259867" y="1259674"/>
                  </a:lnTo>
                  <a:close/>
                </a:path>
                <a:path w="285750" h="1274445">
                  <a:moveTo>
                    <a:pt x="277152" y="1270558"/>
                  </a:moveTo>
                  <a:lnTo>
                    <a:pt x="270751" y="1269923"/>
                  </a:lnTo>
                  <a:lnTo>
                    <a:pt x="270751" y="1272489"/>
                  </a:lnTo>
                  <a:lnTo>
                    <a:pt x="277152" y="1273136"/>
                  </a:lnTo>
                  <a:lnTo>
                    <a:pt x="277152" y="1270558"/>
                  </a:lnTo>
                  <a:close/>
                </a:path>
                <a:path w="285750" h="1274445">
                  <a:moveTo>
                    <a:pt x="285470" y="1271206"/>
                  </a:moveTo>
                  <a:lnTo>
                    <a:pt x="279069" y="1270558"/>
                  </a:lnTo>
                  <a:lnTo>
                    <a:pt x="279069" y="1273771"/>
                  </a:lnTo>
                  <a:lnTo>
                    <a:pt x="285470" y="1274419"/>
                  </a:lnTo>
                  <a:lnTo>
                    <a:pt x="285470" y="1271206"/>
                  </a:lnTo>
                  <a:close/>
                </a:path>
                <a:path w="285750" h="1274445">
                  <a:moveTo>
                    <a:pt x="285470" y="1262888"/>
                  </a:moveTo>
                  <a:lnTo>
                    <a:pt x="279069" y="1261618"/>
                  </a:lnTo>
                  <a:lnTo>
                    <a:pt x="279069" y="1268018"/>
                  </a:lnTo>
                  <a:lnTo>
                    <a:pt x="285470" y="1268653"/>
                  </a:lnTo>
                  <a:lnTo>
                    <a:pt x="285470" y="12628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26049" y="5945225"/>
              <a:ext cx="388620" cy="51435"/>
            </a:xfrm>
            <a:custGeom>
              <a:avLst/>
              <a:gdLst/>
              <a:ahLst/>
              <a:cxnLst/>
              <a:rect l="l" t="t" r="r" b="b"/>
              <a:pathLst>
                <a:path w="388620" h="51435">
                  <a:moveTo>
                    <a:pt x="6400" y="47371"/>
                  </a:moveTo>
                  <a:lnTo>
                    <a:pt x="0" y="47371"/>
                  </a:lnTo>
                  <a:lnTo>
                    <a:pt x="0" y="51206"/>
                  </a:lnTo>
                  <a:lnTo>
                    <a:pt x="6400" y="50584"/>
                  </a:lnTo>
                  <a:lnTo>
                    <a:pt x="6400" y="47371"/>
                  </a:lnTo>
                  <a:close/>
                </a:path>
                <a:path w="388620" h="51435">
                  <a:moveTo>
                    <a:pt x="6400" y="30086"/>
                  </a:moveTo>
                  <a:lnTo>
                    <a:pt x="0" y="30721"/>
                  </a:lnTo>
                  <a:lnTo>
                    <a:pt x="0" y="37134"/>
                  </a:lnTo>
                  <a:lnTo>
                    <a:pt x="6400" y="37134"/>
                  </a:lnTo>
                  <a:lnTo>
                    <a:pt x="6400" y="30086"/>
                  </a:lnTo>
                  <a:close/>
                </a:path>
                <a:path w="388620" h="51435">
                  <a:moveTo>
                    <a:pt x="6400" y="21767"/>
                  </a:moveTo>
                  <a:lnTo>
                    <a:pt x="0" y="22415"/>
                  </a:lnTo>
                  <a:lnTo>
                    <a:pt x="0" y="28816"/>
                  </a:lnTo>
                  <a:lnTo>
                    <a:pt x="6400" y="28816"/>
                  </a:lnTo>
                  <a:lnTo>
                    <a:pt x="6400" y="21767"/>
                  </a:lnTo>
                  <a:close/>
                </a:path>
                <a:path w="388620" h="51435">
                  <a:moveTo>
                    <a:pt x="6400" y="16649"/>
                  </a:moveTo>
                  <a:lnTo>
                    <a:pt x="0" y="16649"/>
                  </a:lnTo>
                  <a:lnTo>
                    <a:pt x="0" y="19850"/>
                  </a:lnTo>
                  <a:lnTo>
                    <a:pt x="6400" y="19850"/>
                  </a:lnTo>
                  <a:lnTo>
                    <a:pt x="6400" y="16649"/>
                  </a:lnTo>
                  <a:close/>
                </a:path>
                <a:path w="388620" h="51435">
                  <a:moveTo>
                    <a:pt x="14071" y="46736"/>
                  </a:moveTo>
                  <a:lnTo>
                    <a:pt x="8953" y="47371"/>
                  </a:lnTo>
                  <a:lnTo>
                    <a:pt x="8953" y="50584"/>
                  </a:lnTo>
                  <a:lnTo>
                    <a:pt x="14071" y="50584"/>
                  </a:lnTo>
                  <a:lnTo>
                    <a:pt x="14071" y="46736"/>
                  </a:lnTo>
                  <a:close/>
                </a:path>
                <a:path w="388620" h="51435">
                  <a:moveTo>
                    <a:pt x="14071" y="30086"/>
                  </a:moveTo>
                  <a:lnTo>
                    <a:pt x="8953" y="30086"/>
                  </a:lnTo>
                  <a:lnTo>
                    <a:pt x="8953" y="37134"/>
                  </a:lnTo>
                  <a:lnTo>
                    <a:pt x="14071" y="36487"/>
                  </a:lnTo>
                  <a:lnTo>
                    <a:pt x="14071" y="30086"/>
                  </a:lnTo>
                  <a:close/>
                </a:path>
                <a:path w="388620" h="51435">
                  <a:moveTo>
                    <a:pt x="14071" y="16002"/>
                  </a:moveTo>
                  <a:lnTo>
                    <a:pt x="8953" y="16649"/>
                  </a:lnTo>
                  <a:lnTo>
                    <a:pt x="8953" y="19850"/>
                  </a:lnTo>
                  <a:lnTo>
                    <a:pt x="14071" y="19215"/>
                  </a:lnTo>
                  <a:lnTo>
                    <a:pt x="14071" y="16002"/>
                  </a:lnTo>
                  <a:close/>
                </a:path>
                <a:path w="388620" h="51435">
                  <a:moveTo>
                    <a:pt x="23037" y="46736"/>
                  </a:moveTo>
                  <a:lnTo>
                    <a:pt x="17272" y="46736"/>
                  </a:lnTo>
                  <a:lnTo>
                    <a:pt x="17272" y="49936"/>
                  </a:lnTo>
                  <a:lnTo>
                    <a:pt x="23037" y="49936"/>
                  </a:lnTo>
                  <a:lnTo>
                    <a:pt x="23037" y="46736"/>
                  </a:lnTo>
                  <a:close/>
                </a:path>
                <a:path w="388620" h="51435">
                  <a:moveTo>
                    <a:pt x="23037" y="29438"/>
                  </a:moveTo>
                  <a:lnTo>
                    <a:pt x="17272" y="29438"/>
                  </a:lnTo>
                  <a:lnTo>
                    <a:pt x="17272" y="36487"/>
                  </a:lnTo>
                  <a:lnTo>
                    <a:pt x="23037" y="36487"/>
                  </a:lnTo>
                  <a:lnTo>
                    <a:pt x="23037" y="29438"/>
                  </a:lnTo>
                  <a:close/>
                </a:path>
                <a:path w="388620" h="51435">
                  <a:moveTo>
                    <a:pt x="23037" y="21120"/>
                  </a:moveTo>
                  <a:lnTo>
                    <a:pt x="17272" y="21767"/>
                  </a:lnTo>
                  <a:lnTo>
                    <a:pt x="17272" y="28168"/>
                  </a:lnTo>
                  <a:lnTo>
                    <a:pt x="23037" y="28168"/>
                  </a:lnTo>
                  <a:lnTo>
                    <a:pt x="23037" y="21120"/>
                  </a:lnTo>
                  <a:close/>
                </a:path>
                <a:path w="388620" h="51435">
                  <a:moveTo>
                    <a:pt x="23037" y="16002"/>
                  </a:moveTo>
                  <a:lnTo>
                    <a:pt x="17272" y="16002"/>
                  </a:lnTo>
                  <a:lnTo>
                    <a:pt x="17272" y="19215"/>
                  </a:lnTo>
                  <a:lnTo>
                    <a:pt x="23037" y="19215"/>
                  </a:lnTo>
                  <a:lnTo>
                    <a:pt x="23037" y="16002"/>
                  </a:lnTo>
                  <a:close/>
                </a:path>
                <a:path w="388620" h="51435">
                  <a:moveTo>
                    <a:pt x="32004" y="46736"/>
                  </a:moveTo>
                  <a:lnTo>
                    <a:pt x="25590" y="46736"/>
                  </a:lnTo>
                  <a:lnTo>
                    <a:pt x="25590" y="49936"/>
                  </a:lnTo>
                  <a:lnTo>
                    <a:pt x="32004" y="49288"/>
                  </a:lnTo>
                  <a:lnTo>
                    <a:pt x="32004" y="46736"/>
                  </a:lnTo>
                  <a:close/>
                </a:path>
                <a:path w="388620" h="51435">
                  <a:moveTo>
                    <a:pt x="32004" y="28816"/>
                  </a:moveTo>
                  <a:lnTo>
                    <a:pt x="25590" y="29451"/>
                  </a:lnTo>
                  <a:lnTo>
                    <a:pt x="25590" y="35852"/>
                  </a:lnTo>
                  <a:lnTo>
                    <a:pt x="32004" y="35852"/>
                  </a:lnTo>
                  <a:lnTo>
                    <a:pt x="32004" y="28816"/>
                  </a:lnTo>
                  <a:close/>
                </a:path>
                <a:path w="388620" h="51435">
                  <a:moveTo>
                    <a:pt x="32004" y="20485"/>
                  </a:moveTo>
                  <a:lnTo>
                    <a:pt x="25590" y="21120"/>
                  </a:lnTo>
                  <a:lnTo>
                    <a:pt x="25590" y="27533"/>
                  </a:lnTo>
                  <a:lnTo>
                    <a:pt x="32004" y="27533"/>
                  </a:lnTo>
                  <a:lnTo>
                    <a:pt x="32004" y="20485"/>
                  </a:lnTo>
                  <a:close/>
                </a:path>
                <a:path w="388620" h="51435">
                  <a:moveTo>
                    <a:pt x="32004" y="16002"/>
                  </a:moveTo>
                  <a:lnTo>
                    <a:pt x="25590" y="16002"/>
                  </a:lnTo>
                  <a:lnTo>
                    <a:pt x="25590" y="19215"/>
                  </a:lnTo>
                  <a:lnTo>
                    <a:pt x="32004" y="18567"/>
                  </a:lnTo>
                  <a:lnTo>
                    <a:pt x="32004" y="16002"/>
                  </a:lnTo>
                  <a:close/>
                </a:path>
                <a:path w="388620" h="51435">
                  <a:moveTo>
                    <a:pt x="40322" y="46088"/>
                  </a:moveTo>
                  <a:lnTo>
                    <a:pt x="33286" y="46736"/>
                  </a:lnTo>
                  <a:lnTo>
                    <a:pt x="33286" y="49288"/>
                  </a:lnTo>
                  <a:lnTo>
                    <a:pt x="40322" y="49288"/>
                  </a:lnTo>
                  <a:lnTo>
                    <a:pt x="40322" y="46088"/>
                  </a:lnTo>
                  <a:close/>
                </a:path>
                <a:path w="388620" h="51435">
                  <a:moveTo>
                    <a:pt x="40322" y="37769"/>
                  </a:moveTo>
                  <a:lnTo>
                    <a:pt x="33286" y="37769"/>
                  </a:lnTo>
                  <a:lnTo>
                    <a:pt x="33286" y="44170"/>
                  </a:lnTo>
                  <a:lnTo>
                    <a:pt x="40322" y="43522"/>
                  </a:lnTo>
                  <a:lnTo>
                    <a:pt x="40322" y="37769"/>
                  </a:lnTo>
                  <a:close/>
                </a:path>
                <a:path w="388620" h="51435">
                  <a:moveTo>
                    <a:pt x="40322" y="28816"/>
                  </a:moveTo>
                  <a:lnTo>
                    <a:pt x="33286" y="28816"/>
                  </a:lnTo>
                  <a:lnTo>
                    <a:pt x="33286" y="35852"/>
                  </a:lnTo>
                  <a:lnTo>
                    <a:pt x="40322" y="35217"/>
                  </a:lnTo>
                  <a:lnTo>
                    <a:pt x="40322" y="28816"/>
                  </a:lnTo>
                  <a:close/>
                </a:path>
                <a:path w="388620" h="51435">
                  <a:moveTo>
                    <a:pt x="40322" y="15354"/>
                  </a:moveTo>
                  <a:lnTo>
                    <a:pt x="33286" y="16002"/>
                  </a:lnTo>
                  <a:lnTo>
                    <a:pt x="33286" y="18567"/>
                  </a:lnTo>
                  <a:lnTo>
                    <a:pt x="40322" y="18567"/>
                  </a:lnTo>
                  <a:lnTo>
                    <a:pt x="40322" y="15354"/>
                  </a:lnTo>
                  <a:close/>
                </a:path>
                <a:path w="388620" h="51435">
                  <a:moveTo>
                    <a:pt x="48641" y="46088"/>
                  </a:moveTo>
                  <a:lnTo>
                    <a:pt x="42240" y="46088"/>
                  </a:lnTo>
                  <a:lnTo>
                    <a:pt x="42240" y="48641"/>
                  </a:lnTo>
                  <a:lnTo>
                    <a:pt x="48641" y="48641"/>
                  </a:lnTo>
                  <a:lnTo>
                    <a:pt x="48641" y="46088"/>
                  </a:lnTo>
                  <a:close/>
                </a:path>
                <a:path w="388620" h="51435">
                  <a:moveTo>
                    <a:pt x="48641" y="37769"/>
                  </a:moveTo>
                  <a:lnTo>
                    <a:pt x="42240" y="37769"/>
                  </a:lnTo>
                  <a:lnTo>
                    <a:pt x="42240" y="43522"/>
                  </a:lnTo>
                  <a:lnTo>
                    <a:pt x="48641" y="42887"/>
                  </a:lnTo>
                  <a:lnTo>
                    <a:pt x="48641" y="37769"/>
                  </a:lnTo>
                  <a:close/>
                </a:path>
                <a:path w="388620" h="51435">
                  <a:moveTo>
                    <a:pt x="48641" y="28816"/>
                  </a:moveTo>
                  <a:lnTo>
                    <a:pt x="42240" y="28816"/>
                  </a:lnTo>
                  <a:lnTo>
                    <a:pt x="42240" y="35217"/>
                  </a:lnTo>
                  <a:lnTo>
                    <a:pt x="48641" y="35217"/>
                  </a:lnTo>
                  <a:lnTo>
                    <a:pt x="48641" y="28816"/>
                  </a:lnTo>
                  <a:close/>
                </a:path>
                <a:path w="388620" h="51435">
                  <a:moveTo>
                    <a:pt x="48641" y="19850"/>
                  </a:moveTo>
                  <a:lnTo>
                    <a:pt x="42240" y="20485"/>
                  </a:lnTo>
                  <a:lnTo>
                    <a:pt x="42240" y="26885"/>
                  </a:lnTo>
                  <a:lnTo>
                    <a:pt x="48641" y="26885"/>
                  </a:lnTo>
                  <a:lnTo>
                    <a:pt x="48641" y="19850"/>
                  </a:lnTo>
                  <a:close/>
                </a:path>
                <a:path w="388620" h="51435">
                  <a:moveTo>
                    <a:pt x="48641" y="15354"/>
                  </a:moveTo>
                  <a:lnTo>
                    <a:pt x="42240" y="15354"/>
                  </a:lnTo>
                  <a:lnTo>
                    <a:pt x="42240" y="18567"/>
                  </a:lnTo>
                  <a:lnTo>
                    <a:pt x="48641" y="18567"/>
                  </a:lnTo>
                  <a:lnTo>
                    <a:pt x="48641" y="15354"/>
                  </a:lnTo>
                  <a:close/>
                </a:path>
                <a:path w="388620" h="51435">
                  <a:moveTo>
                    <a:pt x="57607" y="45453"/>
                  </a:moveTo>
                  <a:lnTo>
                    <a:pt x="50558" y="45453"/>
                  </a:lnTo>
                  <a:lnTo>
                    <a:pt x="50558" y="48641"/>
                  </a:lnTo>
                  <a:lnTo>
                    <a:pt x="57607" y="48018"/>
                  </a:lnTo>
                  <a:lnTo>
                    <a:pt x="57607" y="45453"/>
                  </a:lnTo>
                  <a:close/>
                </a:path>
                <a:path w="388620" h="51435">
                  <a:moveTo>
                    <a:pt x="57607" y="37134"/>
                  </a:moveTo>
                  <a:lnTo>
                    <a:pt x="50558" y="37769"/>
                  </a:lnTo>
                  <a:lnTo>
                    <a:pt x="50558" y="42887"/>
                  </a:lnTo>
                  <a:lnTo>
                    <a:pt x="57607" y="42887"/>
                  </a:lnTo>
                  <a:lnTo>
                    <a:pt x="57607" y="37134"/>
                  </a:lnTo>
                  <a:close/>
                </a:path>
                <a:path w="388620" h="51435">
                  <a:moveTo>
                    <a:pt x="57607" y="19850"/>
                  </a:moveTo>
                  <a:lnTo>
                    <a:pt x="50558" y="19850"/>
                  </a:lnTo>
                  <a:lnTo>
                    <a:pt x="50558" y="26250"/>
                  </a:lnTo>
                  <a:lnTo>
                    <a:pt x="57607" y="26250"/>
                  </a:lnTo>
                  <a:lnTo>
                    <a:pt x="57607" y="19850"/>
                  </a:lnTo>
                  <a:close/>
                </a:path>
                <a:path w="388620" h="51435">
                  <a:moveTo>
                    <a:pt x="57607" y="14719"/>
                  </a:moveTo>
                  <a:lnTo>
                    <a:pt x="50558" y="14719"/>
                  </a:lnTo>
                  <a:lnTo>
                    <a:pt x="50558" y="18567"/>
                  </a:lnTo>
                  <a:lnTo>
                    <a:pt x="57607" y="17932"/>
                  </a:lnTo>
                  <a:lnTo>
                    <a:pt x="57607" y="14719"/>
                  </a:lnTo>
                  <a:close/>
                </a:path>
                <a:path w="388620" h="51435">
                  <a:moveTo>
                    <a:pt x="65925" y="44818"/>
                  </a:moveTo>
                  <a:lnTo>
                    <a:pt x="58889" y="45453"/>
                  </a:lnTo>
                  <a:lnTo>
                    <a:pt x="58889" y="48018"/>
                  </a:lnTo>
                  <a:lnTo>
                    <a:pt x="65925" y="48018"/>
                  </a:lnTo>
                  <a:lnTo>
                    <a:pt x="65925" y="44818"/>
                  </a:lnTo>
                  <a:close/>
                </a:path>
                <a:path w="388620" h="51435">
                  <a:moveTo>
                    <a:pt x="65925" y="36487"/>
                  </a:moveTo>
                  <a:lnTo>
                    <a:pt x="58889" y="37134"/>
                  </a:lnTo>
                  <a:lnTo>
                    <a:pt x="58889" y="42887"/>
                  </a:lnTo>
                  <a:lnTo>
                    <a:pt x="65925" y="42887"/>
                  </a:lnTo>
                  <a:lnTo>
                    <a:pt x="65925" y="36487"/>
                  </a:lnTo>
                  <a:close/>
                </a:path>
                <a:path w="388620" h="51435">
                  <a:moveTo>
                    <a:pt x="65925" y="19850"/>
                  </a:moveTo>
                  <a:lnTo>
                    <a:pt x="58889" y="19850"/>
                  </a:lnTo>
                  <a:lnTo>
                    <a:pt x="58889" y="26250"/>
                  </a:lnTo>
                  <a:lnTo>
                    <a:pt x="65925" y="25603"/>
                  </a:lnTo>
                  <a:lnTo>
                    <a:pt x="65925" y="19850"/>
                  </a:lnTo>
                  <a:close/>
                </a:path>
                <a:path w="388620" h="51435">
                  <a:moveTo>
                    <a:pt x="65925" y="14097"/>
                  </a:moveTo>
                  <a:lnTo>
                    <a:pt x="58889" y="14719"/>
                  </a:lnTo>
                  <a:lnTo>
                    <a:pt x="58889" y="17932"/>
                  </a:lnTo>
                  <a:lnTo>
                    <a:pt x="65925" y="17297"/>
                  </a:lnTo>
                  <a:lnTo>
                    <a:pt x="65925" y="14097"/>
                  </a:lnTo>
                  <a:close/>
                </a:path>
                <a:path w="388620" h="51435">
                  <a:moveTo>
                    <a:pt x="74244" y="44818"/>
                  </a:moveTo>
                  <a:lnTo>
                    <a:pt x="67195" y="44818"/>
                  </a:lnTo>
                  <a:lnTo>
                    <a:pt x="67195" y="48018"/>
                  </a:lnTo>
                  <a:lnTo>
                    <a:pt x="74244" y="48018"/>
                  </a:lnTo>
                  <a:lnTo>
                    <a:pt x="74244" y="44818"/>
                  </a:lnTo>
                  <a:close/>
                </a:path>
                <a:path w="388620" h="51435">
                  <a:moveTo>
                    <a:pt x="74244" y="36487"/>
                  </a:moveTo>
                  <a:lnTo>
                    <a:pt x="67195" y="36487"/>
                  </a:lnTo>
                  <a:lnTo>
                    <a:pt x="67195" y="42887"/>
                  </a:lnTo>
                  <a:lnTo>
                    <a:pt x="74244" y="42240"/>
                  </a:lnTo>
                  <a:lnTo>
                    <a:pt x="74244" y="36487"/>
                  </a:lnTo>
                  <a:close/>
                </a:path>
                <a:path w="388620" h="51435">
                  <a:moveTo>
                    <a:pt x="74244" y="19215"/>
                  </a:moveTo>
                  <a:lnTo>
                    <a:pt x="67195" y="19850"/>
                  </a:lnTo>
                  <a:lnTo>
                    <a:pt x="67195" y="25603"/>
                  </a:lnTo>
                  <a:lnTo>
                    <a:pt x="74244" y="25603"/>
                  </a:lnTo>
                  <a:lnTo>
                    <a:pt x="74244" y="19215"/>
                  </a:lnTo>
                  <a:close/>
                </a:path>
                <a:path w="388620" h="51435">
                  <a:moveTo>
                    <a:pt x="74244" y="14097"/>
                  </a:moveTo>
                  <a:lnTo>
                    <a:pt x="67195" y="14097"/>
                  </a:lnTo>
                  <a:lnTo>
                    <a:pt x="67195" y="17297"/>
                  </a:lnTo>
                  <a:lnTo>
                    <a:pt x="74244" y="17297"/>
                  </a:lnTo>
                  <a:lnTo>
                    <a:pt x="74244" y="14097"/>
                  </a:lnTo>
                  <a:close/>
                </a:path>
                <a:path w="388620" h="51435">
                  <a:moveTo>
                    <a:pt x="82562" y="44170"/>
                  </a:moveTo>
                  <a:lnTo>
                    <a:pt x="76161" y="44818"/>
                  </a:lnTo>
                  <a:lnTo>
                    <a:pt x="76161" y="48018"/>
                  </a:lnTo>
                  <a:lnTo>
                    <a:pt x="82562" y="47371"/>
                  </a:lnTo>
                  <a:lnTo>
                    <a:pt x="82562" y="44170"/>
                  </a:lnTo>
                  <a:close/>
                </a:path>
                <a:path w="388620" h="51435">
                  <a:moveTo>
                    <a:pt x="82562" y="35852"/>
                  </a:moveTo>
                  <a:lnTo>
                    <a:pt x="76161" y="36487"/>
                  </a:lnTo>
                  <a:lnTo>
                    <a:pt x="76161" y="42240"/>
                  </a:lnTo>
                  <a:lnTo>
                    <a:pt x="82562" y="42240"/>
                  </a:lnTo>
                  <a:lnTo>
                    <a:pt x="82562" y="35852"/>
                  </a:lnTo>
                  <a:close/>
                </a:path>
                <a:path w="388620" h="51435">
                  <a:moveTo>
                    <a:pt x="82562" y="18567"/>
                  </a:moveTo>
                  <a:lnTo>
                    <a:pt x="76161" y="19215"/>
                  </a:lnTo>
                  <a:lnTo>
                    <a:pt x="76161" y="24968"/>
                  </a:lnTo>
                  <a:lnTo>
                    <a:pt x="82562" y="24968"/>
                  </a:lnTo>
                  <a:lnTo>
                    <a:pt x="82562" y="18567"/>
                  </a:lnTo>
                  <a:close/>
                </a:path>
                <a:path w="388620" h="51435">
                  <a:moveTo>
                    <a:pt x="82562" y="14097"/>
                  </a:moveTo>
                  <a:lnTo>
                    <a:pt x="76161" y="14097"/>
                  </a:lnTo>
                  <a:lnTo>
                    <a:pt x="76161" y="17297"/>
                  </a:lnTo>
                  <a:lnTo>
                    <a:pt x="82562" y="16649"/>
                  </a:lnTo>
                  <a:lnTo>
                    <a:pt x="82562" y="14097"/>
                  </a:lnTo>
                  <a:close/>
                </a:path>
                <a:path w="388620" h="51435">
                  <a:moveTo>
                    <a:pt x="311073" y="25603"/>
                  </a:moveTo>
                  <a:lnTo>
                    <a:pt x="304025" y="25603"/>
                  </a:lnTo>
                  <a:lnTo>
                    <a:pt x="304025" y="32651"/>
                  </a:lnTo>
                  <a:lnTo>
                    <a:pt x="311073" y="32651"/>
                  </a:lnTo>
                  <a:lnTo>
                    <a:pt x="311073" y="25603"/>
                  </a:lnTo>
                  <a:close/>
                </a:path>
                <a:path w="388620" h="51435">
                  <a:moveTo>
                    <a:pt x="311073" y="16649"/>
                  </a:moveTo>
                  <a:lnTo>
                    <a:pt x="304025" y="17297"/>
                  </a:lnTo>
                  <a:lnTo>
                    <a:pt x="304025" y="23685"/>
                  </a:lnTo>
                  <a:lnTo>
                    <a:pt x="311073" y="23685"/>
                  </a:lnTo>
                  <a:lnTo>
                    <a:pt x="311073" y="16649"/>
                  </a:lnTo>
                  <a:close/>
                </a:path>
                <a:path w="388620" h="51435">
                  <a:moveTo>
                    <a:pt x="311073" y="8331"/>
                  </a:moveTo>
                  <a:lnTo>
                    <a:pt x="304025" y="8966"/>
                  </a:lnTo>
                  <a:lnTo>
                    <a:pt x="304025" y="15354"/>
                  </a:lnTo>
                  <a:lnTo>
                    <a:pt x="311073" y="14719"/>
                  </a:lnTo>
                  <a:lnTo>
                    <a:pt x="311073" y="8331"/>
                  </a:lnTo>
                  <a:close/>
                </a:path>
                <a:path w="388620" h="51435">
                  <a:moveTo>
                    <a:pt x="311073" y="3200"/>
                  </a:moveTo>
                  <a:lnTo>
                    <a:pt x="304025" y="3200"/>
                  </a:lnTo>
                  <a:lnTo>
                    <a:pt x="304025" y="6400"/>
                  </a:lnTo>
                  <a:lnTo>
                    <a:pt x="311073" y="6400"/>
                  </a:lnTo>
                  <a:lnTo>
                    <a:pt x="311073" y="3200"/>
                  </a:lnTo>
                  <a:close/>
                </a:path>
                <a:path w="388620" h="51435">
                  <a:moveTo>
                    <a:pt x="319379" y="24968"/>
                  </a:moveTo>
                  <a:lnTo>
                    <a:pt x="312356" y="24968"/>
                  </a:lnTo>
                  <a:lnTo>
                    <a:pt x="312356" y="32016"/>
                  </a:lnTo>
                  <a:lnTo>
                    <a:pt x="319379" y="32016"/>
                  </a:lnTo>
                  <a:lnTo>
                    <a:pt x="319379" y="24968"/>
                  </a:lnTo>
                  <a:close/>
                </a:path>
                <a:path w="388620" h="51435">
                  <a:moveTo>
                    <a:pt x="319379" y="16637"/>
                  </a:moveTo>
                  <a:lnTo>
                    <a:pt x="312356" y="16637"/>
                  </a:lnTo>
                  <a:lnTo>
                    <a:pt x="312356" y="23685"/>
                  </a:lnTo>
                  <a:lnTo>
                    <a:pt x="319379" y="23685"/>
                  </a:lnTo>
                  <a:lnTo>
                    <a:pt x="319379" y="16637"/>
                  </a:lnTo>
                  <a:close/>
                </a:path>
                <a:path w="388620" h="51435">
                  <a:moveTo>
                    <a:pt x="319392" y="7696"/>
                  </a:moveTo>
                  <a:lnTo>
                    <a:pt x="312356" y="8331"/>
                  </a:lnTo>
                  <a:lnTo>
                    <a:pt x="312356" y="14719"/>
                  </a:lnTo>
                  <a:lnTo>
                    <a:pt x="319392" y="14097"/>
                  </a:lnTo>
                  <a:lnTo>
                    <a:pt x="319392" y="7696"/>
                  </a:lnTo>
                  <a:close/>
                </a:path>
                <a:path w="388620" h="51435">
                  <a:moveTo>
                    <a:pt x="319392" y="2565"/>
                  </a:moveTo>
                  <a:lnTo>
                    <a:pt x="312356" y="2565"/>
                  </a:lnTo>
                  <a:lnTo>
                    <a:pt x="312356" y="6400"/>
                  </a:lnTo>
                  <a:lnTo>
                    <a:pt x="319392" y="5753"/>
                  </a:lnTo>
                  <a:lnTo>
                    <a:pt x="319392" y="2565"/>
                  </a:lnTo>
                  <a:close/>
                </a:path>
                <a:path w="388620" h="51435">
                  <a:moveTo>
                    <a:pt x="327723" y="24333"/>
                  </a:moveTo>
                  <a:lnTo>
                    <a:pt x="321310" y="24968"/>
                  </a:lnTo>
                  <a:lnTo>
                    <a:pt x="321310" y="32016"/>
                  </a:lnTo>
                  <a:lnTo>
                    <a:pt x="327723" y="31369"/>
                  </a:lnTo>
                  <a:lnTo>
                    <a:pt x="327723" y="24333"/>
                  </a:lnTo>
                  <a:close/>
                </a:path>
                <a:path w="388620" h="51435">
                  <a:moveTo>
                    <a:pt x="327723" y="7696"/>
                  </a:moveTo>
                  <a:lnTo>
                    <a:pt x="321310" y="7696"/>
                  </a:lnTo>
                  <a:lnTo>
                    <a:pt x="321310" y="14097"/>
                  </a:lnTo>
                  <a:lnTo>
                    <a:pt x="327723" y="14097"/>
                  </a:lnTo>
                  <a:lnTo>
                    <a:pt x="327723" y="7696"/>
                  </a:lnTo>
                  <a:close/>
                </a:path>
                <a:path w="388620" h="51435">
                  <a:moveTo>
                    <a:pt x="327723" y="2565"/>
                  </a:moveTo>
                  <a:lnTo>
                    <a:pt x="321310" y="2565"/>
                  </a:lnTo>
                  <a:lnTo>
                    <a:pt x="321310" y="5753"/>
                  </a:lnTo>
                  <a:lnTo>
                    <a:pt x="327723" y="5130"/>
                  </a:lnTo>
                  <a:lnTo>
                    <a:pt x="327723" y="2565"/>
                  </a:lnTo>
                  <a:close/>
                </a:path>
                <a:path w="388620" h="51435">
                  <a:moveTo>
                    <a:pt x="336042" y="24333"/>
                  </a:moveTo>
                  <a:lnTo>
                    <a:pt x="330276" y="24333"/>
                  </a:lnTo>
                  <a:lnTo>
                    <a:pt x="330276" y="31369"/>
                  </a:lnTo>
                  <a:lnTo>
                    <a:pt x="336042" y="30721"/>
                  </a:lnTo>
                  <a:lnTo>
                    <a:pt x="336042" y="24333"/>
                  </a:lnTo>
                  <a:close/>
                </a:path>
                <a:path w="388620" h="51435">
                  <a:moveTo>
                    <a:pt x="336042" y="7048"/>
                  </a:moveTo>
                  <a:lnTo>
                    <a:pt x="330276" y="7696"/>
                  </a:lnTo>
                  <a:lnTo>
                    <a:pt x="330276" y="14097"/>
                  </a:lnTo>
                  <a:lnTo>
                    <a:pt x="336042" y="14097"/>
                  </a:lnTo>
                  <a:lnTo>
                    <a:pt x="336042" y="7048"/>
                  </a:lnTo>
                  <a:close/>
                </a:path>
                <a:path w="388620" h="51435">
                  <a:moveTo>
                    <a:pt x="336042" y="1930"/>
                  </a:moveTo>
                  <a:lnTo>
                    <a:pt x="330276" y="2565"/>
                  </a:lnTo>
                  <a:lnTo>
                    <a:pt x="330276" y="5130"/>
                  </a:lnTo>
                  <a:lnTo>
                    <a:pt x="336042" y="5130"/>
                  </a:lnTo>
                  <a:lnTo>
                    <a:pt x="336042" y="1930"/>
                  </a:lnTo>
                  <a:close/>
                </a:path>
                <a:path w="388620" h="51435">
                  <a:moveTo>
                    <a:pt x="345643" y="7048"/>
                  </a:moveTo>
                  <a:lnTo>
                    <a:pt x="339242" y="7048"/>
                  </a:lnTo>
                  <a:lnTo>
                    <a:pt x="339242" y="14097"/>
                  </a:lnTo>
                  <a:lnTo>
                    <a:pt x="345643" y="13449"/>
                  </a:lnTo>
                  <a:lnTo>
                    <a:pt x="345643" y="7048"/>
                  </a:lnTo>
                  <a:close/>
                </a:path>
                <a:path w="388620" h="51435">
                  <a:moveTo>
                    <a:pt x="345643" y="1930"/>
                  </a:moveTo>
                  <a:lnTo>
                    <a:pt x="339242" y="1930"/>
                  </a:lnTo>
                  <a:lnTo>
                    <a:pt x="339242" y="5130"/>
                  </a:lnTo>
                  <a:lnTo>
                    <a:pt x="345643" y="4483"/>
                  </a:lnTo>
                  <a:lnTo>
                    <a:pt x="345643" y="1930"/>
                  </a:lnTo>
                  <a:close/>
                </a:path>
                <a:path w="388620" h="51435">
                  <a:moveTo>
                    <a:pt x="353949" y="15354"/>
                  </a:moveTo>
                  <a:lnTo>
                    <a:pt x="347560" y="15354"/>
                  </a:lnTo>
                  <a:lnTo>
                    <a:pt x="347560" y="21767"/>
                  </a:lnTo>
                  <a:lnTo>
                    <a:pt x="353949" y="21767"/>
                  </a:lnTo>
                  <a:lnTo>
                    <a:pt x="353949" y="15354"/>
                  </a:lnTo>
                  <a:close/>
                </a:path>
                <a:path w="388620" h="51435">
                  <a:moveTo>
                    <a:pt x="353949" y="7048"/>
                  </a:moveTo>
                  <a:lnTo>
                    <a:pt x="347560" y="7048"/>
                  </a:lnTo>
                  <a:lnTo>
                    <a:pt x="347560" y="13449"/>
                  </a:lnTo>
                  <a:lnTo>
                    <a:pt x="353949" y="12814"/>
                  </a:lnTo>
                  <a:lnTo>
                    <a:pt x="353949" y="7048"/>
                  </a:lnTo>
                  <a:close/>
                </a:path>
                <a:path w="388620" h="51435">
                  <a:moveTo>
                    <a:pt x="353949" y="1282"/>
                  </a:moveTo>
                  <a:lnTo>
                    <a:pt x="347560" y="1282"/>
                  </a:lnTo>
                  <a:lnTo>
                    <a:pt x="347560" y="4483"/>
                  </a:lnTo>
                  <a:lnTo>
                    <a:pt x="353949" y="4483"/>
                  </a:lnTo>
                  <a:lnTo>
                    <a:pt x="353949" y="1282"/>
                  </a:lnTo>
                  <a:close/>
                </a:path>
                <a:path w="388620" h="51435">
                  <a:moveTo>
                    <a:pt x="362280" y="14719"/>
                  </a:moveTo>
                  <a:lnTo>
                    <a:pt x="355879" y="15354"/>
                  </a:lnTo>
                  <a:lnTo>
                    <a:pt x="355879" y="21767"/>
                  </a:lnTo>
                  <a:lnTo>
                    <a:pt x="362280" y="21120"/>
                  </a:lnTo>
                  <a:lnTo>
                    <a:pt x="362280" y="14719"/>
                  </a:lnTo>
                  <a:close/>
                </a:path>
                <a:path w="388620" h="51435">
                  <a:moveTo>
                    <a:pt x="362280" y="6400"/>
                  </a:moveTo>
                  <a:lnTo>
                    <a:pt x="355866" y="6400"/>
                  </a:lnTo>
                  <a:lnTo>
                    <a:pt x="355866" y="12814"/>
                  </a:lnTo>
                  <a:lnTo>
                    <a:pt x="362280" y="12814"/>
                  </a:lnTo>
                  <a:lnTo>
                    <a:pt x="362280" y="6400"/>
                  </a:lnTo>
                  <a:close/>
                </a:path>
                <a:path w="388620" h="51435">
                  <a:moveTo>
                    <a:pt x="362280" y="647"/>
                  </a:moveTo>
                  <a:lnTo>
                    <a:pt x="355879" y="1282"/>
                  </a:lnTo>
                  <a:lnTo>
                    <a:pt x="355879" y="4483"/>
                  </a:lnTo>
                  <a:lnTo>
                    <a:pt x="362280" y="4483"/>
                  </a:lnTo>
                  <a:lnTo>
                    <a:pt x="362280" y="647"/>
                  </a:lnTo>
                  <a:close/>
                </a:path>
                <a:path w="388620" h="51435">
                  <a:moveTo>
                    <a:pt x="370611" y="23685"/>
                  </a:moveTo>
                  <a:lnTo>
                    <a:pt x="364832" y="23685"/>
                  </a:lnTo>
                  <a:lnTo>
                    <a:pt x="364832" y="29451"/>
                  </a:lnTo>
                  <a:lnTo>
                    <a:pt x="370611" y="28816"/>
                  </a:lnTo>
                  <a:lnTo>
                    <a:pt x="370611" y="23685"/>
                  </a:lnTo>
                  <a:close/>
                </a:path>
                <a:path w="388620" h="51435">
                  <a:moveTo>
                    <a:pt x="370611" y="14097"/>
                  </a:moveTo>
                  <a:lnTo>
                    <a:pt x="364832" y="14719"/>
                  </a:lnTo>
                  <a:lnTo>
                    <a:pt x="364832" y="21120"/>
                  </a:lnTo>
                  <a:lnTo>
                    <a:pt x="370611" y="20485"/>
                  </a:lnTo>
                  <a:lnTo>
                    <a:pt x="370611" y="14097"/>
                  </a:lnTo>
                  <a:close/>
                </a:path>
                <a:path w="388620" h="51435">
                  <a:moveTo>
                    <a:pt x="370611" y="5753"/>
                  </a:moveTo>
                  <a:lnTo>
                    <a:pt x="364832" y="6400"/>
                  </a:lnTo>
                  <a:lnTo>
                    <a:pt x="364832" y="12814"/>
                  </a:lnTo>
                  <a:lnTo>
                    <a:pt x="370611" y="12166"/>
                  </a:lnTo>
                  <a:lnTo>
                    <a:pt x="370611" y="5753"/>
                  </a:lnTo>
                  <a:close/>
                </a:path>
                <a:path w="388620" h="51435">
                  <a:moveTo>
                    <a:pt x="370611" y="0"/>
                  </a:moveTo>
                  <a:lnTo>
                    <a:pt x="364832" y="647"/>
                  </a:lnTo>
                  <a:lnTo>
                    <a:pt x="364832" y="3848"/>
                  </a:lnTo>
                  <a:lnTo>
                    <a:pt x="370611" y="3848"/>
                  </a:lnTo>
                  <a:lnTo>
                    <a:pt x="370611" y="0"/>
                  </a:lnTo>
                  <a:close/>
                </a:path>
                <a:path w="388620" h="51435">
                  <a:moveTo>
                    <a:pt x="379564" y="23063"/>
                  </a:moveTo>
                  <a:lnTo>
                    <a:pt x="373799" y="23063"/>
                  </a:lnTo>
                  <a:lnTo>
                    <a:pt x="373799" y="28816"/>
                  </a:lnTo>
                  <a:lnTo>
                    <a:pt x="379564" y="28816"/>
                  </a:lnTo>
                  <a:lnTo>
                    <a:pt x="379564" y="23063"/>
                  </a:lnTo>
                  <a:close/>
                </a:path>
                <a:path w="388620" h="51435">
                  <a:moveTo>
                    <a:pt x="379564" y="14097"/>
                  </a:moveTo>
                  <a:lnTo>
                    <a:pt x="373799" y="14097"/>
                  </a:lnTo>
                  <a:lnTo>
                    <a:pt x="373799" y="20485"/>
                  </a:lnTo>
                  <a:lnTo>
                    <a:pt x="379564" y="20485"/>
                  </a:lnTo>
                  <a:lnTo>
                    <a:pt x="379564" y="14097"/>
                  </a:lnTo>
                  <a:close/>
                </a:path>
                <a:path w="388620" h="51435">
                  <a:moveTo>
                    <a:pt x="379564" y="5130"/>
                  </a:moveTo>
                  <a:lnTo>
                    <a:pt x="373799" y="5753"/>
                  </a:lnTo>
                  <a:lnTo>
                    <a:pt x="373799" y="12166"/>
                  </a:lnTo>
                  <a:lnTo>
                    <a:pt x="379564" y="11518"/>
                  </a:lnTo>
                  <a:lnTo>
                    <a:pt x="379564" y="5130"/>
                  </a:lnTo>
                  <a:close/>
                </a:path>
                <a:path w="388620" h="51435">
                  <a:moveTo>
                    <a:pt x="388531" y="14097"/>
                  </a:moveTo>
                  <a:lnTo>
                    <a:pt x="382130" y="14097"/>
                  </a:lnTo>
                  <a:lnTo>
                    <a:pt x="382130" y="19850"/>
                  </a:lnTo>
                  <a:lnTo>
                    <a:pt x="388531" y="19850"/>
                  </a:lnTo>
                  <a:lnTo>
                    <a:pt x="388531" y="14097"/>
                  </a:lnTo>
                  <a:close/>
                </a:path>
                <a:path w="388620" h="51435">
                  <a:moveTo>
                    <a:pt x="388531" y="5130"/>
                  </a:moveTo>
                  <a:lnTo>
                    <a:pt x="382117" y="5130"/>
                  </a:lnTo>
                  <a:lnTo>
                    <a:pt x="382117" y="11531"/>
                  </a:lnTo>
                  <a:lnTo>
                    <a:pt x="388531" y="11531"/>
                  </a:lnTo>
                  <a:lnTo>
                    <a:pt x="388531" y="51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95036" y="5944590"/>
              <a:ext cx="219710" cy="43180"/>
            </a:xfrm>
            <a:custGeom>
              <a:avLst/>
              <a:gdLst/>
              <a:ahLst/>
              <a:cxnLst/>
              <a:rect l="l" t="t" r="r" b="b"/>
              <a:pathLst>
                <a:path w="219710" h="43179">
                  <a:moveTo>
                    <a:pt x="6375" y="24320"/>
                  </a:moveTo>
                  <a:lnTo>
                    <a:pt x="0" y="24320"/>
                  </a:lnTo>
                  <a:lnTo>
                    <a:pt x="0" y="30086"/>
                  </a:lnTo>
                  <a:lnTo>
                    <a:pt x="6375" y="29451"/>
                  </a:lnTo>
                  <a:lnTo>
                    <a:pt x="6375" y="24320"/>
                  </a:lnTo>
                  <a:close/>
                </a:path>
                <a:path w="219710" h="43179">
                  <a:moveTo>
                    <a:pt x="40309" y="39039"/>
                  </a:moveTo>
                  <a:lnTo>
                    <a:pt x="34556" y="39039"/>
                  </a:lnTo>
                  <a:lnTo>
                    <a:pt x="34556" y="42875"/>
                  </a:lnTo>
                  <a:lnTo>
                    <a:pt x="40309" y="42875"/>
                  </a:lnTo>
                  <a:lnTo>
                    <a:pt x="40309" y="39039"/>
                  </a:lnTo>
                  <a:close/>
                </a:path>
                <a:path w="219710" h="43179">
                  <a:moveTo>
                    <a:pt x="40309" y="30721"/>
                  </a:moveTo>
                  <a:lnTo>
                    <a:pt x="34556" y="30721"/>
                  </a:lnTo>
                  <a:lnTo>
                    <a:pt x="34556" y="37769"/>
                  </a:lnTo>
                  <a:lnTo>
                    <a:pt x="40309" y="37122"/>
                  </a:lnTo>
                  <a:lnTo>
                    <a:pt x="40309" y="30721"/>
                  </a:lnTo>
                  <a:close/>
                </a:path>
                <a:path w="219710" h="43179">
                  <a:moveTo>
                    <a:pt x="40309" y="21755"/>
                  </a:moveTo>
                  <a:lnTo>
                    <a:pt x="34556" y="22402"/>
                  </a:lnTo>
                  <a:lnTo>
                    <a:pt x="34556" y="29451"/>
                  </a:lnTo>
                  <a:lnTo>
                    <a:pt x="40309" y="28803"/>
                  </a:lnTo>
                  <a:lnTo>
                    <a:pt x="40309" y="21755"/>
                  </a:lnTo>
                  <a:close/>
                </a:path>
                <a:path w="219710" h="43179">
                  <a:moveTo>
                    <a:pt x="40309" y="13449"/>
                  </a:moveTo>
                  <a:lnTo>
                    <a:pt x="34556" y="14084"/>
                  </a:lnTo>
                  <a:lnTo>
                    <a:pt x="34556" y="20485"/>
                  </a:lnTo>
                  <a:lnTo>
                    <a:pt x="40309" y="19850"/>
                  </a:lnTo>
                  <a:lnTo>
                    <a:pt x="40309" y="13449"/>
                  </a:lnTo>
                  <a:close/>
                </a:path>
                <a:path w="219710" h="43179">
                  <a:moveTo>
                    <a:pt x="40309" y="8343"/>
                  </a:moveTo>
                  <a:lnTo>
                    <a:pt x="34556" y="8343"/>
                  </a:lnTo>
                  <a:lnTo>
                    <a:pt x="34556" y="11518"/>
                  </a:lnTo>
                  <a:lnTo>
                    <a:pt x="40309" y="11518"/>
                  </a:lnTo>
                  <a:lnTo>
                    <a:pt x="40309" y="8343"/>
                  </a:lnTo>
                  <a:close/>
                </a:path>
                <a:path w="219710" h="43179">
                  <a:moveTo>
                    <a:pt x="49250" y="30073"/>
                  </a:moveTo>
                  <a:lnTo>
                    <a:pt x="42875" y="30073"/>
                  </a:lnTo>
                  <a:lnTo>
                    <a:pt x="42875" y="37122"/>
                  </a:lnTo>
                  <a:lnTo>
                    <a:pt x="49250" y="37122"/>
                  </a:lnTo>
                  <a:lnTo>
                    <a:pt x="49250" y="30073"/>
                  </a:lnTo>
                  <a:close/>
                </a:path>
                <a:path w="219710" h="43179">
                  <a:moveTo>
                    <a:pt x="49250" y="21755"/>
                  </a:moveTo>
                  <a:lnTo>
                    <a:pt x="42875" y="21755"/>
                  </a:lnTo>
                  <a:lnTo>
                    <a:pt x="42875" y="28803"/>
                  </a:lnTo>
                  <a:lnTo>
                    <a:pt x="49250" y="28803"/>
                  </a:lnTo>
                  <a:lnTo>
                    <a:pt x="49250" y="21755"/>
                  </a:lnTo>
                  <a:close/>
                </a:path>
                <a:path w="219710" h="43179">
                  <a:moveTo>
                    <a:pt x="49263" y="39052"/>
                  </a:moveTo>
                  <a:lnTo>
                    <a:pt x="42875" y="39052"/>
                  </a:lnTo>
                  <a:lnTo>
                    <a:pt x="42875" y="42875"/>
                  </a:lnTo>
                  <a:lnTo>
                    <a:pt x="49263" y="42252"/>
                  </a:lnTo>
                  <a:lnTo>
                    <a:pt x="49263" y="39052"/>
                  </a:lnTo>
                  <a:close/>
                </a:path>
                <a:path w="219710" h="43179">
                  <a:moveTo>
                    <a:pt x="49263" y="13449"/>
                  </a:moveTo>
                  <a:lnTo>
                    <a:pt x="42875" y="13449"/>
                  </a:lnTo>
                  <a:lnTo>
                    <a:pt x="42875" y="19850"/>
                  </a:lnTo>
                  <a:lnTo>
                    <a:pt x="49263" y="19202"/>
                  </a:lnTo>
                  <a:lnTo>
                    <a:pt x="49263" y="13449"/>
                  </a:lnTo>
                  <a:close/>
                </a:path>
                <a:path w="219710" h="43179">
                  <a:moveTo>
                    <a:pt x="49263" y="7683"/>
                  </a:moveTo>
                  <a:lnTo>
                    <a:pt x="42875" y="7683"/>
                  </a:lnTo>
                  <a:lnTo>
                    <a:pt x="42875" y="11518"/>
                  </a:lnTo>
                  <a:lnTo>
                    <a:pt x="49263" y="10883"/>
                  </a:lnTo>
                  <a:lnTo>
                    <a:pt x="49263" y="7683"/>
                  </a:lnTo>
                  <a:close/>
                </a:path>
                <a:path w="219710" h="43179">
                  <a:moveTo>
                    <a:pt x="57607" y="38404"/>
                  </a:moveTo>
                  <a:lnTo>
                    <a:pt x="51193" y="39052"/>
                  </a:lnTo>
                  <a:lnTo>
                    <a:pt x="51193" y="42252"/>
                  </a:lnTo>
                  <a:lnTo>
                    <a:pt x="57607" y="42252"/>
                  </a:lnTo>
                  <a:lnTo>
                    <a:pt x="57607" y="38404"/>
                  </a:lnTo>
                  <a:close/>
                </a:path>
                <a:path w="219710" h="43179">
                  <a:moveTo>
                    <a:pt x="57607" y="29451"/>
                  </a:moveTo>
                  <a:lnTo>
                    <a:pt x="51193" y="30086"/>
                  </a:lnTo>
                  <a:lnTo>
                    <a:pt x="51193" y="37122"/>
                  </a:lnTo>
                  <a:lnTo>
                    <a:pt x="57607" y="36487"/>
                  </a:lnTo>
                  <a:lnTo>
                    <a:pt x="57607" y="29451"/>
                  </a:lnTo>
                  <a:close/>
                </a:path>
                <a:path w="219710" h="43179">
                  <a:moveTo>
                    <a:pt x="57607" y="21120"/>
                  </a:moveTo>
                  <a:lnTo>
                    <a:pt x="51193" y="21755"/>
                  </a:lnTo>
                  <a:lnTo>
                    <a:pt x="51193" y="28168"/>
                  </a:lnTo>
                  <a:lnTo>
                    <a:pt x="57607" y="28168"/>
                  </a:lnTo>
                  <a:lnTo>
                    <a:pt x="57607" y="21120"/>
                  </a:lnTo>
                  <a:close/>
                </a:path>
                <a:path w="219710" h="43179">
                  <a:moveTo>
                    <a:pt x="57607" y="12801"/>
                  </a:moveTo>
                  <a:lnTo>
                    <a:pt x="51193" y="12801"/>
                  </a:lnTo>
                  <a:lnTo>
                    <a:pt x="51193" y="19215"/>
                  </a:lnTo>
                  <a:lnTo>
                    <a:pt x="57607" y="19215"/>
                  </a:lnTo>
                  <a:lnTo>
                    <a:pt x="57607" y="12801"/>
                  </a:lnTo>
                  <a:close/>
                </a:path>
                <a:path w="219710" h="43179">
                  <a:moveTo>
                    <a:pt x="57607" y="7683"/>
                  </a:moveTo>
                  <a:lnTo>
                    <a:pt x="51193" y="7683"/>
                  </a:lnTo>
                  <a:lnTo>
                    <a:pt x="51193" y="10883"/>
                  </a:lnTo>
                  <a:lnTo>
                    <a:pt x="57607" y="10883"/>
                  </a:lnTo>
                  <a:lnTo>
                    <a:pt x="57607" y="7683"/>
                  </a:lnTo>
                  <a:close/>
                </a:path>
                <a:path w="219710" h="43179">
                  <a:moveTo>
                    <a:pt x="65913" y="38404"/>
                  </a:moveTo>
                  <a:lnTo>
                    <a:pt x="59512" y="38404"/>
                  </a:lnTo>
                  <a:lnTo>
                    <a:pt x="59512" y="41605"/>
                  </a:lnTo>
                  <a:lnTo>
                    <a:pt x="65913" y="41605"/>
                  </a:lnTo>
                  <a:lnTo>
                    <a:pt x="65913" y="38404"/>
                  </a:lnTo>
                  <a:close/>
                </a:path>
                <a:path w="219710" h="43179">
                  <a:moveTo>
                    <a:pt x="65913" y="29451"/>
                  </a:moveTo>
                  <a:lnTo>
                    <a:pt x="59512" y="29451"/>
                  </a:lnTo>
                  <a:lnTo>
                    <a:pt x="59512" y="36487"/>
                  </a:lnTo>
                  <a:lnTo>
                    <a:pt x="65913" y="35852"/>
                  </a:lnTo>
                  <a:lnTo>
                    <a:pt x="65913" y="29451"/>
                  </a:lnTo>
                  <a:close/>
                </a:path>
                <a:path w="219710" h="43179">
                  <a:moveTo>
                    <a:pt x="65913" y="20485"/>
                  </a:moveTo>
                  <a:lnTo>
                    <a:pt x="59512" y="21120"/>
                  </a:lnTo>
                  <a:lnTo>
                    <a:pt x="59512" y="28168"/>
                  </a:lnTo>
                  <a:lnTo>
                    <a:pt x="65913" y="27520"/>
                  </a:lnTo>
                  <a:lnTo>
                    <a:pt x="65913" y="20485"/>
                  </a:lnTo>
                  <a:close/>
                </a:path>
                <a:path w="219710" h="43179">
                  <a:moveTo>
                    <a:pt x="65913" y="12153"/>
                  </a:moveTo>
                  <a:lnTo>
                    <a:pt x="59512" y="12801"/>
                  </a:lnTo>
                  <a:lnTo>
                    <a:pt x="59512" y="19202"/>
                  </a:lnTo>
                  <a:lnTo>
                    <a:pt x="65913" y="19202"/>
                  </a:lnTo>
                  <a:lnTo>
                    <a:pt x="65913" y="12153"/>
                  </a:lnTo>
                  <a:close/>
                </a:path>
                <a:path w="219710" h="43179">
                  <a:moveTo>
                    <a:pt x="65913" y="7683"/>
                  </a:moveTo>
                  <a:lnTo>
                    <a:pt x="59512" y="7683"/>
                  </a:lnTo>
                  <a:lnTo>
                    <a:pt x="59512" y="10236"/>
                  </a:lnTo>
                  <a:lnTo>
                    <a:pt x="65913" y="10236"/>
                  </a:lnTo>
                  <a:lnTo>
                    <a:pt x="65913" y="7683"/>
                  </a:lnTo>
                  <a:close/>
                </a:path>
                <a:path w="219710" h="43179">
                  <a:moveTo>
                    <a:pt x="74231" y="38404"/>
                  </a:moveTo>
                  <a:lnTo>
                    <a:pt x="68478" y="38404"/>
                  </a:lnTo>
                  <a:lnTo>
                    <a:pt x="68478" y="41605"/>
                  </a:lnTo>
                  <a:lnTo>
                    <a:pt x="74231" y="40970"/>
                  </a:lnTo>
                  <a:lnTo>
                    <a:pt x="74231" y="38404"/>
                  </a:lnTo>
                  <a:close/>
                </a:path>
                <a:path w="219710" h="43179">
                  <a:moveTo>
                    <a:pt x="74231" y="29451"/>
                  </a:moveTo>
                  <a:lnTo>
                    <a:pt x="68478" y="29451"/>
                  </a:lnTo>
                  <a:lnTo>
                    <a:pt x="68478" y="35852"/>
                  </a:lnTo>
                  <a:lnTo>
                    <a:pt x="74231" y="35852"/>
                  </a:lnTo>
                  <a:lnTo>
                    <a:pt x="74231" y="29451"/>
                  </a:lnTo>
                  <a:close/>
                </a:path>
                <a:path w="219710" h="43179">
                  <a:moveTo>
                    <a:pt x="74231" y="20485"/>
                  </a:moveTo>
                  <a:lnTo>
                    <a:pt x="68478" y="20485"/>
                  </a:lnTo>
                  <a:lnTo>
                    <a:pt x="68478" y="27520"/>
                  </a:lnTo>
                  <a:lnTo>
                    <a:pt x="74231" y="26885"/>
                  </a:lnTo>
                  <a:lnTo>
                    <a:pt x="74231" y="20485"/>
                  </a:lnTo>
                  <a:close/>
                </a:path>
                <a:path w="219710" h="43179">
                  <a:moveTo>
                    <a:pt x="74231" y="12153"/>
                  </a:moveTo>
                  <a:lnTo>
                    <a:pt x="68478" y="12153"/>
                  </a:lnTo>
                  <a:lnTo>
                    <a:pt x="68478" y="19202"/>
                  </a:lnTo>
                  <a:lnTo>
                    <a:pt x="74231" y="18567"/>
                  </a:lnTo>
                  <a:lnTo>
                    <a:pt x="74231" y="12153"/>
                  </a:lnTo>
                  <a:close/>
                </a:path>
                <a:path w="219710" h="43179">
                  <a:moveTo>
                    <a:pt x="74231" y="7035"/>
                  </a:moveTo>
                  <a:lnTo>
                    <a:pt x="68478" y="7035"/>
                  </a:lnTo>
                  <a:lnTo>
                    <a:pt x="68478" y="10236"/>
                  </a:lnTo>
                  <a:lnTo>
                    <a:pt x="74231" y="9601"/>
                  </a:lnTo>
                  <a:lnTo>
                    <a:pt x="74231" y="7035"/>
                  </a:lnTo>
                  <a:close/>
                </a:path>
                <a:path w="219710" h="43179">
                  <a:moveTo>
                    <a:pt x="83197" y="37769"/>
                  </a:moveTo>
                  <a:lnTo>
                    <a:pt x="76784" y="38404"/>
                  </a:lnTo>
                  <a:lnTo>
                    <a:pt x="76784" y="40970"/>
                  </a:lnTo>
                  <a:lnTo>
                    <a:pt x="83197" y="40970"/>
                  </a:lnTo>
                  <a:lnTo>
                    <a:pt x="83197" y="37769"/>
                  </a:lnTo>
                  <a:close/>
                </a:path>
                <a:path w="219710" h="43179">
                  <a:moveTo>
                    <a:pt x="83197" y="29464"/>
                  </a:moveTo>
                  <a:lnTo>
                    <a:pt x="76784" y="29464"/>
                  </a:lnTo>
                  <a:lnTo>
                    <a:pt x="76784" y="35204"/>
                  </a:lnTo>
                  <a:lnTo>
                    <a:pt x="83197" y="35204"/>
                  </a:lnTo>
                  <a:lnTo>
                    <a:pt x="83197" y="29464"/>
                  </a:lnTo>
                  <a:close/>
                </a:path>
                <a:path w="219710" h="43179">
                  <a:moveTo>
                    <a:pt x="83197" y="20485"/>
                  </a:moveTo>
                  <a:lnTo>
                    <a:pt x="76784" y="20485"/>
                  </a:lnTo>
                  <a:lnTo>
                    <a:pt x="76784" y="26885"/>
                  </a:lnTo>
                  <a:lnTo>
                    <a:pt x="83197" y="26885"/>
                  </a:lnTo>
                  <a:lnTo>
                    <a:pt x="83197" y="20485"/>
                  </a:lnTo>
                  <a:close/>
                </a:path>
                <a:path w="219710" h="43179">
                  <a:moveTo>
                    <a:pt x="83197" y="12153"/>
                  </a:moveTo>
                  <a:lnTo>
                    <a:pt x="76784" y="12153"/>
                  </a:lnTo>
                  <a:lnTo>
                    <a:pt x="76784" y="18567"/>
                  </a:lnTo>
                  <a:lnTo>
                    <a:pt x="83197" y="18567"/>
                  </a:lnTo>
                  <a:lnTo>
                    <a:pt x="83197" y="12153"/>
                  </a:lnTo>
                  <a:close/>
                </a:path>
                <a:path w="219710" h="43179">
                  <a:moveTo>
                    <a:pt x="83197" y="6388"/>
                  </a:moveTo>
                  <a:lnTo>
                    <a:pt x="76784" y="7035"/>
                  </a:lnTo>
                  <a:lnTo>
                    <a:pt x="76784" y="9601"/>
                  </a:lnTo>
                  <a:lnTo>
                    <a:pt x="83197" y="9601"/>
                  </a:lnTo>
                  <a:lnTo>
                    <a:pt x="83197" y="6388"/>
                  </a:lnTo>
                  <a:close/>
                </a:path>
                <a:path w="219710" h="43179">
                  <a:moveTo>
                    <a:pt x="91528" y="37769"/>
                  </a:moveTo>
                  <a:lnTo>
                    <a:pt x="85128" y="37769"/>
                  </a:lnTo>
                  <a:lnTo>
                    <a:pt x="85128" y="40335"/>
                  </a:lnTo>
                  <a:lnTo>
                    <a:pt x="91528" y="40335"/>
                  </a:lnTo>
                  <a:lnTo>
                    <a:pt x="91528" y="37769"/>
                  </a:lnTo>
                  <a:close/>
                </a:path>
                <a:path w="219710" h="43179">
                  <a:moveTo>
                    <a:pt x="91528" y="28803"/>
                  </a:moveTo>
                  <a:lnTo>
                    <a:pt x="85128" y="29451"/>
                  </a:lnTo>
                  <a:lnTo>
                    <a:pt x="85128" y="35204"/>
                  </a:lnTo>
                  <a:lnTo>
                    <a:pt x="91528" y="34556"/>
                  </a:lnTo>
                  <a:lnTo>
                    <a:pt x="91528" y="28803"/>
                  </a:lnTo>
                  <a:close/>
                </a:path>
                <a:path w="219710" h="43179">
                  <a:moveTo>
                    <a:pt x="91528" y="19850"/>
                  </a:moveTo>
                  <a:lnTo>
                    <a:pt x="85128" y="20485"/>
                  </a:lnTo>
                  <a:lnTo>
                    <a:pt x="85128" y="26885"/>
                  </a:lnTo>
                  <a:lnTo>
                    <a:pt x="91528" y="26238"/>
                  </a:lnTo>
                  <a:lnTo>
                    <a:pt x="91528" y="19850"/>
                  </a:lnTo>
                  <a:close/>
                </a:path>
                <a:path w="219710" h="43179">
                  <a:moveTo>
                    <a:pt x="91528" y="11518"/>
                  </a:moveTo>
                  <a:lnTo>
                    <a:pt x="85128" y="12153"/>
                  </a:lnTo>
                  <a:lnTo>
                    <a:pt x="85128" y="17932"/>
                  </a:lnTo>
                  <a:lnTo>
                    <a:pt x="91528" y="17932"/>
                  </a:lnTo>
                  <a:lnTo>
                    <a:pt x="91528" y="11518"/>
                  </a:lnTo>
                  <a:close/>
                </a:path>
                <a:path w="219710" h="43179">
                  <a:moveTo>
                    <a:pt x="91528" y="6388"/>
                  </a:moveTo>
                  <a:lnTo>
                    <a:pt x="85128" y="6388"/>
                  </a:lnTo>
                  <a:lnTo>
                    <a:pt x="85128" y="9601"/>
                  </a:lnTo>
                  <a:lnTo>
                    <a:pt x="91528" y="9601"/>
                  </a:lnTo>
                  <a:lnTo>
                    <a:pt x="91528" y="6388"/>
                  </a:lnTo>
                  <a:close/>
                </a:path>
                <a:path w="219710" h="43179">
                  <a:moveTo>
                    <a:pt x="99847" y="37122"/>
                  </a:moveTo>
                  <a:lnTo>
                    <a:pt x="93446" y="37122"/>
                  </a:lnTo>
                  <a:lnTo>
                    <a:pt x="93446" y="40322"/>
                  </a:lnTo>
                  <a:lnTo>
                    <a:pt x="99847" y="39674"/>
                  </a:lnTo>
                  <a:lnTo>
                    <a:pt x="99847" y="37122"/>
                  </a:lnTo>
                  <a:close/>
                </a:path>
                <a:path w="219710" h="43179">
                  <a:moveTo>
                    <a:pt x="99847" y="28803"/>
                  </a:moveTo>
                  <a:lnTo>
                    <a:pt x="93446" y="28803"/>
                  </a:lnTo>
                  <a:lnTo>
                    <a:pt x="93446" y="34556"/>
                  </a:lnTo>
                  <a:lnTo>
                    <a:pt x="99847" y="34556"/>
                  </a:lnTo>
                  <a:lnTo>
                    <a:pt x="99847" y="28803"/>
                  </a:lnTo>
                  <a:close/>
                </a:path>
                <a:path w="219710" h="43179">
                  <a:moveTo>
                    <a:pt x="99847" y="19850"/>
                  </a:moveTo>
                  <a:lnTo>
                    <a:pt x="93446" y="19850"/>
                  </a:lnTo>
                  <a:lnTo>
                    <a:pt x="93446" y="26238"/>
                  </a:lnTo>
                  <a:lnTo>
                    <a:pt x="99847" y="25603"/>
                  </a:lnTo>
                  <a:lnTo>
                    <a:pt x="99847" y="19850"/>
                  </a:lnTo>
                  <a:close/>
                </a:path>
                <a:path w="219710" h="43179">
                  <a:moveTo>
                    <a:pt x="99847" y="10883"/>
                  </a:moveTo>
                  <a:lnTo>
                    <a:pt x="93446" y="11518"/>
                  </a:lnTo>
                  <a:lnTo>
                    <a:pt x="93446" y="17932"/>
                  </a:lnTo>
                  <a:lnTo>
                    <a:pt x="99847" y="17284"/>
                  </a:lnTo>
                  <a:lnTo>
                    <a:pt x="99847" y="10883"/>
                  </a:lnTo>
                  <a:close/>
                </a:path>
                <a:path w="219710" h="43179">
                  <a:moveTo>
                    <a:pt x="99847" y="5765"/>
                  </a:moveTo>
                  <a:lnTo>
                    <a:pt x="93446" y="5765"/>
                  </a:lnTo>
                  <a:lnTo>
                    <a:pt x="93446" y="9601"/>
                  </a:lnTo>
                  <a:lnTo>
                    <a:pt x="99847" y="8966"/>
                  </a:lnTo>
                  <a:lnTo>
                    <a:pt x="99847" y="5765"/>
                  </a:lnTo>
                  <a:close/>
                </a:path>
                <a:path w="219710" h="43179">
                  <a:moveTo>
                    <a:pt x="108165" y="36487"/>
                  </a:moveTo>
                  <a:lnTo>
                    <a:pt x="102400" y="37122"/>
                  </a:lnTo>
                  <a:lnTo>
                    <a:pt x="102400" y="39674"/>
                  </a:lnTo>
                  <a:lnTo>
                    <a:pt x="108165" y="39052"/>
                  </a:lnTo>
                  <a:lnTo>
                    <a:pt x="108165" y="36487"/>
                  </a:lnTo>
                  <a:close/>
                </a:path>
                <a:path w="219710" h="43179">
                  <a:moveTo>
                    <a:pt x="108165" y="28168"/>
                  </a:moveTo>
                  <a:lnTo>
                    <a:pt x="102400" y="28803"/>
                  </a:lnTo>
                  <a:lnTo>
                    <a:pt x="102400" y="33921"/>
                  </a:lnTo>
                  <a:lnTo>
                    <a:pt x="108165" y="33921"/>
                  </a:lnTo>
                  <a:lnTo>
                    <a:pt x="108165" y="28168"/>
                  </a:lnTo>
                  <a:close/>
                </a:path>
                <a:path w="219710" h="43179">
                  <a:moveTo>
                    <a:pt x="108165" y="19202"/>
                  </a:moveTo>
                  <a:lnTo>
                    <a:pt x="102400" y="19202"/>
                  </a:lnTo>
                  <a:lnTo>
                    <a:pt x="102400" y="25603"/>
                  </a:lnTo>
                  <a:lnTo>
                    <a:pt x="108165" y="25603"/>
                  </a:lnTo>
                  <a:lnTo>
                    <a:pt x="108165" y="19202"/>
                  </a:lnTo>
                  <a:close/>
                </a:path>
                <a:path w="219710" h="43179">
                  <a:moveTo>
                    <a:pt x="108165" y="10883"/>
                  </a:moveTo>
                  <a:lnTo>
                    <a:pt x="102400" y="10883"/>
                  </a:lnTo>
                  <a:lnTo>
                    <a:pt x="102400" y="17284"/>
                  </a:lnTo>
                  <a:lnTo>
                    <a:pt x="108165" y="17284"/>
                  </a:lnTo>
                  <a:lnTo>
                    <a:pt x="108165" y="10883"/>
                  </a:lnTo>
                  <a:close/>
                </a:path>
                <a:path w="219710" h="43179">
                  <a:moveTo>
                    <a:pt x="108165" y="5118"/>
                  </a:moveTo>
                  <a:lnTo>
                    <a:pt x="102400" y="5765"/>
                  </a:lnTo>
                  <a:lnTo>
                    <a:pt x="102400" y="8966"/>
                  </a:lnTo>
                  <a:lnTo>
                    <a:pt x="108165" y="8331"/>
                  </a:lnTo>
                  <a:lnTo>
                    <a:pt x="108165" y="5118"/>
                  </a:lnTo>
                  <a:close/>
                </a:path>
                <a:path w="219710" h="43179">
                  <a:moveTo>
                    <a:pt x="117132" y="35852"/>
                  </a:moveTo>
                  <a:lnTo>
                    <a:pt x="110718" y="36487"/>
                  </a:lnTo>
                  <a:lnTo>
                    <a:pt x="110718" y="39052"/>
                  </a:lnTo>
                  <a:lnTo>
                    <a:pt x="117132" y="39052"/>
                  </a:lnTo>
                  <a:lnTo>
                    <a:pt x="117132" y="35852"/>
                  </a:lnTo>
                  <a:close/>
                </a:path>
                <a:path w="219710" h="43179">
                  <a:moveTo>
                    <a:pt x="117132" y="27520"/>
                  </a:moveTo>
                  <a:lnTo>
                    <a:pt x="110718" y="28168"/>
                  </a:lnTo>
                  <a:lnTo>
                    <a:pt x="110718" y="33921"/>
                  </a:lnTo>
                  <a:lnTo>
                    <a:pt x="117132" y="33921"/>
                  </a:lnTo>
                  <a:lnTo>
                    <a:pt x="117132" y="27520"/>
                  </a:lnTo>
                  <a:close/>
                </a:path>
                <a:path w="219710" h="43179">
                  <a:moveTo>
                    <a:pt x="117132" y="19202"/>
                  </a:moveTo>
                  <a:lnTo>
                    <a:pt x="110718" y="19202"/>
                  </a:lnTo>
                  <a:lnTo>
                    <a:pt x="110718" y="25603"/>
                  </a:lnTo>
                  <a:lnTo>
                    <a:pt x="117132" y="24968"/>
                  </a:lnTo>
                  <a:lnTo>
                    <a:pt x="117132" y="19202"/>
                  </a:lnTo>
                  <a:close/>
                </a:path>
                <a:path w="219710" h="43179">
                  <a:moveTo>
                    <a:pt x="117132" y="10236"/>
                  </a:moveTo>
                  <a:lnTo>
                    <a:pt x="110718" y="10883"/>
                  </a:lnTo>
                  <a:lnTo>
                    <a:pt x="110718" y="16637"/>
                  </a:lnTo>
                  <a:lnTo>
                    <a:pt x="117132" y="16637"/>
                  </a:lnTo>
                  <a:lnTo>
                    <a:pt x="117132" y="10236"/>
                  </a:lnTo>
                  <a:close/>
                </a:path>
                <a:path w="219710" h="43179">
                  <a:moveTo>
                    <a:pt x="117132" y="5118"/>
                  </a:moveTo>
                  <a:lnTo>
                    <a:pt x="110718" y="5118"/>
                  </a:lnTo>
                  <a:lnTo>
                    <a:pt x="110718" y="8331"/>
                  </a:lnTo>
                  <a:lnTo>
                    <a:pt x="117132" y="8331"/>
                  </a:lnTo>
                  <a:lnTo>
                    <a:pt x="117132" y="5118"/>
                  </a:lnTo>
                  <a:close/>
                </a:path>
                <a:path w="219710" h="43179">
                  <a:moveTo>
                    <a:pt x="142087" y="34556"/>
                  </a:moveTo>
                  <a:lnTo>
                    <a:pt x="135039" y="34556"/>
                  </a:lnTo>
                  <a:lnTo>
                    <a:pt x="135039" y="38404"/>
                  </a:lnTo>
                  <a:lnTo>
                    <a:pt x="142087" y="38404"/>
                  </a:lnTo>
                  <a:lnTo>
                    <a:pt x="142087" y="34556"/>
                  </a:lnTo>
                  <a:close/>
                </a:path>
                <a:path w="219710" h="43179">
                  <a:moveTo>
                    <a:pt x="150406" y="33921"/>
                  </a:moveTo>
                  <a:lnTo>
                    <a:pt x="143370" y="34556"/>
                  </a:lnTo>
                  <a:lnTo>
                    <a:pt x="143370" y="38404"/>
                  </a:lnTo>
                  <a:lnTo>
                    <a:pt x="150406" y="37769"/>
                  </a:lnTo>
                  <a:lnTo>
                    <a:pt x="150406" y="33921"/>
                  </a:lnTo>
                  <a:close/>
                </a:path>
                <a:path w="219710" h="43179">
                  <a:moveTo>
                    <a:pt x="158737" y="33921"/>
                  </a:moveTo>
                  <a:lnTo>
                    <a:pt x="152323" y="33921"/>
                  </a:lnTo>
                  <a:lnTo>
                    <a:pt x="152323" y="37769"/>
                  </a:lnTo>
                  <a:lnTo>
                    <a:pt x="158737" y="37769"/>
                  </a:lnTo>
                  <a:lnTo>
                    <a:pt x="158737" y="33921"/>
                  </a:lnTo>
                  <a:close/>
                </a:path>
                <a:path w="219710" h="43179">
                  <a:moveTo>
                    <a:pt x="158737" y="16637"/>
                  </a:moveTo>
                  <a:lnTo>
                    <a:pt x="152323" y="17284"/>
                  </a:lnTo>
                  <a:lnTo>
                    <a:pt x="152323" y="23698"/>
                  </a:lnTo>
                  <a:lnTo>
                    <a:pt x="158737" y="23698"/>
                  </a:lnTo>
                  <a:lnTo>
                    <a:pt x="158737" y="16637"/>
                  </a:lnTo>
                  <a:close/>
                </a:path>
                <a:path w="219710" h="43179">
                  <a:moveTo>
                    <a:pt x="158737" y="3200"/>
                  </a:moveTo>
                  <a:lnTo>
                    <a:pt x="152323" y="3200"/>
                  </a:lnTo>
                  <a:lnTo>
                    <a:pt x="152323" y="6388"/>
                  </a:lnTo>
                  <a:lnTo>
                    <a:pt x="158737" y="5765"/>
                  </a:lnTo>
                  <a:lnTo>
                    <a:pt x="158737" y="3200"/>
                  </a:lnTo>
                  <a:close/>
                </a:path>
                <a:path w="219710" h="43179">
                  <a:moveTo>
                    <a:pt x="167055" y="33921"/>
                  </a:moveTo>
                  <a:lnTo>
                    <a:pt x="161290" y="33921"/>
                  </a:lnTo>
                  <a:lnTo>
                    <a:pt x="161290" y="37769"/>
                  </a:lnTo>
                  <a:lnTo>
                    <a:pt x="167055" y="37122"/>
                  </a:lnTo>
                  <a:lnTo>
                    <a:pt x="167055" y="33921"/>
                  </a:lnTo>
                  <a:close/>
                </a:path>
                <a:path w="219710" h="43179">
                  <a:moveTo>
                    <a:pt x="167055" y="16637"/>
                  </a:moveTo>
                  <a:lnTo>
                    <a:pt x="161290" y="16637"/>
                  </a:lnTo>
                  <a:lnTo>
                    <a:pt x="161290" y="23698"/>
                  </a:lnTo>
                  <a:lnTo>
                    <a:pt x="167055" y="23050"/>
                  </a:lnTo>
                  <a:lnTo>
                    <a:pt x="167055" y="16637"/>
                  </a:lnTo>
                  <a:close/>
                </a:path>
                <a:path w="219710" h="43179">
                  <a:moveTo>
                    <a:pt x="176657" y="33921"/>
                  </a:moveTo>
                  <a:lnTo>
                    <a:pt x="170256" y="33921"/>
                  </a:lnTo>
                  <a:lnTo>
                    <a:pt x="170256" y="37122"/>
                  </a:lnTo>
                  <a:lnTo>
                    <a:pt x="176657" y="36487"/>
                  </a:lnTo>
                  <a:lnTo>
                    <a:pt x="176657" y="33921"/>
                  </a:lnTo>
                  <a:close/>
                </a:path>
                <a:path w="219710" h="43179">
                  <a:moveTo>
                    <a:pt x="176657" y="24980"/>
                  </a:moveTo>
                  <a:lnTo>
                    <a:pt x="170256" y="24980"/>
                  </a:lnTo>
                  <a:lnTo>
                    <a:pt x="170256" y="31356"/>
                  </a:lnTo>
                  <a:lnTo>
                    <a:pt x="176657" y="31356"/>
                  </a:lnTo>
                  <a:lnTo>
                    <a:pt x="176657" y="24980"/>
                  </a:lnTo>
                  <a:close/>
                </a:path>
                <a:path w="219710" h="43179">
                  <a:moveTo>
                    <a:pt x="176657" y="16637"/>
                  </a:moveTo>
                  <a:lnTo>
                    <a:pt x="170256" y="16637"/>
                  </a:lnTo>
                  <a:lnTo>
                    <a:pt x="170256" y="23050"/>
                  </a:lnTo>
                  <a:lnTo>
                    <a:pt x="176657" y="22402"/>
                  </a:lnTo>
                  <a:lnTo>
                    <a:pt x="176657" y="16637"/>
                  </a:lnTo>
                  <a:close/>
                </a:path>
                <a:path w="219710" h="43179">
                  <a:moveTo>
                    <a:pt x="184962" y="33286"/>
                  </a:moveTo>
                  <a:lnTo>
                    <a:pt x="178574" y="33921"/>
                  </a:lnTo>
                  <a:lnTo>
                    <a:pt x="178574" y="36487"/>
                  </a:lnTo>
                  <a:lnTo>
                    <a:pt x="184962" y="36487"/>
                  </a:lnTo>
                  <a:lnTo>
                    <a:pt x="184962" y="33286"/>
                  </a:lnTo>
                  <a:close/>
                </a:path>
                <a:path w="219710" h="43179">
                  <a:moveTo>
                    <a:pt x="184962" y="24320"/>
                  </a:moveTo>
                  <a:lnTo>
                    <a:pt x="178574" y="24968"/>
                  </a:lnTo>
                  <a:lnTo>
                    <a:pt x="178574" y="30721"/>
                  </a:lnTo>
                  <a:lnTo>
                    <a:pt x="184962" y="30721"/>
                  </a:lnTo>
                  <a:lnTo>
                    <a:pt x="184962" y="24320"/>
                  </a:lnTo>
                  <a:close/>
                </a:path>
                <a:path w="219710" h="43179">
                  <a:moveTo>
                    <a:pt x="193294" y="33286"/>
                  </a:moveTo>
                  <a:lnTo>
                    <a:pt x="186880" y="33286"/>
                  </a:lnTo>
                  <a:lnTo>
                    <a:pt x="186880" y="35852"/>
                  </a:lnTo>
                  <a:lnTo>
                    <a:pt x="193294" y="35852"/>
                  </a:lnTo>
                  <a:lnTo>
                    <a:pt x="193294" y="33286"/>
                  </a:lnTo>
                  <a:close/>
                </a:path>
                <a:path w="219710" h="43179">
                  <a:moveTo>
                    <a:pt x="193294" y="24320"/>
                  </a:moveTo>
                  <a:lnTo>
                    <a:pt x="186893" y="24320"/>
                  </a:lnTo>
                  <a:lnTo>
                    <a:pt x="186893" y="30721"/>
                  </a:lnTo>
                  <a:lnTo>
                    <a:pt x="193294" y="30086"/>
                  </a:lnTo>
                  <a:lnTo>
                    <a:pt x="193294" y="24320"/>
                  </a:lnTo>
                  <a:close/>
                </a:path>
                <a:path w="219710" h="43179">
                  <a:moveTo>
                    <a:pt x="201625" y="32651"/>
                  </a:moveTo>
                  <a:lnTo>
                    <a:pt x="195846" y="32651"/>
                  </a:lnTo>
                  <a:lnTo>
                    <a:pt x="195846" y="35852"/>
                  </a:lnTo>
                  <a:lnTo>
                    <a:pt x="201625" y="35204"/>
                  </a:lnTo>
                  <a:lnTo>
                    <a:pt x="201625" y="32651"/>
                  </a:lnTo>
                  <a:close/>
                </a:path>
                <a:path w="219710" h="43179">
                  <a:moveTo>
                    <a:pt x="210578" y="32004"/>
                  </a:moveTo>
                  <a:lnTo>
                    <a:pt x="204812" y="32651"/>
                  </a:lnTo>
                  <a:lnTo>
                    <a:pt x="204812" y="35204"/>
                  </a:lnTo>
                  <a:lnTo>
                    <a:pt x="210578" y="34556"/>
                  </a:lnTo>
                  <a:lnTo>
                    <a:pt x="210578" y="32004"/>
                  </a:lnTo>
                  <a:close/>
                </a:path>
                <a:path w="219710" h="43179">
                  <a:moveTo>
                    <a:pt x="210578" y="635"/>
                  </a:moveTo>
                  <a:lnTo>
                    <a:pt x="204812" y="635"/>
                  </a:lnTo>
                  <a:lnTo>
                    <a:pt x="204812" y="4483"/>
                  </a:lnTo>
                  <a:lnTo>
                    <a:pt x="210578" y="3835"/>
                  </a:lnTo>
                  <a:lnTo>
                    <a:pt x="210578" y="635"/>
                  </a:lnTo>
                  <a:close/>
                </a:path>
                <a:path w="219710" h="43179">
                  <a:moveTo>
                    <a:pt x="219544" y="31356"/>
                  </a:moveTo>
                  <a:lnTo>
                    <a:pt x="213144" y="32004"/>
                  </a:lnTo>
                  <a:lnTo>
                    <a:pt x="213144" y="34556"/>
                  </a:lnTo>
                  <a:lnTo>
                    <a:pt x="219544" y="34556"/>
                  </a:lnTo>
                  <a:lnTo>
                    <a:pt x="219544" y="31356"/>
                  </a:lnTo>
                  <a:close/>
                </a:path>
                <a:path w="219710" h="43179">
                  <a:moveTo>
                    <a:pt x="219544" y="23050"/>
                  </a:moveTo>
                  <a:lnTo>
                    <a:pt x="213144" y="23698"/>
                  </a:lnTo>
                  <a:lnTo>
                    <a:pt x="213144" y="29451"/>
                  </a:lnTo>
                  <a:lnTo>
                    <a:pt x="219544" y="29451"/>
                  </a:lnTo>
                  <a:lnTo>
                    <a:pt x="219544" y="23050"/>
                  </a:lnTo>
                  <a:close/>
                </a:path>
                <a:path w="219710" h="43179">
                  <a:moveTo>
                    <a:pt x="219544" y="0"/>
                  </a:moveTo>
                  <a:lnTo>
                    <a:pt x="213144" y="635"/>
                  </a:lnTo>
                  <a:lnTo>
                    <a:pt x="213144" y="3835"/>
                  </a:lnTo>
                  <a:lnTo>
                    <a:pt x="219544" y="3200"/>
                  </a:lnTo>
                  <a:lnTo>
                    <a:pt x="219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27827" y="5954191"/>
              <a:ext cx="83185" cy="38100"/>
            </a:xfrm>
            <a:custGeom>
              <a:avLst/>
              <a:gdLst/>
              <a:ahLst/>
              <a:cxnLst/>
              <a:rect l="l" t="t" r="r" b="b"/>
              <a:pathLst>
                <a:path w="83185" h="38100">
                  <a:moveTo>
                    <a:pt x="5765" y="33921"/>
                  </a:moveTo>
                  <a:lnTo>
                    <a:pt x="0" y="33921"/>
                  </a:lnTo>
                  <a:lnTo>
                    <a:pt x="0" y="37769"/>
                  </a:lnTo>
                  <a:lnTo>
                    <a:pt x="5765" y="37769"/>
                  </a:lnTo>
                  <a:lnTo>
                    <a:pt x="5765" y="33921"/>
                  </a:lnTo>
                  <a:close/>
                </a:path>
                <a:path w="83185" h="38100">
                  <a:moveTo>
                    <a:pt x="5765" y="25603"/>
                  </a:moveTo>
                  <a:lnTo>
                    <a:pt x="0" y="25603"/>
                  </a:lnTo>
                  <a:lnTo>
                    <a:pt x="0" y="32651"/>
                  </a:lnTo>
                  <a:lnTo>
                    <a:pt x="5765" y="32004"/>
                  </a:lnTo>
                  <a:lnTo>
                    <a:pt x="5765" y="25603"/>
                  </a:lnTo>
                  <a:close/>
                </a:path>
                <a:path w="83185" h="38100">
                  <a:moveTo>
                    <a:pt x="5765" y="17284"/>
                  </a:moveTo>
                  <a:lnTo>
                    <a:pt x="0" y="17284"/>
                  </a:lnTo>
                  <a:lnTo>
                    <a:pt x="0" y="24320"/>
                  </a:lnTo>
                  <a:lnTo>
                    <a:pt x="5765" y="23685"/>
                  </a:lnTo>
                  <a:lnTo>
                    <a:pt x="5765" y="17284"/>
                  </a:lnTo>
                  <a:close/>
                </a:path>
                <a:path w="83185" h="38100">
                  <a:moveTo>
                    <a:pt x="5765" y="8966"/>
                  </a:moveTo>
                  <a:lnTo>
                    <a:pt x="0" y="8966"/>
                  </a:lnTo>
                  <a:lnTo>
                    <a:pt x="0" y="15379"/>
                  </a:lnTo>
                  <a:lnTo>
                    <a:pt x="5765" y="15379"/>
                  </a:lnTo>
                  <a:lnTo>
                    <a:pt x="5765" y="8966"/>
                  </a:lnTo>
                  <a:close/>
                </a:path>
                <a:path w="83185" h="38100">
                  <a:moveTo>
                    <a:pt x="5765" y="3200"/>
                  </a:moveTo>
                  <a:lnTo>
                    <a:pt x="0" y="3848"/>
                  </a:lnTo>
                  <a:lnTo>
                    <a:pt x="0" y="7035"/>
                  </a:lnTo>
                  <a:lnTo>
                    <a:pt x="5765" y="7035"/>
                  </a:lnTo>
                  <a:lnTo>
                    <a:pt x="5765" y="3200"/>
                  </a:lnTo>
                  <a:close/>
                </a:path>
                <a:path w="83185" h="38100">
                  <a:moveTo>
                    <a:pt x="14706" y="24955"/>
                  </a:moveTo>
                  <a:lnTo>
                    <a:pt x="8305" y="24955"/>
                  </a:lnTo>
                  <a:lnTo>
                    <a:pt x="8305" y="32004"/>
                  </a:lnTo>
                  <a:lnTo>
                    <a:pt x="14706" y="32004"/>
                  </a:lnTo>
                  <a:lnTo>
                    <a:pt x="14706" y="24955"/>
                  </a:lnTo>
                  <a:close/>
                </a:path>
                <a:path w="83185" h="38100">
                  <a:moveTo>
                    <a:pt x="14719" y="33921"/>
                  </a:moveTo>
                  <a:lnTo>
                    <a:pt x="8305" y="33921"/>
                  </a:lnTo>
                  <a:lnTo>
                    <a:pt x="8305" y="37769"/>
                  </a:lnTo>
                  <a:lnTo>
                    <a:pt x="14719" y="37122"/>
                  </a:lnTo>
                  <a:lnTo>
                    <a:pt x="14719" y="33921"/>
                  </a:lnTo>
                  <a:close/>
                </a:path>
                <a:path w="83185" h="38100">
                  <a:moveTo>
                    <a:pt x="14719" y="16637"/>
                  </a:moveTo>
                  <a:lnTo>
                    <a:pt x="8305" y="17284"/>
                  </a:lnTo>
                  <a:lnTo>
                    <a:pt x="8305" y="23685"/>
                  </a:lnTo>
                  <a:lnTo>
                    <a:pt x="14719" y="23685"/>
                  </a:lnTo>
                  <a:lnTo>
                    <a:pt x="14719" y="16637"/>
                  </a:lnTo>
                  <a:close/>
                </a:path>
                <a:path w="83185" h="38100">
                  <a:moveTo>
                    <a:pt x="14719" y="8331"/>
                  </a:moveTo>
                  <a:lnTo>
                    <a:pt x="8305" y="8966"/>
                  </a:lnTo>
                  <a:lnTo>
                    <a:pt x="8305" y="14719"/>
                  </a:lnTo>
                  <a:lnTo>
                    <a:pt x="14719" y="14719"/>
                  </a:lnTo>
                  <a:lnTo>
                    <a:pt x="14719" y="8331"/>
                  </a:lnTo>
                  <a:close/>
                </a:path>
                <a:path w="83185" h="38100">
                  <a:moveTo>
                    <a:pt x="14719" y="3200"/>
                  </a:moveTo>
                  <a:lnTo>
                    <a:pt x="8305" y="3200"/>
                  </a:lnTo>
                  <a:lnTo>
                    <a:pt x="8305" y="6388"/>
                  </a:lnTo>
                  <a:lnTo>
                    <a:pt x="14719" y="6388"/>
                  </a:lnTo>
                  <a:lnTo>
                    <a:pt x="14719" y="3200"/>
                  </a:lnTo>
                  <a:close/>
                </a:path>
                <a:path w="83185" h="38100">
                  <a:moveTo>
                    <a:pt x="23037" y="33274"/>
                  </a:moveTo>
                  <a:lnTo>
                    <a:pt x="16624" y="33921"/>
                  </a:lnTo>
                  <a:lnTo>
                    <a:pt x="16624" y="37122"/>
                  </a:lnTo>
                  <a:lnTo>
                    <a:pt x="23037" y="36487"/>
                  </a:lnTo>
                  <a:lnTo>
                    <a:pt x="23037" y="33274"/>
                  </a:lnTo>
                  <a:close/>
                </a:path>
                <a:path w="83185" h="38100">
                  <a:moveTo>
                    <a:pt x="23037" y="24320"/>
                  </a:moveTo>
                  <a:lnTo>
                    <a:pt x="16624" y="24955"/>
                  </a:lnTo>
                  <a:lnTo>
                    <a:pt x="16624" y="31369"/>
                  </a:lnTo>
                  <a:lnTo>
                    <a:pt x="23037" y="31369"/>
                  </a:lnTo>
                  <a:lnTo>
                    <a:pt x="23037" y="24320"/>
                  </a:lnTo>
                  <a:close/>
                </a:path>
                <a:path w="83185" h="38100">
                  <a:moveTo>
                    <a:pt x="23037" y="16002"/>
                  </a:moveTo>
                  <a:lnTo>
                    <a:pt x="16624" y="16637"/>
                  </a:lnTo>
                  <a:lnTo>
                    <a:pt x="16624" y="23050"/>
                  </a:lnTo>
                  <a:lnTo>
                    <a:pt x="23037" y="23050"/>
                  </a:lnTo>
                  <a:lnTo>
                    <a:pt x="23037" y="16002"/>
                  </a:lnTo>
                  <a:close/>
                </a:path>
                <a:path w="83185" h="38100">
                  <a:moveTo>
                    <a:pt x="23037" y="7683"/>
                  </a:moveTo>
                  <a:lnTo>
                    <a:pt x="16624" y="8331"/>
                  </a:lnTo>
                  <a:lnTo>
                    <a:pt x="16624" y="14719"/>
                  </a:lnTo>
                  <a:lnTo>
                    <a:pt x="23037" y="14719"/>
                  </a:lnTo>
                  <a:lnTo>
                    <a:pt x="23037" y="7683"/>
                  </a:lnTo>
                  <a:close/>
                </a:path>
                <a:path w="83185" h="38100">
                  <a:moveTo>
                    <a:pt x="23037" y="2552"/>
                  </a:moveTo>
                  <a:lnTo>
                    <a:pt x="16624" y="2552"/>
                  </a:lnTo>
                  <a:lnTo>
                    <a:pt x="16624" y="6388"/>
                  </a:lnTo>
                  <a:lnTo>
                    <a:pt x="23037" y="5753"/>
                  </a:lnTo>
                  <a:lnTo>
                    <a:pt x="23037" y="2552"/>
                  </a:lnTo>
                  <a:close/>
                </a:path>
                <a:path w="83185" h="38100">
                  <a:moveTo>
                    <a:pt x="30708" y="33274"/>
                  </a:moveTo>
                  <a:lnTo>
                    <a:pt x="24942" y="33274"/>
                  </a:lnTo>
                  <a:lnTo>
                    <a:pt x="24942" y="36487"/>
                  </a:lnTo>
                  <a:lnTo>
                    <a:pt x="30708" y="35852"/>
                  </a:lnTo>
                  <a:lnTo>
                    <a:pt x="30708" y="33274"/>
                  </a:lnTo>
                  <a:close/>
                </a:path>
                <a:path w="83185" h="38100">
                  <a:moveTo>
                    <a:pt x="30708" y="24320"/>
                  </a:moveTo>
                  <a:lnTo>
                    <a:pt x="24942" y="24320"/>
                  </a:lnTo>
                  <a:lnTo>
                    <a:pt x="24942" y="31369"/>
                  </a:lnTo>
                  <a:lnTo>
                    <a:pt x="30708" y="30721"/>
                  </a:lnTo>
                  <a:lnTo>
                    <a:pt x="30708" y="24320"/>
                  </a:lnTo>
                  <a:close/>
                </a:path>
                <a:path w="83185" h="38100">
                  <a:moveTo>
                    <a:pt x="30708" y="16002"/>
                  </a:moveTo>
                  <a:lnTo>
                    <a:pt x="24942" y="16002"/>
                  </a:lnTo>
                  <a:lnTo>
                    <a:pt x="24942" y="23050"/>
                  </a:lnTo>
                  <a:lnTo>
                    <a:pt x="30708" y="22402"/>
                  </a:lnTo>
                  <a:lnTo>
                    <a:pt x="30708" y="16002"/>
                  </a:lnTo>
                  <a:close/>
                </a:path>
                <a:path w="83185" h="38100">
                  <a:moveTo>
                    <a:pt x="30708" y="7683"/>
                  </a:moveTo>
                  <a:lnTo>
                    <a:pt x="24942" y="7683"/>
                  </a:lnTo>
                  <a:lnTo>
                    <a:pt x="24942" y="14719"/>
                  </a:lnTo>
                  <a:lnTo>
                    <a:pt x="30708" y="14097"/>
                  </a:lnTo>
                  <a:lnTo>
                    <a:pt x="30708" y="7683"/>
                  </a:lnTo>
                  <a:close/>
                </a:path>
                <a:path w="83185" h="38100">
                  <a:moveTo>
                    <a:pt x="30708" y="2552"/>
                  </a:moveTo>
                  <a:lnTo>
                    <a:pt x="24942" y="2552"/>
                  </a:lnTo>
                  <a:lnTo>
                    <a:pt x="24942" y="5753"/>
                  </a:lnTo>
                  <a:lnTo>
                    <a:pt x="30708" y="5130"/>
                  </a:lnTo>
                  <a:lnTo>
                    <a:pt x="30708" y="2552"/>
                  </a:lnTo>
                  <a:close/>
                </a:path>
                <a:path w="83185" h="38100">
                  <a:moveTo>
                    <a:pt x="39687" y="32651"/>
                  </a:moveTo>
                  <a:lnTo>
                    <a:pt x="33909" y="33274"/>
                  </a:lnTo>
                  <a:lnTo>
                    <a:pt x="33909" y="35852"/>
                  </a:lnTo>
                  <a:lnTo>
                    <a:pt x="39687" y="35852"/>
                  </a:lnTo>
                  <a:lnTo>
                    <a:pt x="39687" y="32651"/>
                  </a:lnTo>
                  <a:close/>
                </a:path>
                <a:path w="83185" h="38100">
                  <a:moveTo>
                    <a:pt x="39687" y="24320"/>
                  </a:moveTo>
                  <a:lnTo>
                    <a:pt x="33909" y="24320"/>
                  </a:lnTo>
                  <a:lnTo>
                    <a:pt x="33909" y="30721"/>
                  </a:lnTo>
                  <a:lnTo>
                    <a:pt x="39687" y="30073"/>
                  </a:lnTo>
                  <a:lnTo>
                    <a:pt x="39687" y="24320"/>
                  </a:lnTo>
                  <a:close/>
                </a:path>
                <a:path w="83185" h="38100">
                  <a:moveTo>
                    <a:pt x="39687" y="15367"/>
                  </a:moveTo>
                  <a:lnTo>
                    <a:pt x="33909" y="15367"/>
                  </a:lnTo>
                  <a:lnTo>
                    <a:pt x="33909" y="22402"/>
                  </a:lnTo>
                  <a:lnTo>
                    <a:pt x="39687" y="21755"/>
                  </a:lnTo>
                  <a:lnTo>
                    <a:pt x="39687" y="15367"/>
                  </a:lnTo>
                  <a:close/>
                </a:path>
                <a:path w="83185" h="38100">
                  <a:moveTo>
                    <a:pt x="39687" y="7035"/>
                  </a:moveTo>
                  <a:lnTo>
                    <a:pt x="33909" y="7035"/>
                  </a:lnTo>
                  <a:lnTo>
                    <a:pt x="33909" y="14097"/>
                  </a:lnTo>
                  <a:lnTo>
                    <a:pt x="39687" y="13449"/>
                  </a:lnTo>
                  <a:lnTo>
                    <a:pt x="39687" y="7035"/>
                  </a:lnTo>
                  <a:close/>
                </a:path>
                <a:path w="83185" h="38100">
                  <a:moveTo>
                    <a:pt x="39687" y="1917"/>
                  </a:moveTo>
                  <a:lnTo>
                    <a:pt x="33909" y="2552"/>
                  </a:lnTo>
                  <a:lnTo>
                    <a:pt x="33909" y="5130"/>
                  </a:lnTo>
                  <a:lnTo>
                    <a:pt x="39687" y="5130"/>
                  </a:lnTo>
                  <a:lnTo>
                    <a:pt x="39687" y="1917"/>
                  </a:lnTo>
                  <a:close/>
                </a:path>
                <a:path w="83185" h="38100">
                  <a:moveTo>
                    <a:pt x="48641" y="32651"/>
                  </a:moveTo>
                  <a:lnTo>
                    <a:pt x="42240" y="32651"/>
                  </a:lnTo>
                  <a:lnTo>
                    <a:pt x="42240" y="35852"/>
                  </a:lnTo>
                  <a:lnTo>
                    <a:pt x="48641" y="35204"/>
                  </a:lnTo>
                  <a:lnTo>
                    <a:pt x="48641" y="32651"/>
                  </a:lnTo>
                  <a:close/>
                </a:path>
                <a:path w="83185" h="38100">
                  <a:moveTo>
                    <a:pt x="48641" y="24320"/>
                  </a:moveTo>
                  <a:lnTo>
                    <a:pt x="42240" y="24320"/>
                  </a:lnTo>
                  <a:lnTo>
                    <a:pt x="42240" y="30073"/>
                  </a:lnTo>
                  <a:lnTo>
                    <a:pt x="48641" y="29451"/>
                  </a:lnTo>
                  <a:lnTo>
                    <a:pt x="48641" y="24320"/>
                  </a:lnTo>
                  <a:close/>
                </a:path>
                <a:path w="83185" h="38100">
                  <a:moveTo>
                    <a:pt x="48641" y="15379"/>
                  </a:moveTo>
                  <a:lnTo>
                    <a:pt x="42240" y="15379"/>
                  </a:lnTo>
                  <a:lnTo>
                    <a:pt x="42240" y="21755"/>
                  </a:lnTo>
                  <a:lnTo>
                    <a:pt x="48641" y="21755"/>
                  </a:lnTo>
                  <a:lnTo>
                    <a:pt x="48641" y="15379"/>
                  </a:lnTo>
                  <a:close/>
                </a:path>
                <a:path w="83185" h="38100">
                  <a:moveTo>
                    <a:pt x="48641" y="7035"/>
                  </a:moveTo>
                  <a:lnTo>
                    <a:pt x="42240" y="7035"/>
                  </a:lnTo>
                  <a:lnTo>
                    <a:pt x="42240" y="13449"/>
                  </a:lnTo>
                  <a:lnTo>
                    <a:pt x="48641" y="13449"/>
                  </a:lnTo>
                  <a:lnTo>
                    <a:pt x="48641" y="7035"/>
                  </a:lnTo>
                  <a:close/>
                </a:path>
                <a:path w="83185" h="38100">
                  <a:moveTo>
                    <a:pt x="48641" y="1917"/>
                  </a:moveTo>
                  <a:lnTo>
                    <a:pt x="42240" y="1917"/>
                  </a:lnTo>
                  <a:lnTo>
                    <a:pt x="42240" y="5130"/>
                  </a:lnTo>
                  <a:lnTo>
                    <a:pt x="48641" y="5130"/>
                  </a:lnTo>
                  <a:lnTo>
                    <a:pt x="48641" y="1917"/>
                  </a:lnTo>
                  <a:close/>
                </a:path>
                <a:path w="83185" h="38100">
                  <a:moveTo>
                    <a:pt x="56959" y="32004"/>
                  </a:moveTo>
                  <a:lnTo>
                    <a:pt x="49911" y="32651"/>
                  </a:lnTo>
                  <a:lnTo>
                    <a:pt x="49911" y="35204"/>
                  </a:lnTo>
                  <a:lnTo>
                    <a:pt x="56959" y="34556"/>
                  </a:lnTo>
                  <a:lnTo>
                    <a:pt x="56959" y="32004"/>
                  </a:lnTo>
                  <a:close/>
                </a:path>
                <a:path w="83185" h="38100">
                  <a:moveTo>
                    <a:pt x="56959" y="23685"/>
                  </a:moveTo>
                  <a:lnTo>
                    <a:pt x="49911" y="24320"/>
                  </a:lnTo>
                  <a:lnTo>
                    <a:pt x="49911" y="29451"/>
                  </a:lnTo>
                  <a:lnTo>
                    <a:pt x="56959" y="29451"/>
                  </a:lnTo>
                  <a:lnTo>
                    <a:pt x="56959" y="23685"/>
                  </a:lnTo>
                  <a:close/>
                </a:path>
                <a:path w="83185" h="38100">
                  <a:moveTo>
                    <a:pt x="56959" y="14719"/>
                  </a:moveTo>
                  <a:lnTo>
                    <a:pt x="49911" y="15367"/>
                  </a:lnTo>
                  <a:lnTo>
                    <a:pt x="49911" y="21120"/>
                  </a:lnTo>
                  <a:lnTo>
                    <a:pt x="56959" y="21120"/>
                  </a:lnTo>
                  <a:lnTo>
                    <a:pt x="56959" y="14719"/>
                  </a:lnTo>
                  <a:close/>
                </a:path>
                <a:path w="83185" h="38100">
                  <a:moveTo>
                    <a:pt x="56959" y="6388"/>
                  </a:moveTo>
                  <a:lnTo>
                    <a:pt x="49911" y="7035"/>
                  </a:lnTo>
                  <a:lnTo>
                    <a:pt x="49911" y="13449"/>
                  </a:lnTo>
                  <a:lnTo>
                    <a:pt x="56959" y="12801"/>
                  </a:lnTo>
                  <a:lnTo>
                    <a:pt x="56959" y="6388"/>
                  </a:lnTo>
                  <a:close/>
                </a:path>
                <a:path w="83185" h="38100">
                  <a:moveTo>
                    <a:pt x="56959" y="1282"/>
                  </a:moveTo>
                  <a:lnTo>
                    <a:pt x="49911" y="1282"/>
                  </a:lnTo>
                  <a:lnTo>
                    <a:pt x="49911" y="5130"/>
                  </a:lnTo>
                  <a:lnTo>
                    <a:pt x="56959" y="4483"/>
                  </a:lnTo>
                  <a:lnTo>
                    <a:pt x="56959" y="1282"/>
                  </a:lnTo>
                  <a:close/>
                </a:path>
                <a:path w="83185" h="38100">
                  <a:moveTo>
                    <a:pt x="65278" y="31369"/>
                  </a:moveTo>
                  <a:lnTo>
                    <a:pt x="58229" y="32004"/>
                  </a:lnTo>
                  <a:lnTo>
                    <a:pt x="58229" y="34556"/>
                  </a:lnTo>
                  <a:lnTo>
                    <a:pt x="65278" y="33921"/>
                  </a:lnTo>
                  <a:lnTo>
                    <a:pt x="65278" y="31369"/>
                  </a:lnTo>
                  <a:close/>
                </a:path>
                <a:path w="83185" h="38100">
                  <a:moveTo>
                    <a:pt x="65278" y="23050"/>
                  </a:moveTo>
                  <a:lnTo>
                    <a:pt x="58229" y="23685"/>
                  </a:lnTo>
                  <a:lnTo>
                    <a:pt x="58229" y="29451"/>
                  </a:lnTo>
                  <a:lnTo>
                    <a:pt x="65278" y="29451"/>
                  </a:lnTo>
                  <a:lnTo>
                    <a:pt x="65278" y="23050"/>
                  </a:lnTo>
                  <a:close/>
                </a:path>
                <a:path w="83185" h="38100">
                  <a:moveTo>
                    <a:pt x="65278" y="14719"/>
                  </a:moveTo>
                  <a:lnTo>
                    <a:pt x="58229" y="14719"/>
                  </a:lnTo>
                  <a:lnTo>
                    <a:pt x="58229" y="21120"/>
                  </a:lnTo>
                  <a:lnTo>
                    <a:pt x="65278" y="20485"/>
                  </a:lnTo>
                  <a:lnTo>
                    <a:pt x="65278" y="14719"/>
                  </a:lnTo>
                  <a:close/>
                </a:path>
                <a:path w="83185" h="38100">
                  <a:moveTo>
                    <a:pt x="65278" y="6388"/>
                  </a:moveTo>
                  <a:lnTo>
                    <a:pt x="58229" y="6388"/>
                  </a:lnTo>
                  <a:lnTo>
                    <a:pt x="58229" y="12801"/>
                  </a:lnTo>
                  <a:lnTo>
                    <a:pt x="65278" y="12153"/>
                  </a:lnTo>
                  <a:lnTo>
                    <a:pt x="65278" y="6388"/>
                  </a:lnTo>
                  <a:close/>
                </a:path>
                <a:path w="83185" h="38100">
                  <a:moveTo>
                    <a:pt x="65278" y="635"/>
                  </a:moveTo>
                  <a:lnTo>
                    <a:pt x="58229" y="1282"/>
                  </a:lnTo>
                  <a:lnTo>
                    <a:pt x="58229" y="4483"/>
                  </a:lnTo>
                  <a:lnTo>
                    <a:pt x="65278" y="3848"/>
                  </a:lnTo>
                  <a:lnTo>
                    <a:pt x="65278" y="635"/>
                  </a:lnTo>
                  <a:close/>
                </a:path>
                <a:path w="83185" h="38100">
                  <a:moveTo>
                    <a:pt x="73583" y="30721"/>
                  </a:moveTo>
                  <a:lnTo>
                    <a:pt x="67208" y="31369"/>
                  </a:lnTo>
                  <a:lnTo>
                    <a:pt x="67208" y="33921"/>
                  </a:lnTo>
                  <a:lnTo>
                    <a:pt x="73583" y="33921"/>
                  </a:lnTo>
                  <a:lnTo>
                    <a:pt x="73583" y="30721"/>
                  </a:lnTo>
                  <a:close/>
                </a:path>
                <a:path w="83185" h="38100">
                  <a:moveTo>
                    <a:pt x="73583" y="23050"/>
                  </a:moveTo>
                  <a:lnTo>
                    <a:pt x="67208" y="23050"/>
                  </a:lnTo>
                  <a:lnTo>
                    <a:pt x="67208" y="29451"/>
                  </a:lnTo>
                  <a:lnTo>
                    <a:pt x="73583" y="28803"/>
                  </a:lnTo>
                  <a:lnTo>
                    <a:pt x="73583" y="23050"/>
                  </a:lnTo>
                  <a:close/>
                </a:path>
                <a:path w="83185" h="38100">
                  <a:moveTo>
                    <a:pt x="73583" y="14719"/>
                  </a:moveTo>
                  <a:lnTo>
                    <a:pt x="67208" y="14719"/>
                  </a:lnTo>
                  <a:lnTo>
                    <a:pt x="67208" y="20485"/>
                  </a:lnTo>
                  <a:lnTo>
                    <a:pt x="73583" y="19850"/>
                  </a:lnTo>
                  <a:lnTo>
                    <a:pt x="73583" y="14719"/>
                  </a:lnTo>
                  <a:close/>
                </a:path>
                <a:path w="83185" h="38100">
                  <a:moveTo>
                    <a:pt x="73583" y="5753"/>
                  </a:moveTo>
                  <a:lnTo>
                    <a:pt x="67208" y="5753"/>
                  </a:lnTo>
                  <a:lnTo>
                    <a:pt x="67208" y="12153"/>
                  </a:lnTo>
                  <a:lnTo>
                    <a:pt x="73583" y="11518"/>
                  </a:lnTo>
                  <a:lnTo>
                    <a:pt x="73583" y="5753"/>
                  </a:lnTo>
                  <a:close/>
                </a:path>
                <a:path w="83185" h="38100">
                  <a:moveTo>
                    <a:pt x="73583" y="0"/>
                  </a:moveTo>
                  <a:lnTo>
                    <a:pt x="67208" y="635"/>
                  </a:lnTo>
                  <a:lnTo>
                    <a:pt x="67208" y="3848"/>
                  </a:lnTo>
                  <a:lnTo>
                    <a:pt x="73583" y="3848"/>
                  </a:lnTo>
                  <a:lnTo>
                    <a:pt x="73583" y="0"/>
                  </a:lnTo>
                  <a:close/>
                </a:path>
                <a:path w="83185" h="38100">
                  <a:moveTo>
                    <a:pt x="82562" y="30721"/>
                  </a:moveTo>
                  <a:lnTo>
                    <a:pt x="75514" y="30721"/>
                  </a:lnTo>
                  <a:lnTo>
                    <a:pt x="75514" y="33921"/>
                  </a:lnTo>
                  <a:lnTo>
                    <a:pt x="82562" y="33921"/>
                  </a:lnTo>
                  <a:lnTo>
                    <a:pt x="82562" y="30721"/>
                  </a:lnTo>
                  <a:close/>
                </a:path>
                <a:path w="83185" h="38100">
                  <a:moveTo>
                    <a:pt x="82562" y="22402"/>
                  </a:moveTo>
                  <a:lnTo>
                    <a:pt x="75514" y="22402"/>
                  </a:lnTo>
                  <a:lnTo>
                    <a:pt x="75514" y="28803"/>
                  </a:lnTo>
                  <a:lnTo>
                    <a:pt x="82562" y="28803"/>
                  </a:lnTo>
                  <a:lnTo>
                    <a:pt x="82562" y="22402"/>
                  </a:lnTo>
                  <a:close/>
                </a:path>
                <a:path w="83185" h="38100">
                  <a:moveTo>
                    <a:pt x="82562" y="14097"/>
                  </a:moveTo>
                  <a:lnTo>
                    <a:pt x="75514" y="14097"/>
                  </a:lnTo>
                  <a:lnTo>
                    <a:pt x="75514" y="19850"/>
                  </a:lnTo>
                  <a:lnTo>
                    <a:pt x="82562" y="19850"/>
                  </a:lnTo>
                  <a:lnTo>
                    <a:pt x="82562" y="14097"/>
                  </a:lnTo>
                  <a:close/>
                </a:path>
                <a:path w="83185" h="38100">
                  <a:moveTo>
                    <a:pt x="82562" y="5130"/>
                  </a:moveTo>
                  <a:lnTo>
                    <a:pt x="75514" y="5753"/>
                  </a:lnTo>
                  <a:lnTo>
                    <a:pt x="75514" y="11518"/>
                  </a:lnTo>
                  <a:lnTo>
                    <a:pt x="82562" y="11518"/>
                  </a:lnTo>
                  <a:lnTo>
                    <a:pt x="82562" y="5130"/>
                  </a:lnTo>
                  <a:close/>
                </a:path>
                <a:path w="83185" h="38100">
                  <a:moveTo>
                    <a:pt x="82562" y="0"/>
                  </a:moveTo>
                  <a:lnTo>
                    <a:pt x="75514" y="0"/>
                  </a:lnTo>
                  <a:lnTo>
                    <a:pt x="75514" y="3200"/>
                  </a:lnTo>
                  <a:lnTo>
                    <a:pt x="82562" y="3200"/>
                  </a:lnTo>
                  <a:lnTo>
                    <a:pt x="825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08764" y="5921540"/>
              <a:ext cx="426720" cy="664210"/>
            </a:xfrm>
            <a:custGeom>
              <a:avLst/>
              <a:gdLst/>
              <a:ahLst/>
              <a:cxnLst/>
              <a:rect l="l" t="t" r="r" b="b"/>
              <a:pathLst>
                <a:path w="426720" h="664209">
                  <a:moveTo>
                    <a:pt x="0" y="17932"/>
                  </a:moveTo>
                  <a:lnTo>
                    <a:pt x="426288" y="0"/>
                  </a:lnTo>
                </a:path>
                <a:path w="426720" h="664209">
                  <a:moveTo>
                    <a:pt x="0" y="96024"/>
                  </a:moveTo>
                  <a:lnTo>
                    <a:pt x="426288" y="80670"/>
                  </a:lnTo>
                </a:path>
                <a:path w="426720" h="664209">
                  <a:moveTo>
                    <a:pt x="73596" y="218274"/>
                  </a:moveTo>
                  <a:lnTo>
                    <a:pt x="73596" y="111391"/>
                  </a:lnTo>
                  <a:lnTo>
                    <a:pt x="14071" y="113309"/>
                  </a:lnTo>
                  <a:lnTo>
                    <a:pt x="14071" y="219570"/>
                  </a:lnTo>
                  <a:lnTo>
                    <a:pt x="73596" y="218274"/>
                  </a:lnTo>
                </a:path>
                <a:path w="426720" h="664209">
                  <a:moveTo>
                    <a:pt x="141452" y="438467"/>
                  </a:moveTo>
                  <a:lnTo>
                    <a:pt x="151053" y="553034"/>
                  </a:lnTo>
                  <a:lnTo>
                    <a:pt x="151701" y="556247"/>
                  </a:lnTo>
                  <a:lnTo>
                    <a:pt x="151701" y="560082"/>
                  </a:lnTo>
                  <a:lnTo>
                    <a:pt x="152349" y="563283"/>
                  </a:lnTo>
                  <a:lnTo>
                    <a:pt x="152971" y="567131"/>
                  </a:lnTo>
                  <a:lnTo>
                    <a:pt x="152971" y="570953"/>
                  </a:lnTo>
                  <a:lnTo>
                    <a:pt x="152971" y="574154"/>
                  </a:lnTo>
                  <a:lnTo>
                    <a:pt x="152971" y="577367"/>
                  </a:lnTo>
                  <a:lnTo>
                    <a:pt x="152971" y="579932"/>
                  </a:lnTo>
                  <a:lnTo>
                    <a:pt x="154254" y="663778"/>
                  </a:lnTo>
                  <a:lnTo>
                    <a:pt x="162585" y="663778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45112" y="6353606"/>
              <a:ext cx="32384" cy="255270"/>
            </a:xfrm>
            <a:custGeom>
              <a:avLst/>
              <a:gdLst/>
              <a:ahLst/>
              <a:cxnLst/>
              <a:rect l="l" t="t" r="r" b="b"/>
              <a:pathLst>
                <a:path w="32385" h="255270">
                  <a:moveTo>
                    <a:pt x="14706" y="0"/>
                  </a:moveTo>
                  <a:lnTo>
                    <a:pt x="3187" y="0"/>
                  </a:lnTo>
                  <a:lnTo>
                    <a:pt x="1904" y="647"/>
                  </a:lnTo>
                  <a:lnTo>
                    <a:pt x="0" y="2552"/>
                  </a:lnTo>
                  <a:lnTo>
                    <a:pt x="0" y="4483"/>
                  </a:lnTo>
                  <a:lnTo>
                    <a:pt x="9588" y="121615"/>
                  </a:lnTo>
                  <a:lnTo>
                    <a:pt x="10236" y="124815"/>
                  </a:lnTo>
                  <a:lnTo>
                    <a:pt x="10236" y="128015"/>
                  </a:lnTo>
                  <a:lnTo>
                    <a:pt x="11506" y="135699"/>
                  </a:lnTo>
                  <a:lnTo>
                    <a:pt x="11506" y="149136"/>
                  </a:lnTo>
                  <a:lnTo>
                    <a:pt x="13423" y="251548"/>
                  </a:lnTo>
                  <a:lnTo>
                    <a:pt x="14706" y="254114"/>
                  </a:lnTo>
                  <a:lnTo>
                    <a:pt x="16624" y="254762"/>
                  </a:lnTo>
                  <a:lnTo>
                    <a:pt x="28778" y="254114"/>
                  </a:lnTo>
                  <a:lnTo>
                    <a:pt x="30708" y="253479"/>
                  </a:lnTo>
                  <a:lnTo>
                    <a:pt x="31991" y="250266"/>
                  </a:lnTo>
                  <a:lnTo>
                    <a:pt x="31356" y="142087"/>
                  </a:lnTo>
                  <a:lnTo>
                    <a:pt x="30708" y="138887"/>
                  </a:lnTo>
                  <a:lnTo>
                    <a:pt x="30708" y="135064"/>
                  </a:lnTo>
                  <a:lnTo>
                    <a:pt x="29425" y="128015"/>
                  </a:lnTo>
                  <a:lnTo>
                    <a:pt x="29425" y="124180"/>
                  </a:lnTo>
                  <a:lnTo>
                    <a:pt x="28778" y="120967"/>
                  </a:lnTo>
                  <a:lnTo>
                    <a:pt x="18554" y="2552"/>
                  </a:lnTo>
                  <a:lnTo>
                    <a:pt x="17906" y="1282"/>
                  </a:lnTo>
                  <a:lnTo>
                    <a:pt x="14706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45112" y="6353606"/>
              <a:ext cx="32384" cy="255270"/>
            </a:xfrm>
            <a:custGeom>
              <a:avLst/>
              <a:gdLst/>
              <a:ahLst/>
              <a:cxnLst/>
              <a:rect l="l" t="t" r="r" b="b"/>
              <a:pathLst>
                <a:path w="32385" h="255270">
                  <a:moveTo>
                    <a:pt x="16624" y="254762"/>
                  </a:moveTo>
                  <a:lnTo>
                    <a:pt x="28778" y="254114"/>
                  </a:lnTo>
                  <a:lnTo>
                    <a:pt x="30708" y="253479"/>
                  </a:lnTo>
                  <a:lnTo>
                    <a:pt x="31356" y="252196"/>
                  </a:lnTo>
                  <a:lnTo>
                    <a:pt x="31991" y="250266"/>
                  </a:lnTo>
                  <a:lnTo>
                    <a:pt x="31991" y="248983"/>
                  </a:lnTo>
                  <a:lnTo>
                    <a:pt x="31356" y="147866"/>
                  </a:lnTo>
                  <a:lnTo>
                    <a:pt x="31356" y="145300"/>
                  </a:lnTo>
                  <a:lnTo>
                    <a:pt x="31356" y="142087"/>
                  </a:lnTo>
                  <a:lnTo>
                    <a:pt x="30708" y="138887"/>
                  </a:lnTo>
                  <a:lnTo>
                    <a:pt x="30708" y="135064"/>
                  </a:lnTo>
                  <a:lnTo>
                    <a:pt x="30073" y="131216"/>
                  </a:lnTo>
                  <a:lnTo>
                    <a:pt x="29425" y="128015"/>
                  </a:lnTo>
                  <a:lnTo>
                    <a:pt x="29425" y="124180"/>
                  </a:lnTo>
                  <a:lnTo>
                    <a:pt x="28778" y="120967"/>
                  </a:lnTo>
                  <a:lnTo>
                    <a:pt x="18554" y="3848"/>
                  </a:lnTo>
                  <a:lnTo>
                    <a:pt x="18554" y="2552"/>
                  </a:lnTo>
                  <a:lnTo>
                    <a:pt x="17906" y="1282"/>
                  </a:lnTo>
                  <a:lnTo>
                    <a:pt x="16624" y="647"/>
                  </a:lnTo>
                  <a:lnTo>
                    <a:pt x="14706" y="0"/>
                  </a:lnTo>
                  <a:lnTo>
                    <a:pt x="3187" y="0"/>
                  </a:lnTo>
                  <a:lnTo>
                    <a:pt x="1904" y="647"/>
                  </a:lnTo>
                  <a:lnTo>
                    <a:pt x="634" y="1917"/>
                  </a:lnTo>
                  <a:lnTo>
                    <a:pt x="0" y="2552"/>
                  </a:lnTo>
                  <a:lnTo>
                    <a:pt x="0" y="4483"/>
                  </a:lnTo>
                  <a:lnTo>
                    <a:pt x="9588" y="121615"/>
                  </a:lnTo>
                  <a:lnTo>
                    <a:pt x="10236" y="124815"/>
                  </a:lnTo>
                  <a:lnTo>
                    <a:pt x="10236" y="128015"/>
                  </a:lnTo>
                  <a:lnTo>
                    <a:pt x="10871" y="131851"/>
                  </a:lnTo>
                  <a:lnTo>
                    <a:pt x="11506" y="135699"/>
                  </a:lnTo>
                  <a:lnTo>
                    <a:pt x="11506" y="139534"/>
                  </a:lnTo>
                  <a:lnTo>
                    <a:pt x="11506" y="142735"/>
                  </a:lnTo>
                  <a:lnTo>
                    <a:pt x="11506" y="145935"/>
                  </a:lnTo>
                  <a:lnTo>
                    <a:pt x="11506" y="149136"/>
                  </a:lnTo>
                  <a:lnTo>
                    <a:pt x="13423" y="249631"/>
                  </a:lnTo>
                  <a:lnTo>
                    <a:pt x="13423" y="251548"/>
                  </a:lnTo>
                  <a:lnTo>
                    <a:pt x="14071" y="252831"/>
                  </a:lnTo>
                  <a:lnTo>
                    <a:pt x="14706" y="254114"/>
                  </a:lnTo>
                  <a:lnTo>
                    <a:pt x="16624" y="2547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58536" y="6608368"/>
              <a:ext cx="18415" cy="49530"/>
            </a:xfrm>
            <a:custGeom>
              <a:avLst/>
              <a:gdLst/>
              <a:ahLst/>
              <a:cxnLst/>
              <a:rect l="l" t="t" r="r" b="b"/>
              <a:pathLst>
                <a:path w="18414" h="49529">
                  <a:moveTo>
                    <a:pt x="8331" y="0"/>
                  </a:moveTo>
                  <a:lnTo>
                    <a:pt x="4483" y="0"/>
                  </a:lnTo>
                  <a:lnTo>
                    <a:pt x="4483" y="14719"/>
                  </a:lnTo>
                  <a:lnTo>
                    <a:pt x="2578" y="15989"/>
                  </a:lnTo>
                  <a:lnTo>
                    <a:pt x="1282" y="17919"/>
                  </a:lnTo>
                  <a:lnTo>
                    <a:pt x="0" y="20485"/>
                  </a:lnTo>
                  <a:lnTo>
                    <a:pt x="0" y="42240"/>
                  </a:lnTo>
                  <a:lnTo>
                    <a:pt x="647" y="46075"/>
                  </a:lnTo>
                  <a:lnTo>
                    <a:pt x="1930" y="48005"/>
                  </a:lnTo>
                  <a:lnTo>
                    <a:pt x="3848" y="49263"/>
                  </a:lnTo>
                  <a:lnTo>
                    <a:pt x="9601" y="49263"/>
                  </a:lnTo>
                  <a:lnTo>
                    <a:pt x="12814" y="48640"/>
                  </a:lnTo>
                  <a:lnTo>
                    <a:pt x="16001" y="46723"/>
                  </a:lnTo>
                  <a:lnTo>
                    <a:pt x="17932" y="44145"/>
                  </a:lnTo>
                  <a:lnTo>
                    <a:pt x="17932" y="24955"/>
                  </a:lnTo>
                  <a:lnTo>
                    <a:pt x="10883" y="15989"/>
                  </a:lnTo>
                  <a:lnTo>
                    <a:pt x="8978" y="14071"/>
                  </a:lnTo>
                  <a:lnTo>
                    <a:pt x="8331" y="12788"/>
                  </a:lnTo>
                  <a:lnTo>
                    <a:pt x="8331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58536" y="6608368"/>
              <a:ext cx="18415" cy="49530"/>
            </a:xfrm>
            <a:custGeom>
              <a:avLst/>
              <a:gdLst/>
              <a:ahLst/>
              <a:cxnLst/>
              <a:rect l="l" t="t" r="r" b="b"/>
              <a:pathLst>
                <a:path w="18414" h="49529">
                  <a:moveTo>
                    <a:pt x="4483" y="0"/>
                  </a:moveTo>
                  <a:lnTo>
                    <a:pt x="4483" y="14719"/>
                  </a:lnTo>
                  <a:lnTo>
                    <a:pt x="2578" y="15989"/>
                  </a:lnTo>
                  <a:lnTo>
                    <a:pt x="1282" y="17919"/>
                  </a:lnTo>
                  <a:lnTo>
                    <a:pt x="0" y="20485"/>
                  </a:lnTo>
                  <a:lnTo>
                    <a:pt x="0" y="23685"/>
                  </a:lnTo>
                  <a:lnTo>
                    <a:pt x="0" y="42240"/>
                  </a:lnTo>
                  <a:lnTo>
                    <a:pt x="647" y="46075"/>
                  </a:lnTo>
                  <a:lnTo>
                    <a:pt x="1930" y="48005"/>
                  </a:lnTo>
                  <a:lnTo>
                    <a:pt x="3848" y="49263"/>
                  </a:lnTo>
                  <a:lnTo>
                    <a:pt x="6400" y="49263"/>
                  </a:lnTo>
                  <a:lnTo>
                    <a:pt x="9601" y="49263"/>
                  </a:lnTo>
                  <a:lnTo>
                    <a:pt x="12814" y="48640"/>
                  </a:lnTo>
                  <a:lnTo>
                    <a:pt x="16001" y="46723"/>
                  </a:lnTo>
                  <a:lnTo>
                    <a:pt x="17932" y="44145"/>
                  </a:lnTo>
                  <a:lnTo>
                    <a:pt x="17932" y="24955"/>
                  </a:lnTo>
                  <a:lnTo>
                    <a:pt x="10883" y="15989"/>
                  </a:lnTo>
                  <a:lnTo>
                    <a:pt x="9601" y="14719"/>
                  </a:lnTo>
                  <a:lnTo>
                    <a:pt x="8978" y="14071"/>
                  </a:lnTo>
                  <a:lnTo>
                    <a:pt x="8331" y="12788"/>
                  </a:lnTo>
                  <a:lnTo>
                    <a:pt x="833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0293" y="6529628"/>
              <a:ext cx="127635" cy="104139"/>
            </a:xfrm>
            <a:custGeom>
              <a:avLst/>
              <a:gdLst/>
              <a:ahLst/>
              <a:cxnLst/>
              <a:rect l="l" t="t" r="r" b="b"/>
              <a:pathLst>
                <a:path w="127635" h="104140">
                  <a:moveTo>
                    <a:pt x="76174" y="102425"/>
                  </a:moveTo>
                  <a:lnTo>
                    <a:pt x="115214" y="103695"/>
                  </a:lnTo>
                  <a:lnTo>
                    <a:pt x="120345" y="103060"/>
                  </a:lnTo>
                  <a:lnTo>
                    <a:pt x="124167" y="100482"/>
                  </a:lnTo>
                  <a:lnTo>
                    <a:pt x="126733" y="96659"/>
                  </a:lnTo>
                  <a:lnTo>
                    <a:pt x="127380" y="91528"/>
                  </a:lnTo>
                  <a:lnTo>
                    <a:pt x="127380" y="10248"/>
                  </a:lnTo>
                  <a:lnTo>
                    <a:pt x="126733" y="6400"/>
                  </a:lnTo>
                  <a:lnTo>
                    <a:pt x="124828" y="3835"/>
                  </a:lnTo>
                  <a:lnTo>
                    <a:pt x="122262" y="1930"/>
                  </a:lnTo>
                  <a:lnTo>
                    <a:pt x="118414" y="1282"/>
                  </a:lnTo>
                  <a:lnTo>
                    <a:pt x="76174" y="647"/>
                  </a:lnTo>
                </a:path>
                <a:path w="127635" h="104140">
                  <a:moveTo>
                    <a:pt x="56324" y="0"/>
                  </a:moveTo>
                  <a:lnTo>
                    <a:pt x="46075" y="0"/>
                  </a:lnTo>
                  <a:lnTo>
                    <a:pt x="42887" y="647"/>
                  </a:lnTo>
                  <a:lnTo>
                    <a:pt x="39687" y="1282"/>
                  </a:lnTo>
                  <a:lnTo>
                    <a:pt x="37122" y="2552"/>
                  </a:lnTo>
                  <a:lnTo>
                    <a:pt x="34569" y="4483"/>
                  </a:lnTo>
                  <a:lnTo>
                    <a:pt x="2565" y="42875"/>
                  </a:lnTo>
                  <a:lnTo>
                    <a:pt x="0" y="46088"/>
                  </a:lnTo>
                  <a:lnTo>
                    <a:pt x="0" y="49923"/>
                  </a:lnTo>
                  <a:lnTo>
                    <a:pt x="35839" y="97281"/>
                  </a:lnTo>
                  <a:lnTo>
                    <a:pt x="48005" y="102425"/>
                  </a:lnTo>
                  <a:lnTo>
                    <a:pt x="58242" y="102425"/>
                  </a:lnTo>
                </a:path>
                <a:path w="127635" h="104140">
                  <a:moveTo>
                    <a:pt x="48005" y="41605"/>
                  </a:moveTo>
                  <a:lnTo>
                    <a:pt x="48005" y="10883"/>
                  </a:lnTo>
                  <a:lnTo>
                    <a:pt x="32003" y="11531"/>
                  </a:lnTo>
                  <a:lnTo>
                    <a:pt x="32003" y="42240"/>
                  </a:lnTo>
                  <a:lnTo>
                    <a:pt x="48005" y="41605"/>
                  </a:lnTo>
                </a:path>
                <a:path w="127635" h="104140">
                  <a:moveTo>
                    <a:pt x="76809" y="33921"/>
                  </a:moveTo>
                  <a:lnTo>
                    <a:pt x="120345" y="36487"/>
                  </a:lnTo>
                  <a:lnTo>
                    <a:pt x="120345" y="1930"/>
                  </a:lnTo>
                </a:path>
                <a:path w="127635" h="104140">
                  <a:moveTo>
                    <a:pt x="57607" y="94094"/>
                  </a:moveTo>
                  <a:lnTo>
                    <a:pt x="37122" y="93459"/>
                  </a:lnTo>
                  <a:lnTo>
                    <a:pt x="37122" y="74891"/>
                  </a:lnTo>
                  <a:lnTo>
                    <a:pt x="57607" y="76174"/>
                  </a:lnTo>
                  <a:lnTo>
                    <a:pt x="57607" y="94094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63019" y="6576987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-1936" y="323"/>
                  </a:moveTo>
                  <a:lnTo>
                    <a:pt x="10267" y="323"/>
                  </a:lnTo>
                </a:path>
              </a:pathLst>
            </a:custGeom>
            <a:ln w="45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08764" y="6626910"/>
              <a:ext cx="426084" cy="15240"/>
            </a:xfrm>
            <a:custGeom>
              <a:avLst/>
              <a:gdLst/>
              <a:ahLst/>
              <a:cxnLst/>
              <a:rect l="l" t="t" r="r" b="b"/>
              <a:pathLst>
                <a:path w="426085" h="15240">
                  <a:moveTo>
                    <a:pt x="0" y="0"/>
                  </a:moveTo>
                  <a:lnTo>
                    <a:pt x="135686" y="5143"/>
                  </a:lnTo>
                </a:path>
                <a:path w="426085" h="15240">
                  <a:moveTo>
                    <a:pt x="206743" y="7048"/>
                  </a:moveTo>
                  <a:lnTo>
                    <a:pt x="425653" y="14732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10682" y="5902350"/>
              <a:ext cx="421005" cy="1336040"/>
            </a:xfrm>
            <a:custGeom>
              <a:avLst/>
              <a:gdLst/>
              <a:ahLst/>
              <a:cxnLst/>
              <a:rect l="l" t="t" r="r" b="b"/>
              <a:pathLst>
                <a:path w="421004" h="1336040">
                  <a:moveTo>
                    <a:pt x="7670" y="422452"/>
                  </a:moveTo>
                  <a:lnTo>
                    <a:pt x="7035" y="420522"/>
                  </a:lnTo>
                  <a:lnTo>
                    <a:pt x="6400" y="419252"/>
                  </a:lnTo>
                  <a:lnTo>
                    <a:pt x="3848" y="417982"/>
                  </a:lnTo>
                  <a:lnTo>
                    <a:pt x="1270" y="419252"/>
                  </a:lnTo>
                  <a:lnTo>
                    <a:pt x="647" y="420522"/>
                  </a:lnTo>
                  <a:lnTo>
                    <a:pt x="0" y="422452"/>
                  </a:lnTo>
                  <a:lnTo>
                    <a:pt x="647" y="423735"/>
                  </a:lnTo>
                  <a:lnTo>
                    <a:pt x="1270" y="424383"/>
                  </a:lnTo>
                  <a:lnTo>
                    <a:pt x="2552" y="425018"/>
                  </a:lnTo>
                  <a:lnTo>
                    <a:pt x="3848" y="425640"/>
                  </a:lnTo>
                  <a:lnTo>
                    <a:pt x="6400" y="424383"/>
                  </a:lnTo>
                  <a:lnTo>
                    <a:pt x="7035" y="423735"/>
                  </a:lnTo>
                  <a:lnTo>
                    <a:pt x="7670" y="422452"/>
                  </a:lnTo>
                  <a:close/>
                </a:path>
                <a:path w="421004" h="1336040">
                  <a:moveTo>
                    <a:pt x="7670" y="77444"/>
                  </a:moveTo>
                  <a:lnTo>
                    <a:pt x="7035" y="76161"/>
                  </a:lnTo>
                  <a:lnTo>
                    <a:pt x="5118" y="74244"/>
                  </a:lnTo>
                  <a:lnTo>
                    <a:pt x="2552" y="74244"/>
                  </a:lnTo>
                  <a:lnTo>
                    <a:pt x="647" y="76161"/>
                  </a:lnTo>
                  <a:lnTo>
                    <a:pt x="0" y="77444"/>
                  </a:lnTo>
                  <a:lnTo>
                    <a:pt x="647" y="79362"/>
                  </a:lnTo>
                  <a:lnTo>
                    <a:pt x="1270" y="80010"/>
                  </a:lnTo>
                  <a:lnTo>
                    <a:pt x="2552" y="81292"/>
                  </a:lnTo>
                  <a:lnTo>
                    <a:pt x="3848" y="81292"/>
                  </a:lnTo>
                  <a:lnTo>
                    <a:pt x="5118" y="81292"/>
                  </a:lnTo>
                  <a:lnTo>
                    <a:pt x="7035" y="79362"/>
                  </a:lnTo>
                  <a:lnTo>
                    <a:pt x="7670" y="77444"/>
                  </a:lnTo>
                  <a:close/>
                </a:path>
                <a:path w="421004" h="1336040">
                  <a:moveTo>
                    <a:pt x="7670" y="23685"/>
                  </a:moveTo>
                  <a:lnTo>
                    <a:pt x="7035" y="22390"/>
                  </a:lnTo>
                  <a:lnTo>
                    <a:pt x="5118" y="20472"/>
                  </a:lnTo>
                  <a:lnTo>
                    <a:pt x="2552" y="20472"/>
                  </a:lnTo>
                  <a:lnTo>
                    <a:pt x="647" y="22390"/>
                  </a:lnTo>
                  <a:lnTo>
                    <a:pt x="0" y="23685"/>
                  </a:lnTo>
                  <a:lnTo>
                    <a:pt x="647" y="25590"/>
                  </a:lnTo>
                  <a:lnTo>
                    <a:pt x="1270" y="26238"/>
                  </a:lnTo>
                  <a:lnTo>
                    <a:pt x="2552" y="27520"/>
                  </a:lnTo>
                  <a:lnTo>
                    <a:pt x="3848" y="27520"/>
                  </a:lnTo>
                  <a:lnTo>
                    <a:pt x="5118" y="27520"/>
                  </a:lnTo>
                  <a:lnTo>
                    <a:pt x="7035" y="25590"/>
                  </a:lnTo>
                  <a:lnTo>
                    <a:pt x="7670" y="23685"/>
                  </a:lnTo>
                  <a:close/>
                </a:path>
                <a:path w="421004" h="1336040">
                  <a:moveTo>
                    <a:pt x="8318" y="1292326"/>
                  </a:moveTo>
                  <a:lnTo>
                    <a:pt x="7670" y="1291043"/>
                  </a:lnTo>
                  <a:lnTo>
                    <a:pt x="5765" y="1289126"/>
                  </a:lnTo>
                  <a:lnTo>
                    <a:pt x="3200" y="1289126"/>
                  </a:lnTo>
                  <a:lnTo>
                    <a:pt x="1270" y="1291043"/>
                  </a:lnTo>
                  <a:lnTo>
                    <a:pt x="647" y="1292326"/>
                  </a:lnTo>
                  <a:lnTo>
                    <a:pt x="1270" y="1294244"/>
                  </a:lnTo>
                  <a:lnTo>
                    <a:pt x="3200" y="1296149"/>
                  </a:lnTo>
                  <a:lnTo>
                    <a:pt x="4483" y="1296149"/>
                  </a:lnTo>
                  <a:lnTo>
                    <a:pt x="5765" y="1296149"/>
                  </a:lnTo>
                  <a:lnTo>
                    <a:pt x="7035" y="1294892"/>
                  </a:lnTo>
                  <a:lnTo>
                    <a:pt x="7670" y="1294244"/>
                  </a:lnTo>
                  <a:lnTo>
                    <a:pt x="8318" y="1292326"/>
                  </a:lnTo>
                  <a:close/>
                </a:path>
                <a:path w="421004" h="1336040">
                  <a:moveTo>
                    <a:pt x="8318" y="1237272"/>
                  </a:moveTo>
                  <a:lnTo>
                    <a:pt x="7670" y="1235989"/>
                  </a:lnTo>
                  <a:lnTo>
                    <a:pt x="5765" y="1234084"/>
                  </a:lnTo>
                  <a:lnTo>
                    <a:pt x="3200" y="1234084"/>
                  </a:lnTo>
                  <a:lnTo>
                    <a:pt x="1270" y="1235989"/>
                  </a:lnTo>
                  <a:lnTo>
                    <a:pt x="647" y="1237272"/>
                  </a:lnTo>
                  <a:lnTo>
                    <a:pt x="1270" y="1238554"/>
                  </a:lnTo>
                  <a:lnTo>
                    <a:pt x="1917" y="1240485"/>
                  </a:lnTo>
                  <a:lnTo>
                    <a:pt x="3200" y="1241107"/>
                  </a:lnTo>
                  <a:lnTo>
                    <a:pt x="4483" y="1241755"/>
                  </a:lnTo>
                  <a:lnTo>
                    <a:pt x="5765" y="1241107"/>
                  </a:lnTo>
                  <a:lnTo>
                    <a:pt x="7035" y="1240485"/>
                  </a:lnTo>
                  <a:lnTo>
                    <a:pt x="7670" y="1238554"/>
                  </a:lnTo>
                  <a:lnTo>
                    <a:pt x="8318" y="1237272"/>
                  </a:lnTo>
                  <a:close/>
                </a:path>
                <a:path w="421004" h="1336040">
                  <a:moveTo>
                    <a:pt x="8318" y="993394"/>
                  </a:moveTo>
                  <a:lnTo>
                    <a:pt x="7670" y="992124"/>
                  </a:lnTo>
                  <a:lnTo>
                    <a:pt x="7035" y="990841"/>
                  </a:lnTo>
                  <a:lnTo>
                    <a:pt x="5765" y="990193"/>
                  </a:lnTo>
                  <a:lnTo>
                    <a:pt x="4483" y="989571"/>
                  </a:lnTo>
                  <a:lnTo>
                    <a:pt x="3200" y="990193"/>
                  </a:lnTo>
                  <a:lnTo>
                    <a:pt x="1917" y="990841"/>
                  </a:lnTo>
                  <a:lnTo>
                    <a:pt x="1270" y="992124"/>
                  </a:lnTo>
                  <a:lnTo>
                    <a:pt x="647" y="993394"/>
                  </a:lnTo>
                  <a:lnTo>
                    <a:pt x="1270" y="994676"/>
                  </a:lnTo>
                  <a:lnTo>
                    <a:pt x="1917" y="995972"/>
                  </a:lnTo>
                  <a:lnTo>
                    <a:pt x="4483" y="997242"/>
                  </a:lnTo>
                  <a:lnTo>
                    <a:pt x="7035" y="995972"/>
                  </a:lnTo>
                  <a:lnTo>
                    <a:pt x="7670" y="994676"/>
                  </a:lnTo>
                  <a:lnTo>
                    <a:pt x="8318" y="993394"/>
                  </a:lnTo>
                  <a:close/>
                </a:path>
                <a:path w="421004" h="1336040">
                  <a:moveTo>
                    <a:pt x="8318" y="746328"/>
                  </a:moveTo>
                  <a:lnTo>
                    <a:pt x="7670" y="745058"/>
                  </a:lnTo>
                  <a:lnTo>
                    <a:pt x="7035" y="743775"/>
                  </a:lnTo>
                  <a:lnTo>
                    <a:pt x="5765" y="743127"/>
                  </a:lnTo>
                  <a:lnTo>
                    <a:pt x="3200" y="743127"/>
                  </a:lnTo>
                  <a:lnTo>
                    <a:pt x="1917" y="743775"/>
                  </a:lnTo>
                  <a:lnTo>
                    <a:pt x="1270" y="745058"/>
                  </a:lnTo>
                  <a:lnTo>
                    <a:pt x="647" y="746328"/>
                  </a:lnTo>
                  <a:lnTo>
                    <a:pt x="1270" y="747610"/>
                  </a:lnTo>
                  <a:lnTo>
                    <a:pt x="1917" y="748893"/>
                  </a:lnTo>
                  <a:lnTo>
                    <a:pt x="3200" y="749528"/>
                  </a:lnTo>
                  <a:lnTo>
                    <a:pt x="4483" y="749528"/>
                  </a:lnTo>
                  <a:lnTo>
                    <a:pt x="5765" y="749528"/>
                  </a:lnTo>
                  <a:lnTo>
                    <a:pt x="7035" y="748893"/>
                  </a:lnTo>
                  <a:lnTo>
                    <a:pt x="8318" y="746328"/>
                  </a:lnTo>
                  <a:close/>
                </a:path>
                <a:path w="421004" h="1336040">
                  <a:moveTo>
                    <a:pt x="8318" y="133756"/>
                  </a:moveTo>
                  <a:lnTo>
                    <a:pt x="7670" y="132499"/>
                  </a:lnTo>
                  <a:lnTo>
                    <a:pt x="7035" y="131216"/>
                  </a:lnTo>
                  <a:lnTo>
                    <a:pt x="4483" y="129933"/>
                  </a:lnTo>
                  <a:lnTo>
                    <a:pt x="1917" y="131216"/>
                  </a:lnTo>
                  <a:lnTo>
                    <a:pt x="647" y="133756"/>
                  </a:lnTo>
                  <a:lnTo>
                    <a:pt x="1270" y="135051"/>
                  </a:lnTo>
                  <a:lnTo>
                    <a:pt x="1917" y="136347"/>
                  </a:lnTo>
                  <a:lnTo>
                    <a:pt x="3200" y="136969"/>
                  </a:lnTo>
                  <a:lnTo>
                    <a:pt x="4483" y="137617"/>
                  </a:lnTo>
                  <a:lnTo>
                    <a:pt x="5765" y="136969"/>
                  </a:lnTo>
                  <a:lnTo>
                    <a:pt x="7035" y="136347"/>
                  </a:lnTo>
                  <a:lnTo>
                    <a:pt x="8318" y="133756"/>
                  </a:lnTo>
                  <a:close/>
                </a:path>
                <a:path w="421004" h="1336040">
                  <a:moveTo>
                    <a:pt x="8966" y="707288"/>
                  </a:moveTo>
                  <a:lnTo>
                    <a:pt x="8318" y="706018"/>
                  </a:lnTo>
                  <a:lnTo>
                    <a:pt x="7035" y="705370"/>
                  </a:lnTo>
                  <a:lnTo>
                    <a:pt x="3848" y="705370"/>
                  </a:lnTo>
                  <a:lnTo>
                    <a:pt x="2552" y="706018"/>
                  </a:lnTo>
                  <a:lnTo>
                    <a:pt x="1917" y="707288"/>
                  </a:lnTo>
                  <a:lnTo>
                    <a:pt x="1917" y="709853"/>
                  </a:lnTo>
                  <a:lnTo>
                    <a:pt x="2552" y="711136"/>
                  </a:lnTo>
                  <a:lnTo>
                    <a:pt x="5118" y="712406"/>
                  </a:lnTo>
                  <a:lnTo>
                    <a:pt x="7035" y="711771"/>
                  </a:lnTo>
                  <a:lnTo>
                    <a:pt x="8318" y="711136"/>
                  </a:lnTo>
                  <a:lnTo>
                    <a:pt x="8966" y="709853"/>
                  </a:lnTo>
                  <a:lnTo>
                    <a:pt x="8966" y="707288"/>
                  </a:lnTo>
                  <a:close/>
                </a:path>
                <a:path w="421004" h="1336040">
                  <a:moveTo>
                    <a:pt x="417322" y="1331379"/>
                  </a:moveTo>
                  <a:lnTo>
                    <a:pt x="416687" y="1330083"/>
                  </a:lnTo>
                  <a:lnTo>
                    <a:pt x="415417" y="1329448"/>
                  </a:lnTo>
                  <a:lnTo>
                    <a:pt x="412203" y="1329448"/>
                  </a:lnTo>
                  <a:lnTo>
                    <a:pt x="410298" y="1331379"/>
                  </a:lnTo>
                  <a:lnTo>
                    <a:pt x="410298" y="1333919"/>
                  </a:lnTo>
                  <a:lnTo>
                    <a:pt x="412203" y="1335849"/>
                  </a:lnTo>
                  <a:lnTo>
                    <a:pt x="414121" y="1335849"/>
                  </a:lnTo>
                  <a:lnTo>
                    <a:pt x="415417" y="1335849"/>
                  </a:lnTo>
                  <a:lnTo>
                    <a:pt x="416687" y="1335214"/>
                  </a:lnTo>
                  <a:lnTo>
                    <a:pt x="417322" y="1333919"/>
                  </a:lnTo>
                  <a:lnTo>
                    <a:pt x="417322" y="1331379"/>
                  </a:lnTo>
                  <a:close/>
                </a:path>
                <a:path w="421004" h="1336040">
                  <a:moveTo>
                    <a:pt x="418604" y="720737"/>
                  </a:moveTo>
                  <a:lnTo>
                    <a:pt x="417969" y="719455"/>
                  </a:lnTo>
                  <a:lnTo>
                    <a:pt x="416064" y="717537"/>
                  </a:lnTo>
                  <a:lnTo>
                    <a:pt x="413499" y="717537"/>
                  </a:lnTo>
                  <a:lnTo>
                    <a:pt x="412203" y="718807"/>
                  </a:lnTo>
                  <a:lnTo>
                    <a:pt x="411568" y="719455"/>
                  </a:lnTo>
                  <a:lnTo>
                    <a:pt x="411568" y="722642"/>
                  </a:lnTo>
                  <a:lnTo>
                    <a:pt x="412203" y="723290"/>
                  </a:lnTo>
                  <a:lnTo>
                    <a:pt x="413499" y="724560"/>
                  </a:lnTo>
                  <a:lnTo>
                    <a:pt x="414782" y="724560"/>
                  </a:lnTo>
                  <a:lnTo>
                    <a:pt x="416064" y="724560"/>
                  </a:lnTo>
                  <a:lnTo>
                    <a:pt x="417969" y="722642"/>
                  </a:lnTo>
                  <a:lnTo>
                    <a:pt x="418604" y="720737"/>
                  </a:lnTo>
                  <a:close/>
                </a:path>
                <a:path w="421004" h="1336040">
                  <a:moveTo>
                    <a:pt x="419265" y="417982"/>
                  </a:moveTo>
                  <a:lnTo>
                    <a:pt x="417322" y="416052"/>
                  </a:lnTo>
                  <a:lnTo>
                    <a:pt x="414782" y="416052"/>
                  </a:lnTo>
                  <a:lnTo>
                    <a:pt x="412851" y="416687"/>
                  </a:lnTo>
                  <a:lnTo>
                    <a:pt x="411568" y="419252"/>
                  </a:lnTo>
                  <a:lnTo>
                    <a:pt x="412851" y="421817"/>
                  </a:lnTo>
                  <a:lnTo>
                    <a:pt x="414782" y="422452"/>
                  </a:lnTo>
                  <a:lnTo>
                    <a:pt x="416064" y="422452"/>
                  </a:lnTo>
                  <a:lnTo>
                    <a:pt x="417322" y="422452"/>
                  </a:lnTo>
                  <a:lnTo>
                    <a:pt x="419265" y="420522"/>
                  </a:lnTo>
                  <a:lnTo>
                    <a:pt x="419265" y="417982"/>
                  </a:lnTo>
                  <a:close/>
                </a:path>
                <a:path w="421004" h="1336040">
                  <a:moveTo>
                    <a:pt x="420535" y="119049"/>
                  </a:moveTo>
                  <a:lnTo>
                    <a:pt x="419887" y="117779"/>
                  </a:lnTo>
                  <a:lnTo>
                    <a:pt x="417322" y="116484"/>
                  </a:lnTo>
                  <a:lnTo>
                    <a:pt x="414782" y="117779"/>
                  </a:lnTo>
                  <a:lnTo>
                    <a:pt x="414121" y="119049"/>
                  </a:lnTo>
                  <a:lnTo>
                    <a:pt x="414121" y="121602"/>
                  </a:lnTo>
                  <a:lnTo>
                    <a:pt x="414782" y="122885"/>
                  </a:lnTo>
                  <a:lnTo>
                    <a:pt x="417322" y="124167"/>
                  </a:lnTo>
                  <a:lnTo>
                    <a:pt x="419887" y="122885"/>
                  </a:lnTo>
                  <a:lnTo>
                    <a:pt x="420535" y="121602"/>
                  </a:lnTo>
                  <a:lnTo>
                    <a:pt x="420535" y="119049"/>
                  </a:lnTo>
                  <a:close/>
                </a:path>
                <a:path w="421004" h="1336040">
                  <a:moveTo>
                    <a:pt x="420535" y="57594"/>
                  </a:moveTo>
                  <a:lnTo>
                    <a:pt x="419887" y="56324"/>
                  </a:lnTo>
                  <a:lnTo>
                    <a:pt x="418604" y="55689"/>
                  </a:lnTo>
                  <a:lnTo>
                    <a:pt x="416064" y="55689"/>
                  </a:lnTo>
                  <a:lnTo>
                    <a:pt x="414782" y="56324"/>
                  </a:lnTo>
                  <a:lnTo>
                    <a:pt x="414121" y="57594"/>
                  </a:lnTo>
                  <a:lnTo>
                    <a:pt x="414121" y="60807"/>
                  </a:lnTo>
                  <a:lnTo>
                    <a:pt x="414782" y="61442"/>
                  </a:lnTo>
                  <a:lnTo>
                    <a:pt x="416064" y="62725"/>
                  </a:lnTo>
                  <a:lnTo>
                    <a:pt x="417322" y="62725"/>
                  </a:lnTo>
                  <a:lnTo>
                    <a:pt x="418604" y="62725"/>
                  </a:lnTo>
                  <a:lnTo>
                    <a:pt x="420535" y="60807"/>
                  </a:lnTo>
                  <a:lnTo>
                    <a:pt x="420535" y="57594"/>
                  </a:lnTo>
                  <a:close/>
                </a:path>
                <a:path w="421004" h="1336040">
                  <a:moveTo>
                    <a:pt x="420535" y="1905"/>
                  </a:moveTo>
                  <a:lnTo>
                    <a:pt x="418604" y="0"/>
                  </a:lnTo>
                  <a:lnTo>
                    <a:pt x="416064" y="0"/>
                  </a:lnTo>
                  <a:lnTo>
                    <a:pt x="414782" y="1270"/>
                  </a:lnTo>
                  <a:lnTo>
                    <a:pt x="414121" y="1905"/>
                  </a:lnTo>
                  <a:lnTo>
                    <a:pt x="414121" y="5105"/>
                  </a:lnTo>
                  <a:lnTo>
                    <a:pt x="416064" y="7023"/>
                  </a:lnTo>
                  <a:lnTo>
                    <a:pt x="417322" y="7023"/>
                  </a:lnTo>
                  <a:lnTo>
                    <a:pt x="418604" y="7023"/>
                  </a:lnTo>
                  <a:lnTo>
                    <a:pt x="420535" y="5105"/>
                  </a:lnTo>
                  <a:lnTo>
                    <a:pt x="420535" y="19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9091" y="6661480"/>
              <a:ext cx="347573" cy="67824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9311" y="6802856"/>
              <a:ext cx="331050" cy="536473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949333" y="616203"/>
            <a:ext cx="23475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29</a:t>
            </a:fld>
            <a:endParaRPr spc="15" dirty="0"/>
          </a:p>
        </p:txBody>
      </p:sp>
      <p:sp>
        <p:nvSpPr>
          <p:cNvPr id="39" name="object 39"/>
          <p:cNvSpPr txBox="1"/>
          <p:nvPr/>
        </p:nvSpPr>
        <p:spPr>
          <a:xfrm>
            <a:off x="5753500" y="1952243"/>
            <a:ext cx="1094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lang="es-ES" sz="6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49262" y="1873500"/>
            <a:ext cx="4089400" cy="566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valoración</a:t>
            </a:r>
            <a:r>
              <a:rPr sz="850" b="1" spc="8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actual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" dirty="0" err="1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0" dirty="0" err="1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53503" y="2613908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49282" y="2605018"/>
            <a:ext cx="4331335" cy="748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400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600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400,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800,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49330" y="3520688"/>
            <a:ext cx="4479290" cy="141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altos,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coloque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sujeción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juntas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cuchilla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800,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2500,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3000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4000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164465"/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4000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19261" y="5791192"/>
            <a:ext cx="316230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1200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750">
              <a:latin typeface="Microsoft Sans Serif"/>
              <a:cs typeface="Microsoft Sans Serif"/>
            </a:endParaRPr>
          </a:p>
          <a:p>
            <a:pPr marL="57150">
              <a:spcBef>
                <a:spcPts val="5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686016" y="7350284"/>
            <a:ext cx="449580" cy="36258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spcBef>
                <a:spcPts val="509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900">
              <a:latin typeface="Microsoft Sans Serif"/>
              <a:cs typeface="Microsoft Sans Serif"/>
            </a:endParaRPr>
          </a:p>
          <a:p>
            <a:pPr marL="23495" algn="ctr">
              <a:spcBef>
                <a:spcPts val="32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606301" y="7365883"/>
            <a:ext cx="374015" cy="3315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spcBef>
                <a:spcPts val="484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endParaRPr sz="800">
              <a:latin typeface="Microsoft Sans Serif"/>
              <a:cs typeface="Microsoft Sans Serif"/>
            </a:endParaRPr>
          </a:p>
          <a:p>
            <a:pPr marL="61594">
              <a:spcBef>
                <a:spcPts val="34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397283" y="7443306"/>
            <a:ext cx="452755" cy="2755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50165" algn="ctr">
              <a:spcBef>
                <a:spcPts val="175"/>
              </a:spcBef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endParaRPr sz="500">
              <a:latin typeface="Microsoft Sans Serif"/>
              <a:cs typeface="Microsoft Sans Serif"/>
            </a:endParaRPr>
          </a:p>
          <a:p>
            <a:pPr algn="ctr">
              <a:spcBef>
                <a:spcPts val="15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53500" y="7966958"/>
            <a:ext cx="1421130" cy="33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endParaRPr sz="850" dirty="0"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resistencia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49261" y="7912348"/>
            <a:ext cx="3721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resistencia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800" b="1" spc="30" dirty="0" smtClean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lang="es-ES" sz="800" b="1" spc="3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800" b="1" spc="-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70054" y="5626770"/>
            <a:ext cx="100027" cy="903605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1541" y="4508309"/>
            <a:ext cx="433069" cy="7026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3053" y="4209265"/>
            <a:ext cx="538899" cy="10024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995109" y="3768505"/>
            <a:ext cx="535940" cy="1442085"/>
            <a:chOff x="4940509" y="3768502"/>
            <a:chExt cx="535940" cy="1442085"/>
          </a:xfrm>
        </p:grpSpPr>
        <p:sp>
          <p:nvSpPr>
            <p:cNvPr id="5" name="object 5"/>
            <p:cNvSpPr/>
            <p:nvPr/>
          </p:nvSpPr>
          <p:spPr>
            <a:xfrm>
              <a:off x="4942446" y="3770439"/>
              <a:ext cx="468630" cy="1437640"/>
            </a:xfrm>
            <a:custGeom>
              <a:avLst/>
              <a:gdLst/>
              <a:ahLst/>
              <a:cxnLst/>
              <a:rect l="l" t="t" r="r" b="b"/>
              <a:pathLst>
                <a:path w="468629" h="1437639">
                  <a:moveTo>
                    <a:pt x="457009" y="0"/>
                  </a:moveTo>
                  <a:lnTo>
                    <a:pt x="11518" y="20485"/>
                  </a:lnTo>
                  <a:lnTo>
                    <a:pt x="0" y="29451"/>
                  </a:lnTo>
                  <a:lnTo>
                    <a:pt x="3213" y="1387043"/>
                  </a:lnTo>
                  <a:lnTo>
                    <a:pt x="5765" y="1390903"/>
                  </a:lnTo>
                  <a:lnTo>
                    <a:pt x="8318" y="1391526"/>
                  </a:lnTo>
                  <a:lnTo>
                    <a:pt x="45440" y="1394091"/>
                  </a:lnTo>
                  <a:lnTo>
                    <a:pt x="46100" y="1397292"/>
                  </a:lnTo>
                  <a:lnTo>
                    <a:pt x="401967" y="1436979"/>
                  </a:lnTo>
                  <a:lnTo>
                    <a:pt x="403263" y="1433144"/>
                  </a:lnTo>
                  <a:lnTo>
                    <a:pt x="456374" y="1437627"/>
                  </a:lnTo>
                  <a:lnTo>
                    <a:pt x="458939" y="1437627"/>
                  </a:lnTo>
                  <a:lnTo>
                    <a:pt x="463410" y="1436497"/>
                  </a:lnTo>
                  <a:lnTo>
                    <a:pt x="468541" y="2374"/>
                  </a:lnTo>
                  <a:lnTo>
                    <a:pt x="465975" y="1282"/>
                  </a:lnTo>
                  <a:lnTo>
                    <a:pt x="457009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05856" y="3772814"/>
              <a:ext cx="68580" cy="1434465"/>
            </a:xfrm>
            <a:custGeom>
              <a:avLst/>
              <a:gdLst/>
              <a:ahLst/>
              <a:cxnLst/>
              <a:rect l="l" t="t" r="r" b="b"/>
              <a:pathLst>
                <a:path w="68579" h="1434464">
                  <a:moveTo>
                    <a:pt x="5130" y="0"/>
                  </a:moveTo>
                  <a:lnTo>
                    <a:pt x="0" y="1434122"/>
                  </a:lnTo>
                  <a:lnTo>
                    <a:pt x="660" y="1433969"/>
                  </a:lnTo>
                  <a:lnTo>
                    <a:pt x="2565" y="1432064"/>
                  </a:lnTo>
                  <a:lnTo>
                    <a:pt x="65938" y="1352041"/>
                  </a:lnTo>
                  <a:lnTo>
                    <a:pt x="68503" y="39230"/>
                  </a:lnTo>
                  <a:lnTo>
                    <a:pt x="10896" y="2743"/>
                  </a:lnTo>
                  <a:lnTo>
                    <a:pt x="5130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1885" y="3797325"/>
              <a:ext cx="94615" cy="25400"/>
            </a:xfrm>
            <a:custGeom>
              <a:avLst/>
              <a:gdLst/>
              <a:ahLst/>
              <a:cxnLst/>
              <a:rect l="l" t="t" r="r" b="b"/>
              <a:pathLst>
                <a:path w="94614" h="25400">
                  <a:moveTo>
                    <a:pt x="94094" y="0"/>
                  </a:moveTo>
                  <a:lnTo>
                    <a:pt x="0" y="3835"/>
                  </a:lnTo>
                  <a:lnTo>
                    <a:pt x="0" y="24955"/>
                  </a:lnTo>
                  <a:lnTo>
                    <a:pt x="94094" y="21120"/>
                  </a:lnTo>
                  <a:lnTo>
                    <a:pt x="94094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75733" y="3801160"/>
              <a:ext cx="88265" cy="17780"/>
            </a:xfrm>
            <a:custGeom>
              <a:avLst/>
              <a:gdLst/>
              <a:ahLst/>
              <a:cxnLst/>
              <a:rect l="l" t="t" r="r" b="b"/>
              <a:pathLst>
                <a:path w="88264" h="17779">
                  <a:moveTo>
                    <a:pt x="10871" y="12801"/>
                  </a:moveTo>
                  <a:lnTo>
                    <a:pt x="10248" y="10883"/>
                  </a:lnTo>
                  <a:lnTo>
                    <a:pt x="8966" y="9613"/>
                  </a:lnTo>
                  <a:lnTo>
                    <a:pt x="7683" y="8966"/>
                  </a:lnTo>
                  <a:lnTo>
                    <a:pt x="6400" y="8966"/>
                  </a:lnTo>
                  <a:lnTo>
                    <a:pt x="5753" y="8318"/>
                  </a:lnTo>
                  <a:lnTo>
                    <a:pt x="5118" y="8318"/>
                  </a:lnTo>
                  <a:lnTo>
                    <a:pt x="3848" y="7048"/>
                  </a:lnTo>
                  <a:lnTo>
                    <a:pt x="3848" y="6400"/>
                  </a:lnTo>
                  <a:lnTo>
                    <a:pt x="5118" y="6400"/>
                  </a:lnTo>
                  <a:lnTo>
                    <a:pt x="5753" y="5765"/>
                  </a:lnTo>
                  <a:lnTo>
                    <a:pt x="7683" y="5765"/>
                  </a:lnTo>
                  <a:lnTo>
                    <a:pt x="8966" y="6400"/>
                  </a:lnTo>
                  <a:lnTo>
                    <a:pt x="9601" y="6400"/>
                  </a:lnTo>
                  <a:lnTo>
                    <a:pt x="8966" y="3835"/>
                  </a:lnTo>
                  <a:lnTo>
                    <a:pt x="3848" y="3835"/>
                  </a:lnTo>
                  <a:lnTo>
                    <a:pt x="1917" y="4483"/>
                  </a:lnTo>
                  <a:lnTo>
                    <a:pt x="635" y="5765"/>
                  </a:lnTo>
                  <a:lnTo>
                    <a:pt x="0" y="7683"/>
                  </a:lnTo>
                  <a:lnTo>
                    <a:pt x="635" y="9613"/>
                  </a:lnTo>
                  <a:lnTo>
                    <a:pt x="1917" y="10236"/>
                  </a:lnTo>
                  <a:lnTo>
                    <a:pt x="2552" y="10883"/>
                  </a:lnTo>
                  <a:lnTo>
                    <a:pt x="3213" y="10883"/>
                  </a:lnTo>
                  <a:lnTo>
                    <a:pt x="3848" y="11518"/>
                  </a:lnTo>
                  <a:lnTo>
                    <a:pt x="4470" y="11518"/>
                  </a:lnTo>
                  <a:lnTo>
                    <a:pt x="5753" y="12166"/>
                  </a:lnTo>
                  <a:lnTo>
                    <a:pt x="5753" y="12801"/>
                  </a:lnTo>
                  <a:lnTo>
                    <a:pt x="7048" y="12801"/>
                  </a:lnTo>
                  <a:lnTo>
                    <a:pt x="7048" y="14084"/>
                  </a:lnTo>
                  <a:lnTo>
                    <a:pt x="6400" y="14084"/>
                  </a:lnTo>
                  <a:lnTo>
                    <a:pt x="5118" y="14719"/>
                  </a:lnTo>
                  <a:lnTo>
                    <a:pt x="3213" y="14719"/>
                  </a:lnTo>
                  <a:lnTo>
                    <a:pt x="1917" y="14084"/>
                  </a:lnTo>
                  <a:lnTo>
                    <a:pt x="0" y="14084"/>
                  </a:lnTo>
                  <a:lnTo>
                    <a:pt x="0" y="16649"/>
                  </a:lnTo>
                  <a:lnTo>
                    <a:pt x="1270" y="16649"/>
                  </a:lnTo>
                  <a:lnTo>
                    <a:pt x="2552" y="17284"/>
                  </a:lnTo>
                  <a:lnTo>
                    <a:pt x="4470" y="17284"/>
                  </a:lnTo>
                  <a:lnTo>
                    <a:pt x="7048" y="16649"/>
                  </a:lnTo>
                  <a:lnTo>
                    <a:pt x="8966" y="16002"/>
                  </a:lnTo>
                  <a:lnTo>
                    <a:pt x="10248" y="14719"/>
                  </a:lnTo>
                  <a:lnTo>
                    <a:pt x="10871" y="12801"/>
                  </a:lnTo>
                  <a:close/>
                </a:path>
                <a:path w="88264" h="17779">
                  <a:moveTo>
                    <a:pt x="16624" y="3200"/>
                  </a:moveTo>
                  <a:lnTo>
                    <a:pt x="12814" y="3200"/>
                  </a:lnTo>
                  <a:lnTo>
                    <a:pt x="12814" y="16649"/>
                  </a:lnTo>
                  <a:lnTo>
                    <a:pt x="16624" y="16002"/>
                  </a:lnTo>
                  <a:lnTo>
                    <a:pt x="16624" y="3200"/>
                  </a:lnTo>
                  <a:close/>
                </a:path>
                <a:path w="88264" h="17779">
                  <a:moveTo>
                    <a:pt x="29438" y="2565"/>
                  </a:moveTo>
                  <a:lnTo>
                    <a:pt x="19202" y="3200"/>
                  </a:lnTo>
                  <a:lnTo>
                    <a:pt x="19202" y="16002"/>
                  </a:lnTo>
                  <a:lnTo>
                    <a:pt x="29438" y="15367"/>
                  </a:lnTo>
                  <a:lnTo>
                    <a:pt x="29438" y="13436"/>
                  </a:lnTo>
                  <a:lnTo>
                    <a:pt x="23037" y="14084"/>
                  </a:lnTo>
                  <a:lnTo>
                    <a:pt x="23037" y="10883"/>
                  </a:lnTo>
                  <a:lnTo>
                    <a:pt x="28790" y="10236"/>
                  </a:lnTo>
                  <a:lnTo>
                    <a:pt x="28168" y="8318"/>
                  </a:lnTo>
                  <a:lnTo>
                    <a:pt x="23037" y="8318"/>
                  </a:lnTo>
                  <a:lnTo>
                    <a:pt x="23037" y="5765"/>
                  </a:lnTo>
                  <a:lnTo>
                    <a:pt x="29438" y="5118"/>
                  </a:lnTo>
                  <a:lnTo>
                    <a:pt x="29438" y="2565"/>
                  </a:lnTo>
                  <a:close/>
                </a:path>
                <a:path w="88264" h="17779">
                  <a:moveTo>
                    <a:pt x="48006" y="1930"/>
                  </a:moveTo>
                  <a:lnTo>
                    <a:pt x="43522" y="1930"/>
                  </a:lnTo>
                  <a:lnTo>
                    <a:pt x="39687" y="9613"/>
                  </a:lnTo>
                  <a:lnTo>
                    <a:pt x="36487" y="1930"/>
                  </a:lnTo>
                  <a:lnTo>
                    <a:pt x="31369" y="2565"/>
                  </a:lnTo>
                  <a:lnTo>
                    <a:pt x="31991" y="15367"/>
                  </a:lnTo>
                  <a:lnTo>
                    <a:pt x="34569" y="15367"/>
                  </a:lnTo>
                  <a:lnTo>
                    <a:pt x="34569" y="7683"/>
                  </a:lnTo>
                  <a:lnTo>
                    <a:pt x="37769" y="15367"/>
                  </a:lnTo>
                  <a:lnTo>
                    <a:pt x="40335" y="15367"/>
                  </a:lnTo>
                  <a:lnTo>
                    <a:pt x="44157" y="7048"/>
                  </a:lnTo>
                  <a:lnTo>
                    <a:pt x="44157" y="14719"/>
                  </a:lnTo>
                  <a:lnTo>
                    <a:pt x="48006" y="14719"/>
                  </a:lnTo>
                  <a:lnTo>
                    <a:pt x="48006" y="1930"/>
                  </a:lnTo>
                  <a:close/>
                </a:path>
                <a:path w="88264" h="17779">
                  <a:moveTo>
                    <a:pt x="61455" y="1282"/>
                  </a:moveTo>
                  <a:lnTo>
                    <a:pt x="51206" y="1930"/>
                  </a:lnTo>
                  <a:lnTo>
                    <a:pt x="51206" y="14719"/>
                  </a:lnTo>
                  <a:lnTo>
                    <a:pt x="61455" y="14084"/>
                  </a:lnTo>
                  <a:lnTo>
                    <a:pt x="61455" y="11518"/>
                  </a:lnTo>
                  <a:lnTo>
                    <a:pt x="55041" y="12166"/>
                  </a:lnTo>
                  <a:lnTo>
                    <a:pt x="55041" y="9613"/>
                  </a:lnTo>
                  <a:lnTo>
                    <a:pt x="60159" y="8966"/>
                  </a:lnTo>
                  <a:lnTo>
                    <a:pt x="60159" y="6400"/>
                  </a:lnTo>
                  <a:lnTo>
                    <a:pt x="55041" y="6400"/>
                  </a:lnTo>
                  <a:lnTo>
                    <a:pt x="55041" y="4483"/>
                  </a:lnTo>
                  <a:lnTo>
                    <a:pt x="61455" y="3835"/>
                  </a:lnTo>
                  <a:lnTo>
                    <a:pt x="61455" y="1282"/>
                  </a:lnTo>
                  <a:close/>
                </a:path>
                <a:path w="88264" h="17779">
                  <a:moveTo>
                    <a:pt x="74879" y="635"/>
                  </a:moveTo>
                  <a:lnTo>
                    <a:pt x="71678" y="635"/>
                  </a:lnTo>
                  <a:lnTo>
                    <a:pt x="71678" y="8966"/>
                  </a:lnTo>
                  <a:lnTo>
                    <a:pt x="67208" y="1282"/>
                  </a:lnTo>
                  <a:lnTo>
                    <a:pt x="62725" y="1282"/>
                  </a:lnTo>
                  <a:lnTo>
                    <a:pt x="62725" y="14084"/>
                  </a:lnTo>
                  <a:lnTo>
                    <a:pt x="66560" y="14084"/>
                  </a:lnTo>
                  <a:lnTo>
                    <a:pt x="66560" y="6400"/>
                  </a:lnTo>
                  <a:lnTo>
                    <a:pt x="70408" y="14084"/>
                  </a:lnTo>
                  <a:lnTo>
                    <a:pt x="74879" y="14084"/>
                  </a:lnTo>
                  <a:lnTo>
                    <a:pt x="74879" y="635"/>
                  </a:lnTo>
                  <a:close/>
                </a:path>
                <a:path w="88264" h="17779">
                  <a:moveTo>
                    <a:pt x="87693" y="9613"/>
                  </a:moveTo>
                  <a:lnTo>
                    <a:pt x="87045" y="7683"/>
                  </a:lnTo>
                  <a:lnTo>
                    <a:pt x="85775" y="6400"/>
                  </a:lnTo>
                  <a:lnTo>
                    <a:pt x="84493" y="5765"/>
                  </a:lnTo>
                  <a:lnTo>
                    <a:pt x="83845" y="5118"/>
                  </a:lnTo>
                  <a:lnTo>
                    <a:pt x="83223" y="5118"/>
                  </a:lnTo>
                  <a:lnTo>
                    <a:pt x="82562" y="4483"/>
                  </a:lnTo>
                  <a:lnTo>
                    <a:pt x="81280" y="4483"/>
                  </a:lnTo>
                  <a:lnTo>
                    <a:pt x="80645" y="3835"/>
                  </a:lnTo>
                  <a:lnTo>
                    <a:pt x="80645" y="3200"/>
                  </a:lnTo>
                  <a:lnTo>
                    <a:pt x="81280" y="3200"/>
                  </a:lnTo>
                  <a:lnTo>
                    <a:pt x="81927" y="2565"/>
                  </a:lnTo>
                  <a:lnTo>
                    <a:pt x="85128" y="2565"/>
                  </a:lnTo>
                  <a:lnTo>
                    <a:pt x="85775" y="3200"/>
                  </a:lnTo>
                  <a:lnTo>
                    <a:pt x="86410" y="3200"/>
                  </a:lnTo>
                  <a:lnTo>
                    <a:pt x="86410" y="635"/>
                  </a:lnTo>
                  <a:lnTo>
                    <a:pt x="85775" y="635"/>
                  </a:lnTo>
                  <a:lnTo>
                    <a:pt x="85128" y="0"/>
                  </a:lnTo>
                  <a:lnTo>
                    <a:pt x="80645" y="0"/>
                  </a:lnTo>
                  <a:lnTo>
                    <a:pt x="78740" y="1282"/>
                  </a:lnTo>
                  <a:lnTo>
                    <a:pt x="77457" y="2565"/>
                  </a:lnTo>
                  <a:lnTo>
                    <a:pt x="76809" y="4483"/>
                  </a:lnTo>
                  <a:lnTo>
                    <a:pt x="77457" y="6400"/>
                  </a:lnTo>
                  <a:lnTo>
                    <a:pt x="78740" y="7048"/>
                  </a:lnTo>
                  <a:lnTo>
                    <a:pt x="79375" y="8318"/>
                  </a:lnTo>
                  <a:lnTo>
                    <a:pt x="80645" y="8318"/>
                  </a:lnTo>
                  <a:lnTo>
                    <a:pt x="81280" y="8966"/>
                  </a:lnTo>
                  <a:lnTo>
                    <a:pt x="81927" y="8966"/>
                  </a:lnTo>
                  <a:lnTo>
                    <a:pt x="82562" y="9613"/>
                  </a:lnTo>
                  <a:lnTo>
                    <a:pt x="83845" y="9613"/>
                  </a:lnTo>
                  <a:lnTo>
                    <a:pt x="83845" y="10883"/>
                  </a:lnTo>
                  <a:lnTo>
                    <a:pt x="76809" y="10883"/>
                  </a:lnTo>
                  <a:lnTo>
                    <a:pt x="76809" y="14084"/>
                  </a:lnTo>
                  <a:lnTo>
                    <a:pt x="81280" y="14084"/>
                  </a:lnTo>
                  <a:lnTo>
                    <a:pt x="83845" y="13436"/>
                  </a:lnTo>
                  <a:lnTo>
                    <a:pt x="85775" y="12801"/>
                  </a:lnTo>
                  <a:lnTo>
                    <a:pt x="87045" y="11518"/>
                  </a:lnTo>
                  <a:lnTo>
                    <a:pt x="87693" y="96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57813" y="3790924"/>
              <a:ext cx="426720" cy="1376045"/>
            </a:xfrm>
            <a:custGeom>
              <a:avLst/>
              <a:gdLst/>
              <a:ahLst/>
              <a:cxnLst/>
              <a:rect l="l" t="t" r="r" b="b"/>
              <a:pathLst>
                <a:path w="426720" h="1376045">
                  <a:moveTo>
                    <a:pt x="0" y="0"/>
                  </a:moveTo>
                  <a:lnTo>
                    <a:pt x="1904" y="1371041"/>
                  </a:lnTo>
                </a:path>
                <a:path w="426720" h="1376045">
                  <a:moveTo>
                    <a:pt x="647" y="1330083"/>
                  </a:moveTo>
                  <a:lnTo>
                    <a:pt x="424370" y="1375537"/>
                  </a:lnTo>
                </a:path>
                <a:path w="426720" h="1376045">
                  <a:moveTo>
                    <a:pt x="426288" y="1296149"/>
                  </a:moveTo>
                  <a:lnTo>
                    <a:pt x="647" y="1254556"/>
                  </a:lnTo>
                </a:path>
                <a:path w="426720" h="1376045">
                  <a:moveTo>
                    <a:pt x="0" y="39039"/>
                  </a:moveTo>
                  <a:lnTo>
                    <a:pt x="426288" y="21120"/>
                  </a:lnTo>
                </a:path>
                <a:path w="426720" h="1376045">
                  <a:moveTo>
                    <a:pt x="0" y="117132"/>
                  </a:moveTo>
                  <a:lnTo>
                    <a:pt x="426288" y="101765"/>
                  </a:lnTo>
                </a:path>
                <a:path w="426720" h="1376045">
                  <a:moveTo>
                    <a:pt x="73609" y="239382"/>
                  </a:moveTo>
                  <a:lnTo>
                    <a:pt x="73609" y="132499"/>
                  </a:lnTo>
                  <a:lnTo>
                    <a:pt x="14071" y="134416"/>
                  </a:lnTo>
                  <a:lnTo>
                    <a:pt x="14071" y="240664"/>
                  </a:lnTo>
                  <a:lnTo>
                    <a:pt x="73609" y="239382"/>
                  </a:lnTo>
                </a:path>
                <a:path w="426720" h="1376045">
                  <a:moveTo>
                    <a:pt x="141452" y="459574"/>
                  </a:moveTo>
                  <a:lnTo>
                    <a:pt x="151053" y="574154"/>
                  </a:lnTo>
                  <a:lnTo>
                    <a:pt x="151701" y="577342"/>
                  </a:lnTo>
                  <a:lnTo>
                    <a:pt x="151701" y="581190"/>
                  </a:lnTo>
                  <a:lnTo>
                    <a:pt x="152336" y="584390"/>
                  </a:lnTo>
                  <a:lnTo>
                    <a:pt x="152971" y="588225"/>
                  </a:lnTo>
                  <a:lnTo>
                    <a:pt x="152971" y="592061"/>
                  </a:lnTo>
                  <a:lnTo>
                    <a:pt x="152971" y="595274"/>
                  </a:lnTo>
                  <a:lnTo>
                    <a:pt x="152971" y="598474"/>
                  </a:lnTo>
                  <a:lnTo>
                    <a:pt x="152971" y="601040"/>
                  </a:lnTo>
                  <a:lnTo>
                    <a:pt x="154254" y="684885"/>
                  </a:lnTo>
                  <a:lnTo>
                    <a:pt x="162585" y="684885"/>
                  </a:lnTo>
                </a:path>
                <a:path w="426720" h="1376045">
                  <a:moveTo>
                    <a:pt x="152971" y="707936"/>
                  </a:moveTo>
                  <a:lnTo>
                    <a:pt x="165138" y="707288"/>
                  </a:lnTo>
                  <a:lnTo>
                    <a:pt x="167055" y="706653"/>
                  </a:lnTo>
                  <a:lnTo>
                    <a:pt x="167703" y="705370"/>
                  </a:lnTo>
                  <a:lnTo>
                    <a:pt x="168338" y="703440"/>
                  </a:lnTo>
                  <a:lnTo>
                    <a:pt x="168338" y="702170"/>
                  </a:lnTo>
                  <a:lnTo>
                    <a:pt x="167703" y="601040"/>
                  </a:lnTo>
                  <a:lnTo>
                    <a:pt x="167703" y="598474"/>
                  </a:lnTo>
                  <a:lnTo>
                    <a:pt x="167703" y="595274"/>
                  </a:lnTo>
                  <a:lnTo>
                    <a:pt x="167055" y="592061"/>
                  </a:lnTo>
                  <a:lnTo>
                    <a:pt x="167055" y="588225"/>
                  </a:lnTo>
                  <a:lnTo>
                    <a:pt x="166420" y="584390"/>
                  </a:lnTo>
                  <a:lnTo>
                    <a:pt x="165773" y="581190"/>
                  </a:lnTo>
                  <a:lnTo>
                    <a:pt x="165773" y="577342"/>
                  </a:lnTo>
                  <a:lnTo>
                    <a:pt x="165138" y="574154"/>
                  </a:lnTo>
                  <a:lnTo>
                    <a:pt x="154901" y="457009"/>
                  </a:lnTo>
                  <a:lnTo>
                    <a:pt x="154901" y="455726"/>
                  </a:lnTo>
                  <a:lnTo>
                    <a:pt x="154254" y="454456"/>
                  </a:lnTo>
                  <a:lnTo>
                    <a:pt x="152971" y="453821"/>
                  </a:lnTo>
                  <a:lnTo>
                    <a:pt x="151053" y="453174"/>
                  </a:lnTo>
                  <a:lnTo>
                    <a:pt x="139534" y="453174"/>
                  </a:lnTo>
                  <a:lnTo>
                    <a:pt x="138252" y="453821"/>
                  </a:lnTo>
                  <a:lnTo>
                    <a:pt x="136969" y="455104"/>
                  </a:lnTo>
                  <a:lnTo>
                    <a:pt x="136334" y="455726"/>
                  </a:lnTo>
                  <a:lnTo>
                    <a:pt x="136334" y="457657"/>
                  </a:lnTo>
                  <a:lnTo>
                    <a:pt x="145935" y="574789"/>
                  </a:lnTo>
                  <a:lnTo>
                    <a:pt x="146583" y="577989"/>
                  </a:lnTo>
                  <a:lnTo>
                    <a:pt x="146583" y="581190"/>
                  </a:lnTo>
                  <a:lnTo>
                    <a:pt x="147218" y="585025"/>
                  </a:lnTo>
                  <a:lnTo>
                    <a:pt x="147853" y="588873"/>
                  </a:lnTo>
                  <a:lnTo>
                    <a:pt x="147853" y="592709"/>
                  </a:lnTo>
                  <a:lnTo>
                    <a:pt x="147853" y="595909"/>
                  </a:lnTo>
                  <a:lnTo>
                    <a:pt x="147853" y="599109"/>
                  </a:lnTo>
                  <a:lnTo>
                    <a:pt x="147853" y="602310"/>
                  </a:lnTo>
                  <a:lnTo>
                    <a:pt x="149771" y="702805"/>
                  </a:lnTo>
                  <a:lnTo>
                    <a:pt x="149771" y="704723"/>
                  </a:lnTo>
                  <a:lnTo>
                    <a:pt x="150418" y="706005"/>
                  </a:lnTo>
                  <a:lnTo>
                    <a:pt x="151053" y="707288"/>
                  </a:lnTo>
                  <a:lnTo>
                    <a:pt x="152971" y="707936"/>
                  </a:lnTo>
                </a:path>
                <a:path w="426720" h="1376045">
                  <a:moveTo>
                    <a:pt x="154254" y="707936"/>
                  </a:moveTo>
                  <a:lnTo>
                    <a:pt x="154254" y="722642"/>
                  </a:lnTo>
                  <a:lnTo>
                    <a:pt x="152336" y="723938"/>
                  </a:lnTo>
                  <a:lnTo>
                    <a:pt x="151053" y="725843"/>
                  </a:lnTo>
                  <a:lnTo>
                    <a:pt x="149771" y="728408"/>
                  </a:lnTo>
                  <a:lnTo>
                    <a:pt x="149771" y="731608"/>
                  </a:lnTo>
                  <a:lnTo>
                    <a:pt x="149771" y="750176"/>
                  </a:lnTo>
                  <a:lnTo>
                    <a:pt x="150418" y="754011"/>
                  </a:lnTo>
                  <a:lnTo>
                    <a:pt x="151701" y="755929"/>
                  </a:lnTo>
                  <a:lnTo>
                    <a:pt x="153606" y="757212"/>
                  </a:lnTo>
                  <a:lnTo>
                    <a:pt x="156184" y="757212"/>
                  </a:lnTo>
                  <a:lnTo>
                    <a:pt x="159384" y="757212"/>
                  </a:lnTo>
                  <a:lnTo>
                    <a:pt x="162585" y="756564"/>
                  </a:lnTo>
                  <a:lnTo>
                    <a:pt x="165773" y="754659"/>
                  </a:lnTo>
                  <a:lnTo>
                    <a:pt x="167703" y="752081"/>
                  </a:lnTo>
                  <a:lnTo>
                    <a:pt x="167703" y="732891"/>
                  </a:lnTo>
                  <a:lnTo>
                    <a:pt x="160654" y="723938"/>
                  </a:lnTo>
                  <a:lnTo>
                    <a:pt x="159384" y="722642"/>
                  </a:lnTo>
                  <a:lnTo>
                    <a:pt x="158737" y="722007"/>
                  </a:lnTo>
                  <a:lnTo>
                    <a:pt x="158089" y="720725"/>
                  </a:lnTo>
                  <a:lnTo>
                    <a:pt x="158089" y="707936"/>
                  </a:lnTo>
                </a:path>
                <a:path w="426720" h="1376045">
                  <a:moveTo>
                    <a:pt x="167703" y="731608"/>
                  </a:moveTo>
                  <a:lnTo>
                    <a:pt x="206743" y="732891"/>
                  </a:lnTo>
                  <a:lnTo>
                    <a:pt x="211861" y="732243"/>
                  </a:lnTo>
                  <a:lnTo>
                    <a:pt x="215696" y="729691"/>
                  </a:lnTo>
                  <a:lnTo>
                    <a:pt x="218262" y="725843"/>
                  </a:lnTo>
                  <a:lnTo>
                    <a:pt x="218909" y="720725"/>
                  </a:lnTo>
                  <a:lnTo>
                    <a:pt x="218909" y="639445"/>
                  </a:lnTo>
                  <a:lnTo>
                    <a:pt x="218262" y="635596"/>
                  </a:lnTo>
                  <a:lnTo>
                    <a:pt x="216344" y="633031"/>
                  </a:lnTo>
                  <a:lnTo>
                    <a:pt x="213791" y="631113"/>
                  </a:lnTo>
                  <a:lnTo>
                    <a:pt x="209943" y="630478"/>
                  </a:lnTo>
                  <a:lnTo>
                    <a:pt x="167703" y="629843"/>
                  </a:lnTo>
                </a:path>
                <a:path w="426720" h="1376045">
                  <a:moveTo>
                    <a:pt x="147853" y="629196"/>
                  </a:moveTo>
                  <a:lnTo>
                    <a:pt x="137617" y="629196"/>
                  </a:lnTo>
                  <a:lnTo>
                    <a:pt x="134416" y="629843"/>
                  </a:lnTo>
                  <a:lnTo>
                    <a:pt x="131216" y="630478"/>
                  </a:lnTo>
                  <a:lnTo>
                    <a:pt x="128663" y="631761"/>
                  </a:lnTo>
                  <a:lnTo>
                    <a:pt x="126085" y="633679"/>
                  </a:lnTo>
                  <a:lnTo>
                    <a:pt x="94081" y="672071"/>
                  </a:lnTo>
                  <a:lnTo>
                    <a:pt x="91528" y="675271"/>
                  </a:lnTo>
                  <a:lnTo>
                    <a:pt x="91528" y="679119"/>
                  </a:lnTo>
                  <a:lnTo>
                    <a:pt x="127368" y="726490"/>
                  </a:lnTo>
                  <a:lnTo>
                    <a:pt x="139534" y="731608"/>
                  </a:lnTo>
                  <a:lnTo>
                    <a:pt x="149771" y="731608"/>
                  </a:lnTo>
                </a:path>
                <a:path w="426720" h="1376045">
                  <a:moveTo>
                    <a:pt x="139534" y="670801"/>
                  </a:moveTo>
                  <a:lnTo>
                    <a:pt x="139534" y="640067"/>
                  </a:lnTo>
                  <a:lnTo>
                    <a:pt x="123532" y="640714"/>
                  </a:lnTo>
                  <a:lnTo>
                    <a:pt x="123532" y="671449"/>
                  </a:lnTo>
                  <a:lnTo>
                    <a:pt x="139534" y="670801"/>
                  </a:lnTo>
                </a:path>
                <a:path w="426720" h="1376045">
                  <a:moveTo>
                    <a:pt x="168338" y="663117"/>
                  </a:moveTo>
                  <a:lnTo>
                    <a:pt x="211861" y="665683"/>
                  </a:lnTo>
                  <a:lnTo>
                    <a:pt x="211861" y="631113"/>
                  </a:lnTo>
                </a:path>
                <a:path w="426720" h="1376045">
                  <a:moveTo>
                    <a:pt x="149136" y="723290"/>
                  </a:moveTo>
                  <a:lnTo>
                    <a:pt x="128663" y="722642"/>
                  </a:lnTo>
                  <a:lnTo>
                    <a:pt x="128663" y="704088"/>
                  </a:lnTo>
                  <a:lnTo>
                    <a:pt x="149136" y="705370"/>
                  </a:lnTo>
                  <a:lnTo>
                    <a:pt x="149136" y="723290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12067" y="4467479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-1936" y="323"/>
                  </a:moveTo>
                  <a:lnTo>
                    <a:pt x="10267" y="323"/>
                  </a:lnTo>
                </a:path>
              </a:pathLst>
            </a:custGeom>
            <a:ln w="45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57813" y="4517415"/>
              <a:ext cx="426084" cy="15240"/>
            </a:xfrm>
            <a:custGeom>
              <a:avLst/>
              <a:gdLst/>
              <a:ahLst/>
              <a:cxnLst/>
              <a:rect l="l" t="t" r="r" b="b"/>
              <a:pathLst>
                <a:path w="426085" h="15239">
                  <a:moveTo>
                    <a:pt x="0" y="0"/>
                  </a:moveTo>
                  <a:lnTo>
                    <a:pt x="135686" y="5118"/>
                  </a:lnTo>
                </a:path>
                <a:path w="426085" h="15239">
                  <a:moveTo>
                    <a:pt x="206743" y="7035"/>
                  </a:moveTo>
                  <a:lnTo>
                    <a:pt x="425653" y="14719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59718" y="3792842"/>
              <a:ext cx="421005" cy="1336040"/>
            </a:xfrm>
            <a:custGeom>
              <a:avLst/>
              <a:gdLst/>
              <a:ahLst/>
              <a:cxnLst/>
              <a:rect l="l" t="t" r="r" b="b"/>
              <a:pathLst>
                <a:path w="421004" h="1336039">
                  <a:moveTo>
                    <a:pt x="7696" y="422452"/>
                  </a:moveTo>
                  <a:lnTo>
                    <a:pt x="7048" y="420522"/>
                  </a:lnTo>
                  <a:lnTo>
                    <a:pt x="6413" y="419252"/>
                  </a:lnTo>
                  <a:lnTo>
                    <a:pt x="3860" y="417982"/>
                  </a:lnTo>
                  <a:lnTo>
                    <a:pt x="2565" y="418604"/>
                  </a:lnTo>
                  <a:lnTo>
                    <a:pt x="1295" y="419252"/>
                  </a:lnTo>
                  <a:lnTo>
                    <a:pt x="660" y="420522"/>
                  </a:lnTo>
                  <a:lnTo>
                    <a:pt x="0" y="422452"/>
                  </a:lnTo>
                  <a:lnTo>
                    <a:pt x="660" y="423735"/>
                  </a:lnTo>
                  <a:lnTo>
                    <a:pt x="1295" y="424370"/>
                  </a:lnTo>
                  <a:lnTo>
                    <a:pt x="2565" y="425018"/>
                  </a:lnTo>
                  <a:lnTo>
                    <a:pt x="3860" y="425653"/>
                  </a:lnTo>
                  <a:lnTo>
                    <a:pt x="6413" y="424370"/>
                  </a:lnTo>
                  <a:lnTo>
                    <a:pt x="7048" y="423735"/>
                  </a:lnTo>
                  <a:lnTo>
                    <a:pt x="7696" y="422452"/>
                  </a:lnTo>
                  <a:close/>
                </a:path>
                <a:path w="421004" h="1336039">
                  <a:moveTo>
                    <a:pt x="7696" y="77457"/>
                  </a:moveTo>
                  <a:lnTo>
                    <a:pt x="7048" y="76161"/>
                  </a:lnTo>
                  <a:lnTo>
                    <a:pt x="5118" y="74256"/>
                  </a:lnTo>
                  <a:lnTo>
                    <a:pt x="2565" y="74256"/>
                  </a:lnTo>
                  <a:lnTo>
                    <a:pt x="660" y="76161"/>
                  </a:lnTo>
                  <a:lnTo>
                    <a:pt x="0" y="77457"/>
                  </a:lnTo>
                  <a:lnTo>
                    <a:pt x="660" y="79362"/>
                  </a:lnTo>
                  <a:lnTo>
                    <a:pt x="2565" y="81292"/>
                  </a:lnTo>
                  <a:lnTo>
                    <a:pt x="3860" y="81292"/>
                  </a:lnTo>
                  <a:lnTo>
                    <a:pt x="5118" y="81292"/>
                  </a:lnTo>
                  <a:lnTo>
                    <a:pt x="6413" y="80010"/>
                  </a:lnTo>
                  <a:lnTo>
                    <a:pt x="7048" y="79362"/>
                  </a:lnTo>
                  <a:lnTo>
                    <a:pt x="7696" y="77457"/>
                  </a:lnTo>
                  <a:close/>
                </a:path>
                <a:path w="421004" h="1336039">
                  <a:moveTo>
                    <a:pt x="7696" y="23685"/>
                  </a:moveTo>
                  <a:lnTo>
                    <a:pt x="7048" y="22402"/>
                  </a:lnTo>
                  <a:lnTo>
                    <a:pt x="6413" y="21755"/>
                  </a:lnTo>
                  <a:lnTo>
                    <a:pt x="5118" y="20485"/>
                  </a:lnTo>
                  <a:lnTo>
                    <a:pt x="2565" y="20485"/>
                  </a:lnTo>
                  <a:lnTo>
                    <a:pt x="660" y="22402"/>
                  </a:lnTo>
                  <a:lnTo>
                    <a:pt x="0" y="23685"/>
                  </a:lnTo>
                  <a:lnTo>
                    <a:pt x="660" y="25603"/>
                  </a:lnTo>
                  <a:lnTo>
                    <a:pt x="2565" y="27520"/>
                  </a:lnTo>
                  <a:lnTo>
                    <a:pt x="3860" y="27520"/>
                  </a:lnTo>
                  <a:lnTo>
                    <a:pt x="5118" y="27520"/>
                  </a:lnTo>
                  <a:lnTo>
                    <a:pt x="7048" y="25603"/>
                  </a:lnTo>
                  <a:lnTo>
                    <a:pt x="7696" y="23685"/>
                  </a:lnTo>
                  <a:close/>
                </a:path>
                <a:path w="421004" h="1336039">
                  <a:moveTo>
                    <a:pt x="8331" y="1292326"/>
                  </a:moveTo>
                  <a:lnTo>
                    <a:pt x="7696" y="1291031"/>
                  </a:lnTo>
                  <a:lnTo>
                    <a:pt x="5765" y="1289113"/>
                  </a:lnTo>
                  <a:lnTo>
                    <a:pt x="3213" y="1289113"/>
                  </a:lnTo>
                  <a:lnTo>
                    <a:pt x="1295" y="1291031"/>
                  </a:lnTo>
                  <a:lnTo>
                    <a:pt x="660" y="1292326"/>
                  </a:lnTo>
                  <a:lnTo>
                    <a:pt x="1295" y="1294231"/>
                  </a:lnTo>
                  <a:lnTo>
                    <a:pt x="3213" y="1296162"/>
                  </a:lnTo>
                  <a:lnTo>
                    <a:pt x="4495" y="1296162"/>
                  </a:lnTo>
                  <a:lnTo>
                    <a:pt x="5765" y="1296162"/>
                  </a:lnTo>
                  <a:lnTo>
                    <a:pt x="7696" y="1294231"/>
                  </a:lnTo>
                  <a:lnTo>
                    <a:pt x="8331" y="1292326"/>
                  </a:lnTo>
                  <a:close/>
                </a:path>
                <a:path w="421004" h="1336039">
                  <a:moveTo>
                    <a:pt x="8331" y="1237272"/>
                  </a:moveTo>
                  <a:lnTo>
                    <a:pt x="7696" y="1235989"/>
                  </a:lnTo>
                  <a:lnTo>
                    <a:pt x="5765" y="1234071"/>
                  </a:lnTo>
                  <a:lnTo>
                    <a:pt x="3213" y="1234071"/>
                  </a:lnTo>
                  <a:lnTo>
                    <a:pt x="1295" y="1235989"/>
                  </a:lnTo>
                  <a:lnTo>
                    <a:pt x="660" y="1237272"/>
                  </a:lnTo>
                  <a:lnTo>
                    <a:pt x="1295" y="1238542"/>
                  </a:lnTo>
                  <a:lnTo>
                    <a:pt x="1930" y="1240485"/>
                  </a:lnTo>
                  <a:lnTo>
                    <a:pt x="4495" y="1241742"/>
                  </a:lnTo>
                  <a:lnTo>
                    <a:pt x="7048" y="1240485"/>
                  </a:lnTo>
                  <a:lnTo>
                    <a:pt x="7696" y="1238542"/>
                  </a:lnTo>
                  <a:lnTo>
                    <a:pt x="8331" y="1237272"/>
                  </a:lnTo>
                  <a:close/>
                </a:path>
                <a:path w="421004" h="1336039">
                  <a:moveTo>
                    <a:pt x="8331" y="993406"/>
                  </a:moveTo>
                  <a:lnTo>
                    <a:pt x="7048" y="990828"/>
                  </a:lnTo>
                  <a:lnTo>
                    <a:pt x="5765" y="990206"/>
                  </a:lnTo>
                  <a:lnTo>
                    <a:pt x="4495" y="989571"/>
                  </a:lnTo>
                  <a:lnTo>
                    <a:pt x="1930" y="990828"/>
                  </a:lnTo>
                  <a:lnTo>
                    <a:pt x="660" y="993406"/>
                  </a:lnTo>
                  <a:lnTo>
                    <a:pt x="1930" y="995972"/>
                  </a:lnTo>
                  <a:lnTo>
                    <a:pt x="3213" y="996619"/>
                  </a:lnTo>
                  <a:lnTo>
                    <a:pt x="4495" y="997229"/>
                  </a:lnTo>
                  <a:lnTo>
                    <a:pt x="5765" y="996619"/>
                  </a:lnTo>
                  <a:lnTo>
                    <a:pt x="7048" y="995972"/>
                  </a:lnTo>
                  <a:lnTo>
                    <a:pt x="8331" y="993406"/>
                  </a:lnTo>
                  <a:close/>
                </a:path>
                <a:path w="421004" h="1336039">
                  <a:moveTo>
                    <a:pt x="8331" y="746328"/>
                  </a:moveTo>
                  <a:lnTo>
                    <a:pt x="7048" y="743775"/>
                  </a:lnTo>
                  <a:lnTo>
                    <a:pt x="5765" y="743127"/>
                  </a:lnTo>
                  <a:lnTo>
                    <a:pt x="3213" y="743127"/>
                  </a:lnTo>
                  <a:lnTo>
                    <a:pt x="1930" y="743775"/>
                  </a:lnTo>
                  <a:lnTo>
                    <a:pt x="660" y="746328"/>
                  </a:lnTo>
                  <a:lnTo>
                    <a:pt x="1930" y="748893"/>
                  </a:lnTo>
                  <a:lnTo>
                    <a:pt x="3213" y="749528"/>
                  </a:lnTo>
                  <a:lnTo>
                    <a:pt x="4495" y="749528"/>
                  </a:lnTo>
                  <a:lnTo>
                    <a:pt x="5765" y="749528"/>
                  </a:lnTo>
                  <a:lnTo>
                    <a:pt x="7048" y="748893"/>
                  </a:lnTo>
                  <a:lnTo>
                    <a:pt x="8331" y="746328"/>
                  </a:lnTo>
                  <a:close/>
                </a:path>
                <a:path w="421004" h="1336039">
                  <a:moveTo>
                    <a:pt x="8331" y="133781"/>
                  </a:moveTo>
                  <a:lnTo>
                    <a:pt x="7048" y="131216"/>
                  </a:lnTo>
                  <a:lnTo>
                    <a:pt x="5765" y="130581"/>
                  </a:lnTo>
                  <a:lnTo>
                    <a:pt x="4495" y="129933"/>
                  </a:lnTo>
                  <a:lnTo>
                    <a:pt x="1930" y="131216"/>
                  </a:lnTo>
                  <a:lnTo>
                    <a:pt x="660" y="133781"/>
                  </a:lnTo>
                  <a:lnTo>
                    <a:pt x="1930" y="136334"/>
                  </a:lnTo>
                  <a:lnTo>
                    <a:pt x="4495" y="137617"/>
                  </a:lnTo>
                  <a:lnTo>
                    <a:pt x="7048" y="136334"/>
                  </a:lnTo>
                  <a:lnTo>
                    <a:pt x="8331" y="133781"/>
                  </a:lnTo>
                  <a:close/>
                </a:path>
                <a:path w="421004" h="1336039">
                  <a:moveTo>
                    <a:pt x="8978" y="707288"/>
                  </a:moveTo>
                  <a:lnTo>
                    <a:pt x="8331" y="706018"/>
                  </a:lnTo>
                  <a:lnTo>
                    <a:pt x="7048" y="705370"/>
                  </a:lnTo>
                  <a:lnTo>
                    <a:pt x="3860" y="705370"/>
                  </a:lnTo>
                  <a:lnTo>
                    <a:pt x="2565" y="706018"/>
                  </a:lnTo>
                  <a:lnTo>
                    <a:pt x="1930" y="707288"/>
                  </a:lnTo>
                  <a:lnTo>
                    <a:pt x="1930" y="709853"/>
                  </a:lnTo>
                  <a:lnTo>
                    <a:pt x="2565" y="711123"/>
                  </a:lnTo>
                  <a:lnTo>
                    <a:pt x="3860" y="711771"/>
                  </a:lnTo>
                  <a:lnTo>
                    <a:pt x="5118" y="712419"/>
                  </a:lnTo>
                  <a:lnTo>
                    <a:pt x="7048" y="711771"/>
                  </a:lnTo>
                  <a:lnTo>
                    <a:pt x="8331" y="711123"/>
                  </a:lnTo>
                  <a:lnTo>
                    <a:pt x="8978" y="709853"/>
                  </a:lnTo>
                  <a:lnTo>
                    <a:pt x="8978" y="707288"/>
                  </a:lnTo>
                  <a:close/>
                </a:path>
                <a:path w="421004" h="1336039">
                  <a:moveTo>
                    <a:pt x="417334" y="1331379"/>
                  </a:moveTo>
                  <a:lnTo>
                    <a:pt x="416699" y="1330083"/>
                  </a:lnTo>
                  <a:lnTo>
                    <a:pt x="415417" y="1329448"/>
                  </a:lnTo>
                  <a:lnTo>
                    <a:pt x="412216" y="1329448"/>
                  </a:lnTo>
                  <a:lnTo>
                    <a:pt x="411568" y="1330083"/>
                  </a:lnTo>
                  <a:lnTo>
                    <a:pt x="410298" y="1331379"/>
                  </a:lnTo>
                  <a:lnTo>
                    <a:pt x="410298" y="1333919"/>
                  </a:lnTo>
                  <a:lnTo>
                    <a:pt x="412216" y="1335862"/>
                  </a:lnTo>
                  <a:lnTo>
                    <a:pt x="414147" y="1335862"/>
                  </a:lnTo>
                  <a:lnTo>
                    <a:pt x="415417" y="1335862"/>
                  </a:lnTo>
                  <a:lnTo>
                    <a:pt x="416699" y="1335214"/>
                  </a:lnTo>
                  <a:lnTo>
                    <a:pt x="417334" y="1333919"/>
                  </a:lnTo>
                  <a:lnTo>
                    <a:pt x="417334" y="1331379"/>
                  </a:lnTo>
                  <a:close/>
                </a:path>
                <a:path w="421004" h="1336039">
                  <a:moveTo>
                    <a:pt x="418617" y="720725"/>
                  </a:moveTo>
                  <a:lnTo>
                    <a:pt x="417982" y="719455"/>
                  </a:lnTo>
                  <a:lnTo>
                    <a:pt x="416064" y="717537"/>
                  </a:lnTo>
                  <a:lnTo>
                    <a:pt x="413512" y="717537"/>
                  </a:lnTo>
                  <a:lnTo>
                    <a:pt x="411568" y="719455"/>
                  </a:lnTo>
                  <a:lnTo>
                    <a:pt x="411568" y="722642"/>
                  </a:lnTo>
                  <a:lnTo>
                    <a:pt x="413512" y="724573"/>
                  </a:lnTo>
                  <a:lnTo>
                    <a:pt x="414782" y="724573"/>
                  </a:lnTo>
                  <a:lnTo>
                    <a:pt x="416064" y="724573"/>
                  </a:lnTo>
                  <a:lnTo>
                    <a:pt x="417982" y="722642"/>
                  </a:lnTo>
                  <a:lnTo>
                    <a:pt x="418617" y="720725"/>
                  </a:lnTo>
                  <a:close/>
                </a:path>
                <a:path w="421004" h="1336039">
                  <a:moveTo>
                    <a:pt x="419277" y="417982"/>
                  </a:moveTo>
                  <a:lnTo>
                    <a:pt x="417334" y="416052"/>
                  </a:lnTo>
                  <a:lnTo>
                    <a:pt x="414782" y="416052"/>
                  </a:lnTo>
                  <a:lnTo>
                    <a:pt x="412864" y="416687"/>
                  </a:lnTo>
                  <a:lnTo>
                    <a:pt x="411568" y="419252"/>
                  </a:lnTo>
                  <a:lnTo>
                    <a:pt x="412864" y="421805"/>
                  </a:lnTo>
                  <a:lnTo>
                    <a:pt x="414782" y="422452"/>
                  </a:lnTo>
                  <a:lnTo>
                    <a:pt x="416064" y="422452"/>
                  </a:lnTo>
                  <a:lnTo>
                    <a:pt x="417334" y="422452"/>
                  </a:lnTo>
                  <a:lnTo>
                    <a:pt x="419277" y="420522"/>
                  </a:lnTo>
                  <a:lnTo>
                    <a:pt x="419277" y="417982"/>
                  </a:lnTo>
                  <a:close/>
                </a:path>
                <a:path w="421004" h="1336039">
                  <a:moveTo>
                    <a:pt x="420535" y="119049"/>
                  </a:moveTo>
                  <a:lnTo>
                    <a:pt x="419912" y="117779"/>
                  </a:lnTo>
                  <a:lnTo>
                    <a:pt x="417334" y="116497"/>
                  </a:lnTo>
                  <a:lnTo>
                    <a:pt x="414782" y="117779"/>
                  </a:lnTo>
                  <a:lnTo>
                    <a:pt x="414147" y="119049"/>
                  </a:lnTo>
                  <a:lnTo>
                    <a:pt x="414147" y="121615"/>
                  </a:lnTo>
                  <a:lnTo>
                    <a:pt x="414782" y="122897"/>
                  </a:lnTo>
                  <a:lnTo>
                    <a:pt x="417334" y="124167"/>
                  </a:lnTo>
                  <a:lnTo>
                    <a:pt x="419912" y="122897"/>
                  </a:lnTo>
                  <a:lnTo>
                    <a:pt x="420535" y="121615"/>
                  </a:lnTo>
                  <a:lnTo>
                    <a:pt x="420535" y="119049"/>
                  </a:lnTo>
                  <a:close/>
                </a:path>
                <a:path w="421004" h="1336039">
                  <a:moveTo>
                    <a:pt x="420535" y="57607"/>
                  </a:moveTo>
                  <a:lnTo>
                    <a:pt x="419912" y="56324"/>
                  </a:lnTo>
                  <a:lnTo>
                    <a:pt x="418617" y="55689"/>
                  </a:lnTo>
                  <a:lnTo>
                    <a:pt x="416064" y="55689"/>
                  </a:lnTo>
                  <a:lnTo>
                    <a:pt x="414782" y="56324"/>
                  </a:lnTo>
                  <a:lnTo>
                    <a:pt x="414147" y="57607"/>
                  </a:lnTo>
                  <a:lnTo>
                    <a:pt x="414147" y="60807"/>
                  </a:lnTo>
                  <a:lnTo>
                    <a:pt x="416064" y="62725"/>
                  </a:lnTo>
                  <a:lnTo>
                    <a:pt x="417334" y="62725"/>
                  </a:lnTo>
                  <a:lnTo>
                    <a:pt x="418617" y="62725"/>
                  </a:lnTo>
                  <a:lnTo>
                    <a:pt x="419912" y="61442"/>
                  </a:lnTo>
                  <a:lnTo>
                    <a:pt x="420535" y="60807"/>
                  </a:lnTo>
                  <a:lnTo>
                    <a:pt x="420535" y="57607"/>
                  </a:lnTo>
                  <a:close/>
                </a:path>
                <a:path w="421004" h="1336039">
                  <a:moveTo>
                    <a:pt x="420535" y="1917"/>
                  </a:moveTo>
                  <a:lnTo>
                    <a:pt x="419912" y="1282"/>
                  </a:lnTo>
                  <a:lnTo>
                    <a:pt x="418617" y="0"/>
                  </a:lnTo>
                  <a:lnTo>
                    <a:pt x="416064" y="0"/>
                  </a:lnTo>
                  <a:lnTo>
                    <a:pt x="414147" y="1917"/>
                  </a:lnTo>
                  <a:lnTo>
                    <a:pt x="414147" y="5118"/>
                  </a:lnTo>
                  <a:lnTo>
                    <a:pt x="416064" y="7048"/>
                  </a:lnTo>
                  <a:lnTo>
                    <a:pt x="417334" y="7048"/>
                  </a:lnTo>
                  <a:lnTo>
                    <a:pt x="418617" y="7048"/>
                  </a:lnTo>
                  <a:lnTo>
                    <a:pt x="419912" y="5765"/>
                  </a:lnTo>
                  <a:lnTo>
                    <a:pt x="420535" y="5118"/>
                  </a:lnTo>
                  <a:lnTo>
                    <a:pt x="420535" y="19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61369" y="3770439"/>
              <a:ext cx="448309" cy="1435100"/>
            </a:xfrm>
            <a:custGeom>
              <a:avLst/>
              <a:gdLst/>
              <a:ahLst/>
              <a:cxnLst/>
              <a:rect l="l" t="t" r="r" b="b"/>
              <a:pathLst>
                <a:path w="448310" h="1435100">
                  <a:moveTo>
                    <a:pt x="422097" y="1395780"/>
                  </a:moveTo>
                  <a:lnTo>
                    <a:pt x="0" y="1350225"/>
                  </a:lnTo>
                  <a:lnTo>
                    <a:pt x="0" y="1363560"/>
                  </a:lnTo>
                  <a:lnTo>
                    <a:pt x="422097" y="1409103"/>
                  </a:lnTo>
                  <a:lnTo>
                    <a:pt x="422097" y="1395780"/>
                  </a:lnTo>
                  <a:close/>
                </a:path>
                <a:path w="448310" h="1435100">
                  <a:moveTo>
                    <a:pt x="422097" y="1316126"/>
                  </a:moveTo>
                  <a:lnTo>
                    <a:pt x="0" y="1276134"/>
                  </a:lnTo>
                  <a:lnTo>
                    <a:pt x="0" y="1289469"/>
                  </a:lnTo>
                  <a:lnTo>
                    <a:pt x="422097" y="1329474"/>
                  </a:lnTo>
                  <a:lnTo>
                    <a:pt x="422097" y="1316126"/>
                  </a:lnTo>
                  <a:close/>
                </a:path>
                <a:path w="448310" h="1435100">
                  <a:moveTo>
                    <a:pt x="422097" y="761695"/>
                  </a:moveTo>
                  <a:lnTo>
                    <a:pt x="0" y="747179"/>
                  </a:lnTo>
                  <a:lnTo>
                    <a:pt x="0" y="760514"/>
                  </a:lnTo>
                  <a:lnTo>
                    <a:pt x="422097" y="775030"/>
                  </a:lnTo>
                  <a:lnTo>
                    <a:pt x="422097" y="761695"/>
                  </a:lnTo>
                  <a:close/>
                </a:path>
                <a:path w="448310" h="1435100">
                  <a:moveTo>
                    <a:pt x="422097" y="122250"/>
                  </a:moveTo>
                  <a:lnTo>
                    <a:pt x="0" y="138214"/>
                  </a:lnTo>
                  <a:lnTo>
                    <a:pt x="0" y="151549"/>
                  </a:lnTo>
                  <a:lnTo>
                    <a:pt x="422097" y="135597"/>
                  </a:lnTo>
                  <a:lnTo>
                    <a:pt x="422097" y="122250"/>
                  </a:lnTo>
                  <a:close/>
                </a:path>
                <a:path w="448310" h="1435100">
                  <a:moveTo>
                    <a:pt x="422097" y="44462"/>
                  </a:moveTo>
                  <a:lnTo>
                    <a:pt x="0" y="60426"/>
                  </a:lnTo>
                  <a:lnTo>
                    <a:pt x="0" y="73761"/>
                  </a:lnTo>
                  <a:lnTo>
                    <a:pt x="422097" y="57810"/>
                  </a:lnTo>
                  <a:lnTo>
                    <a:pt x="422097" y="44462"/>
                  </a:lnTo>
                  <a:close/>
                </a:path>
                <a:path w="448310" h="1435100">
                  <a:moveTo>
                    <a:pt x="448208" y="0"/>
                  </a:moveTo>
                  <a:lnTo>
                    <a:pt x="438086" y="0"/>
                  </a:lnTo>
                  <a:lnTo>
                    <a:pt x="438086" y="1434668"/>
                  </a:lnTo>
                  <a:lnTo>
                    <a:pt x="448208" y="1434668"/>
                  </a:lnTo>
                  <a:lnTo>
                    <a:pt x="4482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42446" y="3770439"/>
              <a:ext cx="532130" cy="1437640"/>
            </a:xfrm>
            <a:custGeom>
              <a:avLst/>
              <a:gdLst/>
              <a:ahLst/>
              <a:cxnLst/>
              <a:rect l="l" t="t" r="r" b="b"/>
              <a:pathLst>
                <a:path w="532129" h="1437639">
                  <a:moveTo>
                    <a:pt x="474306" y="5118"/>
                  </a:moveTo>
                  <a:lnTo>
                    <a:pt x="531914" y="41605"/>
                  </a:lnTo>
                  <a:lnTo>
                    <a:pt x="529348" y="1354416"/>
                  </a:lnTo>
                  <a:lnTo>
                    <a:pt x="465975" y="1434439"/>
                  </a:lnTo>
                  <a:lnTo>
                    <a:pt x="464070" y="1436344"/>
                  </a:lnTo>
                  <a:lnTo>
                    <a:pt x="461505" y="1436979"/>
                  </a:lnTo>
                  <a:lnTo>
                    <a:pt x="458939" y="1437627"/>
                  </a:lnTo>
                  <a:lnTo>
                    <a:pt x="456374" y="1437627"/>
                  </a:lnTo>
                  <a:lnTo>
                    <a:pt x="403263" y="1433144"/>
                  </a:lnTo>
                  <a:lnTo>
                    <a:pt x="401967" y="1436979"/>
                  </a:lnTo>
                  <a:lnTo>
                    <a:pt x="46100" y="1397292"/>
                  </a:lnTo>
                  <a:lnTo>
                    <a:pt x="45440" y="1394091"/>
                  </a:lnTo>
                  <a:lnTo>
                    <a:pt x="8318" y="1391526"/>
                  </a:lnTo>
                  <a:lnTo>
                    <a:pt x="5765" y="1390903"/>
                  </a:lnTo>
                  <a:lnTo>
                    <a:pt x="4483" y="1388973"/>
                  </a:lnTo>
                  <a:lnTo>
                    <a:pt x="3213" y="1387043"/>
                  </a:lnTo>
                  <a:lnTo>
                    <a:pt x="3213" y="1385138"/>
                  </a:lnTo>
                  <a:lnTo>
                    <a:pt x="0" y="29451"/>
                  </a:lnTo>
                  <a:lnTo>
                    <a:pt x="457009" y="0"/>
                  </a:lnTo>
                  <a:lnTo>
                    <a:pt x="461505" y="635"/>
                  </a:lnTo>
                  <a:lnTo>
                    <a:pt x="465975" y="1282"/>
                  </a:lnTo>
                  <a:lnTo>
                    <a:pt x="470458" y="3200"/>
                  </a:lnTo>
                  <a:lnTo>
                    <a:pt x="474306" y="5118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75733" y="3801160"/>
              <a:ext cx="88265" cy="17780"/>
            </a:xfrm>
            <a:custGeom>
              <a:avLst/>
              <a:gdLst/>
              <a:ahLst/>
              <a:cxnLst/>
              <a:rect l="l" t="t" r="r" b="b"/>
              <a:pathLst>
                <a:path w="88264" h="17779">
                  <a:moveTo>
                    <a:pt x="10871" y="12801"/>
                  </a:moveTo>
                  <a:lnTo>
                    <a:pt x="10248" y="10883"/>
                  </a:lnTo>
                  <a:lnTo>
                    <a:pt x="8966" y="9613"/>
                  </a:lnTo>
                  <a:lnTo>
                    <a:pt x="7683" y="8966"/>
                  </a:lnTo>
                  <a:lnTo>
                    <a:pt x="6400" y="8966"/>
                  </a:lnTo>
                  <a:lnTo>
                    <a:pt x="5753" y="8318"/>
                  </a:lnTo>
                  <a:lnTo>
                    <a:pt x="5118" y="8318"/>
                  </a:lnTo>
                  <a:lnTo>
                    <a:pt x="3848" y="7048"/>
                  </a:lnTo>
                  <a:lnTo>
                    <a:pt x="3848" y="6400"/>
                  </a:lnTo>
                  <a:lnTo>
                    <a:pt x="5118" y="6400"/>
                  </a:lnTo>
                  <a:lnTo>
                    <a:pt x="5753" y="5765"/>
                  </a:lnTo>
                  <a:lnTo>
                    <a:pt x="7683" y="5765"/>
                  </a:lnTo>
                  <a:lnTo>
                    <a:pt x="8966" y="6400"/>
                  </a:lnTo>
                  <a:lnTo>
                    <a:pt x="9601" y="6400"/>
                  </a:lnTo>
                  <a:lnTo>
                    <a:pt x="8966" y="3835"/>
                  </a:lnTo>
                  <a:lnTo>
                    <a:pt x="3848" y="3835"/>
                  </a:lnTo>
                  <a:lnTo>
                    <a:pt x="1917" y="4483"/>
                  </a:lnTo>
                  <a:lnTo>
                    <a:pt x="635" y="5765"/>
                  </a:lnTo>
                  <a:lnTo>
                    <a:pt x="0" y="7683"/>
                  </a:lnTo>
                  <a:lnTo>
                    <a:pt x="635" y="9613"/>
                  </a:lnTo>
                  <a:lnTo>
                    <a:pt x="1917" y="10236"/>
                  </a:lnTo>
                  <a:lnTo>
                    <a:pt x="2552" y="10883"/>
                  </a:lnTo>
                  <a:lnTo>
                    <a:pt x="3213" y="10883"/>
                  </a:lnTo>
                  <a:lnTo>
                    <a:pt x="3848" y="11518"/>
                  </a:lnTo>
                  <a:lnTo>
                    <a:pt x="4470" y="11518"/>
                  </a:lnTo>
                  <a:lnTo>
                    <a:pt x="5753" y="12166"/>
                  </a:lnTo>
                  <a:lnTo>
                    <a:pt x="5753" y="12801"/>
                  </a:lnTo>
                  <a:lnTo>
                    <a:pt x="7048" y="12801"/>
                  </a:lnTo>
                  <a:lnTo>
                    <a:pt x="7048" y="14084"/>
                  </a:lnTo>
                  <a:lnTo>
                    <a:pt x="6400" y="14084"/>
                  </a:lnTo>
                  <a:lnTo>
                    <a:pt x="5118" y="14719"/>
                  </a:lnTo>
                  <a:lnTo>
                    <a:pt x="3213" y="14719"/>
                  </a:lnTo>
                  <a:lnTo>
                    <a:pt x="1917" y="14084"/>
                  </a:lnTo>
                  <a:lnTo>
                    <a:pt x="0" y="14084"/>
                  </a:lnTo>
                  <a:lnTo>
                    <a:pt x="0" y="16649"/>
                  </a:lnTo>
                  <a:lnTo>
                    <a:pt x="1270" y="16649"/>
                  </a:lnTo>
                  <a:lnTo>
                    <a:pt x="2552" y="17284"/>
                  </a:lnTo>
                  <a:lnTo>
                    <a:pt x="4470" y="17284"/>
                  </a:lnTo>
                  <a:lnTo>
                    <a:pt x="7048" y="16649"/>
                  </a:lnTo>
                  <a:lnTo>
                    <a:pt x="8966" y="16002"/>
                  </a:lnTo>
                  <a:lnTo>
                    <a:pt x="10248" y="14719"/>
                  </a:lnTo>
                  <a:lnTo>
                    <a:pt x="10871" y="12801"/>
                  </a:lnTo>
                  <a:close/>
                </a:path>
                <a:path w="88264" h="17779">
                  <a:moveTo>
                    <a:pt x="16624" y="3200"/>
                  </a:moveTo>
                  <a:lnTo>
                    <a:pt x="12814" y="3200"/>
                  </a:lnTo>
                  <a:lnTo>
                    <a:pt x="12814" y="16649"/>
                  </a:lnTo>
                  <a:lnTo>
                    <a:pt x="16624" y="16002"/>
                  </a:lnTo>
                  <a:lnTo>
                    <a:pt x="16624" y="3200"/>
                  </a:lnTo>
                  <a:close/>
                </a:path>
                <a:path w="88264" h="17779">
                  <a:moveTo>
                    <a:pt x="29438" y="2565"/>
                  </a:moveTo>
                  <a:lnTo>
                    <a:pt x="19202" y="3200"/>
                  </a:lnTo>
                  <a:lnTo>
                    <a:pt x="19202" y="16002"/>
                  </a:lnTo>
                  <a:lnTo>
                    <a:pt x="29438" y="15367"/>
                  </a:lnTo>
                  <a:lnTo>
                    <a:pt x="29438" y="13436"/>
                  </a:lnTo>
                  <a:lnTo>
                    <a:pt x="23037" y="14084"/>
                  </a:lnTo>
                  <a:lnTo>
                    <a:pt x="23037" y="10883"/>
                  </a:lnTo>
                  <a:lnTo>
                    <a:pt x="28790" y="10236"/>
                  </a:lnTo>
                  <a:lnTo>
                    <a:pt x="28168" y="8318"/>
                  </a:lnTo>
                  <a:lnTo>
                    <a:pt x="23037" y="8318"/>
                  </a:lnTo>
                  <a:lnTo>
                    <a:pt x="23037" y="5765"/>
                  </a:lnTo>
                  <a:lnTo>
                    <a:pt x="29438" y="5118"/>
                  </a:lnTo>
                  <a:lnTo>
                    <a:pt x="29438" y="2565"/>
                  </a:lnTo>
                  <a:close/>
                </a:path>
                <a:path w="88264" h="17779">
                  <a:moveTo>
                    <a:pt x="48006" y="1930"/>
                  </a:moveTo>
                  <a:lnTo>
                    <a:pt x="43522" y="1930"/>
                  </a:lnTo>
                  <a:lnTo>
                    <a:pt x="39687" y="9613"/>
                  </a:lnTo>
                  <a:lnTo>
                    <a:pt x="36487" y="1930"/>
                  </a:lnTo>
                  <a:lnTo>
                    <a:pt x="31369" y="2565"/>
                  </a:lnTo>
                  <a:lnTo>
                    <a:pt x="31991" y="15367"/>
                  </a:lnTo>
                  <a:lnTo>
                    <a:pt x="34569" y="15367"/>
                  </a:lnTo>
                  <a:lnTo>
                    <a:pt x="34569" y="7683"/>
                  </a:lnTo>
                  <a:lnTo>
                    <a:pt x="37769" y="15367"/>
                  </a:lnTo>
                  <a:lnTo>
                    <a:pt x="40335" y="15367"/>
                  </a:lnTo>
                  <a:lnTo>
                    <a:pt x="44157" y="7048"/>
                  </a:lnTo>
                  <a:lnTo>
                    <a:pt x="44157" y="14719"/>
                  </a:lnTo>
                  <a:lnTo>
                    <a:pt x="48006" y="14719"/>
                  </a:lnTo>
                  <a:lnTo>
                    <a:pt x="48006" y="1930"/>
                  </a:lnTo>
                  <a:close/>
                </a:path>
                <a:path w="88264" h="17779">
                  <a:moveTo>
                    <a:pt x="61455" y="1282"/>
                  </a:moveTo>
                  <a:lnTo>
                    <a:pt x="51206" y="1930"/>
                  </a:lnTo>
                  <a:lnTo>
                    <a:pt x="51206" y="14719"/>
                  </a:lnTo>
                  <a:lnTo>
                    <a:pt x="61455" y="14084"/>
                  </a:lnTo>
                  <a:lnTo>
                    <a:pt x="61455" y="11518"/>
                  </a:lnTo>
                  <a:lnTo>
                    <a:pt x="55041" y="12166"/>
                  </a:lnTo>
                  <a:lnTo>
                    <a:pt x="55041" y="9613"/>
                  </a:lnTo>
                  <a:lnTo>
                    <a:pt x="60159" y="8966"/>
                  </a:lnTo>
                  <a:lnTo>
                    <a:pt x="60159" y="6400"/>
                  </a:lnTo>
                  <a:lnTo>
                    <a:pt x="55041" y="6400"/>
                  </a:lnTo>
                  <a:lnTo>
                    <a:pt x="55041" y="4483"/>
                  </a:lnTo>
                  <a:lnTo>
                    <a:pt x="61455" y="3835"/>
                  </a:lnTo>
                  <a:lnTo>
                    <a:pt x="61455" y="1282"/>
                  </a:lnTo>
                  <a:close/>
                </a:path>
                <a:path w="88264" h="17779">
                  <a:moveTo>
                    <a:pt x="74879" y="635"/>
                  </a:moveTo>
                  <a:lnTo>
                    <a:pt x="71678" y="635"/>
                  </a:lnTo>
                  <a:lnTo>
                    <a:pt x="71678" y="8966"/>
                  </a:lnTo>
                  <a:lnTo>
                    <a:pt x="67208" y="1282"/>
                  </a:lnTo>
                  <a:lnTo>
                    <a:pt x="62725" y="1282"/>
                  </a:lnTo>
                  <a:lnTo>
                    <a:pt x="62725" y="14084"/>
                  </a:lnTo>
                  <a:lnTo>
                    <a:pt x="66560" y="14084"/>
                  </a:lnTo>
                  <a:lnTo>
                    <a:pt x="66560" y="6400"/>
                  </a:lnTo>
                  <a:lnTo>
                    <a:pt x="70408" y="14084"/>
                  </a:lnTo>
                  <a:lnTo>
                    <a:pt x="74879" y="14084"/>
                  </a:lnTo>
                  <a:lnTo>
                    <a:pt x="74879" y="635"/>
                  </a:lnTo>
                  <a:close/>
                </a:path>
                <a:path w="88264" h="17779">
                  <a:moveTo>
                    <a:pt x="87693" y="9613"/>
                  </a:moveTo>
                  <a:lnTo>
                    <a:pt x="87045" y="7683"/>
                  </a:lnTo>
                  <a:lnTo>
                    <a:pt x="85775" y="6400"/>
                  </a:lnTo>
                  <a:lnTo>
                    <a:pt x="84493" y="5765"/>
                  </a:lnTo>
                  <a:lnTo>
                    <a:pt x="83845" y="5118"/>
                  </a:lnTo>
                  <a:lnTo>
                    <a:pt x="83223" y="5118"/>
                  </a:lnTo>
                  <a:lnTo>
                    <a:pt x="82562" y="4483"/>
                  </a:lnTo>
                  <a:lnTo>
                    <a:pt x="81280" y="4483"/>
                  </a:lnTo>
                  <a:lnTo>
                    <a:pt x="80645" y="3835"/>
                  </a:lnTo>
                  <a:lnTo>
                    <a:pt x="80645" y="3200"/>
                  </a:lnTo>
                  <a:lnTo>
                    <a:pt x="81280" y="3200"/>
                  </a:lnTo>
                  <a:lnTo>
                    <a:pt x="81927" y="2565"/>
                  </a:lnTo>
                  <a:lnTo>
                    <a:pt x="85128" y="2565"/>
                  </a:lnTo>
                  <a:lnTo>
                    <a:pt x="85775" y="3200"/>
                  </a:lnTo>
                  <a:lnTo>
                    <a:pt x="86410" y="3200"/>
                  </a:lnTo>
                  <a:lnTo>
                    <a:pt x="86410" y="635"/>
                  </a:lnTo>
                  <a:lnTo>
                    <a:pt x="85775" y="635"/>
                  </a:lnTo>
                  <a:lnTo>
                    <a:pt x="85128" y="0"/>
                  </a:lnTo>
                  <a:lnTo>
                    <a:pt x="80645" y="0"/>
                  </a:lnTo>
                  <a:lnTo>
                    <a:pt x="78740" y="1282"/>
                  </a:lnTo>
                  <a:lnTo>
                    <a:pt x="77457" y="2565"/>
                  </a:lnTo>
                  <a:lnTo>
                    <a:pt x="76809" y="4483"/>
                  </a:lnTo>
                  <a:lnTo>
                    <a:pt x="77457" y="6400"/>
                  </a:lnTo>
                  <a:lnTo>
                    <a:pt x="78740" y="7048"/>
                  </a:lnTo>
                  <a:lnTo>
                    <a:pt x="79375" y="8318"/>
                  </a:lnTo>
                  <a:lnTo>
                    <a:pt x="80645" y="8318"/>
                  </a:lnTo>
                  <a:lnTo>
                    <a:pt x="81280" y="8966"/>
                  </a:lnTo>
                  <a:lnTo>
                    <a:pt x="81927" y="8966"/>
                  </a:lnTo>
                  <a:lnTo>
                    <a:pt x="82562" y="9613"/>
                  </a:lnTo>
                  <a:lnTo>
                    <a:pt x="83845" y="9613"/>
                  </a:lnTo>
                  <a:lnTo>
                    <a:pt x="83845" y="10883"/>
                  </a:lnTo>
                  <a:lnTo>
                    <a:pt x="76809" y="10883"/>
                  </a:lnTo>
                  <a:lnTo>
                    <a:pt x="76809" y="14084"/>
                  </a:lnTo>
                  <a:lnTo>
                    <a:pt x="81280" y="14084"/>
                  </a:lnTo>
                  <a:lnTo>
                    <a:pt x="83845" y="13436"/>
                  </a:lnTo>
                  <a:lnTo>
                    <a:pt x="85775" y="12801"/>
                  </a:lnTo>
                  <a:lnTo>
                    <a:pt x="87045" y="11518"/>
                  </a:lnTo>
                  <a:lnTo>
                    <a:pt x="87693" y="96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57813" y="3770439"/>
              <a:ext cx="427990" cy="1435735"/>
            </a:xfrm>
            <a:custGeom>
              <a:avLst/>
              <a:gdLst/>
              <a:ahLst/>
              <a:cxnLst/>
              <a:rect l="l" t="t" r="r" b="b"/>
              <a:pathLst>
                <a:path w="427989" h="1435735">
                  <a:moveTo>
                    <a:pt x="0" y="20485"/>
                  </a:moveTo>
                  <a:lnTo>
                    <a:pt x="1904" y="1391526"/>
                  </a:lnTo>
                </a:path>
                <a:path w="427989" h="1435735">
                  <a:moveTo>
                    <a:pt x="647" y="1350568"/>
                  </a:moveTo>
                  <a:lnTo>
                    <a:pt x="424370" y="1396022"/>
                  </a:lnTo>
                </a:path>
                <a:path w="427989" h="1435735">
                  <a:moveTo>
                    <a:pt x="426288" y="1435696"/>
                  </a:moveTo>
                  <a:lnTo>
                    <a:pt x="427570" y="0"/>
                  </a:lnTo>
                </a:path>
                <a:path w="427989" h="1435735">
                  <a:moveTo>
                    <a:pt x="426288" y="1316634"/>
                  </a:moveTo>
                  <a:lnTo>
                    <a:pt x="647" y="1275041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74450" y="5067249"/>
              <a:ext cx="388620" cy="67310"/>
            </a:xfrm>
            <a:custGeom>
              <a:avLst/>
              <a:gdLst/>
              <a:ahLst/>
              <a:cxnLst/>
              <a:rect l="l" t="t" r="r" b="b"/>
              <a:pathLst>
                <a:path w="388620" h="67310">
                  <a:moveTo>
                    <a:pt x="6400" y="30721"/>
                  </a:moveTo>
                  <a:lnTo>
                    <a:pt x="0" y="30721"/>
                  </a:lnTo>
                  <a:lnTo>
                    <a:pt x="0" y="33934"/>
                  </a:lnTo>
                  <a:lnTo>
                    <a:pt x="6400" y="34544"/>
                  </a:lnTo>
                  <a:lnTo>
                    <a:pt x="6400" y="30721"/>
                  </a:lnTo>
                  <a:close/>
                </a:path>
                <a:path w="388620" h="67310">
                  <a:moveTo>
                    <a:pt x="6400" y="22390"/>
                  </a:moveTo>
                  <a:lnTo>
                    <a:pt x="0" y="21755"/>
                  </a:lnTo>
                  <a:lnTo>
                    <a:pt x="0" y="28155"/>
                  </a:lnTo>
                  <a:lnTo>
                    <a:pt x="6400" y="29451"/>
                  </a:lnTo>
                  <a:lnTo>
                    <a:pt x="6400" y="22390"/>
                  </a:lnTo>
                  <a:close/>
                </a:path>
                <a:path w="388620" h="67310">
                  <a:moveTo>
                    <a:pt x="6400" y="14084"/>
                  </a:moveTo>
                  <a:lnTo>
                    <a:pt x="0" y="13436"/>
                  </a:lnTo>
                  <a:lnTo>
                    <a:pt x="0" y="20472"/>
                  </a:lnTo>
                  <a:lnTo>
                    <a:pt x="6400" y="21120"/>
                  </a:lnTo>
                  <a:lnTo>
                    <a:pt x="6400" y="14084"/>
                  </a:lnTo>
                  <a:close/>
                </a:path>
                <a:path w="388620" h="67310">
                  <a:moveTo>
                    <a:pt x="6400" y="5753"/>
                  </a:moveTo>
                  <a:lnTo>
                    <a:pt x="0" y="5118"/>
                  </a:lnTo>
                  <a:lnTo>
                    <a:pt x="0" y="11506"/>
                  </a:lnTo>
                  <a:lnTo>
                    <a:pt x="6400" y="12153"/>
                  </a:lnTo>
                  <a:lnTo>
                    <a:pt x="6400" y="5753"/>
                  </a:lnTo>
                  <a:close/>
                </a:path>
                <a:path w="388620" h="67310">
                  <a:moveTo>
                    <a:pt x="6400" y="635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6400" y="3835"/>
                  </a:lnTo>
                  <a:lnTo>
                    <a:pt x="6400" y="635"/>
                  </a:lnTo>
                  <a:close/>
                </a:path>
                <a:path w="388620" h="67310">
                  <a:moveTo>
                    <a:pt x="14719" y="31991"/>
                  </a:moveTo>
                  <a:lnTo>
                    <a:pt x="8966" y="31356"/>
                  </a:lnTo>
                  <a:lnTo>
                    <a:pt x="8966" y="35191"/>
                  </a:lnTo>
                  <a:lnTo>
                    <a:pt x="14719" y="35191"/>
                  </a:lnTo>
                  <a:lnTo>
                    <a:pt x="14719" y="31991"/>
                  </a:lnTo>
                  <a:close/>
                </a:path>
                <a:path w="388620" h="67310">
                  <a:moveTo>
                    <a:pt x="14719" y="23685"/>
                  </a:moveTo>
                  <a:lnTo>
                    <a:pt x="8966" y="23037"/>
                  </a:lnTo>
                  <a:lnTo>
                    <a:pt x="8966" y="29451"/>
                  </a:lnTo>
                  <a:lnTo>
                    <a:pt x="14719" y="30721"/>
                  </a:lnTo>
                  <a:lnTo>
                    <a:pt x="14719" y="23685"/>
                  </a:lnTo>
                  <a:close/>
                </a:path>
                <a:path w="388620" h="67310">
                  <a:moveTo>
                    <a:pt x="14719" y="15367"/>
                  </a:moveTo>
                  <a:lnTo>
                    <a:pt x="8966" y="14706"/>
                  </a:lnTo>
                  <a:lnTo>
                    <a:pt x="8966" y="21120"/>
                  </a:lnTo>
                  <a:lnTo>
                    <a:pt x="14719" y="21755"/>
                  </a:lnTo>
                  <a:lnTo>
                    <a:pt x="14719" y="15367"/>
                  </a:lnTo>
                  <a:close/>
                </a:path>
                <a:path w="388620" h="67310">
                  <a:moveTo>
                    <a:pt x="14719" y="6388"/>
                  </a:moveTo>
                  <a:lnTo>
                    <a:pt x="8966" y="6388"/>
                  </a:lnTo>
                  <a:lnTo>
                    <a:pt x="8966" y="12788"/>
                  </a:lnTo>
                  <a:lnTo>
                    <a:pt x="14719" y="13436"/>
                  </a:lnTo>
                  <a:lnTo>
                    <a:pt x="14719" y="6388"/>
                  </a:lnTo>
                  <a:close/>
                </a:path>
                <a:path w="388620" h="67310">
                  <a:moveTo>
                    <a:pt x="14719" y="1905"/>
                  </a:moveTo>
                  <a:lnTo>
                    <a:pt x="8966" y="635"/>
                  </a:lnTo>
                  <a:lnTo>
                    <a:pt x="8966" y="4470"/>
                  </a:lnTo>
                  <a:lnTo>
                    <a:pt x="14719" y="4470"/>
                  </a:lnTo>
                  <a:lnTo>
                    <a:pt x="14719" y="1905"/>
                  </a:lnTo>
                  <a:close/>
                </a:path>
                <a:path w="388620" h="67310">
                  <a:moveTo>
                    <a:pt x="23685" y="33274"/>
                  </a:moveTo>
                  <a:lnTo>
                    <a:pt x="17284" y="31991"/>
                  </a:lnTo>
                  <a:lnTo>
                    <a:pt x="17284" y="35839"/>
                  </a:lnTo>
                  <a:lnTo>
                    <a:pt x="23685" y="35839"/>
                  </a:lnTo>
                  <a:lnTo>
                    <a:pt x="23685" y="33274"/>
                  </a:lnTo>
                  <a:close/>
                </a:path>
                <a:path w="388620" h="67310">
                  <a:moveTo>
                    <a:pt x="23685" y="24955"/>
                  </a:moveTo>
                  <a:lnTo>
                    <a:pt x="17284" y="23685"/>
                  </a:lnTo>
                  <a:lnTo>
                    <a:pt x="17284" y="30721"/>
                  </a:lnTo>
                  <a:lnTo>
                    <a:pt x="23685" y="30721"/>
                  </a:lnTo>
                  <a:lnTo>
                    <a:pt x="23685" y="24955"/>
                  </a:lnTo>
                  <a:close/>
                </a:path>
                <a:path w="388620" h="67310">
                  <a:moveTo>
                    <a:pt x="23685" y="16624"/>
                  </a:moveTo>
                  <a:lnTo>
                    <a:pt x="17284" y="15989"/>
                  </a:lnTo>
                  <a:lnTo>
                    <a:pt x="17284" y="21755"/>
                  </a:lnTo>
                  <a:lnTo>
                    <a:pt x="23685" y="22390"/>
                  </a:lnTo>
                  <a:lnTo>
                    <a:pt x="23685" y="16624"/>
                  </a:lnTo>
                  <a:close/>
                </a:path>
                <a:path w="388620" h="67310">
                  <a:moveTo>
                    <a:pt x="23685" y="7670"/>
                  </a:moveTo>
                  <a:lnTo>
                    <a:pt x="17284" y="7023"/>
                  </a:lnTo>
                  <a:lnTo>
                    <a:pt x="17284" y="13436"/>
                  </a:lnTo>
                  <a:lnTo>
                    <a:pt x="23685" y="14084"/>
                  </a:lnTo>
                  <a:lnTo>
                    <a:pt x="23685" y="7670"/>
                  </a:lnTo>
                  <a:close/>
                </a:path>
                <a:path w="388620" h="67310">
                  <a:moveTo>
                    <a:pt x="23685" y="2552"/>
                  </a:moveTo>
                  <a:lnTo>
                    <a:pt x="17284" y="1905"/>
                  </a:lnTo>
                  <a:lnTo>
                    <a:pt x="17284" y="4470"/>
                  </a:lnTo>
                  <a:lnTo>
                    <a:pt x="23685" y="5753"/>
                  </a:lnTo>
                  <a:lnTo>
                    <a:pt x="23685" y="2552"/>
                  </a:lnTo>
                  <a:close/>
                </a:path>
                <a:path w="388620" h="67310">
                  <a:moveTo>
                    <a:pt x="32651" y="33934"/>
                  </a:moveTo>
                  <a:lnTo>
                    <a:pt x="25615" y="33274"/>
                  </a:lnTo>
                  <a:lnTo>
                    <a:pt x="25615" y="35839"/>
                  </a:lnTo>
                  <a:lnTo>
                    <a:pt x="32651" y="37122"/>
                  </a:lnTo>
                  <a:lnTo>
                    <a:pt x="32651" y="33934"/>
                  </a:lnTo>
                  <a:close/>
                </a:path>
                <a:path w="388620" h="67310">
                  <a:moveTo>
                    <a:pt x="32651" y="26238"/>
                  </a:moveTo>
                  <a:lnTo>
                    <a:pt x="25615" y="24955"/>
                  </a:lnTo>
                  <a:lnTo>
                    <a:pt x="25615" y="30721"/>
                  </a:lnTo>
                  <a:lnTo>
                    <a:pt x="32651" y="31356"/>
                  </a:lnTo>
                  <a:lnTo>
                    <a:pt x="32651" y="26238"/>
                  </a:lnTo>
                  <a:close/>
                </a:path>
                <a:path w="388620" h="67310">
                  <a:moveTo>
                    <a:pt x="32651" y="17272"/>
                  </a:moveTo>
                  <a:lnTo>
                    <a:pt x="25615" y="16624"/>
                  </a:lnTo>
                  <a:lnTo>
                    <a:pt x="25615" y="22390"/>
                  </a:lnTo>
                  <a:lnTo>
                    <a:pt x="32651" y="23037"/>
                  </a:lnTo>
                  <a:lnTo>
                    <a:pt x="32651" y="17272"/>
                  </a:lnTo>
                  <a:close/>
                </a:path>
                <a:path w="388620" h="67310">
                  <a:moveTo>
                    <a:pt x="32651" y="8966"/>
                  </a:moveTo>
                  <a:lnTo>
                    <a:pt x="25615" y="7670"/>
                  </a:lnTo>
                  <a:lnTo>
                    <a:pt x="25615" y="14084"/>
                  </a:lnTo>
                  <a:lnTo>
                    <a:pt x="32651" y="14706"/>
                  </a:lnTo>
                  <a:lnTo>
                    <a:pt x="32651" y="8966"/>
                  </a:lnTo>
                  <a:close/>
                </a:path>
                <a:path w="388620" h="67310">
                  <a:moveTo>
                    <a:pt x="32651" y="3200"/>
                  </a:moveTo>
                  <a:lnTo>
                    <a:pt x="25615" y="2552"/>
                  </a:lnTo>
                  <a:lnTo>
                    <a:pt x="25615" y="5753"/>
                  </a:lnTo>
                  <a:lnTo>
                    <a:pt x="32651" y="6388"/>
                  </a:lnTo>
                  <a:lnTo>
                    <a:pt x="32651" y="3200"/>
                  </a:lnTo>
                  <a:close/>
                </a:path>
                <a:path w="388620" h="67310">
                  <a:moveTo>
                    <a:pt x="40322" y="35191"/>
                  </a:moveTo>
                  <a:lnTo>
                    <a:pt x="33921" y="34544"/>
                  </a:lnTo>
                  <a:lnTo>
                    <a:pt x="33921" y="37122"/>
                  </a:lnTo>
                  <a:lnTo>
                    <a:pt x="40322" y="37757"/>
                  </a:lnTo>
                  <a:lnTo>
                    <a:pt x="40322" y="35191"/>
                  </a:lnTo>
                  <a:close/>
                </a:path>
                <a:path w="388620" h="67310">
                  <a:moveTo>
                    <a:pt x="40322" y="26238"/>
                  </a:moveTo>
                  <a:lnTo>
                    <a:pt x="33921" y="26238"/>
                  </a:lnTo>
                  <a:lnTo>
                    <a:pt x="33921" y="31991"/>
                  </a:lnTo>
                  <a:lnTo>
                    <a:pt x="40322" y="32639"/>
                  </a:lnTo>
                  <a:lnTo>
                    <a:pt x="40322" y="26238"/>
                  </a:lnTo>
                  <a:close/>
                </a:path>
                <a:path w="388620" h="67310">
                  <a:moveTo>
                    <a:pt x="40322" y="17919"/>
                  </a:moveTo>
                  <a:lnTo>
                    <a:pt x="33921" y="17272"/>
                  </a:lnTo>
                  <a:lnTo>
                    <a:pt x="33921" y="23685"/>
                  </a:lnTo>
                  <a:lnTo>
                    <a:pt x="40322" y="24307"/>
                  </a:lnTo>
                  <a:lnTo>
                    <a:pt x="40322" y="17919"/>
                  </a:lnTo>
                  <a:close/>
                </a:path>
                <a:path w="388620" h="67310">
                  <a:moveTo>
                    <a:pt x="40322" y="9601"/>
                  </a:moveTo>
                  <a:lnTo>
                    <a:pt x="33921" y="8966"/>
                  </a:lnTo>
                  <a:lnTo>
                    <a:pt x="33921" y="15367"/>
                  </a:lnTo>
                  <a:lnTo>
                    <a:pt x="40322" y="15989"/>
                  </a:lnTo>
                  <a:lnTo>
                    <a:pt x="40322" y="9601"/>
                  </a:lnTo>
                  <a:close/>
                </a:path>
                <a:path w="388620" h="67310">
                  <a:moveTo>
                    <a:pt x="40322" y="4470"/>
                  </a:moveTo>
                  <a:lnTo>
                    <a:pt x="33921" y="3835"/>
                  </a:lnTo>
                  <a:lnTo>
                    <a:pt x="33921" y="6388"/>
                  </a:lnTo>
                  <a:lnTo>
                    <a:pt x="40322" y="7023"/>
                  </a:lnTo>
                  <a:lnTo>
                    <a:pt x="40322" y="4470"/>
                  </a:lnTo>
                  <a:close/>
                </a:path>
                <a:path w="388620" h="67310">
                  <a:moveTo>
                    <a:pt x="48641" y="35839"/>
                  </a:moveTo>
                  <a:lnTo>
                    <a:pt x="42887" y="35191"/>
                  </a:lnTo>
                  <a:lnTo>
                    <a:pt x="42887" y="38404"/>
                  </a:lnTo>
                  <a:lnTo>
                    <a:pt x="48641" y="39027"/>
                  </a:lnTo>
                  <a:lnTo>
                    <a:pt x="48641" y="35839"/>
                  </a:lnTo>
                  <a:close/>
                </a:path>
                <a:path w="388620" h="67310">
                  <a:moveTo>
                    <a:pt x="48641" y="26873"/>
                  </a:moveTo>
                  <a:lnTo>
                    <a:pt x="42887" y="26238"/>
                  </a:lnTo>
                  <a:lnTo>
                    <a:pt x="42887" y="32639"/>
                  </a:lnTo>
                  <a:lnTo>
                    <a:pt x="48641" y="33934"/>
                  </a:lnTo>
                  <a:lnTo>
                    <a:pt x="48641" y="26873"/>
                  </a:lnTo>
                  <a:close/>
                </a:path>
                <a:path w="388620" h="67310">
                  <a:moveTo>
                    <a:pt x="48641" y="18567"/>
                  </a:moveTo>
                  <a:lnTo>
                    <a:pt x="42887" y="17919"/>
                  </a:lnTo>
                  <a:lnTo>
                    <a:pt x="42887" y="24955"/>
                  </a:lnTo>
                  <a:lnTo>
                    <a:pt x="48641" y="25590"/>
                  </a:lnTo>
                  <a:lnTo>
                    <a:pt x="48641" y="18567"/>
                  </a:lnTo>
                  <a:close/>
                </a:path>
                <a:path w="388620" h="67310">
                  <a:moveTo>
                    <a:pt x="48641" y="10223"/>
                  </a:moveTo>
                  <a:lnTo>
                    <a:pt x="42887" y="9601"/>
                  </a:lnTo>
                  <a:lnTo>
                    <a:pt x="42887" y="16624"/>
                  </a:lnTo>
                  <a:lnTo>
                    <a:pt x="48641" y="16624"/>
                  </a:lnTo>
                  <a:lnTo>
                    <a:pt x="48641" y="10223"/>
                  </a:lnTo>
                  <a:close/>
                </a:path>
                <a:path w="388620" h="67310">
                  <a:moveTo>
                    <a:pt x="48641" y="5118"/>
                  </a:moveTo>
                  <a:lnTo>
                    <a:pt x="42887" y="4470"/>
                  </a:lnTo>
                  <a:lnTo>
                    <a:pt x="42887" y="7670"/>
                  </a:lnTo>
                  <a:lnTo>
                    <a:pt x="48641" y="8318"/>
                  </a:lnTo>
                  <a:lnTo>
                    <a:pt x="48641" y="5118"/>
                  </a:lnTo>
                  <a:close/>
                </a:path>
                <a:path w="388620" h="67310">
                  <a:moveTo>
                    <a:pt x="57607" y="36487"/>
                  </a:moveTo>
                  <a:lnTo>
                    <a:pt x="51219" y="35839"/>
                  </a:lnTo>
                  <a:lnTo>
                    <a:pt x="51219" y="39674"/>
                  </a:lnTo>
                  <a:lnTo>
                    <a:pt x="57607" y="39674"/>
                  </a:lnTo>
                  <a:lnTo>
                    <a:pt x="57607" y="36487"/>
                  </a:lnTo>
                  <a:close/>
                </a:path>
                <a:path w="388620" h="67310">
                  <a:moveTo>
                    <a:pt x="57607" y="28155"/>
                  </a:moveTo>
                  <a:lnTo>
                    <a:pt x="51219" y="27520"/>
                  </a:lnTo>
                  <a:lnTo>
                    <a:pt x="51219" y="33934"/>
                  </a:lnTo>
                  <a:lnTo>
                    <a:pt x="57607" y="35191"/>
                  </a:lnTo>
                  <a:lnTo>
                    <a:pt x="57607" y="28155"/>
                  </a:lnTo>
                  <a:close/>
                </a:path>
                <a:path w="388620" h="67310">
                  <a:moveTo>
                    <a:pt x="57607" y="19824"/>
                  </a:moveTo>
                  <a:lnTo>
                    <a:pt x="51219" y="19202"/>
                  </a:lnTo>
                  <a:lnTo>
                    <a:pt x="51219" y="25590"/>
                  </a:lnTo>
                  <a:lnTo>
                    <a:pt x="57607" y="26238"/>
                  </a:lnTo>
                  <a:lnTo>
                    <a:pt x="57607" y="19824"/>
                  </a:lnTo>
                  <a:close/>
                </a:path>
                <a:path w="388620" h="67310">
                  <a:moveTo>
                    <a:pt x="57607" y="11506"/>
                  </a:moveTo>
                  <a:lnTo>
                    <a:pt x="51219" y="10871"/>
                  </a:lnTo>
                  <a:lnTo>
                    <a:pt x="51219" y="17272"/>
                  </a:lnTo>
                  <a:lnTo>
                    <a:pt x="57607" y="17272"/>
                  </a:lnTo>
                  <a:lnTo>
                    <a:pt x="57607" y="11506"/>
                  </a:lnTo>
                  <a:close/>
                </a:path>
                <a:path w="388620" h="67310">
                  <a:moveTo>
                    <a:pt x="57607" y="6388"/>
                  </a:moveTo>
                  <a:lnTo>
                    <a:pt x="51219" y="5118"/>
                  </a:lnTo>
                  <a:lnTo>
                    <a:pt x="51219" y="8966"/>
                  </a:lnTo>
                  <a:lnTo>
                    <a:pt x="57607" y="8966"/>
                  </a:lnTo>
                  <a:lnTo>
                    <a:pt x="57607" y="6388"/>
                  </a:lnTo>
                  <a:close/>
                </a:path>
                <a:path w="388620" h="67310">
                  <a:moveTo>
                    <a:pt x="65938" y="37757"/>
                  </a:moveTo>
                  <a:lnTo>
                    <a:pt x="58889" y="36487"/>
                  </a:lnTo>
                  <a:lnTo>
                    <a:pt x="58889" y="40309"/>
                  </a:lnTo>
                  <a:lnTo>
                    <a:pt x="65938" y="40957"/>
                  </a:lnTo>
                  <a:lnTo>
                    <a:pt x="65938" y="37757"/>
                  </a:lnTo>
                  <a:close/>
                </a:path>
                <a:path w="388620" h="67310">
                  <a:moveTo>
                    <a:pt x="65938" y="29451"/>
                  </a:moveTo>
                  <a:lnTo>
                    <a:pt x="58889" y="28155"/>
                  </a:lnTo>
                  <a:lnTo>
                    <a:pt x="58889" y="35191"/>
                  </a:lnTo>
                  <a:lnTo>
                    <a:pt x="65938" y="35191"/>
                  </a:lnTo>
                  <a:lnTo>
                    <a:pt x="65938" y="29451"/>
                  </a:lnTo>
                  <a:close/>
                </a:path>
                <a:path w="388620" h="67310">
                  <a:moveTo>
                    <a:pt x="65938" y="21120"/>
                  </a:moveTo>
                  <a:lnTo>
                    <a:pt x="58889" y="20472"/>
                  </a:lnTo>
                  <a:lnTo>
                    <a:pt x="58889" y="26238"/>
                  </a:lnTo>
                  <a:lnTo>
                    <a:pt x="65938" y="26873"/>
                  </a:lnTo>
                  <a:lnTo>
                    <a:pt x="65938" y="21120"/>
                  </a:lnTo>
                  <a:close/>
                </a:path>
                <a:path w="388620" h="67310">
                  <a:moveTo>
                    <a:pt x="65938" y="12153"/>
                  </a:moveTo>
                  <a:lnTo>
                    <a:pt x="58889" y="11506"/>
                  </a:lnTo>
                  <a:lnTo>
                    <a:pt x="58889" y="17272"/>
                  </a:lnTo>
                  <a:lnTo>
                    <a:pt x="65938" y="18567"/>
                  </a:lnTo>
                  <a:lnTo>
                    <a:pt x="65938" y="12153"/>
                  </a:lnTo>
                  <a:close/>
                </a:path>
                <a:path w="388620" h="67310">
                  <a:moveTo>
                    <a:pt x="65938" y="7023"/>
                  </a:moveTo>
                  <a:lnTo>
                    <a:pt x="58889" y="6388"/>
                  </a:lnTo>
                  <a:lnTo>
                    <a:pt x="58889" y="8966"/>
                  </a:lnTo>
                  <a:lnTo>
                    <a:pt x="65938" y="10223"/>
                  </a:lnTo>
                  <a:lnTo>
                    <a:pt x="65938" y="7023"/>
                  </a:lnTo>
                  <a:close/>
                </a:path>
                <a:path w="388620" h="67310">
                  <a:moveTo>
                    <a:pt x="74256" y="38404"/>
                  </a:moveTo>
                  <a:lnTo>
                    <a:pt x="67843" y="37757"/>
                  </a:lnTo>
                  <a:lnTo>
                    <a:pt x="67843" y="40957"/>
                  </a:lnTo>
                  <a:lnTo>
                    <a:pt x="74256" y="41605"/>
                  </a:lnTo>
                  <a:lnTo>
                    <a:pt x="74256" y="38404"/>
                  </a:lnTo>
                  <a:close/>
                </a:path>
                <a:path w="388620" h="67310">
                  <a:moveTo>
                    <a:pt x="74256" y="30721"/>
                  </a:moveTo>
                  <a:lnTo>
                    <a:pt x="67843" y="29451"/>
                  </a:lnTo>
                  <a:lnTo>
                    <a:pt x="67843" y="35839"/>
                  </a:lnTo>
                  <a:lnTo>
                    <a:pt x="74256" y="35839"/>
                  </a:lnTo>
                  <a:lnTo>
                    <a:pt x="74256" y="30721"/>
                  </a:lnTo>
                  <a:close/>
                </a:path>
                <a:path w="388620" h="67310">
                  <a:moveTo>
                    <a:pt x="74256" y="21755"/>
                  </a:moveTo>
                  <a:lnTo>
                    <a:pt x="67843" y="21120"/>
                  </a:lnTo>
                  <a:lnTo>
                    <a:pt x="67843" y="26873"/>
                  </a:lnTo>
                  <a:lnTo>
                    <a:pt x="74256" y="27520"/>
                  </a:lnTo>
                  <a:lnTo>
                    <a:pt x="74256" y="21755"/>
                  </a:lnTo>
                  <a:close/>
                </a:path>
                <a:path w="388620" h="67310">
                  <a:moveTo>
                    <a:pt x="74256" y="13436"/>
                  </a:moveTo>
                  <a:lnTo>
                    <a:pt x="67843" y="12153"/>
                  </a:lnTo>
                  <a:lnTo>
                    <a:pt x="67843" y="18567"/>
                  </a:lnTo>
                  <a:lnTo>
                    <a:pt x="74256" y="19202"/>
                  </a:lnTo>
                  <a:lnTo>
                    <a:pt x="74256" y="13436"/>
                  </a:lnTo>
                  <a:close/>
                </a:path>
                <a:path w="388620" h="67310">
                  <a:moveTo>
                    <a:pt x="74256" y="7670"/>
                  </a:moveTo>
                  <a:lnTo>
                    <a:pt x="67843" y="7023"/>
                  </a:lnTo>
                  <a:lnTo>
                    <a:pt x="67843" y="10223"/>
                  </a:lnTo>
                  <a:lnTo>
                    <a:pt x="74256" y="11506"/>
                  </a:lnTo>
                  <a:lnTo>
                    <a:pt x="74256" y="7670"/>
                  </a:lnTo>
                  <a:close/>
                </a:path>
                <a:path w="388620" h="67310">
                  <a:moveTo>
                    <a:pt x="82562" y="39674"/>
                  </a:moveTo>
                  <a:lnTo>
                    <a:pt x="76161" y="39027"/>
                  </a:lnTo>
                  <a:lnTo>
                    <a:pt x="76161" y="41605"/>
                  </a:lnTo>
                  <a:lnTo>
                    <a:pt x="82562" y="42240"/>
                  </a:lnTo>
                  <a:lnTo>
                    <a:pt x="82562" y="39674"/>
                  </a:lnTo>
                  <a:close/>
                </a:path>
                <a:path w="388620" h="67310">
                  <a:moveTo>
                    <a:pt x="82562" y="30721"/>
                  </a:moveTo>
                  <a:lnTo>
                    <a:pt x="76161" y="30721"/>
                  </a:lnTo>
                  <a:lnTo>
                    <a:pt x="76161" y="36487"/>
                  </a:lnTo>
                  <a:lnTo>
                    <a:pt x="82562" y="37122"/>
                  </a:lnTo>
                  <a:lnTo>
                    <a:pt x="82562" y="30721"/>
                  </a:lnTo>
                  <a:close/>
                </a:path>
                <a:path w="388620" h="67310">
                  <a:moveTo>
                    <a:pt x="82562" y="22390"/>
                  </a:moveTo>
                  <a:lnTo>
                    <a:pt x="76161" y="21755"/>
                  </a:lnTo>
                  <a:lnTo>
                    <a:pt x="76161" y="28155"/>
                  </a:lnTo>
                  <a:lnTo>
                    <a:pt x="82562" y="28778"/>
                  </a:lnTo>
                  <a:lnTo>
                    <a:pt x="82562" y="22390"/>
                  </a:lnTo>
                  <a:close/>
                </a:path>
                <a:path w="388620" h="67310">
                  <a:moveTo>
                    <a:pt x="82562" y="14084"/>
                  </a:moveTo>
                  <a:lnTo>
                    <a:pt x="76161" y="13436"/>
                  </a:lnTo>
                  <a:lnTo>
                    <a:pt x="76161" y="19824"/>
                  </a:lnTo>
                  <a:lnTo>
                    <a:pt x="82562" y="20472"/>
                  </a:lnTo>
                  <a:lnTo>
                    <a:pt x="82562" y="14084"/>
                  </a:lnTo>
                  <a:close/>
                </a:path>
                <a:path w="388620" h="67310">
                  <a:moveTo>
                    <a:pt x="82562" y="8966"/>
                  </a:moveTo>
                  <a:lnTo>
                    <a:pt x="76161" y="8318"/>
                  </a:lnTo>
                  <a:lnTo>
                    <a:pt x="76161" y="11506"/>
                  </a:lnTo>
                  <a:lnTo>
                    <a:pt x="82562" y="11506"/>
                  </a:lnTo>
                  <a:lnTo>
                    <a:pt x="82562" y="8966"/>
                  </a:lnTo>
                  <a:close/>
                </a:path>
                <a:path w="388620" h="67310">
                  <a:moveTo>
                    <a:pt x="311073" y="53759"/>
                  </a:moveTo>
                  <a:lnTo>
                    <a:pt x="304685" y="53111"/>
                  </a:lnTo>
                  <a:lnTo>
                    <a:pt x="304685" y="60159"/>
                  </a:lnTo>
                  <a:lnTo>
                    <a:pt x="311073" y="60159"/>
                  </a:lnTo>
                  <a:lnTo>
                    <a:pt x="311073" y="53759"/>
                  </a:lnTo>
                  <a:close/>
                </a:path>
                <a:path w="388620" h="67310">
                  <a:moveTo>
                    <a:pt x="311073" y="45440"/>
                  </a:moveTo>
                  <a:lnTo>
                    <a:pt x="304685" y="44792"/>
                  </a:lnTo>
                  <a:lnTo>
                    <a:pt x="304685" y="50558"/>
                  </a:lnTo>
                  <a:lnTo>
                    <a:pt x="311073" y="51854"/>
                  </a:lnTo>
                  <a:lnTo>
                    <a:pt x="311073" y="45440"/>
                  </a:lnTo>
                  <a:close/>
                </a:path>
                <a:path w="388620" h="67310">
                  <a:moveTo>
                    <a:pt x="311073" y="36487"/>
                  </a:moveTo>
                  <a:lnTo>
                    <a:pt x="304685" y="35839"/>
                  </a:lnTo>
                  <a:lnTo>
                    <a:pt x="304685" y="42240"/>
                  </a:lnTo>
                  <a:lnTo>
                    <a:pt x="311073" y="43522"/>
                  </a:lnTo>
                  <a:lnTo>
                    <a:pt x="311073" y="36487"/>
                  </a:lnTo>
                  <a:close/>
                </a:path>
                <a:path w="388620" h="67310">
                  <a:moveTo>
                    <a:pt x="311073" y="30721"/>
                  </a:moveTo>
                  <a:lnTo>
                    <a:pt x="304685" y="30721"/>
                  </a:lnTo>
                  <a:lnTo>
                    <a:pt x="304685" y="33934"/>
                  </a:lnTo>
                  <a:lnTo>
                    <a:pt x="311073" y="34544"/>
                  </a:lnTo>
                  <a:lnTo>
                    <a:pt x="311073" y="30721"/>
                  </a:lnTo>
                  <a:close/>
                </a:path>
                <a:path w="388620" h="67310">
                  <a:moveTo>
                    <a:pt x="319405" y="55041"/>
                  </a:moveTo>
                  <a:lnTo>
                    <a:pt x="313004" y="54394"/>
                  </a:lnTo>
                  <a:lnTo>
                    <a:pt x="313004" y="60159"/>
                  </a:lnTo>
                  <a:lnTo>
                    <a:pt x="319405" y="61455"/>
                  </a:lnTo>
                  <a:lnTo>
                    <a:pt x="319405" y="55041"/>
                  </a:lnTo>
                  <a:close/>
                </a:path>
                <a:path w="388620" h="67310">
                  <a:moveTo>
                    <a:pt x="319405" y="46088"/>
                  </a:moveTo>
                  <a:lnTo>
                    <a:pt x="313004" y="45440"/>
                  </a:lnTo>
                  <a:lnTo>
                    <a:pt x="313004" y="51854"/>
                  </a:lnTo>
                  <a:lnTo>
                    <a:pt x="319405" y="52476"/>
                  </a:lnTo>
                  <a:lnTo>
                    <a:pt x="319405" y="46088"/>
                  </a:lnTo>
                  <a:close/>
                </a:path>
                <a:path w="388620" h="67310">
                  <a:moveTo>
                    <a:pt x="319405" y="37757"/>
                  </a:moveTo>
                  <a:lnTo>
                    <a:pt x="313004" y="36487"/>
                  </a:lnTo>
                  <a:lnTo>
                    <a:pt x="313004" y="43522"/>
                  </a:lnTo>
                  <a:lnTo>
                    <a:pt x="319405" y="44145"/>
                  </a:lnTo>
                  <a:lnTo>
                    <a:pt x="319405" y="37757"/>
                  </a:lnTo>
                  <a:close/>
                </a:path>
                <a:path w="388620" h="67310">
                  <a:moveTo>
                    <a:pt x="327723" y="55676"/>
                  </a:moveTo>
                  <a:lnTo>
                    <a:pt x="321957" y="55041"/>
                  </a:lnTo>
                  <a:lnTo>
                    <a:pt x="321957" y="61455"/>
                  </a:lnTo>
                  <a:lnTo>
                    <a:pt x="327723" y="62090"/>
                  </a:lnTo>
                  <a:lnTo>
                    <a:pt x="327723" y="55676"/>
                  </a:lnTo>
                  <a:close/>
                </a:path>
                <a:path w="388620" h="67310">
                  <a:moveTo>
                    <a:pt x="327723" y="38404"/>
                  </a:moveTo>
                  <a:lnTo>
                    <a:pt x="321957" y="37757"/>
                  </a:lnTo>
                  <a:lnTo>
                    <a:pt x="321957" y="44145"/>
                  </a:lnTo>
                  <a:lnTo>
                    <a:pt x="327723" y="44792"/>
                  </a:lnTo>
                  <a:lnTo>
                    <a:pt x="327723" y="38404"/>
                  </a:lnTo>
                  <a:close/>
                </a:path>
                <a:path w="388620" h="67310">
                  <a:moveTo>
                    <a:pt x="336677" y="56972"/>
                  </a:moveTo>
                  <a:lnTo>
                    <a:pt x="330923" y="55676"/>
                  </a:lnTo>
                  <a:lnTo>
                    <a:pt x="330923" y="62090"/>
                  </a:lnTo>
                  <a:lnTo>
                    <a:pt x="336677" y="62712"/>
                  </a:lnTo>
                  <a:lnTo>
                    <a:pt x="336677" y="56972"/>
                  </a:lnTo>
                  <a:close/>
                </a:path>
                <a:path w="388620" h="67310">
                  <a:moveTo>
                    <a:pt x="336677" y="39674"/>
                  </a:moveTo>
                  <a:lnTo>
                    <a:pt x="330923" y="39027"/>
                  </a:lnTo>
                  <a:lnTo>
                    <a:pt x="330923" y="45440"/>
                  </a:lnTo>
                  <a:lnTo>
                    <a:pt x="336677" y="45440"/>
                  </a:lnTo>
                  <a:lnTo>
                    <a:pt x="336677" y="39674"/>
                  </a:lnTo>
                  <a:close/>
                </a:path>
                <a:path w="388620" h="67310">
                  <a:moveTo>
                    <a:pt x="345643" y="40309"/>
                  </a:moveTo>
                  <a:lnTo>
                    <a:pt x="339242" y="39674"/>
                  </a:lnTo>
                  <a:lnTo>
                    <a:pt x="339242" y="45440"/>
                  </a:lnTo>
                  <a:lnTo>
                    <a:pt x="345643" y="46723"/>
                  </a:lnTo>
                  <a:lnTo>
                    <a:pt x="345643" y="40309"/>
                  </a:lnTo>
                  <a:close/>
                </a:path>
                <a:path w="388620" h="67310">
                  <a:moveTo>
                    <a:pt x="353961" y="40957"/>
                  </a:moveTo>
                  <a:lnTo>
                    <a:pt x="347560" y="40309"/>
                  </a:lnTo>
                  <a:lnTo>
                    <a:pt x="347560" y="46723"/>
                  </a:lnTo>
                  <a:lnTo>
                    <a:pt x="353961" y="48006"/>
                  </a:lnTo>
                  <a:lnTo>
                    <a:pt x="353961" y="40957"/>
                  </a:lnTo>
                  <a:close/>
                </a:path>
                <a:path w="388620" h="67310">
                  <a:moveTo>
                    <a:pt x="362292" y="50558"/>
                  </a:moveTo>
                  <a:lnTo>
                    <a:pt x="355892" y="49911"/>
                  </a:lnTo>
                  <a:lnTo>
                    <a:pt x="355892" y="56324"/>
                  </a:lnTo>
                  <a:lnTo>
                    <a:pt x="362292" y="56972"/>
                  </a:lnTo>
                  <a:lnTo>
                    <a:pt x="362292" y="50558"/>
                  </a:lnTo>
                  <a:close/>
                </a:path>
                <a:path w="388620" h="67310">
                  <a:moveTo>
                    <a:pt x="362292" y="41605"/>
                  </a:moveTo>
                  <a:lnTo>
                    <a:pt x="355892" y="40957"/>
                  </a:lnTo>
                  <a:lnTo>
                    <a:pt x="355892" y="48006"/>
                  </a:lnTo>
                  <a:lnTo>
                    <a:pt x="362292" y="48641"/>
                  </a:lnTo>
                  <a:lnTo>
                    <a:pt x="362292" y="41605"/>
                  </a:lnTo>
                  <a:close/>
                </a:path>
                <a:path w="388620" h="67310">
                  <a:moveTo>
                    <a:pt x="371259" y="51206"/>
                  </a:moveTo>
                  <a:lnTo>
                    <a:pt x="365493" y="50558"/>
                  </a:lnTo>
                  <a:lnTo>
                    <a:pt x="365493" y="56972"/>
                  </a:lnTo>
                  <a:lnTo>
                    <a:pt x="371259" y="57607"/>
                  </a:lnTo>
                  <a:lnTo>
                    <a:pt x="371259" y="51206"/>
                  </a:lnTo>
                  <a:close/>
                </a:path>
                <a:path w="388620" h="67310">
                  <a:moveTo>
                    <a:pt x="371259" y="42875"/>
                  </a:moveTo>
                  <a:lnTo>
                    <a:pt x="365493" y="42240"/>
                  </a:lnTo>
                  <a:lnTo>
                    <a:pt x="365493" y="48641"/>
                  </a:lnTo>
                  <a:lnTo>
                    <a:pt x="371259" y="49276"/>
                  </a:lnTo>
                  <a:lnTo>
                    <a:pt x="371259" y="42875"/>
                  </a:lnTo>
                  <a:close/>
                </a:path>
                <a:path w="388620" h="67310">
                  <a:moveTo>
                    <a:pt x="380212" y="60807"/>
                  </a:moveTo>
                  <a:lnTo>
                    <a:pt x="373811" y="60159"/>
                  </a:lnTo>
                  <a:lnTo>
                    <a:pt x="373811" y="66573"/>
                  </a:lnTo>
                  <a:lnTo>
                    <a:pt x="380212" y="67195"/>
                  </a:lnTo>
                  <a:lnTo>
                    <a:pt x="380212" y="60807"/>
                  </a:lnTo>
                  <a:close/>
                </a:path>
                <a:path w="388620" h="67310">
                  <a:moveTo>
                    <a:pt x="380212" y="52476"/>
                  </a:moveTo>
                  <a:lnTo>
                    <a:pt x="373811" y="51854"/>
                  </a:lnTo>
                  <a:lnTo>
                    <a:pt x="373811" y="58242"/>
                  </a:lnTo>
                  <a:lnTo>
                    <a:pt x="380212" y="58877"/>
                  </a:lnTo>
                  <a:lnTo>
                    <a:pt x="380212" y="52476"/>
                  </a:lnTo>
                  <a:close/>
                </a:path>
                <a:path w="388620" h="67310">
                  <a:moveTo>
                    <a:pt x="380212" y="44145"/>
                  </a:moveTo>
                  <a:lnTo>
                    <a:pt x="373811" y="43522"/>
                  </a:lnTo>
                  <a:lnTo>
                    <a:pt x="373811" y="49911"/>
                  </a:lnTo>
                  <a:lnTo>
                    <a:pt x="380212" y="50558"/>
                  </a:lnTo>
                  <a:lnTo>
                    <a:pt x="380212" y="44145"/>
                  </a:lnTo>
                  <a:close/>
                </a:path>
                <a:path w="388620" h="67310">
                  <a:moveTo>
                    <a:pt x="388531" y="53111"/>
                  </a:moveTo>
                  <a:lnTo>
                    <a:pt x="382130" y="52476"/>
                  </a:lnTo>
                  <a:lnTo>
                    <a:pt x="382130" y="59512"/>
                  </a:lnTo>
                  <a:lnTo>
                    <a:pt x="388531" y="60159"/>
                  </a:lnTo>
                  <a:lnTo>
                    <a:pt x="388531" y="5311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78006" y="5088369"/>
              <a:ext cx="185420" cy="53340"/>
            </a:xfrm>
            <a:custGeom>
              <a:avLst/>
              <a:gdLst/>
              <a:ahLst/>
              <a:cxnLst/>
              <a:rect l="l" t="t" r="r" b="b"/>
              <a:pathLst>
                <a:path w="185420" h="53339">
                  <a:moveTo>
                    <a:pt x="6400" y="31356"/>
                  </a:moveTo>
                  <a:lnTo>
                    <a:pt x="0" y="30734"/>
                  </a:lnTo>
                  <a:lnTo>
                    <a:pt x="0" y="33921"/>
                  </a:lnTo>
                  <a:lnTo>
                    <a:pt x="6400" y="34556"/>
                  </a:lnTo>
                  <a:lnTo>
                    <a:pt x="6400" y="31356"/>
                  </a:lnTo>
                  <a:close/>
                </a:path>
                <a:path w="185420" h="53339">
                  <a:moveTo>
                    <a:pt x="6400" y="23025"/>
                  </a:moveTo>
                  <a:lnTo>
                    <a:pt x="0" y="21755"/>
                  </a:lnTo>
                  <a:lnTo>
                    <a:pt x="0" y="28155"/>
                  </a:lnTo>
                  <a:lnTo>
                    <a:pt x="6400" y="29438"/>
                  </a:lnTo>
                  <a:lnTo>
                    <a:pt x="6400" y="23025"/>
                  </a:lnTo>
                  <a:close/>
                </a:path>
                <a:path w="185420" h="53339">
                  <a:moveTo>
                    <a:pt x="6400" y="14071"/>
                  </a:moveTo>
                  <a:lnTo>
                    <a:pt x="0" y="13423"/>
                  </a:lnTo>
                  <a:lnTo>
                    <a:pt x="0" y="19837"/>
                  </a:lnTo>
                  <a:lnTo>
                    <a:pt x="6400" y="19837"/>
                  </a:lnTo>
                  <a:lnTo>
                    <a:pt x="6400" y="14071"/>
                  </a:lnTo>
                  <a:close/>
                </a:path>
                <a:path w="185420" h="53339">
                  <a:moveTo>
                    <a:pt x="6400" y="5118"/>
                  </a:moveTo>
                  <a:lnTo>
                    <a:pt x="0" y="5118"/>
                  </a:lnTo>
                  <a:lnTo>
                    <a:pt x="0" y="10871"/>
                  </a:lnTo>
                  <a:lnTo>
                    <a:pt x="6400" y="11518"/>
                  </a:lnTo>
                  <a:lnTo>
                    <a:pt x="6400" y="5118"/>
                  </a:lnTo>
                  <a:close/>
                </a:path>
                <a:path w="185420" h="53339">
                  <a:moveTo>
                    <a:pt x="6400" y="0"/>
                  </a:moveTo>
                  <a:lnTo>
                    <a:pt x="0" y="0"/>
                  </a:lnTo>
                  <a:lnTo>
                    <a:pt x="0" y="2565"/>
                  </a:lnTo>
                  <a:lnTo>
                    <a:pt x="6400" y="3187"/>
                  </a:lnTo>
                  <a:lnTo>
                    <a:pt x="6400" y="0"/>
                  </a:lnTo>
                  <a:close/>
                </a:path>
                <a:path w="185420" h="53339">
                  <a:moveTo>
                    <a:pt x="14719" y="31991"/>
                  </a:moveTo>
                  <a:lnTo>
                    <a:pt x="8953" y="31356"/>
                  </a:lnTo>
                  <a:lnTo>
                    <a:pt x="8953" y="34556"/>
                  </a:lnTo>
                  <a:lnTo>
                    <a:pt x="14719" y="35204"/>
                  </a:lnTo>
                  <a:lnTo>
                    <a:pt x="14719" y="31991"/>
                  </a:lnTo>
                  <a:close/>
                </a:path>
                <a:path w="185420" h="53339">
                  <a:moveTo>
                    <a:pt x="14719" y="23672"/>
                  </a:moveTo>
                  <a:lnTo>
                    <a:pt x="8953" y="23025"/>
                  </a:lnTo>
                  <a:lnTo>
                    <a:pt x="8953" y="29438"/>
                  </a:lnTo>
                  <a:lnTo>
                    <a:pt x="14719" y="29438"/>
                  </a:lnTo>
                  <a:lnTo>
                    <a:pt x="14719" y="23672"/>
                  </a:lnTo>
                  <a:close/>
                </a:path>
                <a:path w="185420" h="53339">
                  <a:moveTo>
                    <a:pt x="14719" y="14719"/>
                  </a:moveTo>
                  <a:lnTo>
                    <a:pt x="8953" y="14071"/>
                  </a:lnTo>
                  <a:lnTo>
                    <a:pt x="8953" y="20485"/>
                  </a:lnTo>
                  <a:lnTo>
                    <a:pt x="14719" y="21120"/>
                  </a:lnTo>
                  <a:lnTo>
                    <a:pt x="14719" y="14719"/>
                  </a:lnTo>
                  <a:close/>
                </a:path>
                <a:path w="185420" h="53339">
                  <a:moveTo>
                    <a:pt x="14719" y="5753"/>
                  </a:moveTo>
                  <a:lnTo>
                    <a:pt x="8953" y="5118"/>
                  </a:lnTo>
                  <a:lnTo>
                    <a:pt x="8953" y="12153"/>
                  </a:lnTo>
                  <a:lnTo>
                    <a:pt x="14719" y="12814"/>
                  </a:lnTo>
                  <a:lnTo>
                    <a:pt x="14719" y="5753"/>
                  </a:lnTo>
                  <a:close/>
                </a:path>
                <a:path w="185420" h="53339">
                  <a:moveTo>
                    <a:pt x="14719" y="635"/>
                  </a:moveTo>
                  <a:lnTo>
                    <a:pt x="8953" y="0"/>
                  </a:lnTo>
                  <a:lnTo>
                    <a:pt x="8953" y="3835"/>
                  </a:lnTo>
                  <a:lnTo>
                    <a:pt x="14719" y="4470"/>
                  </a:lnTo>
                  <a:lnTo>
                    <a:pt x="14719" y="635"/>
                  </a:lnTo>
                  <a:close/>
                </a:path>
                <a:path w="185420" h="53339">
                  <a:moveTo>
                    <a:pt x="23037" y="32639"/>
                  </a:moveTo>
                  <a:lnTo>
                    <a:pt x="17272" y="31991"/>
                  </a:lnTo>
                  <a:lnTo>
                    <a:pt x="17272" y="35204"/>
                  </a:lnTo>
                  <a:lnTo>
                    <a:pt x="23037" y="35852"/>
                  </a:lnTo>
                  <a:lnTo>
                    <a:pt x="23037" y="32639"/>
                  </a:lnTo>
                  <a:close/>
                </a:path>
                <a:path w="185420" h="53339">
                  <a:moveTo>
                    <a:pt x="23037" y="24320"/>
                  </a:moveTo>
                  <a:lnTo>
                    <a:pt x="17272" y="23672"/>
                  </a:lnTo>
                  <a:lnTo>
                    <a:pt x="17272" y="30086"/>
                  </a:lnTo>
                  <a:lnTo>
                    <a:pt x="23037" y="30734"/>
                  </a:lnTo>
                  <a:lnTo>
                    <a:pt x="23037" y="24320"/>
                  </a:lnTo>
                  <a:close/>
                </a:path>
                <a:path w="185420" h="53339">
                  <a:moveTo>
                    <a:pt x="23037" y="7035"/>
                  </a:moveTo>
                  <a:lnTo>
                    <a:pt x="17272" y="6400"/>
                  </a:lnTo>
                  <a:lnTo>
                    <a:pt x="17272" y="13423"/>
                  </a:lnTo>
                  <a:lnTo>
                    <a:pt x="23037" y="14071"/>
                  </a:lnTo>
                  <a:lnTo>
                    <a:pt x="23037" y="7035"/>
                  </a:lnTo>
                  <a:close/>
                </a:path>
                <a:path w="185420" h="53339">
                  <a:moveTo>
                    <a:pt x="23037" y="1270"/>
                  </a:moveTo>
                  <a:lnTo>
                    <a:pt x="17272" y="635"/>
                  </a:lnTo>
                  <a:lnTo>
                    <a:pt x="17272" y="4470"/>
                  </a:lnTo>
                  <a:lnTo>
                    <a:pt x="23037" y="5118"/>
                  </a:lnTo>
                  <a:lnTo>
                    <a:pt x="23037" y="1270"/>
                  </a:lnTo>
                  <a:close/>
                </a:path>
                <a:path w="185420" h="53339">
                  <a:moveTo>
                    <a:pt x="31343" y="33921"/>
                  </a:moveTo>
                  <a:lnTo>
                    <a:pt x="25590" y="33274"/>
                  </a:lnTo>
                  <a:lnTo>
                    <a:pt x="25590" y="35852"/>
                  </a:lnTo>
                  <a:lnTo>
                    <a:pt x="31343" y="37122"/>
                  </a:lnTo>
                  <a:lnTo>
                    <a:pt x="31343" y="33921"/>
                  </a:lnTo>
                  <a:close/>
                </a:path>
                <a:path w="185420" h="53339">
                  <a:moveTo>
                    <a:pt x="31343" y="24968"/>
                  </a:moveTo>
                  <a:lnTo>
                    <a:pt x="25590" y="24320"/>
                  </a:lnTo>
                  <a:lnTo>
                    <a:pt x="25590" y="31356"/>
                  </a:lnTo>
                  <a:lnTo>
                    <a:pt x="31343" y="31356"/>
                  </a:lnTo>
                  <a:lnTo>
                    <a:pt x="31343" y="24968"/>
                  </a:lnTo>
                  <a:close/>
                </a:path>
                <a:path w="185420" h="53339">
                  <a:moveTo>
                    <a:pt x="31343" y="8331"/>
                  </a:moveTo>
                  <a:lnTo>
                    <a:pt x="25590" y="7035"/>
                  </a:lnTo>
                  <a:lnTo>
                    <a:pt x="25590" y="14071"/>
                  </a:lnTo>
                  <a:lnTo>
                    <a:pt x="31343" y="14719"/>
                  </a:lnTo>
                  <a:lnTo>
                    <a:pt x="31343" y="8331"/>
                  </a:lnTo>
                  <a:close/>
                </a:path>
                <a:path w="185420" h="53339">
                  <a:moveTo>
                    <a:pt x="31343" y="2565"/>
                  </a:moveTo>
                  <a:lnTo>
                    <a:pt x="25590" y="1917"/>
                  </a:lnTo>
                  <a:lnTo>
                    <a:pt x="25590" y="5118"/>
                  </a:lnTo>
                  <a:lnTo>
                    <a:pt x="31343" y="5118"/>
                  </a:lnTo>
                  <a:lnTo>
                    <a:pt x="31343" y="2565"/>
                  </a:lnTo>
                  <a:close/>
                </a:path>
                <a:path w="185420" h="53339">
                  <a:moveTo>
                    <a:pt x="40309" y="34556"/>
                  </a:moveTo>
                  <a:lnTo>
                    <a:pt x="33921" y="34556"/>
                  </a:lnTo>
                  <a:lnTo>
                    <a:pt x="33921" y="37122"/>
                  </a:lnTo>
                  <a:lnTo>
                    <a:pt x="40309" y="37757"/>
                  </a:lnTo>
                  <a:lnTo>
                    <a:pt x="40309" y="34556"/>
                  </a:lnTo>
                  <a:close/>
                </a:path>
                <a:path w="185420" h="53339">
                  <a:moveTo>
                    <a:pt x="40309" y="9601"/>
                  </a:moveTo>
                  <a:lnTo>
                    <a:pt x="33921" y="8331"/>
                  </a:lnTo>
                  <a:lnTo>
                    <a:pt x="33921" y="14719"/>
                  </a:lnTo>
                  <a:lnTo>
                    <a:pt x="40309" y="14719"/>
                  </a:lnTo>
                  <a:lnTo>
                    <a:pt x="40309" y="9601"/>
                  </a:lnTo>
                  <a:close/>
                </a:path>
                <a:path w="185420" h="53339">
                  <a:moveTo>
                    <a:pt x="40309" y="3835"/>
                  </a:moveTo>
                  <a:lnTo>
                    <a:pt x="33921" y="3187"/>
                  </a:lnTo>
                  <a:lnTo>
                    <a:pt x="33921" y="5753"/>
                  </a:lnTo>
                  <a:lnTo>
                    <a:pt x="40309" y="6400"/>
                  </a:lnTo>
                  <a:lnTo>
                    <a:pt x="40309" y="3835"/>
                  </a:lnTo>
                  <a:close/>
                </a:path>
                <a:path w="185420" h="53339">
                  <a:moveTo>
                    <a:pt x="48641" y="35852"/>
                  </a:moveTo>
                  <a:lnTo>
                    <a:pt x="42240" y="34556"/>
                  </a:lnTo>
                  <a:lnTo>
                    <a:pt x="42240" y="38392"/>
                  </a:lnTo>
                  <a:lnTo>
                    <a:pt x="48641" y="39039"/>
                  </a:lnTo>
                  <a:lnTo>
                    <a:pt x="48641" y="35852"/>
                  </a:lnTo>
                  <a:close/>
                </a:path>
                <a:path w="185420" h="53339">
                  <a:moveTo>
                    <a:pt x="48641" y="18554"/>
                  </a:moveTo>
                  <a:lnTo>
                    <a:pt x="42240" y="17907"/>
                  </a:lnTo>
                  <a:lnTo>
                    <a:pt x="42240" y="24320"/>
                  </a:lnTo>
                  <a:lnTo>
                    <a:pt x="48641" y="24320"/>
                  </a:lnTo>
                  <a:lnTo>
                    <a:pt x="48641" y="18554"/>
                  </a:lnTo>
                  <a:close/>
                </a:path>
                <a:path w="185420" h="53339">
                  <a:moveTo>
                    <a:pt x="48641" y="9601"/>
                  </a:moveTo>
                  <a:lnTo>
                    <a:pt x="42240" y="9601"/>
                  </a:lnTo>
                  <a:lnTo>
                    <a:pt x="42240" y="15367"/>
                  </a:lnTo>
                  <a:lnTo>
                    <a:pt x="48641" y="16002"/>
                  </a:lnTo>
                  <a:lnTo>
                    <a:pt x="48641" y="9601"/>
                  </a:lnTo>
                  <a:close/>
                </a:path>
                <a:path w="185420" h="53339">
                  <a:moveTo>
                    <a:pt x="48641" y="5118"/>
                  </a:moveTo>
                  <a:lnTo>
                    <a:pt x="42240" y="3835"/>
                  </a:lnTo>
                  <a:lnTo>
                    <a:pt x="42240" y="7035"/>
                  </a:lnTo>
                  <a:lnTo>
                    <a:pt x="48641" y="7658"/>
                  </a:lnTo>
                  <a:lnTo>
                    <a:pt x="48641" y="5118"/>
                  </a:lnTo>
                  <a:close/>
                </a:path>
                <a:path w="185420" h="53339">
                  <a:moveTo>
                    <a:pt x="56959" y="36487"/>
                  </a:moveTo>
                  <a:lnTo>
                    <a:pt x="50558" y="35852"/>
                  </a:lnTo>
                  <a:lnTo>
                    <a:pt x="50558" y="39039"/>
                  </a:lnTo>
                  <a:lnTo>
                    <a:pt x="56959" y="39687"/>
                  </a:lnTo>
                  <a:lnTo>
                    <a:pt x="56959" y="36487"/>
                  </a:lnTo>
                  <a:close/>
                </a:path>
                <a:path w="185420" h="53339">
                  <a:moveTo>
                    <a:pt x="56959" y="19189"/>
                  </a:moveTo>
                  <a:lnTo>
                    <a:pt x="50558" y="18554"/>
                  </a:lnTo>
                  <a:lnTo>
                    <a:pt x="50558" y="24968"/>
                  </a:lnTo>
                  <a:lnTo>
                    <a:pt x="56959" y="25603"/>
                  </a:lnTo>
                  <a:lnTo>
                    <a:pt x="56959" y="19189"/>
                  </a:lnTo>
                  <a:close/>
                </a:path>
                <a:path w="185420" h="53339">
                  <a:moveTo>
                    <a:pt x="56959" y="10236"/>
                  </a:moveTo>
                  <a:lnTo>
                    <a:pt x="50558" y="9601"/>
                  </a:lnTo>
                  <a:lnTo>
                    <a:pt x="50558" y="16637"/>
                  </a:lnTo>
                  <a:lnTo>
                    <a:pt x="56959" y="17284"/>
                  </a:lnTo>
                  <a:lnTo>
                    <a:pt x="56959" y="10236"/>
                  </a:lnTo>
                  <a:close/>
                </a:path>
                <a:path w="185420" h="53339">
                  <a:moveTo>
                    <a:pt x="56959" y="5118"/>
                  </a:moveTo>
                  <a:lnTo>
                    <a:pt x="50558" y="5118"/>
                  </a:lnTo>
                  <a:lnTo>
                    <a:pt x="50558" y="7658"/>
                  </a:lnTo>
                  <a:lnTo>
                    <a:pt x="56959" y="8953"/>
                  </a:lnTo>
                  <a:lnTo>
                    <a:pt x="56959" y="5118"/>
                  </a:lnTo>
                  <a:close/>
                </a:path>
                <a:path w="185420" h="53339">
                  <a:moveTo>
                    <a:pt x="65925" y="37122"/>
                  </a:moveTo>
                  <a:lnTo>
                    <a:pt x="59524" y="36487"/>
                  </a:lnTo>
                  <a:lnTo>
                    <a:pt x="59524" y="39687"/>
                  </a:lnTo>
                  <a:lnTo>
                    <a:pt x="65925" y="40335"/>
                  </a:lnTo>
                  <a:lnTo>
                    <a:pt x="65925" y="37122"/>
                  </a:lnTo>
                  <a:close/>
                </a:path>
                <a:path w="185420" h="53339">
                  <a:moveTo>
                    <a:pt x="65925" y="28790"/>
                  </a:moveTo>
                  <a:lnTo>
                    <a:pt x="59524" y="28155"/>
                  </a:lnTo>
                  <a:lnTo>
                    <a:pt x="59524" y="34556"/>
                  </a:lnTo>
                  <a:lnTo>
                    <a:pt x="65925" y="35204"/>
                  </a:lnTo>
                  <a:lnTo>
                    <a:pt x="65925" y="28790"/>
                  </a:lnTo>
                  <a:close/>
                </a:path>
                <a:path w="185420" h="53339">
                  <a:moveTo>
                    <a:pt x="65925" y="19837"/>
                  </a:moveTo>
                  <a:lnTo>
                    <a:pt x="59524" y="19837"/>
                  </a:lnTo>
                  <a:lnTo>
                    <a:pt x="59524" y="25603"/>
                  </a:lnTo>
                  <a:lnTo>
                    <a:pt x="65925" y="26885"/>
                  </a:lnTo>
                  <a:lnTo>
                    <a:pt x="65925" y="19837"/>
                  </a:lnTo>
                  <a:close/>
                </a:path>
                <a:path w="185420" h="53339">
                  <a:moveTo>
                    <a:pt x="65925" y="11518"/>
                  </a:moveTo>
                  <a:lnTo>
                    <a:pt x="59524" y="10871"/>
                  </a:lnTo>
                  <a:lnTo>
                    <a:pt x="59524" y="17284"/>
                  </a:lnTo>
                  <a:lnTo>
                    <a:pt x="65925" y="18554"/>
                  </a:lnTo>
                  <a:lnTo>
                    <a:pt x="65925" y="11518"/>
                  </a:lnTo>
                  <a:close/>
                </a:path>
                <a:path w="185420" h="53339">
                  <a:moveTo>
                    <a:pt x="65925" y="5753"/>
                  </a:moveTo>
                  <a:lnTo>
                    <a:pt x="59524" y="5118"/>
                  </a:lnTo>
                  <a:lnTo>
                    <a:pt x="59524" y="8953"/>
                  </a:lnTo>
                  <a:lnTo>
                    <a:pt x="65925" y="9601"/>
                  </a:lnTo>
                  <a:lnTo>
                    <a:pt x="65925" y="5753"/>
                  </a:lnTo>
                  <a:close/>
                </a:path>
                <a:path w="185420" h="53339">
                  <a:moveTo>
                    <a:pt x="74231" y="29438"/>
                  </a:moveTo>
                  <a:lnTo>
                    <a:pt x="67830" y="29438"/>
                  </a:lnTo>
                  <a:lnTo>
                    <a:pt x="67830" y="35204"/>
                  </a:lnTo>
                  <a:lnTo>
                    <a:pt x="74231" y="35852"/>
                  </a:lnTo>
                  <a:lnTo>
                    <a:pt x="74231" y="29438"/>
                  </a:lnTo>
                  <a:close/>
                </a:path>
                <a:path w="185420" h="53339">
                  <a:moveTo>
                    <a:pt x="74231" y="21120"/>
                  </a:moveTo>
                  <a:lnTo>
                    <a:pt x="67830" y="19837"/>
                  </a:lnTo>
                  <a:lnTo>
                    <a:pt x="67830" y="26885"/>
                  </a:lnTo>
                  <a:lnTo>
                    <a:pt x="74231" y="27520"/>
                  </a:lnTo>
                  <a:lnTo>
                    <a:pt x="74231" y="21120"/>
                  </a:lnTo>
                  <a:close/>
                </a:path>
                <a:path w="185420" h="53339">
                  <a:moveTo>
                    <a:pt x="74231" y="12814"/>
                  </a:moveTo>
                  <a:lnTo>
                    <a:pt x="67830" y="11518"/>
                  </a:lnTo>
                  <a:lnTo>
                    <a:pt x="67830" y="18554"/>
                  </a:lnTo>
                  <a:lnTo>
                    <a:pt x="74231" y="18554"/>
                  </a:lnTo>
                  <a:lnTo>
                    <a:pt x="74231" y="12814"/>
                  </a:lnTo>
                  <a:close/>
                </a:path>
                <a:path w="185420" h="53339">
                  <a:moveTo>
                    <a:pt x="74231" y="7035"/>
                  </a:moveTo>
                  <a:lnTo>
                    <a:pt x="67830" y="6400"/>
                  </a:lnTo>
                  <a:lnTo>
                    <a:pt x="67830" y="9601"/>
                  </a:lnTo>
                  <a:lnTo>
                    <a:pt x="74231" y="9601"/>
                  </a:lnTo>
                  <a:lnTo>
                    <a:pt x="74231" y="7035"/>
                  </a:lnTo>
                  <a:close/>
                </a:path>
                <a:path w="185420" h="53339">
                  <a:moveTo>
                    <a:pt x="82575" y="22402"/>
                  </a:moveTo>
                  <a:lnTo>
                    <a:pt x="76174" y="21120"/>
                  </a:lnTo>
                  <a:lnTo>
                    <a:pt x="76174" y="27520"/>
                  </a:lnTo>
                  <a:lnTo>
                    <a:pt x="82575" y="28155"/>
                  </a:lnTo>
                  <a:lnTo>
                    <a:pt x="82575" y="22402"/>
                  </a:lnTo>
                  <a:close/>
                </a:path>
                <a:path w="185420" h="53339">
                  <a:moveTo>
                    <a:pt x="82575" y="13423"/>
                  </a:moveTo>
                  <a:lnTo>
                    <a:pt x="76174" y="12814"/>
                  </a:lnTo>
                  <a:lnTo>
                    <a:pt x="76174" y="19189"/>
                  </a:lnTo>
                  <a:lnTo>
                    <a:pt x="82575" y="19837"/>
                  </a:lnTo>
                  <a:lnTo>
                    <a:pt x="82575" y="13423"/>
                  </a:lnTo>
                  <a:close/>
                </a:path>
                <a:path w="185420" h="53339">
                  <a:moveTo>
                    <a:pt x="82575" y="8331"/>
                  </a:moveTo>
                  <a:lnTo>
                    <a:pt x="76174" y="7035"/>
                  </a:lnTo>
                  <a:lnTo>
                    <a:pt x="76174" y="10236"/>
                  </a:lnTo>
                  <a:lnTo>
                    <a:pt x="82575" y="10871"/>
                  </a:lnTo>
                  <a:lnTo>
                    <a:pt x="82575" y="8331"/>
                  </a:lnTo>
                  <a:close/>
                </a:path>
                <a:path w="185420" h="53339">
                  <a:moveTo>
                    <a:pt x="107518" y="40970"/>
                  </a:moveTo>
                  <a:lnTo>
                    <a:pt x="101130" y="40335"/>
                  </a:lnTo>
                  <a:lnTo>
                    <a:pt x="101130" y="44157"/>
                  </a:lnTo>
                  <a:lnTo>
                    <a:pt x="107518" y="44805"/>
                  </a:lnTo>
                  <a:lnTo>
                    <a:pt x="107518" y="40970"/>
                  </a:lnTo>
                  <a:close/>
                </a:path>
                <a:path w="185420" h="53339">
                  <a:moveTo>
                    <a:pt x="115849" y="42240"/>
                  </a:moveTo>
                  <a:lnTo>
                    <a:pt x="109448" y="41592"/>
                  </a:lnTo>
                  <a:lnTo>
                    <a:pt x="109448" y="44805"/>
                  </a:lnTo>
                  <a:lnTo>
                    <a:pt x="115849" y="45453"/>
                  </a:lnTo>
                  <a:lnTo>
                    <a:pt x="115849" y="42240"/>
                  </a:lnTo>
                  <a:close/>
                </a:path>
                <a:path w="185420" h="53339">
                  <a:moveTo>
                    <a:pt x="115849" y="10871"/>
                  </a:moveTo>
                  <a:lnTo>
                    <a:pt x="109448" y="9601"/>
                  </a:lnTo>
                  <a:lnTo>
                    <a:pt x="109448" y="14071"/>
                  </a:lnTo>
                  <a:lnTo>
                    <a:pt x="115849" y="14071"/>
                  </a:lnTo>
                  <a:lnTo>
                    <a:pt x="115849" y="10871"/>
                  </a:lnTo>
                  <a:close/>
                </a:path>
                <a:path w="185420" h="53339">
                  <a:moveTo>
                    <a:pt x="124167" y="43522"/>
                  </a:moveTo>
                  <a:lnTo>
                    <a:pt x="118402" y="42887"/>
                  </a:lnTo>
                  <a:lnTo>
                    <a:pt x="118402" y="45453"/>
                  </a:lnTo>
                  <a:lnTo>
                    <a:pt x="124167" y="46075"/>
                  </a:lnTo>
                  <a:lnTo>
                    <a:pt x="124167" y="43522"/>
                  </a:lnTo>
                  <a:close/>
                </a:path>
                <a:path w="185420" h="53339">
                  <a:moveTo>
                    <a:pt x="124167" y="26225"/>
                  </a:moveTo>
                  <a:lnTo>
                    <a:pt x="118402" y="24968"/>
                  </a:lnTo>
                  <a:lnTo>
                    <a:pt x="118402" y="31356"/>
                  </a:lnTo>
                  <a:lnTo>
                    <a:pt x="124167" y="31991"/>
                  </a:lnTo>
                  <a:lnTo>
                    <a:pt x="124167" y="26225"/>
                  </a:lnTo>
                  <a:close/>
                </a:path>
                <a:path w="185420" h="53339">
                  <a:moveTo>
                    <a:pt x="124167" y="12153"/>
                  </a:moveTo>
                  <a:lnTo>
                    <a:pt x="118402" y="10871"/>
                  </a:lnTo>
                  <a:lnTo>
                    <a:pt x="118402" y="14719"/>
                  </a:lnTo>
                  <a:lnTo>
                    <a:pt x="124167" y="14719"/>
                  </a:lnTo>
                  <a:lnTo>
                    <a:pt x="124167" y="12153"/>
                  </a:lnTo>
                  <a:close/>
                </a:path>
                <a:path w="185420" h="53339">
                  <a:moveTo>
                    <a:pt x="133121" y="44157"/>
                  </a:moveTo>
                  <a:lnTo>
                    <a:pt x="127368" y="43522"/>
                  </a:lnTo>
                  <a:lnTo>
                    <a:pt x="127368" y="46710"/>
                  </a:lnTo>
                  <a:lnTo>
                    <a:pt x="133121" y="47358"/>
                  </a:lnTo>
                  <a:lnTo>
                    <a:pt x="133121" y="44157"/>
                  </a:lnTo>
                  <a:close/>
                </a:path>
                <a:path w="185420" h="53339">
                  <a:moveTo>
                    <a:pt x="133121" y="26885"/>
                  </a:moveTo>
                  <a:lnTo>
                    <a:pt x="127368" y="26225"/>
                  </a:lnTo>
                  <a:lnTo>
                    <a:pt x="127368" y="32639"/>
                  </a:lnTo>
                  <a:lnTo>
                    <a:pt x="133121" y="33274"/>
                  </a:lnTo>
                  <a:lnTo>
                    <a:pt x="133121" y="26885"/>
                  </a:lnTo>
                  <a:close/>
                </a:path>
                <a:path w="185420" h="53339">
                  <a:moveTo>
                    <a:pt x="133121" y="12814"/>
                  </a:moveTo>
                  <a:lnTo>
                    <a:pt x="127368" y="12153"/>
                  </a:lnTo>
                  <a:lnTo>
                    <a:pt x="127368" y="14719"/>
                  </a:lnTo>
                  <a:lnTo>
                    <a:pt x="133121" y="16002"/>
                  </a:lnTo>
                  <a:lnTo>
                    <a:pt x="133121" y="12814"/>
                  </a:lnTo>
                  <a:close/>
                </a:path>
                <a:path w="185420" h="53339">
                  <a:moveTo>
                    <a:pt x="142087" y="44805"/>
                  </a:moveTo>
                  <a:lnTo>
                    <a:pt x="135686" y="44157"/>
                  </a:lnTo>
                  <a:lnTo>
                    <a:pt x="135686" y="48006"/>
                  </a:lnTo>
                  <a:lnTo>
                    <a:pt x="142087" y="48641"/>
                  </a:lnTo>
                  <a:lnTo>
                    <a:pt x="142087" y="44805"/>
                  </a:lnTo>
                  <a:close/>
                </a:path>
                <a:path w="185420" h="53339">
                  <a:moveTo>
                    <a:pt x="142087" y="35852"/>
                  </a:moveTo>
                  <a:lnTo>
                    <a:pt x="135686" y="35852"/>
                  </a:lnTo>
                  <a:lnTo>
                    <a:pt x="135686" y="42240"/>
                  </a:lnTo>
                  <a:lnTo>
                    <a:pt x="142087" y="42887"/>
                  </a:lnTo>
                  <a:lnTo>
                    <a:pt x="142087" y="35852"/>
                  </a:lnTo>
                  <a:close/>
                </a:path>
                <a:path w="185420" h="53339">
                  <a:moveTo>
                    <a:pt x="142087" y="27520"/>
                  </a:moveTo>
                  <a:lnTo>
                    <a:pt x="135686" y="27520"/>
                  </a:lnTo>
                  <a:lnTo>
                    <a:pt x="135686" y="33921"/>
                  </a:lnTo>
                  <a:lnTo>
                    <a:pt x="142087" y="34556"/>
                  </a:lnTo>
                  <a:lnTo>
                    <a:pt x="142087" y="27520"/>
                  </a:lnTo>
                  <a:close/>
                </a:path>
                <a:path w="185420" h="53339">
                  <a:moveTo>
                    <a:pt x="142087" y="14071"/>
                  </a:moveTo>
                  <a:lnTo>
                    <a:pt x="135686" y="13423"/>
                  </a:lnTo>
                  <a:lnTo>
                    <a:pt x="135686" y="16002"/>
                  </a:lnTo>
                  <a:lnTo>
                    <a:pt x="142087" y="17284"/>
                  </a:lnTo>
                  <a:lnTo>
                    <a:pt x="142087" y="14071"/>
                  </a:lnTo>
                  <a:close/>
                </a:path>
                <a:path w="185420" h="53339">
                  <a:moveTo>
                    <a:pt x="150406" y="45453"/>
                  </a:moveTo>
                  <a:lnTo>
                    <a:pt x="144005" y="44805"/>
                  </a:lnTo>
                  <a:lnTo>
                    <a:pt x="144005" y="48641"/>
                  </a:lnTo>
                  <a:lnTo>
                    <a:pt x="150406" y="48641"/>
                  </a:lnTo>
                  <a:lnTo>
                    <a:pt x="150406" y="45453"/>
                  </a:lnTo>
                  <a:close/>
                </a:path>
                <a:path w="185420" h="53339">
                  <a:moveTo>
                    <a:pt x="150406" y="37122"/>
                  </a:moveTo>
                  <a:lnTo>
                    <a:pt x="144005" y="36487"/>
                  </a:lnTo>
                  <a:lnTo>
                    <a:pt x="144005" y="43522"/>
                  </a:lnTo>
                  <a:lnTo>
                    <a:pt x="150406" y="44157"/>
                  </a:lnTo>
                  <a:lnTo>
                    <a:pt x="150406" y="37122"/>
                  </a:lnTo>
                  <a:close/>
                </a:path>
                <a:path w="185420" h="53339">
                  <a:moveTo>
                    <a:pt x="150406" y="28790"/>
                  </a:moveTo>
                  <a:lnTo>
                    <a:pt x="144005" y="28155"/>
                  </a:lnTo>
                  <a:lnTo>
                    <a:pt x="144005" y="34556"/>
                  </a:lnTo>
                  <a:lnTo>
                    <a:pt x="150406" y="35204"/>
                  </a:lnTo>
                  <a:lnTo>
                    <a:pt x="150406" y="28790"/>
                  </a:lnTo>
                  <a:close/>
                </a:path>
                <a:path w="185420" h="53339">
                  <a:moveTo>
                    <a:pt x="150406" y="14719"/>
                  </a:moveTo>
                  <a:lnTo>
                    <a:pt x="144005" y="14071"/>
                  </a:lnTo>
                  <a:lnTo>
                    <a:pt x="144005" y="17284"/>
                  </a:lnTo>
                  <a:lnTo>
                    <a:pt x="150406" y="17907"/>
                  </a:lnTo>
                  <a:lnTo>
                    <a:pt x="150406" y="14719"/>
                  </a:lnTo>
                  <a:close/>
                </a:path>
                <a:path w="185420" h="53339">
                  <a:moveTo>
                    <a:pt x="158737" y="46710"/>
                  </a:moveTo>
                  <a:lnTo>
                    <a:pt x="152336" y="46075"/>
                  </a:lnTo>
                  <a:lnTo>
                    <a:pt x="152336" y="48641"/>
                  </a:lnTo>
                  <a:lnTo>
                    <a:pt x="158737" y="49288"/>
                  </a:lnTo>
                  <a:lnTo>
                    <a:pt x="158737" y="46710"/>
                  </a:lnTo>
                  <a:close/>
                </a:path>
                <a:path w="185420" h="53339">
                  <a:moveTo>
                    <a:pt x="158737" y="38392"/>
                  </a:moveTo>
                  <a:lnTo>
                    <a:pt x="152336" y="37757"/>
                  </a:lnTo>
                  <a:lnTo>
                    <a:pt x="152336" y="44157"/>
                  </a:lnTo>
                  <a:lnTo>
                    <a:pt x="158737" y="44805"/>
                  </a:lnTo>
                  <a:lnTo>
                    <a:pt x="158737" y="38392"/>
                  </a:lnTo>
                  <a:close/>
                </a:path>
                <a:path w="185420" h="53339">
                  <a:moveTo>
                    <a:pt x="158737" y="15367"/>
                  </a:moveTo>
                  <a:lnTo>
                    <a:pt x="152336" y="14719"/>
                  </a:lnTo>
                  <a:lnTo>
                    <a:pt x="152336" y="18554"/>
                  </a:lnTo>
                  <a:lnTo>
                    <a:pt x="158737" y="18554"/>
                  </a:lnTo>
                  <a:lnTo>
                    <a:pt x="158737" y="15367"/>
                  </a:lnTo>
                  <a:close/>
                </a:path>
                <a:path w="185420" h="53339">
                  <a:moveTo>
                    <a:pt x="167703" y="48006"/>
                  </a:moveTo>
                  <a:lnTo>
                    <a:pt x="161937" y="47358"/>
                  </a:lnTo>
                  <a:lnTo>
                    <a:pt x="161937" y="49923"/>
                  </a:lnTo>
                  <a:lnTo>
                    <a:pt x="167703" y="50571"/>
                  </a:lnTo>
                  <a:lnTo>
                    <a:pt x="167703" y="48006"/>
                  </a:lnTo>
                  <a:close/>
                </a:path>
                <a:path w="185420" h="53339">
                  <a:moveTo>
                    <a:pt x="167703" y="39039"/>
                  </a:moveTo>
                  <a:lnTo>
                    <a:pt x="161937" y="38392"/>
                  </a:lnTo>
                  <a:lnTo>
                    <a:pt x="161937" y="44805"/>
                  </a:lnTo>
                  <a:lnTo>
                    <a:pt x="167703" y="45453"/>
                  </a:lnTo>
                  <a:lnTo>
                    <a:pt x="167703" y="39039"/>
                  </a:lnTo>
                  <a:close/>
                </a:path>
                <a:path w="185420" h="53339">
                  <a:moveTo>
                    <a:pt x="167703" y="16637"/>
                  </a:moveTo>
                  <a:lnTo>
                    <a:pt x="161937" y="15367"/>
                  </a:lnTo>
                  <a:lnTo>
                    <a:pt x="161937" y="19189"/>
                  </a:lnTo>
                  <a:lnTo>
                    <a:pt x="167703" y="19837"/>
                  </a:lnTo>
                  <a:lnTo>
                    <a:pt x="167703" y="16637"/>
                  </a:lnTo>
                  <a:close/>
                </a:path>
                <a:path w="185420" h="53339">
                  <a:moveTo>
                    <a:pt x="176657" y="48641"/>
                  </a:moveTo>
                  <a:lnTo>
                    <a:pt x="170256" y="48006"/>
                  </a:lnTo>
                  <a:lnTo>
                    <a:pt x="170256" y="51193"/>
                  </a:lnTo>
                  <a:lnTo>
                    <a:pt x="176657" y="51841"/>
                  </a:lnTo>
                  <a:lnTo>
                    <a:pt x="176657" y="48641"/>
                  </a:lnTo>
                  <a:close/>
                </a:path>
                <a:path w="185420" h="53339">
                  <a:moveTo>
                    <a:pt x="176657" y="23025"/>
                  </a:moveTo>
                  <a:lnTo>
                    <a:pt x="170256" y="22402"/>
                  </a:lnTo>
                  <a:lnTo>
                    <a:pt x="170256" y="28790"/>
                  </a:lnTo>
                  <a:lnTo>
                    <a:pt x="176657" y="29438"/>
                  </a:lnTo>
                  <a:lnTo>
                    <a:pt x="176657" y="23025"/>
                  </a:lnTo>
                  <a:close/>
                </a:path>
                <a:path w="185420" h="53339">
                  <a:moveTo>
                    <a:pt x="176657" y="17284"/>
                  </a:moveTo>
                  <a:lnTo>
                    <a:pt x="170256" y="16637"/>
                  </a:lnTo>
                  <a:lnTo>
                    <a:pt x="170256" y="19837"/>
                  </a:lnTo>
                  <a:lnTo>
                    <a:pt x="176657" y="20485"/>
                  </a:lnTo>
                  <a:lnTo>
                    <a:pt x="176657" y="17284"/>
                  </a:lnTo>
                  <a:close/>
                </a:path>
                <a:path w="185420" h="53339">
                  <a:moveTo>
                    <a:pt x="184975" y="48641"/>
                  </a:moveTo>
                  <a:lnTo>
                    <a:pt x="178574" y="48641"/>
                  </a:lnTo>
                  <a:lnTo>
                    <a:pt x="178574" y="51841"/>
                  </a:lnTo>
                  <a:lnTo>
                    <a:pt x="184975" y="53124"/>
                  </a:lnTo>
                  <a:lnTo>
                    <a:pt x="184975" y="48641"/>
                  </a:lnTo>
                  <a:close/>
                </a:path>
                <a:path w="185420" h="53339">
                  <a:moveTo>
                    <a:pt x="184975" y="40335"/>
                  </a:moveTo>
                  <a:lnTo>
                    <a:pt x="178574" y="40335"/>
                  </a:lnTo>
                  <a:lnTo>
                    <a:pt x="178574" y="46710"/>
                  </a:lnTo>
                  <a:lnTo>
                    <a:pt x="184975" y="47358"/>
                  </a:lnTo>
                  <a:lnTo>
                    <a:pt x="184975" y="40335"/>
                  </a:lnTo>
                  <a:close/>
                </a:path>
                <a:path w="185420" h="53339">
                  <a:moveTo>
                    <a:pt x="184975" y="23672"/>
                  </a:moveTo>
                  <a:lnTo>
                    <a:pt x="178574" y="23025"/>
                  </a:lnTo>
                  <a:lnTo>
                    <a:pt x="178574" y="29438"/>
                  </a:lnTo>
                  <a:lnTo>
                    <a:pt x="184975" y="30086"/>
                  </a:lnTo>
                  <a:lnTo>
                    <a:pt x="184975" y="23672"/>
                  </a:lnTo>
                  <a:close/>
                </a:path>
                <a:path w="185420" h="53339">
                  <a:moveTo>
                    <a:pt x="184975" y="18554"/>
                  </a:moveTo>
                  <a:lnTo>
                    <a:pt x="178574" y="17907"/>
                  </a:lnTo>
                  <a:lnTo>
                    <a:pt x="178574" y="20485"/>
                  </a:lnTo>
                  <a:lnTo>
                    <a:pt x="184975" y="21120"/>
                  </a:lnTo>
                  <a:lnTo>
                    <a:pt x="184975" y="185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75085" y="3856215"/>
              <a:ext cx="285750" cy="1274445"/>
            </a:xfrm>
            <a:custGeom>
              <a:avLst/>
              <a:gdLst/>
              <a:ahLst/>
              <a:cxnLst/>
              <a:rect l="l" t="t" r="r" b="b"/>
              <a:pathLst>
                <a:path w="285750" h="1274445">
                  <a:moveTo>
                    <a:pt x="6400" y="17919"/>
                  </a:moveTo>
                  <a:lnTo>
                    <a:pt x="0" y="18554"/>
                  </a:lnTo>
                  <a:lnTo>
                    <a:pt x="0" y="24955"/>
                  </a:lnTo>
                  <a:lnTo>
                    <a:pt x="6400" y="24955"/>
                  </a:lnTo>
                  <a:lnTo>
                    <a:pt x="6400" y="17919"/>
                  </a:lnTo>
                  <a:close/>
                </a:path>
                <a:path w="285750" h="1274445">
                  <a:moveTo>
                    <a:pt x="14084" y="17919"/>
                  </a:moveTo>
                  <a:lnTo>
                    <a:pt x="8966" y="17919"/>
                  </a:lnTo>
                  <a:lnTo>
                    <a:pt x="8966" y="24955"/>
                  </a:lnTo>
                  <a:lnTo>
                    <a:pt x="14084" y="24320"/>
                  </a:lnTo>
                  <a:lnTo>
                    <a:pt x="14084" y="17919"/>
                  </a:lnTo>
                  <a:close/>
                </a:path>
                <a:path w="285750" h="1274445">
                  <a:moveTo>
                    <a:pt x="14084" y="1270"/>
                  </a:moveTo>
                  <a:lnTo>
                    <a:pt x="8966" y="1270"/>
                  </a:lnTo>
                  <a:lnTo>
                    <a:pt x="8966" y="8318"/>
                  </a:lnTo>
                  <a:lnTo>
                    <a:pt x="14084" y="7670"/>
                  </a:lnTo>
                  <a:lnTo>
                    <a:pt x="14084" y="1270"/>
                  </a:lnTo>
                  <a:close/>
                </a:path>
                <a:path w="285750" h="1274445">
                  <a:moveTo>
                    <a:pt x="23050" y="17919"/>
                  </a:moveTo>
                  <a:lnTo>
                    <a:pt x="17272" y="17919"/>
                  </a:lnTo>
                  <a:lnTo>
                    <a:pt x="17272" y="24320"/>
                  </a:lnTo>
                  <a:lnTo>
                    <a:pt x="23050" y="23672"/>
                  </a:lnTo>
                  <a:lnTo>
                    <a:pt x="23050" y="17919"/>
                  </a:lnTo>
                  <a:close/>
                </a:path>
                <a:path w="285750" h="1274445">
                  <a:moveTo>
                    <a:pt x="32016" y="17284"/>
                  </a:moveTo>
                  <a:lnTo>
                    <a:pt x="25615" y="17919"/>
                  </a:lnTo>
                  <a:lnTo>
                    <a:pt x="25615" y="23672"/>
                  </a:lnTo>
                  <a:lnTo>
                    <a:pt x="32016" y="23672"/>
                  </a:lnTo>
                  <a:lnTo>
                    <a:pt x="32016" y="17284"/>
                  </a:lnTo>
                  <a:close/>
                </a:path>
                <a:path w="285750" h="1274445">
                  <a:moveTo>
                    <a:pt x="32016" y="0"/>
                  </a:moveTo>
                  <a:lnTo>
                    <a:pt x="25615" y="635"/>
                  </a:lnTo>
                  <a:lnTo>
                    <a:pt x="25615" y="7035"/>
                  </a:lnTo>
                  <a:lnTo>
                    <a:pt x="32016" y="7035"/>
                  </a:lnTo>
                  <a:lnTo>
                    <a:pt x="32016" y="0"/>
                  </a:lnTo>
                  <a:close/>
                </a:path>
                <a:path w="285750" h="1274445">
                  <a:moveTo>
                    <a:pt x="40335" y="0"/>
                  </a:moveTo>
                  <a:lnTo>
                    <a:pt x="33286" y="0"/>
                  </a:lnTo>
                  <a:lnTo>
                    <a:pt x="33286" y="7035"/>
                  </a:lnTo>
                  <a:lnTo>
                    <a:pt x="40335" y="6400"/>
                  </a:lnTo>
                  <a:lnTo>
                    <a:pt x="40335" y="0"/>
                  </a:lnTo>
                  <a:close/>
                </a:path>
                <a:path w="285750" h="1274445">
                  <a:moveTo>
                    <a:pt x="57607" y="8318"/>
                  </a:moveTo>
                  <a:lnTo>
                    <a:pt x="50584" y="8318"/>
                  </a:lnTo>
                  <a:lnTo>
                    <a:pt x="50584" y="14084"/>
                  </a:lnTo>
                  <a:lnTo>
                    <a:pt x="57607" y="14084"/>
                  </a:lnTo>
                  <a:lnTo>
                    <a:pt x="57607" y="8318"/>
                  </a:lnTo>
                  <a:close/>
                </a:path>
                <a:path w="285750" h="1274445">
                  <a:moveTo>
                    <a:pt x="65938" y="8318"/>
                  </a:moveTo>
                  <a:lnTo>
                    <a:pt x="58902" y="8318"/>
                  </a:lnTo>
                  <a:lnTo>
                    <a:pt x="58902" y="14084"/>
                  </a:lnTo>
                  <a:lnTo>
                    <a:pt x="65938" y="13436"/>
                  </a:lnTo>
                  <a:lnTo>
                    <a:pt x="65938" y="8318"/>
                  </a:lnTo>
                  <a:close/>
                </a:path>
                <a:path w="285750" h="1274445">
                  <a:moveTo>
                    <a:pt x="74256" y="7670"/>
                  </a:moveTo>
                  <a:lnTo>
                    <a:pt x="67208" y="7670"/>
                  </a:lnTo>
                  <a:lnTo>
                    <a:pt x="67208" y="13436"/>
                  </a:lnTo>
                  <a:lnTo>
                    <a:pt x="74256" y="13436"/>
                  </a:lnTo>
                  <a:lnTo>
                    <a:pt x="74256" y="7670"/>
                  </a:lnTo>
                  <a:close/>
                </a:path>
                <a:path w="285750" h="1274445">
                  <a:moveTo>
                    <a:pt x="82575" y="7035"/>
                  </a:moveTo>
                  <a:lnTo>
                    <a:pt x="76174" y="7670"/>
                  </a:lnTo>
                  <a:lnTo>
                    <a:pt x="76174" y="12788"/>
                  </a:lnTo>
                  <a:lnTo>
                    <a:pt x="82575" y="12788"/>
                  </a:lnTo>
                  <a:lnTo>
                    <a:pt x="82575" y="7035"/>
                  </a:lnTo>
                  <a:close/>
                </a:path>
                <a:path w="285750" h="1274445">
                  <a:moveTo>
                    <a:pt x="106908" y="1252639"/>
                  </a:moveTo>
                  <a:lnTo>
                    <a:pt x="101142" y="1251991"/>
                  </a:lnTo>
                  <a:lnTo>
                    <a:pt x="101142" y="1255179"/>
                  </a:lnTo>
                  <a:lnTo>
                    <a:pt x="106908" y="1255826"/>
                  </a:lnTo>
                  <a:lnTo>
                    <a:pt x="106908" y="1252639"/>
                  </a:lnTo>
                  <a:close/>
                </a:path>
                <a:path w="285750" h="1274445">
                  <a:moveTo>
                    <a:pt x="106908" y="1244307"/>
                  </a:moveTo>
                  <a:lnTo>
                    <a:pt x="101142" y="1243672"/>
                  </a:lnTo>
                  <a:lnTo>
                    <a:pt x="101142" y="1250708"/>
                  </a:lnTo>
                  <a:lnTo>
                    <a:pt x="106908" y="1250708"/>
                  </a:lnTo>
                  <a:lnTo>
                    <a:pt x="106908" y="1244307"/>
                  </a:lnTo>
                  <a:close/>
                </a:path>
                <a:path w="285750" h="1274445">
                  <a:moveTo>
                    <a:pt x="106908" y="1235989"/>
                  </a:moveTo>
                  <a:lnTo>
                    <a:pt x="101142" y="1235341"/>
                  </a:lnTo>
                  <a:lnTo>
                    <a:pt x="101142" y="1241755"/>
                  </a:lnTo>
                  <a:lnTo>
                    <a:pt x="106908" y="1241755"/>
                  </a:lnTo>
                  <a:lnTo>
                    <a:pt x="106908" y="1235989"/>
                  </a:lnTo>
                  <a:close/>
                </a:path>
                <a:path w="285750" h="1274445">
                  <a:moveTo>
                    <a:pt x="106908" y="1227658"/>
                  </a:moveTo>
                  <a:lnTo>
                    <a:pt x="101142" y="1227023"/>
                  </a:lnTo>
                  <a:lnTo>
                    <a:pt x="101142" y="1232789"/>
                  </a:lnTo>
                  <a:lnTo>
                    <a:pt x="106908" y="1233424"/>
                  </a:lnTo>
                  <a:lnTo>
                    <a:pt x="106908" y="1227658"/>
                  </a:lnTo>
                  <a:close/>
                </a:path>
                <a:path w="285750" h="1274445">
                  <a:moveTo>
                    <a:pt x="106908" y="1222540"/>
                  </a:moveTo>
                  <a:lnTo>
                    <a:pt x="101142" y="1221905"/>
                  </a:lnTo>
                  <a:lnTo>
                    <a:pt x="101142" y="1224470"/>
                  </a:lnTo>
                  <a:lnTo>
                    <a:pt x="106908" y="1225118"/>
                  </a:lnTo>
                  <a:lnTo>
                    <a:pt x="106908" y="1222540"/>
                  </a:lnTo>
                  <a:close/>
                </a:path>
                <a:path w="285750" h="1274445">
                  <a:moveTo>
                    <a:pt x="115862" y="1253909"/>
                  </a:moveTo>
                  <a:lnTo>
                    <a:pt x="109448" y="1253274"/>
                  </a:lnTo>
                  <a:lnTo>
                    <a:pt x="109448" y="1256474"/>
                  </a:lnTo>
                  <a:lnTo>
                    <a:pt x="115862" y="1256474"/>
                  </a:lnTo>
                  <a:lnTo>
                    <a:pt x="115862" y="1253909"/>
                  </a:lnTo>
                  <a:close/>
                </a:path>
                <a:path w="285750" h="1274445">
                  <a:moveTo>
                    <a:pt x="115862" y="1245577"/>
                  </a:moveTo>
                  <a:lnTo>
                    <a:pt x="109448" y="1244968"/>
                  </a:lnTo>
                  <a:lnTo>
                    <a:pt x="109448" y="1250708"/>
                  </a:lnTo>
                  <a:lnTo>
                    <a:pt x="115862" y="1251991"/>
                  </a:lnTo>
                  <a:lnTo>
                    <a:pt x="115862" y="1245577"/>
                  </a:lnTo>
                  <a:close/>
                </a:path>
                <a:path w="285750" h="1274445">
                  <a:moveTo>
                    <a:pt x="115862" y="1237272"/>
                  </a:moveTo>
                  <a:lnTo>
                    <a:pt x="109448" y="1236624"/>
                  </a:lnTo>
                  <a:lnTo>
                    <a:pt x="109448" y="1241755"/>
                  </a:lnTo>
                  <a:lnTo>
                    <a:pt x="115862" y="1243025"/>
                  </a:lnTo>
                  <a:lnTo>
                    <a:pt x="115862" y="1237272"/>
                  </a:lnTo>
                  <a:close/>
                </a:path>
                <a:path w="285750" h="1274445">
                  <a:moveTo>
                    <a:pt x="115862" y="1228305"/>
                  </a:moveTo>
                  <a:lnTo>
                    <a:pt x="109448" y="1227658"/>
                  </a:lnTo>
                  <a:lnTo>
                    <a:pt x="109448" y="1234071"/>
                  </a:lnTo>
                  <a:lnTo>
                    <a:pt x="115862" y="1234719"/>
                  </a:lnTo>
                  <a:lnTo>
                    <a:pt x="115862" y="1228305"/>
                  </a:lnTo>
                  <a:close/>
                </a:path>
                <a:path w="285750" h="1274445">
                  <a:moveTo>
                    <a:pt x="115862" y="1223187"/>
                  </a:moveTo>
                  <a:lnTo>
                    <a:pt x="109448" y="1222540"/>
                  </a:lnTo>
                  <a:lnTo>
                    <a:pt x="109448" y="1225740"/>
                  </a:lnTo>
                  <a:lnTo>
                    <a:pt x="115862" y="1226400"/>
                  </a:lnTo>
                  <a:lnTo>
                    <a:pt x="115862" y="1223187"/>
                  </a:lnTo>
                  <a:close/>
                </a:path>
                <a:path w="285750" h="1274445">
                  <a:moveTo>
                    <a:pt x="124180" y="1254556"/>
                  </a:moveTo>
                  <a:lnTo>
                    <a:pt x="117792" y="1253909"/>
                  </a:lnTo>
                  <a:lnTo>
                    <a:pt x="117792" y="1256474"/>
                  </a:lnTo>
                  <a:lnTo>
                    <a:pt x="124180" y="1257757"/>
                  </a:lnTo>
                  <a:lnTo>
                    <a:pt x="124180" y="1254556"/>
                  </a:lnTo>
                  <a:close/>
                </a:path>
                <a:path w="285750" h="1274445">
                  <a:moveTo>
                    <a:pt x="124180" y="1246225"/>
                  </a:moveTo>
                  <a:lnTo>
                    <a:pt x="117792" y="1245577"/>
                  </a:lnTo>
                  <a:lnTo>
                    <a:pt x="117792" y="1251991"/>
                  </a:lnTo>
                  <a:lnTo>
                    <a:pt x="124180" y="1251991"/>
                  </a:lnTo>
                  <a:lnTo>
                    <a:pt x="124180" y="1246225"/>
                  </a:lnTo>
                  <a:close/>
                </a:path>
                <a:path w="285750" h="1274445">
                  <a:moveTo>
                    <a:pt x="124180" y="1237272"/>
                  </a:moveTo>
                  <a:lnTo>
                    <a:pt x="117792" y="1237272"/>
                  </a:lnTo>
                  <a:lnTo>
                    <a:pt x="117792" y="1243025"/>
                  </a:lnTo>
                  <a:lnTo>
                    <a:pt x="124180" y="1243672"/>
                  </a:lnTo>
                  <a:lnTo>
                    <a:pt x="124180" y="1237272"/>
                  </a:lnTo>
                  <a:close/>
                </a:path>
                <a:path w="285750" h="1274445">
                  <a:moveTo>
                    <a:pt x="124180" y="1228953"/>
                  </a:moveTo>
                  <a:lnTo>
                    <a:pt x="117792" y="1228305"/>
                  </a:lnTo>
                  <a:lnTo>
                    <a:pt x="117792" y="1234719"/>
                  </a:lnTo>
                  <a:lnTo>
                    <a:pt x="124180" y="1235341"/>
                  </a:lnTo>
                  <a:lnTo>
                    <a:pt x="124180" y="1228953"/>
                  </a:lnTo>
                  <a:close/>
                </a:path>
                <a:path w="285750" h="1274445">
                  <a:moveTo>
                    <a:pt x="124180" y="1223822"/>
                  </a:moveTo>
                  <a:lnTo>
                    <a:pt x="117792" y="1223187"/>
                  </a:lnTo>
                  <a:lnTo>
                    <a:pt x="117792" y="1226400"/>
                  </a:lnTo>
                  <a:lnTo>
                    <a:pt x="124180" y="1227658"/>
                  </a:lnTo>
                  <a:lnTo>
                    <a:pt x="124180" y="1223822"/>
                  </a:lnTo>
                  <a:close/>
                </a:path>
                <a:path w="285750" h="1274445">
                  <a:moveTo>
                    <a:pt x="132499" y="1255179"/>
                  </a:moveTo>
                  <a:lnTo>
                    <a:pt x="126111" y="1255179"/>
                  </a:lnTo>
                  <a:lnTo>
                    <a:pt x="126111" y="1257757"/>
                  </a:lnTo>
                  <a:lnTo>
                    <a:pt x="132499" y="1258379"/>
                  </a:lnTo>
                  <a:lnTo>
                    <a:pt x="132499" y="1255179"/>
                  </a:lnTo>
                  <a:close/>
                </a:path>
                <a:path w="285750" h="1274445">
                  <a:moveTo>
                    <a:pt x="132499" y="1246873"/>
                  </a:moveTo>
                  <a:lnTo>
                    <a:pt x="126111" y="1246225"/>
                  </a:lnTo>
                  <a:lnTo>
                    <a:pt x="126111" y="1252639"/>
                  </a:lnTo>
                  <a:lnTo>
                    <a:pt x="132499" y="1253274"/>
                  </a:lnTo>
                  <a:lnTo>
                    <a:pt x="132499" y="1246873"/>
                  </a:lnTo>
                  <a:close/>
                </a:path>
                <a:path w="285750" h="1274445">
                  <a:moveTo>
                    <a:pt x="132499" y="1237907"/>
                  </a:moveTo>
                  <a:lnTo>
                    <a:pt x="126111" y="1237272"/>
                  </a:lnTo>
                  <a:lnTo>
                    <a:pt x="126111" y="1244307"/>
                  </a:lnTo>
                  <a:lnTo>
                    <a:pt x="132499" y="1244968"/>
                  </a:lnTo>
                  <a:lnTo>
                    <a:pt x="132499" y="1237907"/>
                  </a:lnTo>
                  <a:close/>
                </a:path>
                <a:path w="285750" h="1274445">
                  <a:moveTo>
                    <a:pt x="132499" y="1230236"/>
                  </a:moveTo>
                  <a:lnTo>
                    <a:pt x="126111" y="1228953"/>
                  </a:lnTo>
                  <a:lnTo>
                    <a:pt x="126111" y="1235989"/>
                  </a:lnTo>
                  <a:lnTo>
                    <a:pt x="132499" y="1236624"/>
                  </a:lnTo>
                  <a:lnTo>
                    <a:pt x="132499" y="1230236"/>
                  </a:lnTo>
                  <a:close/>
                </a:path>
                <a:path w="285750" h="1274445">
                  <a:moveTo>
                    <a:pt x="132499" y="1224470"/>
                  </a:moveTo>
                  <a:lnTo>
                    <a:pt x="126111" y="1224470"/>
                  </a:lnTo>
                  <a:lnTo>
                    <a:pt x="126111" y="1227658"/>
                  </a:lnTo>
                  <a:lnTo>
                    <a:pt x="132499" y="1227658"/>
                  </a:lnTo>
                  <a:lnTo>
                    <a:pt x="132499" y="1224470"/>
                  </a:lnTo>
                  <a:close/>
                </a:path>
                <a:path w="285750" h="1274445">
                  <a:moveTo>
                    <a:pt x="141465" y="1256474"/>
                  </a:moveTo>
                  <a:lnTo>
                    <a:pt x="135064" y="1255826"/>
                  </a:lnTo>
                  <a:lnTo>
                    <a:pt x="135064" y="1259039"/>
                  </a:lnTo>
                  <a:lnTo>
                    <a:pt x="141465" y="1259674"/>
                  </a:lnTo>
                  <a:lnTo>
                    <a:pt x="141465" y="1256474"/>
                  </a:lnTo>
                  <a:close/>
                </a:path>
                <a:path w="285750" h="1274445">
                  <a:moveTo>
                    <a:pt x="141465" y="1247521"/>
                  </a:moveTo>
                  <a:lnTo>
                    <a:pt x="135064" y="1246873"/>
                  </a:lnTo>
                  <a:lnTo>
                    <a:pt x="135064" y="1253274"/>
                  </a:lnTo>
                  <a:lnTo>
                    <a:pt x="141465" y="1254556"/>
                  </a:lnTo>
                  <a:lnTo>
                    <a:pt x="141465" y="1247521"/>
                  </a:lnTo>
                  <a:close/>
                </a:path>
                <a:path w="285750" h="1274445">
                  <a:moveTo>
                    <a:pt x="141465" y="1239189"/>
                  </a:moveTo>
                  <a:lnTo>
                    <a:pt x="135064" y="1238554"/>
                  </a:lnTo>
                  <a:lnTo>
                    <a:pt x="135064" y="1244968"/>
                  </a:lnTo>
                  <a:lnTo>
                    <a:pt x="141465" y="1246225"/>
                  </a:lnTo>
                  <a:lnTo>
                    <a:pt x="141465" y="1239189"/>
                  </a:lnTo>
                  <a:close/>
                </a:path>
                <a:path w="285750" h="1274445">
                  <a:moveTo>
                    <a:pt x="141465" y="1230858"/>
                  </a:moveTo>
                  <a:lnTo>
                    <a:pt x="135064" y="1230236"/>
                  </a:lnTo>
                  <a:lnTo>
                    <a:pt x="135064" y="1237272"/>
                  </a:lnTo>
                  <a:lnTo>
                    <a:pt x="141465" y="1237272"/>
                  </a:lnTo>
                  <a:lnTo>
                    <a:pt x="141465" y="1230858"/>
                  </a:lnTo>
                  <a:close/>
                </a:path>
                <a:path w="285750" h="1274445">
                  <a:moveTo>
                    <a:pt x="141465" y="1225740"/>
                  </a:moveTo>
                  <a:lnTo>
                    <a:pt x="135064" y="1224470"/>
                  </a:lnTo>
                  <a:lnTo>
                    <a:pt x="135064" y="1228305"/>
                  </a:lnTo>
                  <a:lnTo>
                    <a:pt x="141465" y="1228305"/>
                  </a:lnTo>
                  <a:lnTo>
                    <a:pt x="141465" y="1225740"/>
                  </a:lnTo>
                  <a:close/>
                </a:path>
                <a:path w="285750" h="1274445">
                  <a:moveTo>
                    <a:pt x="149783" y="1257122"/>
                  </a:moveTo>
                  <a:lnTo>
                    <a:pt x="143383" y="1256474"/>
                  </a:lnTo>
                  <a:lnTo>
                    <a:pt x="143383" y="1259674"/>
                  </a:lnTo>
                  <a:lnTo>
                    <a:pt x="149783" y="1260309"/>
                  </a:lnTo>
                  <a:lnTo>
                    <a:pt x="149783" y="1257122"/>
                  </a:lnTo>
                  <a:close/>
                </a:path>
                <a:path w="285750" h="1274445">
                  <a:moveTo>
                    <a:pt x="149783" y="1248791"/>
                  </a:moveTo>
                  <a:lnTo>
                    <a:pt x="143383" y="1247521"/>
                  </a:lnTo>
                  <a:lnTo>
                    <a:pt x="143383" y="1254556"/>
                  </a:lnTo>
                  <a:lnTo>
                    <a:pt x="149783" y="1255179"/>
                  </a:lnTo>
                  <a:lnTo>
                    <a:pt x="149783" y="1248791"/>
                  </a:lnTo>
                  <a:close/>
                </a:path>
                <a:path w="285750" h="1274445">
                  <a:moveTo>
                    <a:pt x="149783" y="1240485"/>
                  </a:moveTo>
                  <a:lnTo>
                    <a:pt x="143383" y="1239812"/>
                  </a:lnTo>
                  <a:lnTo>
                    <a:pt x="143383" y="1246225"/>
                  </a:lnTo>
                  <a:lnTo>
                    <a:pt x="149783" y="1246225"/>
                  </a:lnTo>
                  <a:lnTo>
                    <a:pt x="149783" y="1240485"/>
                  </a:lnTo>
                  <a:close/>
                </a:path>
                <a:path w="285750" h="1274445">
                  <a:moveTo>
                    <a:pt x="149783" y="1232154"/>
                  </a:moveTo>
                  <a:lnTo>
                    <a:pt x="143383" y="1231506"/>
                  </a:lnTo>
                  <a:lnTo>
                    <a:pt x="143383" y="1237272"/>
                  </a:lnTo>
                  <a:lnTo>
                    <a:pt x="149783" y="1237907"/>
                  </a:lnTo>
                  <a:lnTo>
                    <a:pt x="149783" y="1232154"/>
                  </a:lnTo>
                  <a:close/>
                </a:path>
                <a:path w="285750" h="1274445">
                  <a:moveTo>
                    <a:pt x="149783" y="1226400"/>
                  </a:moveTo>
                  <a:lnTo>
                    <a:pt x="143383" y="1225740"/>
                  </a:lnTo>
                  <a:lnTo>
                    <a:pt x="143383" y="1228305"/>
                  </a:lnTo>
                  <a:lnTo>
                    <a:pt x="149783" y="1229601"/>
                  </a:lnTo>
                  <a:lnTo>
                    <a:pt x="149783" y="1226400"/>
                  </a:lnTo>
                  <a:close/>
                </a:path>
                <a:path w="285750" h="1274445">
                  <a:moveTo>
                    <a:pt x="158102" y="1257757"/>
                  </a:moveTo>
                  <a:lnTo>
                    <a:pt x="151701" y="1257122"/>
                  </a:lnTo>
                  <a:lnTo>
                    <a:pt x="151701" y="1260309"/>
                  </a:lnTo>
                  <a:lnTo>
                    <a:pt x="158102" y="1260944"/>
                  </a:lnTo>
                  <a:lnTo>
                    <a:pt x="158102" y="1257757"/>
                  </a:lnTo>
                  <a:close/>
                </a:path>
                <a:path w="285750" h="1274445">
                  <a:moveTo>
                    <a:pt x="158102" y="1249438"/>
                  </a:moveTo>
                  <a:lnTo>
                    <a:pt x="151701" y="1248791"/>
                  </a:lnTo>
                  <a:lnTo>
                    <a:pt x="151701" y="1255179"/>
                  </a:lnTo>
                  <a:lnTo>
                    <a:pt x="158102" y="1255826"/>
                  </a:lnTo>
                  <a:lnTo>
                    <a:pt x="158102" y="1249438"/>
                  </a:lnTo>
                  <a:close/>
                </a:path>
                <a:path w="285750" h="1274445">
                  <a:moveTo>
                    <a:pt x="158102" y="1241755"/>
                  </a:moveTo>
                  <a:lnTo>
                    <a:pt x="151701" y="1240485"/>
                  </a:lnTo>
                  <a:lnTo>
                    <a:pt x="151701" y="1246873"/>
                  </a:lnTo>
                  <a:lnTo>
                    <a:pt x="158102" y="1246873"/>
                  </a:lnTo>
                  <a:lnTo>
                    <a:pt x="158102" y="1241755"/>
                  </a:lnTo>
                  <a:close/>
                </a:path>
                <a:path w="285750" h="1274445">
                  <a:moveTo>
                    <a:pt x="158102" y="1232789"/>
                  </a:moveTo>
                  <a:lnTo>
                    <a:pt x="151701" y="1232154"/>
                  </a:lnTo>
                  <a:lnTo>
                    <a:pt x="151701" y="1237907"/>
                  </a:lnTo>
                  <a:lnTo>
                    <a:pt x="158102" y="1238554"/>
                  </a:lnTo>
                  <a:lnTo>
                    <a:pt x="158102" y="1232789"/>
                  </a:lnTo>
                  <a:close/>
                </a:path>
                <a:path w="285750" h="1274445">
                  <a:moveTo>
                    <a:pt x="158102" y="1227658"/>
                  </a:moveTo>
                  <a:lnTo>
                    <a:pt x="151701" y="1227023"/>
                  </a:lnTo>
                  <a:lnTo>
                    <a:pt x="151701" y="1229601"/>
                  </a:lnTo>
                  <a:lnTo>
                    <a:pt x="158102" y="1230236"/>
                  </a:lnTo>
                  <a:lnTo>
                    <a:pt x="158102" y="1227658"/>
                  </a:lnTo>
                  <a:close/>
                </a:path>
                <a:path w="285750" h="1274445">
                  <a:moveTo>
                    <a:pt x="166433" y="1259039"/>
                  </a:moveTo>
                  <a:lnTo>
                    <a:pt x="160032" y="1258379"/>
                  </a:lnTo>
                  <a:lnTo>
                    <a:pt x="160032" y="1261592"/>
                  </a:lnTo>
                  <a:lnTo>
                    <a:pt x="166433" y="1261592"/>
                  </a:lnTo>
                  <a:lnTo>
                    <a:pt x="166433" y="1259039"/>
                  </a:lnTo>
                  <a:close/>
                </a:path>
                <a:path w="285750" h="1274445">
                  <a:moveTo>
                    <a:pt x="166433" y="1250708"/>
                  </a:moveTo>
                  <a:lnTo>
                    <a:pt x="160032" y="1250061"/>
                  </a:lnTo>
                  <a:lnTo>
                    <a:pt x="160032" y="1255826"/>
                  </a:lnTo>
                  <a:lnTo>
                    <a:pt x="166433" y="1256474"/>
                  </a:lnTo>
                  <a:lnTo>
                    <a:pt x="166433" y="1250708"/>
                  </a:lnTo>
                  <a:close/>
                </a:path>
                <a:path w="285750" h="1274445">
                  <a:moveTo>
                    <a:pt x="166433" y="1241755"/>
                  </a:moveTo>
                  <a:lnTo>
                    <a:pt x="160032" y="1241755"/>
                  </a:lnTo>
                  <a:lnTo>
                    <a:pt x="160032" y="1247521"/>
                  </a:lnTo>
                  <a:lnTo>
                    <a:pt x="166433" y="1248156"/>
                  </a:lnTo>
                  <a:lnTo>
                    <a:pt x="166433" y="1241755"/>
                  </a:lnTo>
                  <a:close/>
                </a:path>
                <a:path w="285750" h="1274445">
                  <a:moveTo>
                    <a:pt x="166433" y="1232789"/>
                  </a:moveTo>
                  <a:lnTo>
                    <a:pt x="160032" y="1232789"/>
                  </a:lnTo>
                  <a:lnTo>
                    <a:pt x="160032" y="1239189"/>
                  </a:lnTo>
                  <a:lnTo>
                    <a:pt x="166433" y="1239812"/>
                  </a:lnTo>
                  <a:lnTo>
                    <a:pt x="166433" y="1232789"/>
                  </a:lnTo>
                  <a:close/>
                </a:path>
                <a:path w="285750" h="1274445">
                  <a:moveTo>
                    <a:pt x="166433" y="1228305"/>
                  </a:moveTo>
                  <a:lnTo>
                    <a:pt x="160032" y="1227658"/>
                  </a:lnTo>
                  <a:lnTo>
                    <a:pt x="160032" y="1230858"/>
                  </a:lnTo>
                  <a:lnTo>
                    <a:pt x="166433" y="1231506"/>
                  </a:lnTo>
                  <a:lnTo>
                    <a:pt x="166433" y="1228305"/>
                  </a:lnTo>
                  <a:close/>
                </a:path>
                <a:path w="285750" h="1274445">
                  <a:moveTo>
                    <a:pt x="174752" y="1259674"/>
                  </a:moveTo>
                  <a:lnTo>
                    <a:pt x="168351" y="1259039"/>
                  </a:lnTo>
                  <a:lnTo>
                    <a:pt x="168351" y="1262240"/>
                  </a:lnTo>
                  <a:lnTo>
                    <a:pt x="174752" y="1262888"/>
                  </a:lnTo>
                  <a:lnTo>
                    <a:pt x="174752" y="1259674"/>
                  </a:lnTo>
                  <a:close/>
                </a:path>
                <a:path w="285750" h="1274445">
                  <a:moveTo>
                    <a:pt x="174752" y="1251343"/>
                  </a:moveTo>
                  <a:lnTo>
                    <a:pt x="168351" y="1250708"/>
                  </a:lnTo>
                  <a:lnTo>
                    <a:pt x="168351" y="1256474"/>
                  </a:lnTo>
                  <a:lnTo>
                    <a:pt x="174752" y="1257122"/>
                  </a:lnTo>
                  <a:lnTo>
                    <a:pt x="174752" y="1251343"/>
                  </a:lnTo>
                  <a:close/>
                </a:path>
                <a:path w="285750" h="1274445">
                  <a:moveTo>
                    <a:pt x="174752" y="1242390"/>
                  </a:moveTo>
                  <a:lnTo>
                    <a:pt x="168351" y="1241755"/>
                  </a:lnTo>
                  <a:lnTo>
                    <a:pt x="168351" y="1248156"/>
                  </a:lnTo>
                  <a:lnTo>
                    <a:pt x="174752" y="1249438"/>
                  </a:lnTo>
                  <a:lnTo>
                    <a:pt x="174752" y="1242390"/>
                  </a:lnTo>
                  <a:close/>
                </a:path>
                <a:path w="285750" h="1274445">
                  <a:moveTo>
                    <a:pt x="174752" y="1234071"/>
                  </a:moveTo>
                  <a:lnTo>
                    <a:pt x="168351" y="1233424"/>
                  </a:lnTo>
                  <a:lnTo>
                    <a:pt x="168351" y="1239812"/>
                  </a:lnTo>
                  <a:lnTo>
                    <a:pt x="174752" y="1241107"/>
                  </a:lnTo>
                  <a:lnTo>
                    <a:pt x="174752" y="1234071"/>
                  </a:lnTo>
                  <a:close/>
                </a:path>
                <a:path w="285750" h="1274445">
                  <a:moveTo>
                    <a:pt x="174752" y="1228953"/>
                  </a:moveTo>
                  <a:lnTo>
                    <a:pt x="168351" y="1228305"/>
                  </a:lnTo>
                  <a:lnTo>
                    <a:pt x="168351" y="1231506"/>
                  </a:lnTo>
                  <a:lnTo>
                    <a:pt x="174752" y="1232154"/>
                  </a:lnTo>
                  <a:lnTo>
                    <a:pt x="174752" y="1228953"/>
                  </a:lnTo>
                  <a:close/>
                </a:path>
                <a:path w="285750" h="1274445">
                  <a:moveTo>
                    <a:pt x="183705" y="1260309"/>
                  </a:moveTo>
                  <a:lnTo>
                    <a:pt x="176669" y="1259674"/>
                  </a:lnTo>
                  <a:lnTo>
                    <a:pt x="176669" y="1262888"/>
                  </a:lnTo>
                  <a:lnTo>
                    <a:pt x="183705" y="1263510"/>
                  </a:lnTo>
                  <a:lnTo>
                    <a:pt x="183705" y="1260309"/>
                  </a:lnTo>
                  <a:close/>
                </a:path>
                <a:path w="285750" h="1274445">
                  <a:moveTo>
                    <a:pt x="183705" y="1251991"/>
                  </a:moveTo>
                  <a:lnTo>
                    <a:pt x="176669" y="1251343"/>
                  </a:lnTo>
                  <a:lnTo>
                    <a:pt x="176669" y="1257757"/>
                  </a:lnTo>
                  <a:lnTo>
                    <a:pt x="183705" y="1258379"/>
                  </a:lnTo>
                  <a:lnTo>
                    <a:pt x="183705" y="1251991"/>
                  </a:lnTo>
                  <a:close/>
                </a:path>
                <a:path w="285750" h="1274445">
                  <a:moveTo>
                    <a:pt x="183705" y="1243672"/>
                  </a:moveTo>
                  <a:lnTo>
                    <a:pt x="176669" y="1242390"/>
                  </a:lnTo>
                  <a:lnTo>
                    <a:pt x="176669" y="1249438"/>
                  </a:lnTo>
                  <a:lnTo>
                    <a:pt x="183705" y="1250061"/>
                  </a:lnTo>
                  <a:lnTo>
                    <a:pt x="183705" y="1243672"/>
                  </a:lnTo>
                  <a:close/>
                </a:path>
                <a:path w="285750" h="1274445">
                  <a:moveTo>
                    <a:pt x="183705" y="1235341"/>
                  </a:moveTo>
                  <a:lnTo>
                    <a:pt x="176669" y="1234071"/>
                  </a:lnTo>
                  <a:lnTo>
                    <a:pt x="176669" y="1241107"/>
                  </a:lnTo>
                  <a:lnTo>
                    <a:pt x="183705" y="1241755"/>
                  </a:lnTo>
                  <a:lnTo>
                    <a:pt x="183705" y="1235341"/>
                  </a:lnTo>
                  <a:close/>
                </a:path>
                <a:path w="285750" h="1274445">
                  <a:moveTo>
                    <a:pt x="183705" y="1229601"/>
                  </a:moveTo>
                  <a:lnTo>
                    <a:pt x="176669" y="1228953"/>
                  </a:lnTo>
                  <a:lnTo>
                    <a:pt x="176669" y="1232154"/>
                  </a:lnTo>
                  <a:lnTo>
                    <a:pt x="183705" y="1232789"/>
                  </a:lnTo>
                  <a:lnTo>
                    <a:pt x="183705" y="1229601"/>
                  </a:lnTo>
                  <a:close/>
                </a:path>
                <a:path w="285750" h="1274445">
                  <a:moveTo>
                    <a:pt x="225958" y="1264793"/>
                  </a:moveTo>
                  <a:lnTo>
                    <a:pt x="220192" y="1264145"/>
                  </a:lnTo>
                  <a:lnTo>
                    <a:pt x="220192" y="1267358"/>
                  </a:lnTo>
                  <a:lnTo>
                    <a:pt x="225958" y="1268006"/>
                  </a:lnTo>
                  <a:lnTo>
                    <a:pt x="225958" y="1264793"/>
                  </a:lnTo>
                  <a:close/>
                </a:path>
                <a:path w="285750" h="1274445">
                  <a:moveTo>
                    <a:pt x="225958" y="1247521"/>
                  </a:moveTo>
                  <a:lnTo>
                    <a:pt x="220192" y="1246873"/>
                  </a:lnTo>
                  <a:lnTo>
                    <a:pt x="220192" y="1253909"/>
                  </a:lnTo>
                  <a:lnTo>
                    <a:pt x="225958" y="1254556"/>
                  </a:lnTo>
                  <a:lnTo>
                    <a:pt x="225958" y="1247521"/>
                  </a:lnTo>
                  <a:close/>
                </a:path>
                <a:path w="285750" h="1274445">
                  <a:moveTo>
                    <a:pt x="234264" y="1248791"/>
                  </a:moveTo>
                  <a:lnTo>
                    <a:pt x="228511" y="1248156"/>
                  </a:lnTo>
                  <a:lnTo>
                    <a:pt x="228511" y="1254556"/>
                  </a:lnTo>
                  <a:lnTo>
                    <a:pt x="234264" y="1255179"/>
                  </a:lnTo>
                  <a:lnTo>
                    <a:pt x="234264" y="1248791"/>
                  </a:lnTo>
                  <a:close/>
                </a:path>
                <a:path w="285750" h="1274445">
                  <a:moveTo>
                    <a:pt x="243230" y="1258379"/>
                  </a:moveTo>
                  <a:lnTo>
                    <a:pt x="236842" y="1257757"/>
                  </a:lnTo>
                  <a:lnTo>
                    <a:pt x="236842" y="1263510"/>
                  </a:lnTo>
                  <a:lnTo>
                    <a:pt x="243230" y="1264793"/>
                  </a:lnTo>
                  <a:lnTo>
                    <a:pt x="243230" y="1258379"/>
                  </a:lnTo>
                  <a:close/>
                </a:path>
                <a:path w="285750" h="1274445">
                  <a:moveTo>
                    <a:pt x="243230" y="1250061"/>
                  </a:moveTo>
                  <a:lnTo>
                    <a:pt x="236842" y="1248791"/>
                  </a:lnTo>
                  <a:lnTo>
                    <a:pt x="236842" y="1255179"/>
                  </a:lnTo>
                  <a:lnTo>
                    <a:pt x="243230" y="1256474"/>
                  </a:lnTo>
                  <a:lnTo>
                    <a:pt x="243230" y="1250061"/>
                  </a:lnTo>
                  <a:close/>
                </a:path>
                <a:path w="285750" h="1274445">
                  <a:moveTo>
                    <a:pt x="251561" y="1259674"/>
                  </a:moveTo>
                  <a:lnTo>
                    <a:pt x="245160" y="1258379"/>
                  </a:lnTo>
                  <a:lnTo>
                    <a:pt x="245160" y="1264793"/>
                  </a:lnTo>
                  <a:lnTo>
                    <a:pt x="251561" y="1265428"/>
                  </a:lnTo>
                  <a:lnTo>
                    <a:pt x="251561" y="1259674"/>
                  </a:lnTo>
                  <a:close/>
                </a:path>
                <a:path w="285750" h="1274445">
                  <a:moveTo>
                    <a:pt x="259880" y="1259674"/>
                  </a:moveTo>
                  <a:lnTo>
                    <a:pt x="253479" y="1259674"/>
                  </a:lnTo>
                  <a:lnTo>
                    <a:pt x="253479" y="1266075"/>
                  </a:lnTo>
                  <a:lnTo>
                    <a:pt x="259880" y="1266710"/>
                  </a:lnTo>
                  <a:lnTo>
                    <a:pt x="259880" y="1259674"/>
                  </a:lnTo>
                  <a:close/>
                </a:path>
                <a:path w="285750" h="1274445">
                  <a:moveTo>
                    <a:pt x="277152" y="1270546"/>
                  </a:moveTo>
                  <a:lnTo>
                    <a:pt x="270751" y="1269911"/>
                  </a:lnTo>
                  <a:lnTo>
                    <a:pt x="270751" y="1272489"/>
                  </a:lnTo>
                  <a:lnTo>
                    <a:pt x="277152" y="1273124"/>
                  </a:lnTo>
                  <a:lnTo>
                    <a:pt x="277152" y="1270546"/>
                  </a:lnTo>
                  <a:close/>
                </a:path>
                <a:path w="285750" h="1274445">
                  <a:moveTo>
                    <a:pt x="285496" y="1271193"/>
                  </a:moveTo>
                  <a:lnTo>
                    <a:pt x="279095" y="1270546"/>
                  </a:lnTo>
                  <a:lnTo>
                    <a:pt x="279095" y="1273746"/>
                  </a:lnTo>
                  <a:lnTo>
                    <a:pt x="285496" y="1274394"/>
                  </a:lnTo>
                  <a:lnTo>
                    <a:pt x="285496" y="1271193"/>
                  </a:lnTo>
                  <a:close/>
                </a:path>
                <a:path w="285750" h="1274445">
                  <a:moveTo>
                    <a:pt x="285496" y="1262888"/>
                  </a:moveTo>
                  <a:lnTo>
                    <a:pt x="279095" y="1261592"/>
                  </a:lnTo>
                  <a:lnTo>
                    <a:pt x="279095" y="1268006"/>
                  </a:lnTo>
                  <a:lnTo>
                    <a:pt x="285496" y="1268641"/>
                  </a:lnTo>
                  <a:lnTo>
                    <a:pt x="285496" y="12628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75085" y="3835730"/>
              <a:ext cx="388620" cy="51435"/>
            </a:xfrm>
            <a:custGeom>
              <a:avLst/>
              <a:gdLst/>
              <a:ahLst/>
              <a:cxnLst/>
              <a:rect l="l" t="t" r="r" b="b"/>
              <a:pathLst>
                <a:path w="388620" h="51435">
                  <a:moveTo>
                    <a:pt x="6400" y="47358"/>
                  </a:moveTo>
                  <a:lnTo>
                    <a:pt x="0" y="47358"/>
                  </a:lnTo>
                  <a:lnTo>
                    <a:pt x="0" y="51206"/>
                  </a:lnTo>
                  <a:lnTo>
                    <a:pt x="6400" y="50558"/>
                  </a:lnTo>
                  <a:lnTo>
                    <a:pt x="6400" y="47358"/>
                  </a:lnTo>
                  <a:close/>
                </a:path>
                <a:path w="388620" h="51435">
                  <a:moveTo>
                    <a:pt x="6400" y="30086"/>
                  </a:moveTo>
                  <a:lnTo>
                    <a:pt x="0" y="30721"/>
                  </a:lnTo>
                  <a:lnTo>
                    <a:pt x="0" y="37122"/>
                  </a:lnTo>
                  <a:lnTo>
                    <a:pt x="6400" y="37122"/>
                  </a:lnTo>
                  <a:lnTo>
                    <a:pt x="6400" y="30086"/>
                  </a:lnTo>
                  <a:close/>
                </a:path>
                <a:path w="388620" h="51435">
                  <a:moveTo>
                    <a:pt x="6400" y="21755"/>
                  </a:moveTo>
                  <a:lnTo>
                    <a:pt x="0" y="22402"/>
                  </a:lnTo>
                  <a:lnTo>
                    <a:pt x="0" y="28803"/>
                  </a:lnTo>
                  <a:lnTo>
                    <a:pt x="6400" y="28803"/>
                  </a:lnTo>
                  <a:lnTo>
                    <a:pt x="6400" y="21755"/>
                  </a:lnTo>
                  <a:close/>
                </a:path>
                <a:path w="388620" h="51435">
                  <a:moveTo>
                    <a:pt x="6400" y="16637"/>
                  </a:moveTo>
                  <a:lnTo>
                    <a:pt x="0" y="16637"/>
                  </a:lnTo>
                  <a:lnTo>
                    <a:pt x="0" y="19837"/>
                  </a:lnTo>
                  <a:lnTo>
                    <a:pt x="6400" y="19837"/>
                  </a:lnTo>
                  <a:lnTo>
                    <a:pt x="6400" y="16637"/>
                  </a:lnTo>
                  <a:close/>
                </a:path>
                <a:path w="388620" h="51435">
                  <a:moveTo>
                    <a:pt x="14084" y="46723"/>
                  </a:moveTo>
                  <a:lnTo>
                    <a:pt x="8966" y="47358"/>
                  </a:lnTo>
                  <a:lnTo>
                    <a:pt x="8966" y="50558"/>
                  </a:lnTo>
                  <a:lnTo>
                    <a:pt x="14084" y="50558"/>
                  </a:lnTo>
                  <a:lnTo>
                    <a:pt x="14084" y="46723"/>
                  </a:lnTo>
                  <a:close/>
                </a:path>
                <a:path w="388620" h="51435">
                  <a:moveTo>
                    <a:pt x="14084" y="30086"/>
                  </a:moveTo>
                  <a:lnTo>
                    <a:pt x="8966" y="30086"/>
                  </a:lnTo>
                  <a:lnTo>
                    <a:pt x="8966" y="37122"/>
                  </a:lnTo>
                  <a:lnTo>
                    <a:pt x="14084" y="36474"/>
                  </a:lnTo>
                  <a:lnTo>
                    <a:pt x="14084" y="30086"/>
                  </a:lnTo>
                  <a:close/>
                </a:path>
                <a:path w="388620" h="51435">
                  <a:moveTo>
                    <a:pt x="14084" y="16002"/>
                  </a:moveTo>
                  <a:lnTo>
                    <a:pt x="8966" y="16637"/>
                  </a:lnTo>
                  <a:lnTo>
                    <a:pt x="8966" y="19837"/>
                  </a:lnTo>
                  <a:lnTo>
                    <a:pt x="14084" y="19202"/>
                  </a:lnTo>
                  <a:lnTo>
                    <a:pt x="14084" y="16002"/>
                  </a:lnTo>
                  <a:close/>
                </a:path>
                <a:path w="388620" h="51435">
                  <a:moveTo>
                    <a:pt x="23050" y="46723"/>
                  </a:moveTo>
                  <a:lnTo>
                    <a:pt x="17272" y="46723"/>
                  </a:lnTo>
                  <a:lnTo>
                    <a:pt x="17272" y="49923"/>
                  </a:lnTo>
                  <a:lnTo>
                    <a:pt x="23050" y="49923"/>
                  </a:lnTo>
                  <a:lnTo>
                    <a:pt x="23050" y="46723"/>
                  </a:lnTo>
                  <a:close/>
                </a:path>
                <a:path w="388620" h="51435">
                  <a:moveTo>
                    <a:pt x="23050" y="29451"/>
                  </a:moveTo>
                  <a:lnTo>
                    <a:pt x="17272" y="29451"/>
                  </a:lnTo>
                  <a:lnTo>
                    <a:pt x="17272" y="36474"/>
                  </a:lnTo>
                  <a:lnTo>
                    <a:pt x="23050" y="36474"/>
                  </a:lnTo>
                  <a:lnTo>
                    <a:pt x="23050" y="29451"/>
                  </a:lnTo>
                  <a:close/>
                </a:path>
                <a:path w="388620" h="51435">
                  <a:moveTo>
                    <a:pt x="23050" y="21120"/>
                  </a:moveTo>
                  <a:lnTo>
                    <a:pt x="17272" y="21755"/>
                  </a:lnTo>
                  <a:lnTo>
                    <a:pt x="17272" y="28155"/>
                  </a:lnTo>
                  <a:lnTo>
                    <a:pt x="23050" y="28155"/>
                  </a:lnTo>
                  <a:lnTo>
                    <a:pt x="23050" y="21120"/>
                  </a:lnTo>
                  <a:close/>
                </a:path>
                <a:path w="388620" h="51435">
                  <a:moveTo>
                    <a:pt x="23050" y="16002"/>
                  </a:moveTo>
                  <a:lnTo>
                    <a:pt x="17272" y="16002"/>
                  </a:lnTo>
                  <a:lnTo>
                    <a:pt x="17272" y="19202"/>
                  </a:lnTo>
                  <a:lnTo>
                    <a:pt x="23050" y="19202"/>
                  </a:lnTo>
                  <a:lnTo>
                    <a:pt x="23050" y="16002"/>
                  </a:lnTo>
                  <a:close/>
                </a:path>
                <a:path w="388620" h="51435">
                  <a:moveTo>
                    <a:pt x="32016" y="46723"/>
                  </a:moveTo>
                  <a:lnTo>
                    <a:pt x="25615" y="46723"/>
                  </a:lnTo>
                  <a:lnTo>
                    <a:pt x="25615" y="49923"/>
                  </a:lnTo>
                  <a:lnTo>
                    <a:pt x="32016" y="49276"/>
                  </a:lnTo>
                  <a:lnTo>
                    <a:pt x="32016" y="46723"/>
                  </a:lnTo>
                  <a:close/>
                </a:path>
                <a:path w="388620" h="51435">
                  <a:moveTo>
                    <a:pt x="32016" y="28803"/>
                  </a:moveTo>
                  <a:lnTo>
                    <a:pt x="25615" y="29438"/>
                  </a:lnTo>
                  <a:lnTo>
                    <a:pt x="25615" y="35839"/>
                  </a:lnTo>
                  <a:lnTo>
                    <a:pt x="32016" y="35839"/>
                  </a:lnTo>
                  <a:lnTo>
                    <a:pt x="32016" y="28803"/>
                  </a:lnTo>
                  <a:close/>
                </a:path>
                <a:path w="388620" h="51435">
                  <a:moveTo>
                    <a:pt x="32016" y="20485"/>
                  </a:moveTo>
                  <a:lnTo>
                    <a:pt x="25615" y="21120"/>
                  </a:lnTo>
                  <a:lnTo>
                    <a:pt x="25615" y="27520"/>
                  </a:lnTo>
                  <a:lnTo>
                    <a:pt x="32016" y="27520"/>
                  </a:lnTo>
                  <a:lnTo>
                    <a:pt x="32016" y="20485"/>
                  </a:lnTo>
                  <a:close/>
                </a:path>
                <a:path w="388620" h="51435">
                  <a:moveTo>
                    <a:pt x="32016" y="16002"/>
                  </a:moveTo>
                  <a:lnTo>
                    <a:pt x="25615" y="16002"/>
                  </a:lnTo>
                  <a:lnTo>
                    <a:pt x="25615" y="19202"/>
                  </a:lnTo>
                  <a:lnTo>
                    <a:pt x="32016" y="18554"/>
                  </a:lnTo>
                  <a:lnTo>
                    <a:pt x="32016" y="16002"/>
                  </a:lnTo>
                  <a:close/>
                </a:path>
                <a:path w="388620" h="51435">
                  <a:moveTo>
                    <a:pt x="40335" y="46075"/>
                  </a:moveTo>
                  <a:lnTo>
                    <a:pt x="33286" y="46723"/>
                  </a:lnTo>
                  <a:lnTo>
                    <a:pt x="33286" y="49276"/>
                  </a:lnTo>
                  <a:lnTo>
                    <a:pt x="40335" y="49276"/>
                  </a:lnTo>
                  <a:lnTo>
                    <a:pt x="40335" y="46075"/>
                  </a:lnTo>
                  <a:close/>
                </a:path>
                <a:path w="388620" h="51435">
                  <a:moveTo>
                    <a:pt x="40335" y="37769"/>
                  </a:moveTo>
                  <a:lnTo>
                    <a:pt x="33286" y="37769"/>
                  </a:lnTo>
                  <a:lnTo>
                    <a:pt x="33286" y="44157"/>
                  </a:lnTo>
                  <a:lnTo>
                    <a:pt x="40335" y="43522"/>
                  </a:lnTo>
                  <a:lnTo>
                    <a:pt x="40335" y="37769"/>
                  </a:lnTo>
                  <a:close/>
                </a:path>
                <a:path w="388620" h="51435">
                  <a:moveTo>
                    <a:pt x="40335" y="28803"/>
                  </a:moveTo>
                  <a:lnTo>
                    <a:pt x="33286" y="28803"/>
                  </a:lnTo>
                  <a:lnTo>
                    <a:pt x="33286" y="35839"/>
                  </a:lnTo>
                  <a:lnTo>
                    <a:pt x="40335" y="35204"/>
                  </a:lnTo>
                  <a:lnTo>
                    <a:pt x="40335" y="28803"/>
                  </a:lnTo>
                  <a:close/>
                </a:path>
                <a:path w="388620" h="51435">
                  <a:moveTo>
                    <a:pt x="40335" y="15354"/>
                  </a:moveTo>
                  <a:lnTo>
                    <a:pt x="33286" y="16002"/>
                  </a:lnTo>
                  <a:lnTo>
                    <a:pt x="33286" y="18554"/>
                  </a:lnTo>
                  <a:lnTo>
                    <a:pt x="40335" y="18554"/>
                  </a:lnTo>
                  <a:lnTo>
                    <a:pt x="40335" y="15354"/>
                  </a:lnTo>
                  <a:close/>
                </a:path>
                <a:path w="388620" h="51435">
                  <a:moveTo>
                    <a:pt x="48653" y="46075"/>
                  </a:moveTo>
                  <a:lnTo>
                    <a:pt x="42252" y="46075"/>
                  </a:lnTo>
                  <a:lnTo>
                    <a:pt x="42252" y="48641"/>
                  </a:lnTo>
                  <a:lnTo>
                    <a:pt x="48653" y="48641"/>
                  </a:lnTo>
                  <a:lnTo>
                    <a:pt x="48653" y="46075"/>
                  </a:lnTo>
                  <a:close/>
                </a:path>
                <a:path w="388620" h="51435">
                  <a:moveTo>
                    <a:pt x="48653" y="37769"/>
                  </a:moveTo>
                  <a:lnTo>
                    <a:pt x="42252" y="37769"/>
                  </a:lnTo>
                  <a:lnTo>
                    <a:pt x="42252" y="43522"/>
                  </a:lnTo>
                  <a:lnTo>
                    <a:pt x="48653" y="42887"/>
                  </a:lnTo>
                  <a:lnTo>
                    <a:pt x="48653" y="37769"/>
                  </a:lnTo>
                  <a:close/>
                </a:path>
                <a:path w="388620" h="51435">
                  <a:moveTo>
                    <a:pt x="48653" y="28803"/>
                  </a:moveTo>
                  <a:lnTo>
                    <a:pt x="42252" y="28803"/>
                  </a:lnTo>
                  <a:lnTo>
                    <a:pt x="42252" y="35204"/>
                  </a:lnTo>
                  <a:lnTo>
                    <a:pt x="48653" y="35204"/>
                  </a:lnTo>
                  <a:lnTo>
                    <a:pt x="48653" y="28803"/>
                  </a:lnTo>
                  <a:close/>
                </a:path>
                <a:path w="388620" h="51435">
                  <a:moveTo>
                    <a:pt x="48653" y="19837"/>
                  </a:moveTo>
                  <a:lnTo>
                    <a:pt x="42252" y="20485"/>
                  </a:lnTo>
                  <a:lnTo>
                    <a:pt x="42252" y="26885"/>
                  </a:lnTo>
                  <a:lnTo>
                    <a:pt x="48653" y="26885"/>
                  </a:lnTo>
                  <a:lnTo>
                    <a:pt x="48653" y="19837"/>
                  </a:lnTo>
                  <a:close/>
                </a:path>
                <a:path w="388620" h="51435">
                  <a:moveTo>
                    <a:pt x="48653" y="15354"/>
                  </a:moveTo>
                  <a:lnTo>
                    <a:pt x="42252" y="15354"/>
                  </a:lnTo>
                  <a:lnTo>
                    <a:pt x="42252" y="18554"/>
                  </a:lnTo>
                  <a:lnTo>
                    <a:pt x="48653" y="18554"/>
                  </a:lnTo>
                  <a:lnTo>
                    <a:pt x="48653" y="15354"/>
                  </a:lnTo>
                  <a:close/>
                </a:path>
                <a:path w="388620" h="51435">
                  <a:moveTo>
                    <a:pt x="57619" y="45440"/>
                  </a:moveTo>
                  <a:lnTo>
                    <a:pt x="50584" y="45440"/>
                  </a:lnTo>
                  <a:lnTo>
                    <a:pt x="50584" y="48641"/>
                  </a:lnTo>
                  <a:lnTo>
                    <a:pt x="57619" y="48006"/>
                  </a:lnTo>
                  <a:lnTo>
                    <a:pt x="57619" y="45440"/>
                  </a:lnTo>
                  <a:close/>
                </a:path>
                <a:path w="388620" h="51435">
                  <a:moveTo>
                    <a:pt x="57619" y="37122"/>
                  </a:moveTo>
                  <a:lnTo>
                    <a:pt x="50584" y="37769"/>
                  </a:lnTo>
                  <a:lnTo>
                    <a:pt x="50584" y="42887"/>
                  </a:lnTo>
                  <a:lnTo>
                    <a:pt x="57619" y="42887"/>
                  </a:lnTo>
                  <a:lnTo>
                    <a:pt x="57619" y="37122"/>
                  </a:lnTo>
                  <a:close/>
                </a:path>
                <a:path w="388620" h="51435">
                  <a:moveTo>
                    <a:pt x="57619" y="19837"/>
                  </a:moveTo>
                  <a:lnTo>
                    <a:pt x="50584" y="19837"/>
                  </a:lnTo>
                  <a:lnTo>
                    <a:pt x="50584" y="26250"/>
                  </a:lnTo>
                  <a:lnTo>
                    <a:pt x="57619" y="26250"/>
                  </a:lnTo>
                  <a:lnTo>
                    <a:pt x="57619" y="19837"/>
                  </a:lnTo>
                  <a:close/>
                </a:path>
                <a:path w="388620" h="51435">
                  <a:moveTo>
                    <a:pt x="57619" y="14719"/>
                  </a:moveTo>
                  <a:lnTo>
                    <a:pt x="50584" y="14719"/>
                  </a:lnTo>
                  <a:lnTo>
                    <a:pt x="50584" y="18554"/>
                  </a:lnTo>
                  <a:lnTo>
                    <a:pt x="57619" y="17919"/>
                  </a:lnTo>
                  <a:lnTo>
                    <a:pt x="57619" y="14719"/>
                  </a:lnTo>
                  <a:close/>
                </a:path>
                <a:path w="388620" h="51435">
                  <a:moveTo>
                    <a:pt x="65938" y="44805"/>
                  </a:moveTo>
                  <a:lnTo>
                    <a:pt x="58902" y="45440"/>
                  </a:lnTo>
                  <a:lnTo>
                    <a:pt x="58902" y="48006"/>
                  </a:lnTo>
                  <a:lnTo>
                    <a:pt x="65938" y="48006"/>
                  </a:lnTo>
                  <a:lnTo>
                    <a:pt x="65938" y="44805"/>
                  </a:lnTo>
                  <a:close/>
                </a:path>
                <a:path w="388620" h="51435">
                  <a:moveTo>
                    <a:pt x="65938" y="36474"/>
                  </a:moveTo>
                  <a:lnTo>
                    <a:pt x="58902" y="37122"/>
                  </a:lnTo>
                  <a:lnTo>
                    <a:pt x="58902" y="42887"/>
                  </a:lnTo>
                  <a:lnTo>
                    <a:pt x="65938" y="42887"/>
                  </a:lnTo>
                  <a:lnTo>
                    <a:pt x="65938" y="36474"/>
                  </a:lnTo>
                  <a:close/>
                </a:path>
                <a:path w="388620" h="51435">
                  <a:moveTo>
                    <a:pt x="65938" y="19837"/>
                  </a:moveTo>
                  <a:lnTo>
                    <a:pt x="58902" y="19837"/>
                  </a:lnTo>
                  <a:lnTo>
                    <a:pt x="58902" y="26238"/>
                  </a:lnTo>
                  <a:lnTo>
                    <a:pt x="65938" y="25603"/>
                  </a:lnTo>
                  <a:lnTo>
                    <a:pt x="65938" y="19837"/>
                  </a:lnTo>
                  <a:close/>
                </a:path>
                <a:path w="388620" h="51435">
                  <a:moveTo>
                    <a:pt x="65938" y="14071"/>
                  </a:moveTo>
                  <a:lnTo>
                    <a:pt x="58902" y="14719"/>
                  </a:lnTo>
                  <a:lnTo>
                    <a:pt x="58902" y="17919"/>
                  </a:lnTo>
                  <a:lnTo>
                    <a:pt x="65938" y="17284"/>
                  </a:lnTo>
                  <a:lnTo>
                    <a:pt x="65938" y="14071"/>
                  </a:lnTo>
                  <a:close/>
                </a:path>
                <a:path w="388620" h="51435">
                  <a:moveTo>
                    <a:pt x="74256" y="44805"/>
                  </a:moveTo>
                  <a:lnTo>
                    <a:pt x="67208" y="44805"/>
                  </a:lnTo>
                  <a:lnTo>
                    <a:pt x="67208" y="48006"/>
                  </a:lnTo>
                  <a:lnTo>
                    <a:pt x="74256" y="48006"/>
                  </a:lnTo>
                  <a:lnTo>
                    <a:pt x="74256" y="44805"/>
                  </a:lnTo>
                  <a:close/>
                </a:path>
                <a:path w="388620" h="51435">
                  <a:moveTo>
                    <a:pt x="74256" y="36474"/>
                  </a:moveTo>
                  <a:lnTo>
                    <a:pt x="67208" y="36474"/>
                  </a:lnTo>
                  <a:lnTo>
                    <a:pt x="67208" y="42887"/>
                  </a:lnTo>
                  <a:lnTo>
                    <a:pt x="74256" y="42240"/>
                  </a:lnTo>
                  <a:lnTo>
                    <a:pt x="74256" y="36474"/>
                  </a:lnTo>
                  <a:close/>
                </a:path>
                <a:path w="388620" h="51435">
                  <a:moveTo>
                    <a:pt x="74256" y="19202"/>
                  </a:moveTo>
                  <a:lnTo>
                    <a:pt x="67208" y="19837"/>
                  </a:lnTo>
                  <a:lnTo>
                    <a:pt x="67208" y="25603"/>
                  </a:lnTo>
                  <a:lnTo>
                    <a:pt x="74256" y="25603"/>
                  </a:lnTo>
                  <a:lnTo>
                    <a:pt x="74256" y="19202"/>
                  </a:lnTo>
                  <a:close/>
                </a:path>
                <a:path w="388620" h="51435">
                  <a:moveTo>
                    <a:pt x="74256" y="14071"/>
                  </a:moveTo>
                  <a:lnTo>
                    <a:pt x="67208" y="14071"/>
                  </a:lnTo>
                  <a:lnTo>
                    <a:pt x="67208" y="17272"/>
                  </a:lnTo>
                  <a:lnTo>
                    <a:pt x="74256" y="17272"/>
                  </a:lnTo>
                  <a:lnTo>
                    <a:pt x="74256" y="14071"/>
                  </a:lnTo>
                  <a:close/>
                </a:path>
                <a:path w="388620" h="51435">
                  <a:moveTo>
                    <a:pt x="82575" y="44157"/>
                  </a:moveTo>
                  <a:lnTo>
                    <a:pt x="76174" y="44805"/>
                  </a:lnTo>
                  <a:lnTo>
                    <a:pt x="76174" y="48006"/>
                  </a:lnTo>
                  <a:lnTo>
                    <a:pt x="82575" y="47358"/>
                  </a:lnTo>
                  <a:lnTo>
                    <a:pt x="82575" y="44157"/>
                  </a:lnTo>
                  <a:close/>
                </a:path>
                <a:path w="388620" h="51435">
                  <a:moveTo>
                    <a:pt x="82575" y="35839"/>
                  </a:moveTo>
                  <a:lnTo>
                    <a:pt x="76174" y="36474"/>
                  </a:lnTo>
                  <a:lnTo>
                    <a:pt x="76174" y="42240"/>
                  </a:lnTo>
                  <a:lnTo>
                    <a:pt x="82575" y="42240"/>
                  </a:lnTo>
                  <a:lnTo>
                    <a:pt x="82575" y="35839"/>
                  </a:lnTo>
                  <a:close/>
                </a:path>
                <a:path w="388620" h="51435">
                  <a:moveTo>
                    <a:pt x="82575" y="18554"/>
                  </a:moveTo>
                  <a:lnTo>
                    <a:pt x="76174" y="19202"/>
                  </a:lnTo>
                  <a:lnTo>
                    <a:pt x="76174" y="24955"/>
                  </a:lnTo>
                  <a:lnTo>
                    <a:pt x="82575" y="24955"/>
                  </a:lnTo>
                  <a:lnTo>
                    <a:pt x="82575" y="18554"/>
                  </a:lnTo>
                  <a:close/>
                </a:path>
                <a:path w="388620" h="51435">
                  <a:moveTo>
                    <a:pt x="82575" y="14071"/>
                  </a:moveTo>
                  <a:lnTo>
                    <a:pt x="76174" y="14071"/>
                  </a:lnTo>
                  <a:lnTo>
                    <a:pt x="76174" y="17284"/>
                  </a:lnTo>
                  <a:lnTo>
                    <a:pt x="82575" y="16637"/>
                  </a:lnTo>
                  <a:lnTo>
                    <a:pt x="82575" y="14071"/>
                  </a:lnTo>
                  <a:close/>
                </a:path>
                <a:path w="388620" h="51435">
                  <a:moveTo>
                    <a:pt x="311086" y="25590"/>
                  </a:moveTo>
                  <a:lnTo>
                    <a:pt x="304050" y="25590"/>
                  </a:lnTo>
                  <a:lnTo>
                    <a:pt x="304050" y="32639"/>
                  </a:lnTo>
                  <a:lnTo>
                    <a:pt x="311086" y="32639"/>
                  </a:lnTo>
                  <a:lnTo>
                    <a:pt x="311086" y="25590"/>
                  </a:lnTo>
                  <a:close/>
                </a:path>
                <a:path w="388620" h="51435">
                  <a:moveTo>
                    <a:pt x="311086" y="16637"/>
                  </a:moveTo>
                  <a:lnTo>
                    <a:pt x="304050" y="17284"/>
                  </a:lnTo>
                  <a:lnTo>
                    <a:pt x="304050" y="23685"/>
                  </a:lnTo>
                  <a:lnTo>
                    <a:pt x="311086" y="23685"/>
                  </a:lnTo>
                  <a:lnTo>
                    <a:pt x="311086" y="16637"/>
                  </a:lnTo>
                  <a:close/>
                </a:path>
                <a:path w="388620" h="51435">
                  <a:moveTo>
                    <a:pt x="311086" y="8318"/>
                  </a:moveTo>
                  <a:lnTo>
                    <a:pt x="304050" y="8953"/>
                  </a:lnTo>
                  <a:lnTo>
                    <a:pt x="304050" y="15354"/>
                  </a:lnTo>
                  <a:lnTo>
                    <a:pt x="311086" y="14719"/>
                  </a:lnTo>
                  <a:lnTo>
                    <a:pt x="311086" y="8318"/>
                  </a:lnTo>
                  <a:close/>
                </a:path>
                <a:path w="388620" h="51435">
                  <a:moveTo>
                    <a:pt x="311086" y="3200"/>
                  </a:moveTo>
                  <a:lnTo>
                    <a:pt x="304050" y="3200"/>
                  </a:lnTo>
                  <a:lnTo>
                    <a:pt x="304050" y="6400"/>
                  </a:lnTo>
                  <a:lnTo>
                    <a:pt x="311086" y="6400"/>
                  </a:lnTo>
                  <a:lnTo>
                    <a:pt x="311086" y="3200"/>
                  </a:lnTo>
                  <a:close/>
                </a:path>
                <a:path w="388620" h="51435">
                  <a:moveTo>
                    <a:pt x="319392" y="24955"/>
                  </a:moveTo>
                  <a:lnTo>
                    <a:pt x="312369" y="24955"/>
                  </a:lnTo>
                  <a:lnTo>
                    <a:pt x="312369" y="32004"/>
                  </a:lnTo>
                  <a:lnTo>
                    <a:pt x="319392" y="32004"/>
                  </a:lnTo>
                  <a:lnTo>
                    <a:pt x="319392" y="24955"/>
                  </a:lnTo>
                  <a:close/>
                </a:path>
                <a:path w="388620" h="51435">
                  <a:moveTo>
                    <a:pt x="319392" y="16637"/>
                  </a:moveTo>
                  <a:lnTo>
                    <a:pt x="312369" y="16637"/>
                  </a:lnTo>
                  <a:lnTo>
                    <a:pt x="312369" y="23685"/>
                  </a:lnTo>
                  <a:lnTo>
                    <a:pt x="319392" y="23685"/>
                  </a:lnTo>
                  <a:lnTo>
                    <a:pt x="319392" y="16637"/>
                  </a:lnTo>
                  <a:close/>
                </a:path>
                <a:path w="388620" h="51435">
                  <a:moveTo>
                    <a:pt x="319405" y="7683"/>
                  </a:moveTo>
                  <a:lnTo>
                    <a:pt x="312369" y="8318"/>
                  </a:lnTo>
                  <a:lnTo>
                    <a:pt x="312369" y="14719"/>
                  </a:lnTo>
                  <a:lnTo>
                    <a:pt x="319405" y="14071"/>
                  </a:lnTo>
                  <a:lnTo>
                    <a:pt x="319405" y="7683"/>
                  </a:lnTo>
                  <a:close/>
                </a:path>
                <a:path w="388620" h="51435">
                  <a:moveTo>
                    <a:pt x="319405" y="2565"/>
                  </a:moveTo>
                  <a:lnTo>
                    <a:pt x="312369" y="2565"/>
                  </a:lnTo>
                  <a:lnTo>
                    <a:pt x="312369" y="6400"/>
                  </a:lnTo>
                  <a:lnTo>
                    <a:pt x="319405" y="5753"/>
                  </a:lnTo>
                  <a:lnTo>
                    <a:pt x="319405" y="2565"/>
                  </a:lnTo>
                  <a:close/>
                </a:path>
                <a:path w="388620" h="51435">
                  <a:moveTo>
                    <a:pt x="327736" y="24320"/>
                  </a:moveTo>
                  <a:lnTo>
                    <a:pt x="321322" y="24955"/>
                  </a:lnTo>
                  <a:lnTo>
                    <a:pt x="321322" y="32004"/>
                  </a:lnTo>
                  <a:lnTo>
                    <a:pt x="327736" y="31369"/>
                  </a:lnTo>
                  <a:lnTo>
                    <a:pt x="327736" y="24320"/>
                  </a:lnTo>
                  <a:close/>
                </a:path>
                <a:path w="388620" h="51435">
                  <a:moveTo>
                    <a:pt x="327736" y="7683"/>
                  </a:moveTo>
                  <a:lnTo>
                    <a:pt x="321322" y="7683"/>
                  </a:lnTo>
                  <a:lnTo>
                    <a:pt x="321322" y="14071"/>
                  </a:lnTo>
                  <a:lnTo>
                    <a:pt x="327736" y="14071"/>
                  </a:lnTo>
                  <a:lnTo>
                    <a:pt x="327736" y="7683"/>
                  </a:lnTo>
                  <a:close/>
                </a:path>
                <a:path w="388620" h="51435">
                  <a:moveTo>
                    <a:pt x="327736" y="2565"/>
                  </a:moveTo>
                  <a:lnTo>
                    <a:pt x="321322" y="2565"/>
                  </a:lnTo>
                  <a:lnTo>
                    <a:pt x="321322" y="5753"/>
                  </a:lnTo>
                  <a:lnTo>
                    <a:pt x="327736" y="5118"/>
                  </a:lnTo>
                  <a:lnTo>
                    <a:pt x="327736" y="2565"/>
                  </a:lnTo>
                  <a:close/>
                </a:path>
                <a:path w="388620" h="51435">
                  <a:moveTo>
                    <a:pt x="336042" y="24320"/>
                  </a:moveTo>
                  <a:lnTo>
                    <a:pt x="330288" y="24320"/>
                  </a:lnTo>
                  <a:lnTo>
                    <a:pt x="330288" y="31369"/>
                  </a:lnTo>
                  <a:lnTo>
                    <a:pt x="336042" y="30721"/>
                  </a:lnTo>
                  <a:lnTo>
                    <a:pt x="336042" y="24320"/>
                  </a:lnTo>
                  <a:close/>
                </a:path>
                <a:path w="388620" h="51435">
                  <a:moveTo>
                    <a:pt x="336042" y="7035"/>
                  </a:moveTo>
                  <a:lnTo>
                    <a:pt x="330288" y="7683"/>
                  </a:lnTo>
                  <a:lnTo>
                    <a:pt x="330288" y="14071"/>
                  </a:lnTo>
                  <a:lnTo>
                    <a:pt x="336042" y="14071"/>
                  </a:lnTo>
                  <a:lnTo>
                    <a:pt x="336042" y="7035"/>
                  </a:lnTo>
                  <a:close/>
                </a:path>
                <a:path w="388620" h="51435">
                  <a:moveTo>
                    <a:pt x="336042" y="1917"/>
                  </a:moveTo>
                  <a:lnTo>
                    <a:pt x="330288" y="2565"/>
                  </a:lnTo>
                  <a:lnTo>
                    <a:pt x="330288" y="5118"/>
                  </a:lnTo>
                  <a:lnTo>
                    <a:pt x="336042" y="5118"/>
                  </a:lnTo>
                  <a:lnTo>
                    <a:pt x="336042" y="1917"/>
                  </a:lnTo>
                  <a:close/>
                </a:path>
                <a:path w="388620" h="51435">
                  <a:moveTo>
                    <a:pt x="345655" y="7035"/>
                  </a:moveTo>
                  <a:lnTo>
                    <a:pt x="339255" y="7035"/>
                  </a:lnTo>
                  <a:lnTo>
                    <a:pt x="339255" y="14071"/>
                  </a:lnTo>
                  <a:lnTo>
                    <a:pt x="345655" y="13436"/>
                  </a:lnTo>
                  <a:lnTo>
                    <a:pt x="345655" y="7035"/>
                  </a:lnTo>
                  <a:close/>
                </a:path>
                <a:path w="388620" h="51435">
                  <a:moveTo>
                    <a:pt x="345655" y="1917"/>
                  </a:moveTo>
                  <a:lnTo>
                    <a:pt x="339255" y="1917"/>
                  </a:lnTo>
                  <a:lnTo>
                    <a:pt x="339255" y="5118"/>
                  </a:lnTo>
                  <a:lnTo>
                    <a:pt x="345655" y="4470"/>
                  </a:lnTo>
                  <a:lnTo>
                    <a:pt x="345655" y="1917"/>
                  </a:lnTo>
                  <a:close/>
                </a:path>
                <a:path w="388620" h="51435">
                  <a:moveTo>
                    <a:pt x="353961" y="15354"/>
                  </a:moveTo>
                  <a:lnTo>
                    <a:pt x="347573" y="15354"/>
                  </a:lnTo>
                  <a:lnTo>
                    <a:pt x="347573" y="21755"/>
                  </a:lnTo>
                  <a:lnTo>
                    <a:pt x="353961" y="21755"/>
                  </a:lnTo>
                  <a:lnTo>
                    <a:pt x="353961" y="15354"/>
                  </a:lnTo>
                  <a:close/>
                </a:path>
                <a:path w="388620" h="51435">
                  <a:moveTo>
                    <a:pt x="353961" y="7035"/>
                  </a:moveTo>
                  <a:lnTo>
                    <a:pt x="347573" y="7035"/>
                  </a:lnTo>
                  <a:lnTo>
                    <a:pt x="347573" y="13436"/>
                  </a:lnTo>
                  <a:lnTo>
                    <a:pt x="353961" y="12801"/>
                  </a:lnTo>
                  <a:lnTo>
                    <a:pt x="353961" y="7035"/>
                  </a:lnTo>
                  <a:close/>
                </a:path>
                <a:path w="388620" h="51435">
                  <a:moveTo>
                    <a:pt x="353961" y="1270"/>
                  </a:moveTo>
                  <a:lnTo>
                    <a:pt x="347573" y="1270"/>
                  </a:lnTo>
                  <a:lnTo>
                    <a:pt x="347573" y="4470"/>
                  </a:lnTo>
                  <a:lnTo>
                    <a:pt x="353961" y="4470"/>
                  </a:lnTo>
                  <a:lnTo>
                    <a:pt x="353961" y="1270"/>
                  </a:lnTo>
                  <a:close/>
                </a:path>
                <a:path w="388620" h="51435">
                  <a:moveTo>
                    <a:pt x="362280" y="14719"/>
                  </a:moveTo>
                  <a:lnTo>
                    <a:pt x="355904" y="15354"/>
                  </a:lnTo>
                  <a:lnTo>
                    <a:pt x="355904" y="21755"/>
                  </a:lnTo>
                  <a:lnTo>
                    <a:pt x="362280" y="21120"/>
                  </a:lnTo>
                  <a:lnTo>
                    <a:pt x="362280" y="14719"/>
                  </a:lnTo>
                  <a:close/>
                </a:path>
                <a:path w="388620" h="51435">
                  <a:moveTo>
                    <a:pt x="362280" y="6400"/>
                  </a:moveTo>
                  <a:lnTo>
                    <a:pt x="355904" y="6400"/>
                  </a:lnTo>
                  <a:lnTo>
                    <a:pt x="355904" y="12801"/>
                  </a:lnTo>
                  <a:lnTo>
                    <a:pt x="362280" y="12801"/>
                  </a:lnTo>
                  <a:lnTo>
                    <a:pt x="362280" y="6400"/>
                  </a:lnTo>
                  <a:close/>
                </a:path>
                <a:path w="388620" h="51435">
                  <a:moveTo>
                    <a:pt x="362280" y="635"/>
                  </a:moveTo>
                  <a:lnTo>
                    <a:pt x="355904" y="1270"/>
                  </a:lnTo>
                  <a:lnTo>
                    <a:pt x="355904" y="4470"/>
                  </a:lnTo>
                  <a:lnTo>
                    <a:pt x="362280" y="4470"/>
                  </a:lnTo>
                  <a:lnTo>
                    <a:pt x="362280" y="635"/>
                  </a:lnTo>
                  <a:close/>
                </a:path>
                <a:path w="388620" h="51435">
                  <a:moveTo>
                    <a:pt x="370624" y="23685"/>
                  </a:moveTo>
                  <a:lnTo>
                    <a:pt x="364858" y="23685"/>
                  </a:lnTo>
                  <a:lnTo>
                    <a:pt x="364858" y="29438"/>
                  </a:lnTo>
                  <a:lnTo>
                    <a:pt x="370624" y="28803"/>
                  </a:lnTo>
                  <a:lnTo>
                    <a:pt x="370624" y="23685"/>
                  </a:lnTo>
                  <a:close/>
                </a:path>
                <a:path w="388620" h="51435">
                  <a:moveTo>
                    <a:pt x="370624" y="14071"/>
                  </a:moveTo>
                  <a:lnTo>
                    <a:pt x="364858" y="14719"/>
                  </a:lnTo>
                  <a:lnTo>
                    <a:pt x="364858" y="21120"/>
                  </a:lnTo>
                  <a:lnTo>
                    <a:pt x="370624" y="20485"/>
                  </a:lnTo>
                  <a:lnTo>
                    <a:pt x="370624" y="14071"/>
                  </a:lnTo>
                  <a:close/>
                </a:path>
                <a:path w="388620" h="51435">
                  <a:moveTo>
                    <a:pt x="370624" y="5753"/>
                  </a:moveTo>
                  <a:lnTo>
                    <a:pt x="364858" y="6400"/>
                  </a:lnTo>
                  <a:lnTo>
                    <a:pt x="364858" y="12801"/>
                  </a:lnTo>
                  <a:lnTo>
                    <a:pt x="370624" y="12153"/>
                  </a:lnTo>
                  <a:lnTo>
                    <a:pt x="370624" y="5753"/>
                  </a:lnTo>
                  <a:close/>
                </a:path>
                <a:path w="388620" h="51435">
                  <a:moveTo>
                    <a:pt x="370624" y="0"/>
                  </a:moveTo>
                  <a:lnTo>
                    <a:pt x="364858" y="635"/>
                  </a:lnTo>
                  <a:lnTo>
                    <a:pt x="364858" y="3835"/>
                  </a:lnTo>
                  <a:lnTo>
                    <a:pt x="370624" y="3835"/>
                  </a:lnTo>
                  <a:lnTo>
                    <a:pt x="370624" y="0"/>
                  </a:lnTo>
                  <a:close/>
                </a:path>
                <a:path w="388620" h="51435">
                  <a:moveTo>
                    <a:pt x="379577" y="23037"/>
                  </a:moveTo>
                  <a:lnTo>
                    <a:pt x="373811" y="23037"/>
                  </a:lnTo>
                  <a:lnTo>
                    <a:pt x="373811" y="28803"/>
                  </a:lnTo>
                  <a:lnTo>
                    <a:pt x="379577" y="28803"/>
                  </a:lnTo>
                  <a:lnTo>
                    <a:pt x="379577" y="23037"/>
                  </a:lnTo>
                  <a:close/>
                </a:path>
                <a:path w="388620" h="51435">
                  <a:moveTo>
                    <a:pt x="379577" y="14084"/>
                  </a:moveTo>
                  <a:lnTo>
                    <a:pt x="373811" y="14084"/>
                  </a:lnTo>
                  <a:lnTo>
                    <a:pt x="373811" y="20485"/>
                  </a:lnTo>
                  <a:lnTo>
                    <a:pt x="379577" y="20485"/>
                  </a:lnTo>
                  <a:lnTo>
                    <a:pt x="379577" y="14084"/>
                  </a:lnTo>
                  <a:close/>
                </a:path>
                <a:path w="388620" h="51435">
                  <a:moveTo>
                    <a:pt x="379577" y="5118"/>
                  </a:moveTo>
                  <a:lnTo>
                    <a:pt x="373811" y="5753"/>
                  </a:lnTo>
                  <a:lnTo>
                    <a:pt x="373811" y="12153"/>
                  </a:lnTo>
                  <a:lnTo>
                    <a:pt x="379577" y="11518"/>
                  </a:lnTo>
                  <a:lnTo>
                    <a:pt x="379577" y="5118"/>
                  </a:lnTo>
                  <a:close/>
                </a:path>
                <a:path w="388620" h="51435">
                  <a:moveTo>
                    <a:pt x="388543" y="14071"/>
                  </a:moveTo>
                  <a:lnTo>
                    <a:pt x="382143" y="14071"/>
                  </a:lnTo>
                  <a:lnTo>
                    <a:pt x="382143" y="19837"/>
                  </a:lnTo>
                  <a:lnTo>
                    <a:pt x="388543" y="19837"/>
                  </a:lnTo>
                  <a:lnTo>
                    <a:pt x="388543" y="14071"/>
                  </a:lnTo>
                  <a:close/>
                </a:path>
                <a:path w="388620" h="51435">
                  <a:moveTo>
                    <a:pt x="388543" y="5118"/>
                  </a:moveTo>
                  <a:lnTo>
                    <a:pt x="382143" y="5118"/>
                  </a:lnTo>
                  <a:lnTo>
                    <a:pt x="382143" y="11506"/>
                  </a:lnTo>
                  <a:lnTo>
                    <a:pt x="388543" y="11506"/>
                  </a:lnTo>
                  <a:lnTo>
                    <a:pt x="388543" y="51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44071" y="3835095"/>
              <a:ext cx="219710" cy="43180"/>
            </a:xfrm>
            <a:custGeom>
              <a:avLst/>
              <a:gdLst/>
              <a:ahLst/>
              <a:cxnLst/>
              <a:rect l="l" t="t" r="r" b="b"/>
              <a:pathLst>
                <a:path w="219710" h="43179">
                  <a:moveTo>
                    <a:pt x="6400" y="24320"/>
                  </a:moveTo>
                  <a:lnTo>
                    <a:pt x="0" y="24320"/>
                  </a:lnTo>
                  <a:lnTo>
                    <a:pt x="0" y="30073"/>
                  </a:lnTo>
                  <a:lnTo>
                    <a:pt x="6400" y="29438"/>
                  </a:lnTo>
                  <a:lnTo>
                    <a:pt x="6400" y="24320"/>
                  </a:lnTo>
                  <a:close/>
                </a:path>
                <a:path w="219710" h="43179">
                  <a:moveTo>
                    <a:pt x="40335" y="39039"/>
                  </a:moveTo>
                  <a:lnTo>
                    <a:pt x="34569" y="39039"/>
                  </a:lnTo>
                  <a:lnTo>
                    <a:pt x="34569" y="42875"/>
                  </a:lnTo>
                  <a:lnTo>
                    <a:pt x="40335" y="42875"/>
                  </a:lnTo>
                  <a:lnTo>
                    <a:pt x="40335" y="39039"/>
                  </a:lnTo>
                  <a:close/>
                </a:path>
                <a:path w="219710" h="43179">
                  <a:moveTo>
                    <a:pt x="40335" y="30721"/>
                  </a:moveTo>
                  <a:lnTo>
                    <a:pt x="34569" y="30721"/>
                  </a:lnTo>
                  <a:lnTo>
                    <a:pt x="34569" y="37757"/>
                  </a:lnTo>
                  <a:lnTo>
                    <a:pt x="40335" y="37109"/>
                  </a:lnTo>
                  <a:lnTo>
                    <a:pt x="40335" y="30721"/>
                  </a:lnTo>
                  <a:close/>
                </a:path>
                <a:path w="219710" h="43179">
                  <a:moveTo>
                    <a:pt x="40335" y="21755"/>
                  </a:moveTo>
                  <a:lnTo>
                    <a:pt x="34569" y="22390"/>
                  </a:lnTo>
                  <a:lnTo>
                    <a:pt x="34569" y="29438"/>
                  </a:lnTo>
                  <a:lnTo>
                    <a:pt x="40335" y="28790"/>
                  </a:lnTo>
                  <a:lnTo>
                    <a:pt x="40335" y="21755"/>
                  </a:lnTo>
                  <a:close/>
                </a:path>
                <a:path w="219710" h="43179">
                  <a:moveTo>
                    <a:pt x="40335" y="13436"/>
                  </a:moveTo>
                  <a:lnTo>
                    <a:pt x="34569" y="14071"/>
                  </a:lnTo>
                  <a:lnTo>
                    <a:pt x="34569" y="20472"/>
                  </a:lnTo>
                  <a:lnTo>
                    <a:pt x="40335" y="19837"/>
                  </a:lnTo>
                  <a:lnTo>
                    <a:pt x="40335" y="13436"/>
                  </a:lnTo>
                  <a:close/>
                </a:path>
                <a:path w="219710" h="43179">
                  <a:moveTo>
                    <a:pt x="40335" y="8318"/>
                  </a:moveTo>
                  <a:lnTo>
                    <a:pt x="34569" y="8318"/>
                  </a:lnTo>
                  <a:lnTo>
                    <a:pt x="34569" y="11506"/>
                  </a:lnTo>
                  <a:lnTo>
                    <a:pt x="40335" y="11506"/>
                  </a:lnTo>
                  <a:lnTo>
                    <a:pt x="40335" y="8318"/>
                  </a:lnTo>
                  <a:close/>
                </a:path>
                <a:path w="219710" h="43179">
                  <a:moveTo>
                    <a:pt x="49288" y="39039"/>
                  </a:moveTo>
                  <a:lnTo>
                    <a:pt x="42887" y="39039"/>
                  </a:lnTo>
                  <a:lnTo>
                    <a:pt x="42887" y="42875"/>
                  </a:lnTo>
                  <a:lnTo>
                    <a:pt x="49288" y="42240"/>
                  </a:lnTo>
                  <a:lnTo>
                    <a:pt x="49288" y="39039"/>
                  </a:lnTo>
                  <a:close/>
                </a:path>
                <a:path w="219710" h="43179">
                  <a:moveTo>
                    <a:pt x="49288" y="30086"/>
                  </a:moveTo>
                  <a:lnTo>
                    <a:pt x="42887" y="30086"/>
                  </a:lnTo>
                  <a:lnTo>
                    <a:pt x="42887" y="37109"/>
                  </a:lnTo>
                  <a:lnTo>
                    <a:pt x="49288" y="37109"/>
                  </a:lnTo>
                  <a:lnTo>
                    <a:pt x="49288" y="30086"/>
                  </a:lnTo>
                  <a:close/>
                </a:path>
                <a:path w="219710" h="43179">
                  <a:moveTo>
                    <a:pt x="49288" y="21755"/>
                  </a:moveTo>
                  <a:lnTo>
                    <a:pt x="42887" y="21755"/>
                  </a:lnTo>
                  <a:lnTo>
                    <a:pt x="42887" y="28790"/>
                  </a:lnTo>
                  <a:lnTo>
                    <a:pt x="49288" y="28790"/>
                  </a:lnTo>
                  <a:lnTo>
                    <a:pt x="49288" y="21755"/>
                  </a:lnTo>
                  <a:close/>
                </a:path>
                <a:path w="219710" h="43179">
                  <a:moveTo>
                    <a:pt x="49288" y="13436"/>
                  </a:moveTo>
                  <a:lnTo>
                    <a:pt x="42887" y="13436"/>
                  </a:lnTo>
                  <a:lnTo>
                    <a:pt x="42887" y="19837"/>
                  </a:lnTo>
                  <a:lnTo>
                    <a:pt x="49288" y="19189"/>
                  </a:lnTo>
                  <a:lnTo>
                    <a:pt x="49288" y="13436"/>
                  </a:lnTo>
                  <a:close/>
                </a:path>
                <a:path w="219710" h="43179">
                  <a:moveTo>
                    <a:pt x="49288" y="7670"/>
                  </a:moveTo>
                  <a:lnTo>
                    <a:pt x="42887" y="7670"/>
                  </a:lnTo>
                  <a:lnTo>
                    <a:pt x="42887" y="11506"/>
                  </a:lnTo>
                  <a:lnTo>
                    <a:pt x="49288" y="10883"/>
                  </a:lnTo>
                  <a:lnTo>
                    <a:pt x="49288" y="7670"/>
                  </a:lnTo>
                  <a:close/>
                </a:path>
                <a:path w="219710" h="43179">
                  <a:moveTo>
                    <a:pt x="57607" y="38404"/>
                  </a:moveTo>
                  <a:lnTo>
                    <a:pt x="51206" y="39039"/>
                  </a:lnTo>
                  <a:lnTo>
                    <a:pt x="51206" y="42240"/>
                  </a:lnTo>
                  <a:lnTo>
                    <a:pt x="57607" y="42240"/>
                  </a:lnTo>
                  <a:lnTo>
                    <a:pt x="57607" y="38404"/>
                  </a:lnTo>
                  <a:close/>
                </a:path>
                <a:path w="219710" h="43179">
                  <a:moveTo>
                    <a:pt x="57607" y="29438"/>
                  </a:moveTo>
                  <a:lnTo>
                    <a:pt x="51206" y="30073"/>
                  </a:lnTo>
                  <a:lnTo>
                    <a:pt x="51206" y="37109"/>
                  </a:lnTo>
                  <a:lnTo>
                    <a:pt x="57607" y="36474"/>
                  </a:lnTo>
                  <a:lnTo>
                    <a:pt x="57607" y="29438"/>
                  </a:lnTo>
                  <a:close/>
                </a:path>
                <a:path w="219710" h="43179">
                  <a:moveTo>
                    <a:pt x="57607" y="21120"/>
                  </a:moveTo>
                  <a:lnTo>
                    <a:pt x="51206" y="21755"/>
                  </a:lnTo>
                  <a:lnTo>
                    <a:pt x="51206" y="28155"/>
                  </a:lnTo>
                  <a:lnTo>
                    <a:pt x="57607" y="28155"/>
                  </a:lnTo>
                  <a:lnTo>
                    <a:pt x="57607" y="21120"/>
                  </a:lnTo>
                  <a:close/>
                </a:path>
                <a:path w="219710" h="43179">
                  <a:moveTo>
                    <a:pt x="57607" y="12788"/>
                  </a:moveTo>
                  <a:lnTo>
                    <a:pt x="51206" y="12788"/>
                  </a:lnTo>
                  <a:lnTo>
                    <a:pt x="51206" y="19189"/>
                  </a:lnTo>
                  <a:lnTo>
                    <a:pt x="57607" y="19189"/>
                  </a:lnTo>
                  <a:lnTo>
                    <a:pt x="57607" y="12788"/>
                  </a:lnTo>
                  <a:close/>
                </a:path>
                <a:path w="219710" h="43179">
                  <a:moveTo>
                    <a:pt x="57607" y="7670"/>
                  </a:moveTo>
                  <a:lnTo>
                    <a:pt x="51206" y="7670"/>
                  </a:lnTo>
                  <a:lnTo>
                    <a:pt x="51206" y="10871"/>
                  </a:lnTo>
                  <a:lnTo>
                    <a:pt x="57607" y="10871"/>
                  </a:lnTo>
                  <a:lnTo>
                    <a:pt x="57607" y="7670"/>
                  </a:lnTo>
                  <a:close/>
                </a:path>
                <a:path w="219710" h="43179">
                  <a:moveTo>
                    <a:pt x="65925" y="38404"/>
                  </a:moveTo>
                  <a:lnTo>
                    <a:pt x="59524" y="38404"/>
                  </a:lnTo>
                  <a:lnTo>
                    <a:pt x="59524" y="41592"/>
                  </a:lnTo>
                  <a:lnTo>
                    <a:pt x="65925" y="41592"/>
                  </a:lnTo>
                  <a:lnTo>
                    <a:pt x="65925" y="38404"/>
                  </a:lnTo>
                  <a:close/>
                </a:path>
                <a:path w="219710" h="43179">
                  <a:moveTo>
                    <a:pt x="65925" y="29438"/>
                  </a:moveTo>
                  <a:lnTo>
                    <a:pt x="59524" y="29438"/>
                  </a:lnTo>
                  <a:lnTo>
                    <a:pt x="59524" y="36474"/>
                  </a:lnTo>
                  <a:lnTo>
                    <a:pt x="65925" y="35839"/>
                  </a:lnTo>
                  <a:lnTo>
                    <a:pt x="65925" y="29438"/>
                  </a:lnTo>
                  <a:close/>
                </a:path>
                <a:path w="219710" h="43179">
                  <a:moveTo>
                    <a:pt x="65925" y="20472"/>
                  </a:moveTo>
                  <a:lnTo>
                    <a:pt x="59524" y="21120"/>
                  </a:lnTo>
                  <a:lnTo>
                    <a:pt x="59524" y="28155"/>
                  </a:lnTo>
                  <a:lnTo>
                    <a:pt x="65925" y="27520"/>
                  </a:lnTo>
                  <a:lnTo>
                    <a:pt x="65925" y="20472"/>
                  </a:lnTo>
                  <a:close/>
                </a:path>
                <a:path w="219710" h="43179">
                  <a:moveTo>
                    <a:pt x="65925" y="12153"/>
                  </a:moveTo>
                  <a:lnTo>
                    <a:pt x="59524" y="12788"/>
                  </a:lnTo>
                  <a:lnTo>
                    <a:pt x="59524" y="19189"/>
                  </a:lnTo>
                  <a:lnTo>
                    <a:pt x="65925" y="19189"/>
                  </a:lnTo>
                  <a:lnTo>
                    <a:pt x="65925" y="12153"/>
                  </a:lnTo>
                  <a:close/>
                </a:path>
                <a:path w="219710" h="43179">
                  <a:moveTo>
                    <a:pt x="65925" y="7670"/>
                  </a:moveTo>
                  <a:lnTo>
                    <a:pt x="59524" y="7670"/>
                  </a:lnTo>
                  <a:lnTo>
                    <a:pt x="59524" y="10236"/>
                  </a:lnTo>
                  <a:lnTo>
                    <a:pt x="65925" y="10236"/>
                  </a:lnTo>
                  <a:lnTo>
                    <a:pt x="65925" y="7670"/>
                  </a:lnTo>
                  <a:close/>
                </a:path>
                <a:path w="219710" h="43179">
                  <a:moveTo>
                    <a:pt x="74231" y="29438"/>
                  </a:moveTo>
                  <a:lnTo>
                    <a:pt x="68491" y="29438"/>
                  </a:lnTo>
                  <a:lnTo>
                    <a:pt x="68491" y="35839"/>
                  </a:lnTo>
                  <a:lnTo>
                    <a:pt x="74231" y="35839"/>
                  </a:lnTo>
                  <a:lnTo>
                    <a:pt x="74231" y="29438"/>
                  </a:lnTo>
                  <a:close/>
                </a:path>
                <a:path w="219710" h="43179">
                  <a:moveTo>
                    <a:pt x="74244" y="38404"/>
                  </a:moveTo>
                  <a:lnTo>
                    <a:pt x="68491" y="38404"/>
                  </a:lnTo>
                  <a:lnTo>
                    <a:pt x="68491" y="41592"/>
                  </a:lnTo>
                  <a:lnTo>
                    <a:pt x="74244" y="40957"/>
                  </a:lnTo>
                  <a:lnTo>
                    <a:pt x="74244" y="38404"/>
                  </a:lnTo>
                  <a:close/>
                </a:path>
                <a:path w="219710" h="43179">
                  <a:moveTo>
                    <a:pt x="74244" y="20472"/>
                  </a:moveTo>
                  <a:lnTo>
                    <a:pt x="68491" y="20472"/>
                  </a:lnTo>
                  <a:lnTo>
                    <a:pt x="68491" y="27520"/>
                  </a:lnTo>
                  <a:lnTo>
                    <a:pt x="74244" y="26873"/>
                  </a:lnTo>
                  <a:lnTo>
                    <a:pt x="74244" y="20472"/>
                  </a:lnTo>
                  <a:close/>
                </a:path>
                <a:path w="219710" h="43179">
                  <a:moveTo>
                    <a:pt x="74244" y="12153"/>
                  </a:moveTo>
                  <a:lnTo>
                    <a:pt x="68491" y="12153"/>
                  </a:lnTo>
                  <a:lnTo>
                    <a:pt x="68491" y="19189"/>
                  </a:lnTo>
                  <a:lnTo>
                    <a:pt x="74244" y="18554"/>
                  </a:lnTo>
                  <a:lnTo>
                    <a:pt x="74244" y="12153"/>
                  </a:lnTo>
                  <a:close/>
                </a:path>
                <a:path w="219710" h="43179">
                  <a:moveTo>
                    <a:pt x="74244" y="7035"/>
                  </a:moveTo>
                  <a:lnTo>
                    <a:pt x="68491" y="7035"/>
                  </a:lnTo>
                  <a:lnTo>
                    <a:pt x="68491" y="10236"/>
                  </a:lnTo>
                  <a:lnTo>
                    <a:pt x="74244" y="9588"/>
                  </a:lnTo>
                  <a:lnTo>
                    <a:pt x="74244" y="7035"/>
                  </a:lnTo>
                  <a:close/>
                </a:path>
                <a:path w="219710" h="43179">
                  <a:moveTo>
                    <a:pt x="83210" y="37757"/>
                  </a:moveTo>
                  <a:lnTo>
                    <a:pt x="76809" y="38404"/>
                  </a:lnTo>
                  <a:lnTo>
                    <a:pt x="76809" y="40957"/>
                  </a:lnTo>
                  <a:lnTo>
                    <a:pt x="83210" y="40957"/>
                  </a:lnTo>
                  <a:lnTo>
                    <a:pt x="83210" y="37757"/>
                  </a:lnTo>
                  <a:close/>
                </a:path>
                <a:path w="219710" h="43179">
                  <a:moveTo>
                    <a:pt x="83210" y="29438"/>
                  </a:moveTo>
                  <a:lnTo>
                    <a:pt x="76809" y="29438"/>
                  </a:lnTo>
                  <a:lnTo>
                    <a:pt x="76809" y="35204"/>
                  </a:lnTo>
                  <a:lnTo>
                    <a:pt x="83210" y="35204"/>
                  </a:lnTo>
                  <a:lnTo>
                    <a:pt x="83210" y="29438"/>
                  </a:lnTo>
                  <a:close/>
                </a:path>
                <a:path w="219710" h="43179">
                  <a:moveTo>
                    <a:pt x="83210" y="20472"/>
                  </a:moveTo>
                  <a:lnTo>
                    <a:pt x="76809" y="20472"/>
                  </a:lnTo>
                  <a:lnTo>
                    <a:pt x="76809" y="26873"/>
                  </a:lnTo>
                  <a:lnTo>
                    <a:pt x="83210" y="26873"/>
                  </a:lnTo>
                  <a:lnTo>
                    <a:pt x="83210" y="20472"/>
                  </a:lnTo>
                  <a:close/>
                </a:path>
                <a:path w="219710" h="43179">
                  <a:moveTo>
                    <a:pt x="83210" y="12153"/>
                  </a:moveTo>
                  <a:lnTo>
                    <a:pt x="76796" y="12153"/>
                  </a:lnTo>
                  <a:lnTo>
                    <a:pt x="76796" y="18554"/>
                  </a:lnTo>
                  <a:lnTo>
                    <a:pt x="83210" y="18554"/>
                  </a:lnTo>
                  <a:lnTo>
                    <a:pt x="83210" y="12153"/>
                  </a:lnTo>
                  <a:close/>
                </a:path>
                <a:path w="219710" h="43179">
                  <a:moveTo>
                    <a:pt x="83210" y="6388"/>
                  </a:moveTo>
                  <a:lnTo>
                    <a:pt x="76809" y="7035"/>
                  </a:lnTo>
                  <a:lnTo>
                    <a:pt x="76809" y="9588"/>
                  </a:lnTo>
                  <a:lnTo>
                    <a:pt x="83210" y="9588"/>
                  </a:lnTo>
                  <a:lnTo>
                    <a:pt x="83210" y="6388"/>
                  </a:lnTo>
                  <a:close/>
                </a:path>
                <a:path w="219710" h="43179">
                  <a:moveTo>
                    <a:pt x="91541" y="37757"/>
                  </a:moveTo>
                  <a:lnTo>
                    <a:pt x="85128" y="37757"/>
                  </a:lnTo>
                  <a:lnTo>
                    <a:pt x="85128" y="40322"/>
                  </a:lnTo>
                  <a:lnTo>
                    <a:pt x="91541" y="40322"/>
                  </a:lnTo>
                  <a:lnTo>
                    <a:pt x="91541" y="37757"/>
                  </a:lnTo>
                  <a:close/>
                </a:path>
                <a:path w="219710" h="43179">
                  <a:moveTo>
                    <a:pt x="91541" y="28790"/>
                  </a:moveTo>
                  <a:lnTo>
                    <a:pt x="85128" y="29438"/>
                  </a:lnTo>
                  <a:lnTo>
                    <a:pt x="85128" y="35204"/>
                  </a:lnTo>
                  <a:lnTo>
                    <a:pt x="91541" y="34556"/>
                  </a:lnTo>
                  <a:lnTo>
                    <a:pt x="91541" y="28790"/>
                  </a:lnTo>
                  <a:close/>
                </a:path>
                <a:path w="219710" h="43179">
                  <a:moveTo>
                    <a:pt x="91541" y="19837"/>
                  </a:moveTo>
                  <a:lnTo>
                    <a:pt x="85128" y="20472"/>
                  </a:lnTo>
                  <a:lnTo>
                    <a:pt x="85128" y="26873"/>
                  </a:lnTo>
                  <a:lnTo>
                    <a:pt x="91541" y="26238"/>
                  </a:lnTo>
                  <a:lnTo>
                    <a:pt x="91541" y="19837"/>
                  </a:lnTo>
                  <a:close/>
                </a:path>
                <a:path w="219710" h="43179">
                  <a:moveTo>
                    <a:pt x="91541" y="11506"/>
                  </a:moveTo>
                  <a:lnTo>
                    <a:pt x="85128" y="12153"/>
                  </a:lnTo>
                  <a:lnTo>
                    <a:pt x="85128" y="17919"/>
                  </a:lnTo>
                  <a:lnTo>
                    <a:pt x="91541" y="17919"/>
                  </a:lnTo>
                  <a:lnTo>
                    <a:pt x="91541" y="11506"/>
                  </a:lnTo>
                  <a:close/>
                </a:path>
                <a:path w="219710" h="43179">
                  <a:moveTo>
                    <a:pt x="91541" y="6388"/>
                  </a:moveTo>
                  <a:lnTo>
                    <a:pt x="85128" y="6388"/>
                  </a:lnTo>
                  <a:lnTo>
                    <a:pt x="85128" y="9588"/>
                  </a:lnTo>
                  <a:lnTo>
                    <a:pt x="91541" y="9588"/>
                  </a:lnTo>
                  <a:lnTo>
                    <a:pt x="91541" y="6388"/>
                  </a:lnTo>
                  <a:close/>
                </a:path>
                <a:path w="219710" h="43179">
                  <a:moveTo>
                    <a:pt x="99860" y="37109"/>
                  </a:moveTo>
                  <a:lnTo>
                    <a:pt x="93459" y="37109"/>
                  </a:lnTo>
                  <a:lnTo>
                    <a:pt x="93459" y="40322"/>
                  </a:lnTo>
                  <a:lnTo>
                    <a:pt x="99860" y="39674"/>
                  </a:lnTo>
                  <a:lnTo>
                    <a:pt x="99860" y="37109"/>
                  </a:lnTo>
                  <a:close/>
                </a:path>
                <a:path w="219710" h="43179">
                  <a:moveTo>
                    <a:pt x="99860" y="28790"/>
                  </a:moveTo>
                  <a:lnTo>
                    <a:pt x="93459" y="28790"/>
                  </a:lnTo>
                  <a:lnTo>
                    <a:pt x="93459" y="34556"/>
                  </a:lnTo>
                  <a:lnTo>
                    <a:pt x="99860" y="34556"/>
                  </a:lnTo>
                  <a:lnTo>
                    <a:pt x="99860" y="28790"/>
                  </a:lnTo>
                  <a:close/>
                </a:path>
                <a:path w="219710" h="43179">
                  <a:moveTo>
                    <a:pt x="99860" y="19837"/>
                  </a:moveTo>
                  <a:lnTo>
                    <a:pt x="93459" y="19837"/>
                  </a:lnTo>
                  <a:lnTo>
                    <a:pt x="93459" y="26238"/>
                  </a:lnTo>
                  <a:lnTo>
                    <a:pt x="99860" y="25590"/>
                  </a:lnTo>
                  <a:lnTo>
                    <a:pt x="99860" y="19837"/>
                  </a:lnTo>
                  <a:close/>
                </a:path>
                <a:path w="219710" h="43179">
                  <a:moveTo>
                    <a:pt x="99860" y="10883"/>
                  </a:moveTo>
                  <a:lnTo>
                    <a:pt x="93459" y="11506"/>
                  </a:lnTo>
                  <a:lnTo>
                    <a:pt x="93459" y="17919"/>
                  </a:lnTo>
                  <a:lnTo>
                    <a:pt x="99860" y="17272"/>
                  </a:lnTo>
                  <a:lnTo>
                    <a:pt x="99860" y="10883"/>
                  </a:lnTo>
                  <a:close/>
                </a:path>
                <a:path w="219710" h="43179">
                  <a:moveTo>
                    <a:pt x="99860" y="5753"/>
                  </a:moveTo>
                  <a:lnTo>
                    <a:pt x="93459" y="5753"/>
                  </a:lnTo>
                  <a:lnTo>
                    <a:pt x="93459" y="9588"/>
                  </a:lnTo>
                  <a:lnTo>
                    <a:pt x="99860" y="8953"/>
                  </a:lnTo>
                  <a:lnTo>
                    <a:pt x="99860" y="5753"/>
                  </a:lnTo>
                  <a:close/>
                </a:path>
                <a:path w="219710" h="43179">
                  <a:moveTo>
                    <a:pt x="108153" y="19189"/>
                  </a:moveTo>
                  <a:lnTo>
                    <a:pt x="102412" y="19189"/>
                  </a:lnTo>
                  <a:lnTo>
                    <a:pt x="102412" y="25590"/>
                  </a:lnTo>
                  <a:lnTo>
                    <a:pt x="108153" y="25590"/>
                  </a:lnTo>
                  <a:lnTo>
                    <a:pt x="108153" y="19189"/>
                  </a:lnTo>
                  <a:close/>
                </a:path>
                <a:path w="219710" h="43179">
                  <a:moveTo>
                    <a:pt x="108165" y="36474"/>
                  </a:moveTo>
                  <a:lnTo>
                    <a:pt x="102412" y="37109"/>
                  </a:lnTo>
                  <a:lnTo>
                    <a:pt x="102412" y="39674"/>
                  </a:lnTo>
                  <a:lnTo>
                    <a:pt x="108165" y="39039"/>
                  </a:lnTo>
                  <a:lnTo>
                    <a:pt x="108165" y="36474"/>
                  </a:lnTo>
                  <a:close/>
                </a:path>
                <a:path w="219710" h="43179">
                  <a:moveTo>
                    <a:pt x="108165" y="28155"/>
                  </a:moveTo>
                  <a:lnTo>
                    <a:pt x="102412" y="28790"/>
                  </a:lnTo>
                  <a:lnTo>
                    <a:pt x="102412" y="33909"/>
                  </a:lnTo>
                  <a:lnTo>
                    <a:pt x="108165" y="33909"/>
                  </a:lnTo>
                  <a:lnTo>
                    <a:pt x="108165" y="28155"/>
                  </a:lnTo>
                  <a:close/>
                </a:path>
                <a:path w="219710" h="43179">
                  <a:moveTo>
                    <a:pt x="108165" y="10883"/>
                  </a:moveTo>
                  <a:lnTo>
                    <a:pt x="102412" y="10883"/>
                  </a:lnTo>
                  <a:lnTo>
                    <a:pt x="102412" y="17272"/>
                  </a:lnTo>
                  <a:lnTo>
                    <a:pt x="108165" y="17272"/>
                  </a:lnTo>
                  <a:lnTo>
                    <a:pt x="108165" y="10883"/>
                  </a:lnTo>
                  <a:close/>
                </a:path>
                <a:path w="219710" h="43179">
                  <a:moveTo>
                    <a:pt x="108165" y="5105"/>
                  </a:moveTo>
                  <a:lnTo>
                    <a:pt x="102412" y="5753"/>
                  </a:lnTo>
                  <a:lnTo>
                    <a:pt x="102412" y="8953"/>
                  </a:lnTo>
                  <a:lnTo>
                    <a:pt x="108165" y="8318"/>
                  </a:lnTo>
                  <a:lnTo>
                    <a:pt x="108165" y="5105"/>
                  </a:lnTo>
                  <a:close/>
                </a:path>
                <a:path w="219710" h="43179">
                  <a:moveTo>
                    <a:pt x="117132" y="35839"/>
                  </a:moveTo>
                  <a:lnTo>
                    <a:pt x="110731" y="36474"/>
                  </a:lnTo>
                  <a:lnTo>
                    <a:pt x="110731" y="39039"/>
                  </a:lnTo>
                  <a:lnTo>
                    <a:pt x="117132" y="39039"/>
                  </a:lnTo>
                  <a:lnTo>
                    <a:pt x="117132" y="35839"/>
                  </a:lnTo>
                  <a:close/>
                </a:path>
                <a:path w="219710" h="43179">
                  <a:moveTo>
                    <a:pt x="117132" y="27520"/>
                  </a:moveTo>
                  <a:lnTo>
                    <a:pt x="110731" y="28155"/>
                  </a:lnTo>
                  <a:lnTo>
                    <a:pt x="110731" y="33909"/>
                  </a:lnTo>
                  <a:lnTo>
                    <a:pt x="117132" y="33909"/>
                  </a:lnTo>
                  <a:lnTo>
                    <a:pt x="117132" y="27520"/>
                  </a:lnTo>
                  <a:close/>
                </a:path>
                <a:path w="219710" h="43179">
                  <a:moveTo>
                    <a:pt x="117132" y="19189"/>
                  </a:moveTo>
                  <a:lnTo>
                    <a:pt x="110731" y="19189"/>
                  </a:lnTo>
                  <a:lnTo>
                    <a:pt x="110731" y="25590"/>
                  </a:lnTo>
                  <a:lnTo>
                    <a:pt x="117132" y="24955"/>
                  </a:lnTo>
                  <a:lnTo>
                    <a:pt x="117132" y="19189"/>
                  </a:lnTo>
                  <a:close/>
                </a:path>
                <a:path w="219710" h="43179">
                  <a:moveTo>
                    <a:pt x="117132" y="10236"/>
                  </a:moveTo>
                  <a:lnTo>
                    <a:pt x="110731" y="10883"/>
                  </a:lnTo>
                  <a:lnTo>
                    <a:pt x="110731" y="16637"/>
                  </a:lnTo>
                  <a:lnTo>
                    <a:pt x="117132" y="16637"/>
                  </a:lnTo>
                  <a:lnTo>
                    <a:pt x="117132" y="10236"/>
                  </a:lnTo>
                  <a:close/>
                </a:path>
                <a:path w="219710" h="43179">
                  <a:moveTo>
                    <a:pt x="117132" y="5105"/>
                  </a:moveTo>
                  <a:lnTo>
                    <a:pt x="110718" y="5105"/>
                  </a:lnTo>
                  <a:lnTo>
                    <a:pt x="110718" y="8305"/>
                  </a:lnTo>
                  <a:lnTo>
                    <a:pt x="117132" y="8305"/>
                  </a:lnTo>
                  <a:lnTo>
                    <a:pt x="117132" y="5105"/>
                  </a:lnTo>
                  <a:close/>
                </a:path>
                <a:path w="219710" h="43179">
                  <a:moveTo>
                    <a:pt x="142100" y="34556"/>
                  </a:moveTo>
                  <a:lnTo>
                    <a:pt x="135064" y="34556"/>
                  </a:lnTo>
                  <a:lnTo>
                    <a:pt x="135064" y="38404"/>
                  </a:lnTo>
                  <a:lnTo>
                    <a:pt x="142100" y="38404"/>
                  </a:lnTo>
                  <a:lnTo>
                    <a:pt x="142100" y="34556"/>
                  </a:lnTo>
                  <a:close/>
                </a:path>
                <a:path w="219710" h="43179">
                  <a:moveTo>
                    <a:pt x="150418" y="33909"/>
                  </a:moveTo>
                  <a:lnTo>
                    <a:pt x="143383" y="34556"/>
                  </a:lnTo>
                  <a:lnTo>
                    <a:pt x="143383" y="38404"/>
                  </a:lnTo>
                  <a:lnTo>
                    <a:pt x="150418" y="37757"/>
                  </a:lnTo>
                  <a:lnTo>
                    <a:pt x="150418" y="33909"/>
                  </a:lnTo>
                  <a:close/>
                </a:path>
                <a:path w="219710" h="43179">
                  <a:moveTo>
                    <a:pt x="158750" y="33909"/>
                  </a:moveTo>
                  <a:lnTo>
                    <a:pt x="152336" y="33909"/>
                  </a:lnTo>
                  <a:lnTo>
                    <a:pt x="152336" y="37757"/>
                  </a:lnTo>
                  <a:lnTo>
                    <a:pt x="158750" y="37757"/>
                  </a:lnTo>
                  <a:lnTo>
                    <a:pt x="158750" y="33909"/>
                  </a:lnTo>
                  <a:close/>
                </a:path>
                <a:path w="219710" h="43179">
                  <a:moveTo>
                    <a:pt x="158750" y="16637"/>
                  </a:moveTo>
                  <a:lnTo>
                    <a:pt x="152336" y="17272"/>
                  </a:lnTo>
                  <a:lnTo>
                    <a:pt x="152336" y="23672"/>
                  </a:lnTo>
                  <a:lnTo>
                    <a:pt x="158750" y="23672"/>
                  </a:lnTo>
                  <a:lnTo>
                    <a:pt x="158750" y="16637"/>
                  </a:lnTo>
                  <a:close/>
                </a:path>
                <a:path w="219710" h="43179">
                  <a:moveTo>
                    <a:pt x="158750" y="3200"/>
                  </a:moveTo>
                  <a:lnTo>
                    <a:pt x="152336" y="3200"/>
                  </a:lnTo>
                  <a:lnTo>
                    <a:pt x="152336" y="6388"/>
                  </a:lnTo>
                  <a:lnTo>
                    <a:pt x="158750" y="5753"/>
                  </a:lnTo>
                  <a:lnTo>
                    <a:pt x="158750" y="3200"/>
                  </a:lnTo>
                  <a:close/>
                </a:path>
                <a:path w="219710" h="43179">
                  <a:moveTo>
                    <a:pt x="167055" y="33909"/>
                  </a:moveTo>
                  <a:lnTo>
                    <a:pt x="161302" y="33909"/>
                  </a:lnTo>
                  <a:lnTo>
                    <a:pt x="161302" y="37757"/>
                  </a:lnTo>
                  <a:lnTo>
                    <a:pt x="167055" y="37109"/>
                  </a:lnTo>
                  <a:lnTo>
                    <a:pt x="167055" y="33909"/>
                  </a:lnTo>
                  <a:close/>
                </a:path>
                <a:path w="219710" h="43179">
                  <a:moveTo>
                    <a:pt x="167055" y="16637"/>
                  </a:moveTo>
                  <a:lnTo>
                    <a:pt x="161302" y="16637"/>
                  </a:lnTo>
                  <a:lnTo>
                    <a:pt x="161302" y="23672"/>
                  </a:lnTo>
                  <a:lnTo>
                    <a:pt x="167055" y="23037"/>
                  </a:lnTo>
                  <a:lnTo>
                    <a:pt x="167055" y="16637"/>
                  </a:lnTo>
                  <a:close/>
                </a:path>
                <a:path w="219710" h="43179">
                  <a:moveTo>
                    <a:pt x="176669" y="33909"/>
                  </a:moveTo>
                  <a:lnTo>
                    <a:pt x="170268" y="33909"/>
                  </a:lnTo>
                  <a:lnTo>
                    <a:pt x="170268" y="37109"/>
                  </a:lnTo>
                  <a:lnTo>
                    <a:pt x="176669" y="36474"/>
                  </a:lnTo>
                  <a:lnTo>
                    <a:pt x="176669" y="33909"/>
                  </a:lnTo>
                  <a:close/>
                </a:path>
                <a:path w="219710" h="43179">
                  <a:moveTo>
                    <a:pt x="176669" y="24955"/>
                  </a:moveTo>
                  <a:lnTo>
                    <a:pt x="170268" y="24955"/>
                  </a:lnTo>
                  <a:lnTo>
                    <a:pt x="170268" y="31356"/>
                  </a:lnTo>
                  <a:lnTo>
                    <a:pt x="176669" y="31356"/>
                  </a:lnTo>
                  <a:lnTo>
                    <a:pt x="176669" y="24955"/>
                  </a:lnTo>
                  <a:close/>
                </a:path>
                <a:path w="219710" h="43179">
                  <a:moveTo>
                    <a:pt x="176669" y="16637"/>
                  </a:moveTo>
                  <a:lnTo>
                    <a:pt x="170268" y="16637"/>
                  </a:lnTo>
                  <a:lnTo>
                    <a:pt x="170268" y="23037"/>
                  </a:lnTo>
                  <a:lnTo>
                    <a:pt x="176669" y="22390"/>
                  </a:lnTo>
                  <a:lnTo>
                    <a:pt x="176669" y="16637"/>
                  </a:lnTo>
                  <a:close/>
                </a:path>
                <a:path w="219710" h="43179">
                  <a:moveTo>
                    <a:pt x="184975" y="33274"/>
                  </a:moveTo>
                  <a:lnTo>
                    <a:pt x="178587" y="33909"/>
                  </a:lnTo>
                  <a:lnTo>
                    <a:pt x="178587" y="36474"/>
                  </a:lnTo>
                  <a:lnTo>
                    <a:pt x="184975" y="36474"/>
                  </a:lnTo>
                  <a:lnTo>
                    <a:pt x="184975" y="33274"/>
                  </a:lnTo>
                  <a:close/>
                </a:path>
                <a:path w="219710" h="43179">
                  <a:moveTo>
                    <a:pt x="184975" y="24320"/>
                  </a:moveTo>
                  <a:lnTo>
                    <a:pt x="178587" y="24955"/>
                  </a:lnTo>
                  <a:lnTo>
                    <a:pt x="178587" y="30721"/>
                  </a:lnTo>
                  <a:lnTo>
                    <a:pt x="184975" y="30721"/>
                  </a:lnTo>
                  <a:lnTo>
                    <a:pt x="184975" y="24320"/>
                  </a:lnTo>
                  <a:close/>
                </a:path>
                <a:path w="219710" h="43179">
                  <a:moveTo>
                    <a:pt x="193294" y="33274"/>
                  </a:moveTo>
                  <a:lnTo>
                    <a:pt x="186918" y="33274"/>
                  </a:lnTo>
                  <a:lnTo>
                    <a:pt x="186918" y="35839"/>
                  </a:lnTo>
                  <a:lnTo>
                    <a:pt x="193294" y="35839"/>
                  </a:lnTo>
                  <a:lnTo>
                    <a:pt x="193294" y="33274"/>
                  </a:lnTo>
                  <a:close/>
                </a:path>
                <a:path w="219710" h="43179">
                  <a:moveTo>
                    <a:pt x="193294" y="24320"/>
                  </a:moveTo>
                  <a:lnTo>
                    <a:pt x="186918" y="24320"/>
                  </a:lnTo>
                  <a:lnTo>
                    <a:pt x="186918" y="30721"/>
                  </a:lnTo>
                  <a:lnTo>
                    <a:pt x="193294" y="30073"/>
                  </a:lnTo>
                  <a:lnTo>
                    <a:pt x="193294" y="24320"/>
                  </a:lnTo>
                  <a:close/>
                </a:path>
                <a:path w="219710" h="43179">
                  <a:moveTo>
                    <a:pt x="201637" y="32639"/>
                  </a:moveTo>
                  <a:lnTo>
                    <a:pt x="195872" y="32639"/>
                  </a:lnTo>
                  <a:lnTo>
                    <a:pt x="195872" y="35839"/>
                  </a:lnTo>
                  <a:lnTo>
                    <a:pt x="201637" y="35204"/>
                  </a:lnTo>
                  <a:lnTo>
                    <a:pt x="201637" y="32639"/>
                  </a:lnTo>
                  <a:close/>
                </a:path>
                <a:path w="219710" h="43179">
                  <a:moveTo>
                    <a:pt x="210591" y="32004"/>
                  </a:moveTo>
                  <a:lnTo>
                    <a:pt x="204825" y="32639"/>
                  </a:lnTo>
                  <a:lnTo>
                    <a:pt x="204825" y="35204"/>
                  </a:lnTo>
                  <a:lnTo>
                    <a:pt x="210591" y="34556"/>
                  </a:lnTo>
                  <a:lnTo>
                    <a:pt x="210591" y="32004"/>
                  </a:lnTo>
                  <a:close/>
                </a:path>
                <a:path w="219710" h="43179">
                  <a:moveTo>
                    <a:pt x="210591" y="635"/>
                  </a:moveTo>
                  <a:lnTo>
                    <a:pt x="204825" y="635"/>
                  </a:lnTo>
                  <a:lnTo>
                    <a:pt x="204825" y="4470"/>
                  </a:lnTo>
                  <a:lnTo>
                    <a:pt x="210591" y="3835"/>
                  </a:lnTo>
                  <a:lnTo>
                    <a:pt x="210591" y="635"/>
                  </a:lnTo>
                  <a:close/>
                </a:path>
                <a:path w="219710" h="43179">
                  <a:moveTo>
                    <a:pt x="219557" y="31356"/>
                  </a:moveTo>
                  <a:lnTo>
                    <a:pt x="213156" y="32004"/>
                  </a:lnTo>
                  <a:lnTo>
                    <a:pt x="213156" y="34556"/>
                  </a:lnTo>
                  <a:lnTo>
                    <a:pt x="219557" y="34556"/>
                  </a:lnTo>
                  <a:lnTo>
                    <a:pt x="219557" y="31356"/>
                  </a:lnTo>
                  <a:close/>
                </a:path>
                <a:path w="219710" h="43179">
                  <a:moveTo>
                    <a:pt x="219557" y="23037"/>
                  </a:moveTo>
                  <a:lnTo>
                    <a:pt x="213156" y="23672"/>
                  </a:lnTo>
                  <a:lnTo>
                    <a:pt x="213156" y="29438"/>
                  </a:lnTo>
                  <a:lnTo>
                    <a:pt x="219557" y="29438"/>
                  </a:lnTo>
                  <a:lnTo>
                    <a:pt x="219557" y="23037"/>
                  </a:lnTo>
                  <a:close/>
                </a:path>
                <a:path w="219710" h="43179">
                  <a:moveTo>
                    <a:pt x="219557" y="0"/>
                  </a:moveTo>
                  <a:lnTo>
                    <a:pt x="213156" y="635"/>
                  </a:lnTo>
                  <a:lnTo>
                    <a:pt x="213156" y="3835"/>
                  </a:lnTo>
                  <a:lnTo>
                    <a:pt x="219557" y="3200"/>
                  </a:lnTo>
                  <a:lnTo>
                    <a:pt x="21955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76876" y="3844683"/>
              <a:ext cx="83185" cy="38100"/>
            </a:xfrm>
            <a:custGeom>
              <a:avLst/>
              <a:gdLst/>
              <a:ahLst/>
              <a:cxnLst/>
              <a:rect l="l" t="t" r="r" b="b"/>
              <a:pathLst>
                <a:path w="83185" h="38100">
                  <a:moveTo>
                    <a:pt x="5753" y="33934"/>
                  </a:moveTo>
                  <a:lnTo>
                    <a:pt x="0" y="33934"/>
                  </a:lnTo>
                  <a:lnTo>
                    <a:pt x="0" y="37769"/>
                  </a:lnTo>
                  <a:lnTo>
                    <a:pt x="5753" y="37769"/>
                  </a:lnTo>
                  <a:lnTo>
                    <a:pt x="5753" y="33934"/>
                  </a:lnTo>
                  <a:close/>
                </a:path>
                <a:path w="83185" h="38100">
                  <a:moveTo>
                    <a:pt x="5753" y="25615"/>
                  </a:moveTo>
                  <a:lnTo>
                    <a:pt x="0" y="25615"/>
                  </a:lnTo>
                  <a:lnTo>
                    <a:pt x="0" y="32651"/>
                  </a:lnTo>
                  <a:lnTo>
                    <a:pt x="5753" y="32004"/>
                  </a:lnTo>
                  <a:lnTo>
                    <a:pt x="5753" y="25615"/>
                  </a:lnTo>
                  <a:close/>
                </a:path>
                <a:path w="83185" h="38100">
                  <a:moveTo>
                    <a:pt x="5753" y="17284"/>
                  </a:moveTo>
                  <a:lnTo>
                    <a:pt x="0" y="17284"/>
                  </a:lnTo>
                  <a:lnTo>
                    <a:pt x="0" y="24320"/>
                  </a:lnTo>
                  <a:lnTo>
                    <a:pt x="5753" y="23685"/>
                  </a:lnTo>
                  <a:lnTo>
                    <a:pt x="5753" y="17284"/>
                  </a:lnTo>
                  <a:close/>
                </a:path>
                <a:path w="83185" h="38100">
                  <a:moveTo>
                    <a:pt x="5753" y="8966"/>
                  </a:moveTo>
                  <a:lnTo>
                    <a:pt x="0" y="8966"/>
                  </a:lnTo>
                  <a:lnTo>
                    <a:pt x="0" y="15379"/>
                  </a:lnTo>
                  <a:lnTo>
                    <a:pt x="5753" y="15379"/>
                  </a:lnTo>
                  <a:lnTo>
                    <a:pt x="5753" y="8966"/>
                  </a:lnTo>
                  <a:close/>
                </a:path>
                <a:path w="83185" h="38100">
                  <a:moveTo>
                    <a:pt x="5753" y="3200"/>
                  </a:moveTo>
                  <a:lnTo>
                    <a:pt x="0" y="3848"/>
                  </a:lnTo>
                  <a:lnTo>
                    <a:pt x="0" y="7048"/>
                  </a:lnTo>
                  <a:lnTo>
                    <a:pt x="5753" y="7048"/>
                  </a:lnTo>
                  <a:lnTo>
                    <a:pt x="5753" y="3200"/>
                  </a:lnTo>
                  <a:close/>
                </a:path>
                <a:path w="83185" h="38100">
                  <a:moveTo>
                    <a:pt x="14719" y="33934"/>
                  </a:moveTo>
                  <a:lnTo>
                    <a:pt x="8305" y="33934"/>
                  </a:lnTo>
                  <a:lnTo>
                    <a:pt x="8305" y="37769"/>
                  </a:lnTo>
                  <a:lnTo>
                    <a:pt x="14719" y="37122"/>
                  </a:lnTo>
                  <a:lnTo>
                    <a:pt x="14719" y="33934"/>
                  </a:lnTo>
                  <a:close/>
                </a:path>
                <a:path w="83185" h="38100">
                  <a:moveTo>
                    <a:pt x="14719" y="24968"/>
                  </a:moveTo>
                  <a:lnTo>
                    <a:pt x="8305" y="24968"/>
                  </a:lnTo>
                  <a:lnTo>
                    <a:pt x="8305" y="32004"/>
                  </a:lnTo>
                  <a:lnTo>
                    <a:pt x="14719" y="32004"/>
                  </a:lnTo>
                  <a:lnTo>
                    <a:pt x="14719" y="24968"/>
                  </a:lnTo>
                  <a:close/>
                </a:path>
                <a:path w="83185" h="38100">
                  <a:moveTo>
                    <a:pt x="14719" y="16649"/>
                  </a:moveTo>
                  <a:lnTo>
                    <a:pt x="8305" y="17284"/>
                  </a:lnTo>
                  <a:lnTo>
                    <a:pt x="8305" y="23685"/>
                  </a:lnTo>
                  <a:lnTo>
                    <a:pt x="14719" y="23685"/>
                  </a:lnTo>
                  <a:lnTo>
                    <a:pt x="14719" y="16649"/>
                  </a:lnTo>
                  <a:close/>
                </a:path>
                <a:path w="83185" h="38100">
                  <a:moveTo>
                    <a:pt x="14719" y="8331"/>
                  </a:moveTo>
                  <a:lnTo>
                    <a:pt x="8305" y="8966"/>
                  </a:lnTo>
                  <a:lnTo>
                    <a:pt x="8305" y="14732"/>
                  </a:lnTo>
                  <a:lnTo>
                    <a:pt x="14719" y="14732"/>
                  </a:lnTo>
                  <a:lnTo>
                    <a:pt x="14719" y="8331"/>
                  </a:lnTo>
                  <a:close/>
                </a:path>
                <a:path w="83185" h="38100">
                  <a:moveTo>
                    <a:pt x="14719" y="3200"/>
                  </a:moveTo>
                  <a:lnTo>
                    <a:pt x="8305" y="3200"/>
                  </a:lnTo>
                  <a:lnTo>
                    <a:pt x="8305" y="6400"/>
                  </a:lnTo>
                  <a:lnTo>
                    <a:pt x="14719" y="6400"/>
                  </a:lnTo>
                  <a:lnTo>
                    <a:pt x="14719" y="3200"/>
                  </a:lnTo>
                  <a:close/>
                </a:path>
                <a:path w="83185" h="38100">
                  <a:moveTo>
                    <a:pt x="23025" y="33286"/>
                  </a:moveTo>
                  <a:lnTo>
                    <a:pt x="16624" y="33934"/>
                  </a:lnTo>
                  <a:lnTo>
                    <a:pt x="16624" y="37122"/>
                  </a:lnTo>
                  <a:lnTo>
                    <a:pt x="23025" y="36487"/>
                  </a:lnTo>
                  <a:lnTo>
                    <a:pt x="23025" y="33286"/>
                  </a:lnTo>
                  <a:close/>
                </a:path>
                <a:path w="83185" h="38100">
                  <a:moveTo>
                    <a:pt x="23025" y="24320"/>
                  </a:moveTo>
                  <a:lnTo>
                    <a:pt x="16624" y="24968"/>
                  </a:lnTo>
                  <a:lnTo>
                    <a:pt x="16624" y="31369"/>
                  </a:lnTo>
                  <a:lnTo>
                    <a:pt x="23025" y="31369"/>
                  </a:lnTo>
                  <a:lnTo>
                    <a:pt x="23025" y="24320"/>
                  </a:lnTo>
                  <a:close/>
                </a:path>
                <a:path w="83185" h="38100">
                  <a:moveTo>
                    <a:pt x="23025" y="16002"/>
                  </a:moveTo>
                  <a:lnTo>
                    <a:pt x="16624" y="16649"/>
                  </a:lnTo>
                  <a:lnTo>
                    <a:pt x="16624" y="23050"/>
                  </a:lnTo>
                  <a:lnTo>
                    <a:pt x="23025" y="23050"/>
                  </a:lnTo>
                  <a:lnTo>
                    <a:pt x="23025" y="16002"/>
                  </a:lnTo>
                  <a:close/>
                </a:path>
                <a:path w="83185" h="38100">
                  <a:moveTo>
                    <a:pt x="23025" y="7683"/>
                  </a:moveTo>
                  <a:lnTo>
                    <a:pt x="16624" y="8331"/>
                  </a:lnTo>
                  <a:lnTo>
                    <a:pt x="16624" y="14732"/>
                  </a:lnTo>
                  <a:lnTo>
                    <a:pt x="23025" y="14732"/>
                  </a:lnTo>
                  <a:lnTo>
                    <a:pt x="23025" y="7683"/>
                  </a:lnTo>
                  <a:close/>
                </a:path>
                <a:path w="83185" h="38100">
                  <a:moveTo>
                    <a:pt x="23025" y="2565"/>
                  </a:moveTo>
                  <a:lnTo>
                    <a:pt x="16624" y="2565"/>
                  </a:lnTo>
                  <a:lnTo>
                    <a:pt x="16624" y="6400"/>
                  </a:lnTo>
                  <a:lnTo>
                    <a:pt x="23025" y="5765"/>
                  </a:lnTo>
                  <a:lnTo>
                    <a:pt x="23025" y="2565"/>
                  </a:lnTo>
                  <a:close/>
                </a:path>
                <a:path w="83185" h="38100">
                  <a:moveTo>
                    <a:pt x="30708" y="33286"/>
                  </a:moveTo>
                  <a:lnTo>
                    <a:pt x="24955" y="33286"/>
                  </a:lnTo>
                  <a:lnTo>
                    <a:pt x="24955" y="36487"/>
                  </a:lnTo>
                  <a:lnTo>
                    <a:pt x="30708" y="35852"/>
                  </a:lnTo>
                  <a:lnTo>
                    <a:pt x="30708" y="33286"/>
                  </a:lnTo>
                  <a:close/>
                </a:path>
                <a:path w="83185" h="38100">
                  <a:moveTo>
                    <a:pt x="30708" y="24320"/>
                  </a:moveTo>
                  <a:lnTo>
                    <a:pt x="24955" y="24320"/>
                  </a:lnTo>
                  <a:lnTo>
                    <a:pt x="24955" y="31369"/>
                  </a:lnTo>
                  <a:lnTo>
                    <a:pt x="30708" y="30734"/>
                  </a:lnTo>
                  <a:lnTo>
                    <a:pt x="30708" y="24320"/>
                  </a:lnTo>
                  <a:close/>
                </a:path>
                <a:path w="83185" h="38100">
                  <a:moveTo>
                    <a:pt x="30708" y="16002"/>
                  </a:moveTo>
                  <a:lnTo>
                    <a:pt x="24955" y="16002"/>
                  </a:lnTo>
                  <a:lnTo>
                    <a:pt x="24955" y="23050"/>
                  </a:lnTo>
                  <a:lnTo>
                    <a:pt x="30708" y="22415"/>
                  </a:lnTo>
                  <a:lnTo>
                    <a:pt x="30708" y="16002"/>
                  </a:lnTo>
                  <a:close/>
                </a:path>
                <a:path w="83185" h="38100">
                  <a:moveTo>
                    <a:pt x="30708" y="7683"/>
                  </a:moveTo>
                  <a:lnTo>
                    <a:pt x="24955" y="7683"/>
                  </a:lnTo>
                  <a:lnTo>
                    <a:pt x="24955" y="14732"/>
                  </a:lnTo>
                  <a:lnTo>
                    <a:pt x="30708" y="14084"/>
                  </a:lnTo>
                  <a:lnTo>
                    <a:pt x="30708" y="7683"/>
                  </a:lnTo>
                  <a:close/>
                </a:path>
                <a:path w="83185" h="38100">
                  <a:moveTo>
                    <a:pt x="30708" y="2565"/>
                  </a:moveTo>
                  <a:lnTo>
                    <a:pt x="24955" y="2565"/>
                  </a:lnTo>
                  <a:lnTo>
                    <a:pt x="24955" y="5765"/>
                  </a:lnTo>
                  <a:lnTo>
                    <a:pt x="30708" y="5118"/>
                  </a:lnTo>
                  <a:lnTo>
                    <a:pt x="30708" y="2565"/>
                  </a:lnTo>
                  <a:close/>
                </a:path>
                <a:path w="83185" h="38100">
                  <a:moveTo>
                    <a:pt x="39674" y="32651"/>
                  </a:moveTo>
                  <a:lnTo>
                    <a:pt x="33909" y="33286"/>
                  </a:lnTo>
                  <a:lnTo>
                    <a:pt x="33909" y="35852"/>
                  </a:lnTo>
                  <a:lnTo>
                    <a:pt x="39674" y="35852"/>
                  </a:lnTo>
                  <a:lnTo>
                    <a:pt x="39674" y="32651"/>
                  </a:lnTo>
                  <a:close/>
                </a:path>
                <a:path w="83185" h="38100">
                  <a:moveTo>
                    <a:pt x="39674" y="24320"/>
                  </a:moveTo>
                  <a:lnTo>
                    <a:pt x="33909" y="24320"/>
                  </a:lnTo>
                  <a:lnTo>
                    <a:pt x="33909" y="30734"/>
                  </a:lnTo>
                  <a:lnTo>
                    <a:pt x="39674" y="30086"/>
                  </a:lnTo>
                  <a:lnTo>
                    <a:pt x="39674" y="24320"/>
                  </a:lnTo>
                  <a:close/>
                </a:path>
                <a:path w="83185" h="38100">
                  <a:moveTo>
                    <a:pt x="39674" y="15367"/>
                  </a:moveTo>
                  <a:lnTo>
                    <a:pt x="33909" y="15367"/>
                  </a:lnTo>
                  <a:lnTo>
                    <a:pt x="33909" y="22415"/>
                  </a:lnTo>
                  <a:lnTo>
                    <a:pt x="39674" y="21767"/>
                  </a:lnTo>
                  <a:lnTo>
                    <a:pt x="39674" y="15367"/>
                  </a:lnTo>
                  <a:close/>
                </a:path>
                <a:path w="83185" h="38100">
                  <a:moveTo>
                    <a:pt x="39674" y="7048"/>
                  </a:moveTo>
                  <a:lnTo>
                    <a:pt x="33909" y="7048"/>
                  </a:lnTo>
                  <a:lnTo>
                    <a:pt x="33909" y="14084"/>
                  </a:lnTo>
                  <a:lnTo>
                    <a:pt x="39674" y="13449"/>
                  </a:lnTo>
                  <a:lnTo>
                    <a:pt x="39674" y="7048"/>
                  </a:lnTo>
                  <a:close/>
                </a:path>
                <a:path w="83185" h="38100">
                  <a:moveTo>
                    <a:pt x="39674" y="1917"/>
                  </a:moveTo>
                  <a:lnTo>
                    <a:pt x="33909" y="2565"/>
                  </a:lnTo>
                  <a:lnTo>
                    <a:pt x="33909" y="5118"/>
                  </a:lnTo>
                  <a:lnTo>
                    <a:pt x="39674" y="5118"/>
                  </a:lnTo>
                  <a:lnTo>
                    <a:pt x="39674" y="1917"/>
                  </a:lnTo>
                  <a:close/>
                </a:path>
                <a:path w="83185" h="38100">
                  <a:moveTo>
                    <a:pt x="48641" y="32651"/>
                  </a:moveTo>
                  <a:lnTo>
                    <a:pt x="42240" y="32651"/>
                  </a:lnTo>
                  <a:lnTo>
                    <a:pt x="42240" y="35852"/>
                  </a:lnTo>
                  <a:lnTo>
                    <a:pt x="48641" y="35204"/>
                  </a:lnTo>
                  <a:lnTo>
                    <a:pt x="48641" y="32651"/>
                  </a:lnTo>
                  <a:close/>
                </a:path>
                <a:path w="83185" h="38100">
                  <a:moveTo>
                    <a:pt x="48641" y="24320"/>
                  </a:moveTo>
                  <a:lnTo>
                    <a:pt x="42240" y="24320"/>
                  </a:lnTo>
                  <a:lnTo>
                    <a:pt x="42240" y="30086"/>
                  </a:lnTo>
                  <a:lnTo>
                    <a:pt x="48641" y="29451"/>
                  </a:lnTo>
                  <a:lnTo>
                    <a:pt x="48641" y="24320"/>
                  </a:lnTo>
                  <a:close/>
                </a:path>
                <a:path w="83185" h="38100">
                  <a:moveTo>
                    <a:pt x="48641" y="15367"/>
                  </a:moveTo>
                  <a:lnTo>
                    <a:pt x="42240" y="15367"/>
                  </a:lnTo>
                  <a:lnTo>
                    <a:pt x="42240" y="21767"/>
                  </a:lnTo>
                  <a:lnTo>
                    <a:pt x="48641" y="21767"/>
                  </a:lnTo>
                  <a:lnTo>
                    <a:pt x="48641" y="15367"/>
                  </a:lnTo>
                  <a:close/>
                </a:path>
                <a:path w="83185" h="38100">
                  <a:moveTo>
                    <a:pt x="48641" y="7048"/>
                  </a:moveTo>
                  <a:lnTo>
                    <a:pt x="42240" y="7048"/>
                  </a:lnTo>
                  <a:lnTo>
                    <a:pt x="42240" y="13449"/>
                  </a:lnTo>
                  <a:lnTo>
                    <a:pt x="48641" y="13449"/>
                  </a:lnTo>
                  <a:lnTo>
                    <a:pt x="48641" y="7048"/>
                  </a:lnTo>
                  <a:close/>
                </a:path>
                <a:path w="83185" h="38100">
                  <a:moveTo>
                    <a:pt x="48641" y="1917"/>
                  </a:moveTo>
                  <a:lnTo>
                    <a:pt x="42240" y="1917"/>
                  </a:lnTo>
                  <a:lnTo>
                    <a:pt x="42240" y="5118"/>
                  </a:lnTo>
                  <a:lnTo>
                    <a:pt x="48641" y="5118"/>
                  </a:lnTo>
                  <a:lnTo>
                    <a:pt x="48641" y="1917"/>
                  </a:lnTo>
                  <a:close/>
                </a:path>
                <a:path w="83185" h="38100">
                  <a:moveTo>
                    <a:pt x="56946" y="32004"/>
                  </a:moveTo>
                  <a:lnTo>
                    <a:pt x="49911" y="32651"/>
                  </a:lnTo>
                  <a:lnTo>
                    <a:pt x="49911" y="35204"/>
                  </a:lnTo>
                  <a:lnTo>
                    <a:pt x="56946" y="34569"/>
                  </a:lnTo>
                  <a:lnTo>
                    <a:pt x="56946" y="32004"/>
                  </a:lnTo>
                  <a:close/>
                </a:path>
                <a:path w="83185" h="38100">
                  <a:moveTo>
                    <a:pt x="56946" y="23685"/>
                  </a:moveTo>
                  <a:lnTo>
                    <a:pt x="49911" y="24320"/>
                  </a:lnTo>
                  <a:lnTo>
                    <a:pt x="49911" y="29451"/>
                  </a:lnTo>
                  <a:lnTo>
                    <a:pt x="56946" y="29451"/>
                  </a:lnTo>
                  <a:lnTo>
                    <a:pt x="56946" y="23685"/>
                  </a:lnTo>
                  <a:close/>
                </a:path>
                <a:path w="83185" h="38100">
                  <a:moveTo>
                    <a:pt x="56946" y="14732"/>
                  </a:moveTo>
                  <a:lnTo>
                    <a:pt x="49911" y="15367"/>
                  </a:lnTo>
                  <a:lnTo>
                    <a:pt x="49911" y="21132"/>
                  </a:lnTo>
                  <a:lnTo>
                    <a:pt x="56946" y="21132"/>
                  </a:lnTo>
                  <a:lnTo>
                    <a:pt x="56946" y="14732"/>
                  </a:lnTo>
                  <a:close/>
                </a:path>
                <a:path w="83185" h="38100">
                  <a:moveTo>
                    <a:pt x="56946" y="6400"/>
                  </a:moveTo>
                  <a:lnTo>
                    <a:pt x="49911" y="7048"/>
                  </a:lnTo>
                  <a:lnTo>
                    <a:pt x="49911" y="13449"/>
                  </a:lnTo>
                  <a:lnTo>
                    <a:pt x="56946" y="12801"/>
                  </a:lnTo>
                  <a:lnTo>
                    <a:pt x="56946" y="6400"/>
                  </a:lnTo>
                  <a:close/>
                </a:path>
                <a:path w="83185" h="38100">
                  <a:moveTo>
                    <a:pt x="56946" y="1295"/>
                  </a:moveTo>
                  <a:lnTo>
                    <a:pt x="49911" y="1295"/>
                  </a:lnTo>
                  <a:lnTo>
                    <a:pt x="49911" y="5118"/>
                  </a:lnTo>
                  <a:lnTo>
                    <a:pt x="56946" y="4483"/>
                  </a:lnTo>
                  <a:lnTo>
                    <a:pt x="56946" y="1295"/>
                  </a:lnTo>
                  <a:close/>
                </a:path>
                <a:path w="83185" h="38100">
                  <a:moveTo>
                    <a:pt x="65278" y="31369"/>
                  </a:moveTo>
                  <a:lnTo>
                    <a:pt x="58242" y="32004"/>
                  </a:lnTo>
                  <a:lnTo>
                    <a:pt x="58242" y="34569"/>
                  </a:lnTo>
                  <a:lnTo>
                    <a:pt x="65278" y="33934"/>
                  </a:lnTo>
                  <a:lnTo>
                    <a:pt x="65278" y="31369"/>
                  </a:lnTo>
                  <a:close/>
                </a:path>
                <a:path w="83185" h="38100">
                  <a:moveTo>
                    <a:pt x="65278" y="23050"/>
                  </a:moveTo>
                  <a:lnTo>
                    <a:pt x="58242" y="23685"/>
                  </a:lnTo>
                  <a:lnTo>
                    <a:pt x="58242" y="29451"/>
                  </a:lnTo>
                  <a:lnTo>
                    <a:pt x="65278" y="29451"/>
                  </a:lnTo>
                  <a:lnTo>
                    <a:pt x="65278" y="23050"/>
                  </a:lnTo>
                  <a:close/>
                </a:path>
                <a:path w="83185" h="38100">
                  <a:moveTo>
                    <a:pt x="65278" y="14732"/>
                  </a:moveTo>
                  <a:lnTo>
                    <a:pt x="58242" y="14732"/>
                  </a:lnTo>
                  <a:lnTo>
                    <a:pt x="58242" y="21132"/>
                  </a:lnTo>
                  <a:lnTo>
                    <a:pt x="65278" y="20485"/>
                  </a:lnTo>
                  <a:lnTo>
                    <a:pt x="65278" y="14732"/>
                  </a:lnTo>
                  <a:close/>
                </a:path>
                <a:path w="83185" h="38100">
                  <a:moveTo>
                    <a:pt x="65278" y="6400"/>
                  </a:moveTo>
                  <a:lnTo>
                    <a:pt x="58242" y="6400"/>
                  </a:lnTo>
                  <a:lnTo>
                    <a:pt x="58242" y="12801"/>
                  </a:lnTo>
                  <a:lnTo>
                    <a:pt x="65278" y="12166"/>
                  </a:lnTo>
                  <a:lnTo>
                    <a:pt x="65278" y="6400"/>
                  </a:lnTo>
                  <a:close/>
                </a:path>
                <a:path w="83185" h="38100">
                  <a:moveTo>
                    <a:pt x="65278" y="647"/>
                  </a:moveTo>
                  <a:lnTo>
                    <a:pt x="58242" y="1295"/>
                  </a:lnTo>
                  <a:lnTo>
                    <a:pt x="58242" y="4483"/>
                  </a:lnTo>
                  <a:lnTo>
                    <a:pt x="65278" y="3848"/>
                  </a:lnTo>
                  <a:lnTo>
                    <a:pt x="65278" y="647"/>
                  </a:lnTo>
                  <a:close/>
                </a:path>
                <a:path w="83185" h="38100">
                  <a:moveTo>
                    <a:pt x="73596" y="30734"/>
                  </a:moveTo>
                  <a:lnTo>
                    <a:pt x="67195" y="31369"/>
                  </a:lnTo>
                  <a:lnTo>
                    <a:pt x="67195" y="33934"/>
                  </a:lnTo>
                  <a:lnTo>
                    <a:pt x="73596" y="33934"/>
                  </a:lnTo>
                  <a:lnTo>
                    <a:pt x="73596" y="30734"/>
                  </a:lnTo>
                  <a:close/>
                </a:path>
                <a:path w="83185" h="38100">
                  <a:moveTo>
                    <a:pt x="73596" y="23050"/>
                  </a:moveTo>
                  <a:lnTo>
                    <a:pt x="67195" y="23050"/>
                  </a:lnTo>
                  <a:lnTo>
                    <a:pt x="67195" y="29451"/>
                  </a:lnTo>
                  <a:lnTo>
                    <a:pt x="73596" y="28816"/>
                  </a:lnTo>
                  <a:lnTo>
                    <a:pt x="73596" y="23050"/>
                  </a:lnTo>
                  <a:close/>
                </a:path>
                <a:path w="83185" h="38100">
                  <a:moveTo>
                    <a:pt x="73596" y="14732"/>
                  </a:moveTo>
                  <a:lnTo>
                    <a:pt x="67195" y="14732"/>
                  </a:lnTo>
                  <a:lnTo>
                    <a:pt x="67195" y="20485"/>
                  </a:lnTo>
                  <a:lnTo>
                    <a:pt x="73596" y="19850"/>
                  </a:lnTo>
                  <a:lnTo>
                    <a:pt x="73596" y="14732"/>
                  </a:lnTo>
                  <a:close/>
                </a:path>
                <a:path w="83185" h="38100">
                  <a:moveTo>
                    <a:pt x="73596" y="5765"/>
                  </a:moveTo>
                  <a:lnTo>
                    <a:pt x="67195" y="5765"/>
                  </a:lnTo>
                  <a:lnTo>
                    <a:pt x="67195" y="12166"/>
                  </a:lnTo>
                  <a:lnTo>
                    <a:pt x="73596" y="11531"/>
                  </a:lnTo>
                  <a:lnTo>
                    <a:pt x="73596" y="5765"/>
                  </a:lnTo>
                  <a:close/>
                </a:path>
                <a:path w="83185" h="38100">
                  <a:moveTo>
                    <a:pt x="73596" y="0"/>
                  </a:moveTo>
                  <a:lnTo>
                    <a:pt x="67195" y="647"/>
                  </a:lnTo>
                  <a:lnTo>
                    <a:pt x="67195" y="3848"/>
                  </a:lnTo>
                  <a:lnTo>
                    <a:pt x="73596" y="3848"/>
                  </a:lnTo>
                  <a:lnTo>
                    <a:pt x="73596" y="0"/>
                  </a:lnTo>
                  <a:close/>
                </a:path>
                <a:path w="83185" h="38100">
                  <a:moveTo>
                    <a:pt x="82562" y="30734"/>
                  </a:moveTo>
                  <a:lnTo>
                    <a:pt x="75514" y="30734"/>
                  </a:lnTo>
                  <a:lnTo>
                    <a:pt x="75514" y="33934"/>
                  </a:lnTo>
                  <a:lnTo>
                    <a:pt x="82562" y="33934"/>
                  </a:lnTo>
                  <a:lnTo>
                    <a:pt x="82562" y="30734"/>
                  </a:lnTo>
                  <a:close/>
                </a:path>
                <a:path w="83185" h="38100">
                  <a:moveTo>
                    <a:pt x="82562" y="22415"/>
                  </a:moveTo>
                  <a:lnTo>
                    <a:pt x="75514" y="22415"/>
                  </a:lnTo>
                  <a:lnTo>
                    <a:pt x="75514" y="28816"/>
                  </a:lnTo>
                  <a:lnTo>
                    <a:pt x="82562" y="28816"/>
                  </a:lnTo>
                  <a:lnTo>
                    <a:pt x="82562" y="22415"/>
                  </a:lnTo>
                  <a:close/>
                </a:path>
                <a:path w="83185" h="38100">
                  <a:moveTo>
                    <a:pt x="82562" y="14084"/>
                  </a:moveTo>
                  <a:lnTo>
                    <a:pt x="75514" y="14084"/>
                  </a:lnTo>
                  <a:lnTo>
                    <a:pt x="75514" y="19850"/>
                  </a:lnTo>
                  <a:lnTo>
                    <a:pt x="82562" y="19850"/>
                  </a:lnTo>
                  <a:lnTo>
                    <a:pt x="82562" y="14084"/>
                  </a:lnTo>
                  <a:close/>
                </a:path>
                <a:path w="83185" h="38100">
                  <a:moveTo>
                    <a:pt x="82562" y="5118"/>
                  </a:moveTo>
                  <a:lnTo>
                    <a:pt x="75514" y="5765"/>
                  </a:lnTo>
                  <a:lnTo>
                    <a:pt x="75514" y="11531"/>
                  </a:lnTo>
                  <a:lnTo>
                    <a:pt x="82562" y="11531"/>
                  </a:lnTo>
                  <a:lnTo>
                    <a:pt x="82562" y="5118"/>
                  </a:lnTo>
                  <a:close/>
                </a:path>
                <a:path w="83185" h="38100">
                  <a:moveTo>
                    <a:pt x="82562" y="0"/>
                  </a:moveTo>
                  <a:lnTo>
                    <a:pt x="75514" y="0"/>
                  </a:lnTo>
                  <a:lnTo>
                    <a:pt x="75514" y="3200"/>
                  </a:lnTo>
                  <a:lnTo>
                    <a:pt x="82562" y="3200"/>
                  </a:lnTo>
                  <a:lnTo>
                    <a:pt x="825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57813" y="3812044"/>
              <a:ext cx="426720" cy="664210"/>
            </a:xfrm>
            <a:custGeom>
              <a:avLst/>
              <a:gdLst/>
              <a:ahLst/>
              <a:cxnLst/>
              <a:rect l="l" t="t" r="r" b="b"/>
              <a:pathLst>
                <a:path w="426720" h="664210">
                  <a:moveTo>
                    <a:pt x="0" y="17919"/>
                  </a:moveTo>
                  <a:lnTo>
                    <a:pt x="426288" y="0"/>
                  </a:lnTo>
                </a:path>
                <a:path w="426720" h="664210">
                  <a:moveTo>
                    <a:pt x="0" y="96012"/>
                  </a:moveTo>
                  <a:lnTo>
                    <a:pt x="426288" y="80645"/>
                  </a:lnTo>
                </a:path>
                <a:path w="426720" h="664210">
                  <a:moveTo>
                    <a:pt x="73609" y="218262"/>
                  </a:moveTo>
                  <a:lnTo>
                    <a:pt x="73609" y="111378"/>
                  </a:lnTo>
                  <a:lnTo>
                    <a:pt x="14071" y="113296"/>
                  </a:lnTo>
                  <a:lnTo>
                    <a:pt x="14071" y="219544"/>
                  </a:lnTo>
                  <a:lnTo>
                    <a:pt x="73609" y="218262"/>
                  </a:lnTo>
                </a:path>
                <a:path w="426720" h="664210">
                  <a:moveTo>
                    <a:pt x="141452" y="438454"/>
                  </a:moveTo>
                  <a:lnTo>
                    <a:pt x="151053" y="553034"/>
                  </a:lnTo>
                  <a:lnTo>
                    <a:pt x="151701" y="556221"/>
                  </a:lnTo>
                  <a:lnTo>
                    <a:pt x="151701" y="560070"/>
                  </a:lnTo>
                  <a:lnTo>
                    <a:pt x="152336" y="563270"/>
                  </a:lnTo>
                  <a:lnTo>
                    <a:pt x="152971" y="567105"/>
                  </a:lnTo>
                  <a:lnTo>
                    <a:pt x="152971" y="570941"/>
                  </a:lnTo>
                  <a:lnTo>
                    <a:pt x="152971" y="574154"/>
                  </a:lnTo>
                  <a:lnTo>
                    <a:pt x="152971" y="577354"/>
                  </a:lnTo>
                  <a:lnTo>
                    <a:pt x="152971" y="579920"/>
                  </a:lnTo>
                  <a:lnTo>
                    <a:pt x="154254" y="663765"/>
                  </a:lnTo>
                  <a:lnTo>
                    <a:pt x="162585" y="663765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94147" y="4244098"/>
              <a:ext cx="32384" cy="255270"/>
            </a:xfrm>
            <a:custGeom>
              <a:avLst/>
              <a:gdLst/>
              <a:ahLst/>
              <a:cxnLst/>
              <a:rect l="l" t="t" r="r" b="b"/>
              <a:pathLst>
                <a:path w="32385" h="255270">
                  <a:moveTo>
                    <a:pt x="14719" y="0"/>
                  </a:moveTo>
                  <a:lnTo>
                    <a:pt x="3200" y="0"/>
                  </a:lnTo>
                  <a:lnTo>
                    <a:pt x="1917" y="647"/>
                  </a:lnTo>
                  <a:lnTo>
                    <a:pt x="0" y="2552"/>
                  </a:lnTo>
                  <a:lnTo>
                    <a:pt x="0" y="4483"/>
                  </a:lnTo>
                  <a:lnTo>
                    <a:pt x="9601" y="121615"/>
                  </a:lnTo>
                  <a:lnTo>
                    <a:pt x="10248" y="124815"/>
                  </a:lnTo>
                  <a:lnTo>
                    <a:pt x="10248" y="128016"/>
                  </a:lnTo>
                  <a:lnTo>
                    <a:pt x="11518" y="135699"/>
                  </a:lnTo>
                  <a:lnTo>
                    <a:pt x="11518" y="149136"/>
                  </a:lnTo>
                  <a:lnTo>
                    <a:pt x="13436" y="251548"/>
                  </a:lnTo>
                  <a:lnTo>
                    <a:pt x="14719" y="254114"/>
                  </a:lnTo>
                  <a:lnTo>
                    <a:pt x="16637" y="254762"/>
                  </a:lnTo>
                  <a:lnTo>
                    <a:pt x="28803" y="254114"/>
                  </a:lnTo>
                  <a:lnTo>
                    <a:pt x="30721" y="253479"/>
                  </a:lnTo>
                  <a:lnTo>
                    <a:pt x="32004" y="250266"/>
                  </a:lnTo>
                  <a:lnTo>
                    <a:pt x="31369" y="142100"/>
                  </a:lnTo>
                  <a:lnTo>
                    <a:pt x="30721" y="138887"/>
                  </a:lnTo>
                  <a:lnTo>
                    <a:pt x="30721" y="135051"/>
                  </a:lnTo>
                  <a:lnTo>
                    <a:pt x="29438" y="128016"/>
                  </a:lnTo>
                  <a:lnTo>
                    <a:pt x="29438" y="124167"/>
                  </a:lnTo>
                  <a:lnTo>
                    <a:pt x="28803" y="120980"/>
                  </a:lnTo>
                  <a:lnTo>
                    <a:pt x="18567" y="2552"/>
                  </a:lnTo>
                  <a:lnTo>
                    <a:pt x="17919" y="1282"/>
                  </a:lnTo>
                  <a:lnTo>
                    <a:pt x="1471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94147" y="4244098"/>
              <a:ext cx="32384" cy="255270"/>
            </a:xfrm>
            <a:custGeom>
              <a:avLst/>
              <a:gdLst/>
              <a:ahLst/>
              <a:cxnLst/>
              <a:rect l="l" t="t" r="r" b="b"/>
              <a:pathLst>
                <a:path w="32385" h="255270">
                  <a:moveTo>
                    <a:pt x="16637" y="254762"/>
                  </a:moveTo>
                  <a:lnTo>
                    <a:pt x="28803" y="254114"/>
                  </a:lnTo>
                  <a:lnTo>
                    <a:pt x="30721" y="253479"/>
                  </a:lnTo>
                  <a:lnTo>
                    <a:pt x="31369" y="252196"/>
                  </a:lnTo>
                  <a:lnTo>
                    <a:pt x="32004" y="250266"/>
                  </a:lnTo>
                  <a:lnTo>
                    <a:pt x="32004" y="248996"/>
                  </a:lnTo>
                  <a:lnTo>
                    <a:pt x="31369" y="147866"/>
                  </a:lnTo>
                  <a:lnTo>
                    <a:pt x="31369" y="145300"/>
                  </a:lnTo>
                  <a:lnTo>
                    <a:pt x="31369" y="142100"/>
                  </a:lnTo>
                  <a:lnTo>
                    <a:pt x="30721" y="138887"/>
                  </a:lnTo>
                  <a:lnTo>
                    <a:pt x="30721" y="135051"/>
                  </a:lnTo>
                  <a:lnTo>
                    <a:pt x="30086" y="131216"/>
                  </a:lnTo>
                  <a:lnTo>
                    <a:pt x="29438" y="128016"/>
                  </a:lnTo>
                  <a:lnTo>
                    <a:pt x="29438" y="124167"/>
                  </a:lnTo>
                  <a:lnTo>
                    <a:pt x="28803" y="120980"/>
                  </a:lnTo>
                  <a:lnTo>
                    <a:pt x="18567" y="3835"/>
                  </a:lnTo>
                  <a:lnTo>
                    <a:pt x="18567" y="2552"/>
                  </a:lnTo>
                  <a:lnTo>
                    <a:pt x="17919" y="1282"/>
                  </a:lnTo>
                  <a:lnTo>
                    <a:pt x="16637" y="647"/>
                  </a:lnTo>
                  <a:lnTo>
                    <a:pt x="14719" y="0"/>
                  </a:lnTo>
                  <a:lnTo>
                    <a:pt x="3200" y="0"/>
                  </a:lnTo>
                  <a:lnTo>
                    <a:pt x="1917" y="647"/>
                  </a:lnTo>
                  <a:lnTo>
                    <a:pt x="635" y="1930"/>
                  </a:lnTo>
                  <a:lnTo>
                    <a:pt x="0" y="2552"/>
                  </a:lnTo>
                  <a:lnTo>
                    <a:pt x="0" y="4483"/>
                  </a:lnTo>
                  <a:lnTo>
                    <a:pt x="9601" y="121615"/>
                  </a:lnTo>
                  <a:lnTo>
                    <a:pt x="10248" y="124815"/>
                  </a:lnTo>
                  <a:lnTo>
                    <a:pt x="10248" y="128016"/>
                  </a:lnTo>
                  <a:lnTo>
                    <a:pt x="10883" y="131851"/>
                  </a:lnTo>
                  <a:lnTo>
                    <a:pt x="11518" y="135699"/>
                  </a:lnTo>
                  <a:lnTo>
                    <a:pt x="11518" y="139534"/>
                  </a:lnTo>
                  <a:lnTo>
                    <a:pt x="11518" y="142735"/>
                  </a:lnTo>
                  <a:lnTo>
                    <a:pt x="11518" y="145935"/>
                  </a:lnTo>
                  <a:lnTo>
                    <a:pt x="11518" y="149136"/>
                  </a:lnTo>
                  <a:lnTo>
                    <a:pt x="13436" y="249631"/>
                  </a:lnTo>
                  <a:lnTo>
                    <a:pt x="13436" y="251548"/>
                  </a:lnTo>
                  <a:lnTo>
                    <a:pt x="14084" y="252831"/>
                  </a:lnTo>
                  <a:lnTo>
                    <a:pt x="14719" y="254114"/>
                  </a:lnTo>
                  <a:lnTo>
                    <a:pt x="16637" y="2547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07584" y="4498860"/>
              <a:ext cx="18415" cy="49530"/>
            </a:xfrm>
            <a:custGeom>
              <a:avLst/>
              <a:gdLst/>
              <a:ahLst/>
              <a:cxnLst/>
              <a:rect l="l" t="t" r="r" b="b"/>
              <a:pathLst>
                <a:path w="18414" h="49529">
                  <a:moveTo>
                    <a:pt x="8318" y="0"/>
                  </a:moveTo>
                  <a:lnTo>
                    <a:pt x="4483" y="0"/>
                  </a:lnTo>
                  <a:lnTo>
                    <a:pt x="4483" y="14706"/>
                  </a:lnTo>
                  <a:lnTo>
                    <a:pt x="2565" y="16001"/>
                  </a:lnTo>
                  <a:lnTo>
                    <a:pt x="1282" y="17907"/>
                  </a:lnTo>
                  <a:lnTo>
                    <a:pt x="0" y="20472"/>
                  </a:lnTo>
                  <a:lnTo>
                    <a:pt x="0" y="42240"/>
                  </a:lnTo>
                  <a:lnTo>
                    <a:pt x="647" y="46075"/>
                  </a:lnTo>
                  <a:lnTo>
                    <a:pt x="1930" y="47993"/>
                  </a:lnTo>
                  <a:lnTo>
                    <a:pt x="3835" y="49275"/>
                  </a:lnTo>
                  <a:lnTo>
                    <a:pt x="9613" y="49275"/>
                  </a:lnTo>
                  <a:lnTo>
                    <a:pt x="12814" y="48628"/>
                  </a:lnTo>
                  <a:lnTo>
                    <a:pt x="16001" y="46723"/>
                  </a:lnTo>
                  <a:lnTo>
                    <a:pt x="17932" y="44145"/>
                  </a:lnTo>
                  <a:lnTo>
                    <a:pt x="17932" y="24955"/>
                  </a:lnTo>
                  <a:lnTo>
                    <a:pt x="10883" y="16001"/>
                  </a:lnTo>
                  <a:lnTo>
                    <a:pt x="8966" y="14071"/>
                  </a:lnTo>
                  <a:lnTo>
                    <a:pt x="8318" y="12788"/>
                  </a:lnTo>
                  <a:lnTo>
                    <a:pt x="8318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7584" y="4498860"/>
              <a:ext cx="18415" cy="49530"/>
            </a:xfrm>
            <a:custGeom>
              <a:avLst/>
              <a:gdLst/>
              <a:ahLst/>
              <a:cxnLst/>
              <a:rect l="l" t="t" r="r" b="b"/>
              <a:pathLst>
                <a:path w="18414" h="49529">
                  <a:moveTo>
                    <a:pt x="4483" y="0"/>
                  </a:moveTo>
                  <a:lnTo>
                    <a:pt x="4483" y="14706"/>
                  </a:lnTo>
                  <a:lnTo>
                    <a:pt x="2565" y="16001"/>
                  </a:lnTo>
                  <a:lnTo>
                    <a:pt x="1282" y="17907"/>
                  </a:lnTo>
                  <a:lnTo>
                    <a:pt x="0" y="20472"/>
                  </a:lnTo>
                  <a:lnTo>
                    <a:pt x="0" y="23672"/>
                  </a:lnTo>
                  <a:lnTo>
                    <a:pt x="0" y="42240"/>
                  </a:lnTo>
                  <a:lnTo>
                    <a:pt x="647" y="46075"/>
                  </a:lnTo>
                  <a:lnTo>
                    <a:pt x="1930" y="47993"/>
                  </a:lnTo>
                  <a:lnTo>
                    <a:pt x="3835" y="49275"/>
                  </a:lnTo>
                  <a:lnTo>
                    <a:pt x="6413" y="49275"/>
                  </a:lnTo>
                  <a:lnTo>
                    <a:pt x="9613" y="49275"/>
                  </a:lnTo>
                  <a:lnTo>
                    <a:pt x="12814" y="48628"/>
                  </a:lnTo>
                  <a:lnTo>
                    <a:pt x="16001" y="46723"/>
                  </a:lnTo>
                  <a:lnTo>
                    <a:pt x="17932" y="44145"/>
                  </a:lnTo>
                  <a:lnTo>
                    <a:pt x="17932" y="24955"/>
                  </a:lnTo>
                  <a:lnTo>
                    <a:pt x="10883" y="16001"/>
                  </a:lnTo>
                  <a:lnTo>
                    <a:pt x="9613" y="14706"/>
                  </a:lnTo>
                  <a:lnTo>
                    <a:pt x="8966" y="14071"/>
                  </a:lnTo>
                  <a:lnTo>
                    <a:pt x="8318" y="12788"/>
                  </a:lnTo>
                  <a:lnTo>
                    <a:pt x="831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49342" y="4420120"/>
              <a:ext cx="127635" cy="104139"/>
            </a:xfrm>
            <a:custGeom>
              <a:avLst/>
              <a:gdLst/>
              <a:ahLst/>
              <a:cxnLst/>
              <a:rect l="l" t="t" r="r" b="b"/>
              <a:pathLst>
                <a:path w="127635" h="104139">
                  <a:moveTo>
                    <a:pt x="76174" y="102412"/>
                  </a:moveTo>
                  <a:lnTo>
                    <a:pt x="115214" y="103695"/>
                  </a:lnTo>
                  <a:lnTo>
                    <a:pt x="120332" y="103047"/>
                  </a:lnTo>
                  <a:lnTo>
                    <a:pt x="124167" y="100495"/>
                  </a:lnTo>
                  <a:lnTo>
                    <a:pt x="126733" y="96647"/>
                  </a:lnTo>
                  <a:lnTo>
                    <a:pt x="127380" y="91528"/>
                  </a:lnTo>
                  <a:lnTo>
                    <a:pt x="127380" y="10248"/>
                  </a:lnTo>
                  <a:lnTo>
                    <a:pt x="126733" y="6400"/>
                  </a:lnTo>
                  <a:lnTo>
                    <a:pt x="124815" y="3835"/>
                  </a:lnTo>
                  <a:lnTo>
                    <a:pt x="122262" y="1917"/>
                  </a:lnTo>
                  <a:lnTo>
                    <a:pt x="118414" y="1282"/>
                  </a:lnTo>
                  <a:lnTo>
                    <a:pt x="76174" y="647"/>
                  </a:lnTo>
                </a:path>
                <a:path w="127635" h="104139">
                  <a:moveTo>
                    <a:pt x="56324" y="0"/>
                  </a:moveTo>
                  <a:lnTo>
                    <a:pt x="46088" y="0"/>
                  </a:lnTo>
                  <a:lnTo>
                    <a:pt x="42887" y="647"/>
                  </a:lnTo>
                  <a:lnTo>
                    <a:pt x="39687" y="1282"/>
                  </a:lnTo>
                  <a:lnTo>
                    <a:pt x="37134" y="2565"/>
                  </a:lnTo>
                  <a:lnTo>
                    <a:pt x="34556" y="4483"/>
                  </a:lnTo>
                  <a:lnTo>
                    <a:pt x="2552" y="42875"/>
                  </a:lnTo>
                  <a:lnTo>
                    <a:pt x="0" y="46075"/>
                  </a:lnTo>
                  <a:lnTo>
                    <a:pt x="0" y="49923"/>
                  </a:lnTo>
                  <a:lnTo>
                    <a:pt x="35839" y="97294"/>
                  </a:lnTo>
                  <a:lnTo>
                    <a:pt x="48005" y="102412"/>
                  </a:lnTo>
                  <a:lnTo>
                    <a:pt x="58242" y="102412"/>
                  </a:lnTo>
                </a:path>
                <a:path w="127635" h="104139">
                  <a:moveTo>
                    <a:pt x="48005" y="41605"/>
                  </a:moveTo>
                  <a:lnTo>
                    <a:pt x="48005" y="10871"/>
                  </a:lnTo>
                  <a:lnTo>
                    <a:pt x="32003" y="11518"/>
                  </a:lnTo>
                  <a:lnTo>
                    <a:pt x="32003" y="42252"/>
                  </a:lnTo>
                  <a:lnTo>
                    <a:pt x="48005" y="41605"/>
                  </a:lnTo>
                </a:path>
                <a:path w="127635" h="104139">
                  <a:moveTo>
                    <a:pt x="76809" y="33921"/>
                  </a:moveTo>
                  <a:lnTo>
                    <a:pt x="120332" y="36487"/>
                  </a:lnTo>
                  <a:lnTo>
                    <a:pt x="120332" y="1917"/>
                  </a:lnTo>
                </a:path>
                <a:path w="127635" h="104139">
                  <a:moveTo>
                    <a:pt x="57607" y="94094"/>
                  </a:moveTo>
                  <a:lnTo>
                    <a:pt x="37134" y="93446"/>
                  </a:lnTo>
                  <a:lnTo>
                    <a:pt x="37134" y="74891"/>
                  </a:lnTo>
                  <a:lnTo>
                    <a:pt x="57607" y="76174"/>
                  </a:lnTo>
                  <a:lnTo>
                    <a:pt x="57607" y="94094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12067" y="4467479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89" h="1270">
                  <a:moveTo>
                    <a:pt x="-1936" y="323"/>
                  </a:moveTo>
                  <a:lnTo>
                    <a:pt x="10267" y="323"/>
                  </a:lnTo>
                </a:path>
              </a:pathLst>
            </a:custGeom>
            <a:ln w="45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57813" y="4517415"/>
              <a:ext cx="426084" cy="15240"/>
            </a:xfrm>
            <a:custGeom>
              <a:avLst/>
              <a:gdLst/>
              <a:ahLst/>
              <a:cxnLst/>
              <a:rect l="l" t="t" r="r" b="b"/>
              <a:pathLst>
                <a:path w="426085" h="15239">
                  <a:moveTo>
                    <a:pt x="0" y="0"/>
                  </a:moveTo>
                  <a:lnTo>
                    <a:pt x="135686" y="5118"/>
                  </a:lnTo>
                </a:path>
                <a:path w="426085" h="15239">
                  <a:moveTo>
                    <a:pt x="206743" y="7035"/>
                  </a:moveTo>
                  <a:lnTo>
                    <a:pt x="425653" y="14719"/>
                  </a:lnTo>
                </a:path>
              </a:pathLst>
            </a:custGeom>
            <a:ln w="38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59718" y="3792842"/>
              <a:ext cx="421005" cy="1336040"/>
            </a:xfrm>
            <a:custGeom>
              <a:avLst/>
              <a:gdLst/>
              <a:ahLst/>
              <a:cxnLst/>
              <a:rect l="l" t="t" r="r" b="b"/>
              <a:pathLst>
                <a:path w="421004" h="1336039">
                  <a:moveTo>
                    <a:pt x="7696" y="422452"/>
                  </a:moveTo>
                  <a:lnTo>
                    <a:pt x="7048" y="420522"/>
                  </a:lnTo>
                  <a:lnTo>
                    <a:pt x="6413" y="419252"/>
                  </a:lnTo>
                  <a:lnTo>
                    <a:pt x="3860" y="417982"/>
                  </a:lnTo>
                  <a:lnTo>
                    <a:pt x="2565" y="418604"/>
                  </a:lnTo>
                  <a:lnTo>
                    <a:pt x="1295" y="419252"/>
                  </a:lnTo>
                  <a:lnTo>
                    <a:pt x="660" y="420522"/>
                  </a:lnTo>
                  <a:lnTo>
                    <a:pt x="0" y="422452"/>
                  </a:lnTo>
                  <a:lnTo>
                    <a:pt x="660" y="423735"/>
                  </a:lnTo>
                  <a:lnTo>
                    <a:pt x="1295" y="424370"/>
                  </a:lnTo>
                  <a:lnTo>
                    <a:pt x="2565" y="425018"/>
                  </a:lnTo>
                  <a:lnTo>
                    <a:pt x="3860" y="425653"/>
                  </a:lnTo>
                  <a:lnTo>
                    <a:pt x="6413" y="424370"/>
                  </a:lnTo>
                  <a:lnTo>
                    <a:pt x="7048" y="423735"/>
                  </a:lnTo>
                  <a:lnTo>
                    <a:pt x="7696" y="422452"/>
                  </a:lnTo>
                  <a:close/>
                </a:path>
                <a:path w="421004" h="1336039">
                  <a:moveTo>
                    <a:pt x="7696" y="77457"/>
                  </a:moveTo>
                  <a:lnTo>
                    <a:pt x="7048" y="76161"/>
                  </a:lnTo>
                  <a:lnTo>
                    <a:pt x="5118" y="74256"/>
                  </a:lnTo>
                  <a:lnTo>
                    <a:pt x="2565" y="74256"/>
                  </a:lnTo>
                  <a:lnTo>
                    <a:pt x="660" y="76161"/>
                  </a:lnTo>
                  <a:lnTo>
                    <a:pt x="0" y="77457"/>
                  </a:lnTo>
                  <a:lnTo>
                    <a:pt x="660" y="79362"/>
                  </a:lnTo>
                  <a:lnTo>
                    <a:pt x="2565" y="81292"/>
                  </a:lnTo>
                  <a:lnTo>
                    <a:pt x="3860" y="81292"/>
                  </a:lnTo>
                  <a:lnTo>
                    <a:pt x="5118" y="81292"/>
                  </a:lnTo>
                  <a:lnTo>
                    <a:pt x="6413" y="80010"/>
                  </a:lnTo>
                  <a:lnTo>
                    <a:pt x="7048" y="79362"/>
                  </a:lnTo>
                  <a:lnTo>
                    <a:pt x="7696" y="77457"/>
                  </a:lnTo>
                  <a:close/>
                </a:path>
                <a:path w="421004" h="1336039">
                  <a:moveTo>
                    <a:pt x="7696" y="23685"/>
                  </a:moveTo>
                  <a:lnTo>
                    <a:pt x="7048" y="22402"/>
                  </a:lnTo>
                  <a:lnTo>
                    <a:pt x="6413" y="21755"/>
                  </a:lnTo>
                  <a:lnTo>
                    <a:pt x="5118" y="20485"/>
                  </a:lnTo>
                  <a:lnTo>
                    <a:pt x="2565" y="20485"/>
                  </a:lnTo>
                  <a:lnTo>
                    <a:pt x="660" y="22402"/>
                  </a:lnTo>
                  <a:lnTo>
                    <a:pt x="0" y="23685"/>
                  </a:lnTo>
                  <a:lnTo>
                    <a:pt x="660" y="25603"/>
                  </a:lnTo>
                  <a:lnTo>
                    <a:pt x="2565" y="27520"/>
                  </a:lnTo>
                  <a:lnTo>
                    <a:pt x="3860" y="27520"/>
                  </a:lnTo>
                  <a:lnTo>
                    <a:pt x="5118" y="27520"/>
                  </a:lnTo>
                  <a:lnTo>
                    <a:pt x="7048" y="25603"/>
                  </a:lnTo>
                  <a:lnTo>
                    <a:pt x="7696" y="23685"/>
                  </a:lnTo>
                  <a:close/>
                </a:path>
                <a:path w="421004" h="1336039">
                  <a:moveTo>
                    <a:pt x="8331" y="1292326"/>
                  </a:moveTo>
                  <a:lnTo>
                    <a:pt x="7696" y="1291031"/>
                  </a:lnTo>
                  <a:lnTo>
                    <a:pt x="5765" y="1289113"/>
                  </a:lnTo>
                  <a:lnTo>
                    <a:pt x="3213" y="1289113"/>
                  </a:lnTo>
                  <a:lnTo>
                    <a:pt x="1295" y="1291031"/>
                  </a:lnTo>
                  <a:lnTo>
                    <a:pt x="660" y="1292326"/>
                  </a:lnTo>
                  <a:lnTo>
                    <a:pt x="1295" y="1294231"/>
                  </a:lnTo>
                  <a:lnTo>
                    <a:pt x="3213" y="1296162"/>
                  </a:lnTo>
                  <a:lnTo>
                    <a:pt x="4495" y="1296162"/>
                  </a:lnTo>
                  <a:lnTo>
                    <a:pt x="5765" y="1296162"/>
                  </a:lnTo>
                  <a:lnTo>
                    <a:pt x="7696" y="1294231"/>
                  </a:lnTo>
                  <a:lnTo>
                    <a:pt x="8331" y="1292326"/>
                  </a:lnTo>
                  <a:close/>
                </a:path>
                <a:path w="421004" h="1336039">
                  <a:moveTo>
                    <a:pt x="8331" y="1237272"/>
                  </a:moveTo>
                  <a:lnTo>
                    <a:pt x="7696" y="1235989"/>
                  </a:lnTo>
                  <a:lnTo>
                    <a:pt x="5765" y="1234071"/>
                  </a:lnTo>
                  <a:lnTo>
                    <a:pt x="3213" y="1234071"/>
                  </a:lnTo>
                  <a:lnTo>
                    <a:pt x="1295" y="1235989"/>
                  </a:lnTo>
                  <a:lnTo>
                    <a:pt x="660" y="1237272"/>
                  </a:lnTo>
                  <a:lnTo>
                    <a:pt x="1295" y="1238542"/>
                  </a:lnTo>
                  <a:lnTo>
                    <a:pt x="1930" y="1240485"/>
                  </a:lnTo>
                  <a:lnTo>
                    <a:pt x="4495" y="1241742"/>
                  </a:lnTo>
                  <a:lnTo>
                    <a:pt x="7048" y="1240485"/>
                  </a:lnTo>
                  <a:lnTo>
                    <a:pt x="7696" y="1238542"/>
                  </a:lnTo>
                  <a:lnTo>
                    <a:pt x="8331" y="1237272"/>
                  </a:lnTo>
                  <a:close/>
                </a:path>
                <a:path w="421004" h="1336039">
                  <a:moveTo>
                    <a:pt x="8331" y="993406"/>
                  </a:moveTo>
                  <a:lnTo>
                    <a:pt x="7048" y="990828"/>
                  </a:lnTo>
                  <a:lnTo>
                    <a:pt x="5765" y="990206"/>
                  </a:lnTo>
                  <a:lnTo>
                    <a:pt x="4495" y="989571"/>
                  </a:lnTo>
                  <a:lnTo>
                    <a:pt x="1930" y="990828"/>
                  </a:lnTo>
                  <a:lnTo>
                    <a:pt x="660" y="993406"/>
                  </a:lnTo>
                  <a:lnTo>
                    <a:pt x="1930" y="995972"/>
                  </a:lnTo>
                  <a:lnTo>
                    <a:pt x="3213" y="996619"/>
                  </a:lnTo>
                  <a:lnTo>
                    <a:pt x="4495" y="997229"/>
                  </a:lnTo>
                  <a:lnTo>
                    <a:pt x="5765" y="996619"/>
                  </a:lnTo>
                  <a:lnTo>
                    <a:pt x="7048" y="995972"/>
                  </a:lnTo>
                  <a:lnTo>
                    <a:pt x="8331" y="993406"/>
                  </a:lnTo>
                  <a:close/>
                </a:path>
                <a:path w="421004" h="1336039">
                  <a:moveTo>
                    <a:pt x="8331" y="746328"/>
                  </a:moveTo>
                  <a:lnTo>
                    <a:pt x="7048" y="743775"/>
                  </a:lnTo>
                  <a:lnTo>
                    <a:pt x="5765" y="743127"/>
                  </a:lnTo>
                  <a:lnTo>
                    <a:pt x="3213" y="743127"/>
                  </a:lnTo>
                  <a:lnTo>
                    <a:pt x="1930" y="743775"/>
                  </a:lnTo>
                  <a:lnTo>
                    <a:pt x="660" y="746328"/>
                  </a:lnTo>
                  <a:lnTo>
                    <a:pt x="1930" y="748893"/>
                  </a:lnTo>
                  <a:lnTo>
                    <a:pt x="3213" y="749528"/>
                  </a:lnTo>
                  <a:lnTo>
                    <a:pt x="4495" y="749528"/>
                  </a:lnTo>
                  <a:lnTo>
                    <a:pt x="5765" y="749528"/>
                  </a:lnTo>
                  <a:lnTo>
                    <a:pt x="7048" y="748893"/>
                  </a:lnTo>
                  <a:lnTo>
                    <a:pt x="8331" y="746328"/>
                  </a:lnTo>
                  <a:close/>
                </a:path>
                <a:path w="421004" h="1336039">
                  <a:moveTo>
                    <a:pt x="8331" y="133781"/>
                  </a:moveTo>
                  <a:lnTo>
                    <a:pt x="7048" y="131216"/>
                  </a:lnTo>
                  <a:lnTo>
                    <a:pt x="5765" y="130581"/>
                  </a:lnTo>
                  <a:lnTo>
                    <a:pt x="4495" y="129933"/>
                  </a:lnTo>
                  <a:lnTo>
                    <a:pt x="1930" y="131216"/>
                  </a:lnTo>
                  <a:lnTo>
                    <a:pt x="660" y="133781"/>
                  </a:lnTo>
                  <a:lnTo>
                    <a:pt x="1930" y="136334"/>
                  </a:lnTo>
                  <a:lnTo>
                    <a:pt x="4495" y="137617"/>
                  </a:lnTo>
                  <a:lnTo>
                    <a:pt x="7048" y="136334"/>
                  </a:lnTo>
                  <a:lnTo>
                    <a:pt x="8331" y="133781"/>
                  </a:lnTo>
                  <a:close/>
                </a:path>
                <a:path w="421004" h="1336039">
                  <a:moveTo>
                    <a:pt x="8978" y="707288"/>
                  </a:moveTo>
                  <a:lnTo>
                    <a:pt x="8331" y="706018"/>
                  </a:lnTo>
                  <a:lnTo>
                    <a:pt x="7048" y="705370"/>
                  </a:lnTo>
                  <a:lnTo>
                    <a:pt x="3860" y="705370"/>
                  </a:lnTo>
                  <a:lnTo>
                    <a:pt x="2565" y="706018"/>
                  </a:lnTo>
                  <a:lnTo>
                    <a:pt x="1930" y="707288"/>
                  </a:lnTo>
                  <a:lnTo>
                    <a:pt x="1930" y="709853"/>
                  </a:lnTo>
                  <a:lnTo>
                    <a:pt x="2565" y="711123"/>
                  </a:lnTo>
                  <a:lnTo>
                    <a:pt x="3860" y="711771"/>
                  </a:lnTo>
                  <a:lnTo>
                    <a:pt x="5118" y="712419"/>
                  </a:lnTo>
                  <a:lnTo>
                    <a:pt x="7048" y="711771"/>
                  </a:lnTo>
                  <a:lnTo>
                    <a:pt x="8331" y="711123"/>
                  </a:lnTo>
                  <a:lnTo>
                    <a:pt x="8978" y="709853"/>
                  </a:lnTo>
                  <a:lnTo>
                    <a:pt x="8978" y="707288"/>
                  </a:lnTo>
                  <a:close/>
                </a:path>
                <a:path w="421004" h="1336039">
                  <a:moveTo>
                    <a:pt x="417334" y="1331379"/>
                  </a:moveTo>
                  <a:lnTo>
                    <a:pt x="416699" y="1330083"/>
                  </a:lnTo>
                  <a:lnTo>
                    <a:pt x="415417" y="1329448"/>
                  </a:lnTo>
                  <a:lnTo>
                    <a:pt x="412216" y="1329448"/>
                  </a:lnTo>
                  <a:lnTo>
                    <a:pt x="411568" y="1330083"/>
                  </a:lnTo>
                  <a:lnTo>
                    <a:pt x="410298" y="1331379"/>
                  </a:lnTo>
                  <a:lnTo>
                    <a:pt x="410298" y="1333919"/>
                  </a:lnTo>
                  <a:lnTo>
                    <a:pt x="412216" y="1335862"/>
                  </a:lnTo>
                  <a:lnTo>
                    <a:pt x="414147" y="1335862"/>
                  </a:lnTo>
                  <a:lnTo>
                    <a:pt x="415417" y="1335862"/>
                  </a:lnTo>
                  <a:lnTo>
                    <a:pt x="416699" y="1335214"/>
                  </a:lnTo>
                  <a:lnTo>
                    <a:pt x="417334" y="1333919"/>
                  </a:lnTo>
                  <a:lnTo>
                    <a:pt x="417334" y="1331379"/>
                  </a:lnTo>
                  <a:close/>
                </a:path>
                <a:path w="421004" h="1336039">
                  <a:moveTo>
                    <a:pt x="418617" y="720725"/>
                  </a:moveTo>
                  <a:lnTo>
                    <a:pt x="417982" y="719455"/>
                  </a:lnTo>
                  <a:lnTo>
                    <a:pt x="416064" y="717537"/>
                  </a:lnTo>
                  <a:lnTo>
                    <a:pt x="413512" y="717537"/>
                  </a:lnTo>
                  <a:lnTo>
                    <a:pt x="411568" y="719455"/>
                  </a:lnTo>
                  <a:lnTo>
                    <a:pt x="411568" y="722642"/>
                  </a:lnTo>
                  <a:lnTo>
                    <a:pt x="413512" y="724573"/>
                  </a:lnTo>
                  <a:lnTo>
                    <a:pt x="414782" y="724573"/>
                  </a:lnTo>
                  <a:lnTo>
                    <a:pt x="416064" y="724573"/>
                  </a:lnTo>
                  <a:lnTo>
                    <a:pt x="417982" y="722642"/>
                  </a:lnTo>
                  <a:lnTo>
                    <a:pt x="418617" y="720725"/>
                  </a:lnTo>
                  <a:close/>
                </a:path>
                <a:path w="421004" h="1336039">
                  <a:moveTo>
                    <a:pt x="419277" y="417982"/>
                  </a:moveTo>
                  <a:lnTo>
                    <a:pt x="417334" y="416052"/>
                  </a:lnTo>
                  <a:lnTo>
                    <a:pt x="414782" y="416052"/>
                  </a:lnTo>
                  <a:lnTo>
                    <a:pt x="412864" y="416687"/>
                  </a:lnTo>
                  <a:lnTo>
                    <a:pt x="411568" y="419252"/>
                  </a:lnTo>
                  <a:lnTo>
                    <a:pt x="412864" y="421805"/>
                  </a:lnTo>
                  <a:lnTo>
                    <a:pt x="414782" y="422452"/>
                  </a:lnTo>
                  <a:lnTo>
                    <a:pt x="416064" y="422452"/>
                  </a:lnTo>
                  <a:lnTo>
                    <a:pt x="417334" y="422452"/>
                  </a:lnTo>
                  <a:lnTo>
                    <a:pt x="419277" y="420522"/>
                  </a:lnTo>
                  <a:lnTo>
                    <a:pt x="419277" y="417982"/>
                  </a:lnTo>
                  <a:close/>
                </a:path>
                <a:path w="421004" h="1336039">
                  <a:moveTo>
                    <a:pt x="420535" y="119049"/>
                  </a:moveTo>
                  <a:lnTo>
                    <a:pt x="419912" y="117779"/>
                  </a:lnTo>
                  <a:lnTo>
                    <a:pt x="417334" y="116497"/>
                  </a:lnTo>
                  <a:lnTo>
                    <a:pt x="414782" y="117779"/>
                  </a:lnTo>
                  <a:lnTo>
                    <a:pt x="414147" y="119049"/>
                  </a:lnTo>
                  <a:lnTo>
                    <a:pt x="414147" y="121615"/>
                  </a:lnTo>
                  <a:lnTo>
                    <a:pt x="414782" y="122897"/>
                  </a:lnTo>
                  <a:lnTo>
                    <a:pt x="417334" y="124167"/>
                  </a:lnTo>
                  <a:lnTo>
                    <a:pt x="419912" y="122897"/>
                  </a:lnTo>
                  <a:lnTo>
                    <a:pt x="420535" y="121615"/>
                  </a:lnTo>
                  <a:lnTo>
                    <a:pt x="420535" y="119049"/>
                  </a:lnTo>
                  <a:close/>
                </a:path>
                <a:path w="421004" h="1336039">
                  <a:moveTo>
                    <a:pt x="420535" y="57607"/>
                  </a:moveTo>
                  <a:lnTo>
                    <a:pt x="419912" y="56324"/>
                  </a:lnTo>
                  <a:lnTo>
                    <a:pt x="418617" y="55689"/>
                  </a:lnTo>
                  <a:lnTo>
                    <a:pt x="416064" y="55689"/>
                  </a:lnTo>
                  <a:lnTo>
                    <a:pt x="414782" y="56324"/>
                  </a:lnTo>
                  <a:lnTo>
                    <a:pt x="414147" y="57607"/>
                  </a:lnTo>
                  <a:lnTo>
                    <a:pt x="414147" y="60807"/>
                  </a:lnTo>
                  <a:lnTo>
                    <a:pt x="416064" y="62725"/>
                  </a:lnTo>
                  <a:lnTo>
                    <a:pt x="417334" y="62725"/>
                  </a:lnTo>
                  <a:lnTo>
                    <a:pt x="418617" y="62725"/>
                  </a:lnTo>
                  <a:lnTo>
                    <a:pt x="419912" y="61442"/>
                  </a:lnTo>
                  <a:lnTo>
                    <a:pt x="420535" y="60807"/>
                  </a:lnTo>
                  <a:lnTo>
                    <a:pt x="420535" y="57607"/>
                  </a:lnTo>
                  <a:close/>
                </a:path>
                <a:path w="421004" h="1336039">
                  <a:moveTo>
                    <a:pt x="420535" y="1917"/>
                  </a:moveTo>
                  <a:lnTo>
                    <a:pt x="419912" y="1282"/>
                  </a:lnTo>
                  <a:lnTo>
                    <a:pt x="418617" y="0"/>
                  </a:lnTo>
                  <a:lnTo>
                    <a:pt x="416064" y="0"/>
                  </a:lnTo>
                  <a:lnTo>
                    <a:pt x="414147" y="1917"/>
                  </a:lnTo>
                  <a:lnTo>
                    <a:pt x="414147" y="5118"/>
                  </a:lnTo>
                  <a:lnTo>
                    <a:pt x="416064" y="7048"/>
                  </a:lnTo>
                  <a:lnTo>
                    <a:pt x="417334" y="7048"/>
                  </a:lnTo>
                  <a:lnTo>
                    <a:pt x="418617" y="7048"/>
                  </a:lnTo>
                  <a:lnTo>
                    <a:pt x="419912" y="5765"/>
                  </a:lnTo>
                  <a:lnTo>
                    <a:pt x="420535" y="5118"/>
                  </a:lnTo>
                  <a:lnTo>
                    <a:pt x="420535" y="19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9300794" y="7577416"/>
            <a:ext cx="431800" cy="205740"/>
          </a:xfrm>
          <a:custGeom>
            <a:avLst/>
            <a:gdLst/>
            <a:ahLst/>
            <a:cxnLst/>
            <a:rect l="l" t="t" r="r" b="b"/>
            <a:pathLst>
              <a:path w="431800" h="205740">
                <a:moveTo>
                  <a:pt x="0" y="205549"/>
                </a:moveTo>
                <a:lnTo>
                  <a:pt x="431596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10091394" y="7865481"/>
            <a:ext cx="1085850" cy="915669"/>
            <a:chOff x="5036794" y="7865478"/>
            <a:chExt cx="1085850" cy="915669"/>
          </a:xfrm>
        </p:grpSpPr>
        <p:sp>
          <p:nvSpPr>
            <p:cNvPr id="34" name="object 34"/>
            <p:cNvSpPr/>
            <p:nvPr/>
          </p:nvSpPr>
          <p:spPr>
            <a:xfrm>
              <a:off x="5090413" y="8577528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4">
                  <a:moveTo>
                    <a:pt x="704088" y="0"/>
                  </a:moveTo>
                  <a:lnTo>
                    <a:pt x="73342" y="0"/>
                  </a:lnTo>
                  <a:lnTo>
                    <a:pt x="0" y="193941"/>
                  </a:lnTo>
                  <a:lnTo>
                    <a:pt x="787209" y="197192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90413" y="8577528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4">
                  <a:moveTo>
                    <a:pt x="704088" y="0"/>
                  </a:moveTo>
                  <a:lnTo>
                    <a:pt x="73342" y="0"/>
                  </a:lnTo>
                  <a:lnTo>
                    <a:pt x="0" y="193941"/>
                  </a:lnTo>
                  <a:lnTo>
                    <a:pt x="787209" y="197192"/>
                  </a:lnTo>
                  <a:lnTo>
                    <a:pt x="70408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43144" y="7932114"/>
              <a:ext cx="166370" cy="643890"/>
            </a:xfrm>
            <a:custGeom>
              <a:avLst/>
              <a:gdLst/>
              <a:ahLst/>
              <a:cxnLst/>
              <a:rect l="l" t="t" r="r" b="b"/>
              <a:pathLst>
                <a:path w="166370" h="643890">
                  <a:moveTo>
                    <a:pt x="0" y="643788"/>
                  </a:moveTo>
                  <a:lnTo>
                    <a:pt x="166268" y="643788"/>
                  </a:lnTo>
                  <a:lnTo>
                    <a:pt x="166268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43144" y="7932114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90">
                  <a:moveTo>
                    <a:pt x="0" y="0"/>
                  </a:moveTo>
                  <a:lnTo>
                    <a:pt x="0" y="643788"/>
                  </a:lnTo>
                  <a:lnTo>
                    <a:pt x="353682" y="643788"/>
                  </a:lnTo>
                  <a:lnTo>
                    <a:pt x="35368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752096" y="7932114"/>
              <a:ext cx="174625" cy="643890"/>
            </a:xfrm>
            <a:custGeom>
              <a:avLst/>
              <a:gdLst/>
              <a:ahLst/>
              <a:cxnLst/>
              <a:rect l="l" t="t" r="r" b="b"/>
              <a:pathLst>
                <a:path w="174625" h="643890">
                  <a:moveTo>
                    <a:pt x="0" y="643788"/>
                  </a:moveTo>
                  <a:lnTo>
                    <a:pt x="174409" y="643788"/>
                  </a:lnTo>
                  <a:lnTo>
                    <a:pt x="174409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72848" y="7932114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90">
                  <a:moveTo>
                    <a:pt x="0" y="0"/>
                  </a:moveTo>
                  <a:lnTo>
                    <a:pt x="0" y="643788"/>
                  </a:lnTo>
                  <a:lnTo>
                    <a:pt x="353656" y="643788"/>
                  </a:lnTo>
                  <a:lnTo>
                    <a:pt x="35365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09412" y="7871815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5">
                  <a:moveTo>
                    <a:pt x="542683" y="0"/>
                  </a:moveTo>
                  <a:lnTo>
                    <a:pt x="0" y="0"/>
                  </a:lnTo>
                  <a:lnTo>
                    <a:pt x="0" y="766000"/>
                  </a:lnTo>
                  <a:lnTo>
                    <a:pt x="542683" y="766000"/>
                  </a:lnTo>
                  <a:lnTo>
                    <a:pt x="54268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09412" y="7871828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5">
                  <a:moveTo>
                    <a:pt x="542683" y="0"/>
                  </a:moveTo>
                  <a:lnTo>
                    <a:pt x="542683" y="765987"/>
                  </a:lnTo>
                  <a:lnTo>
                    <a:pt x="0" y="765987"/>
                  </a:lnTo>
                  <a:lnTo>
                    <a:pt x="0" y="0"/>
                  </a:lnTo>
                  <a:lnTo>
                    <a:pt x="5426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928169" y="8205939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20">
                  <a:moveTo>
                    <a:pt x="188061" y="0"/>
                  </a:moveTo>
                  <a:lnTo>
                    <a:pt x="0" y="0"/>
                  </a:lnTo>
                  <a:lnTo>
                    <a:pt x="0" y="96139"/>
                  </a:lnTo>
                  <a:lnTo>
                    <a:pt x="188061" y="96139"/>
                  </a:lnTo>
                  <a:lnTo>
                    <a:pt x="18806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28169" y="8205939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20">
                  <a:moveTo>
                    <a:pt x="188061" y="0"/>
                  </a:moveTo>
                  <a:lnTo>
                    <a:pt x="188061" y="96139"/>
                  </a:lnTo>
                  <a:lnTo>
                    <a:pt x="0" y="96139"/>
                  </a:lnTo>
                  <a:lnTo>
                    <a:pt x="0" y="0"/>
                  </a:lnTo>
                  <a:lnTo>
                    <a:pt x="18806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31853" y="7958302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492239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31853" y="7958302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0" y="0"/>
                  </a:moveTo>
                  <a:lnTo>
                    <a:pt x="492239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28221" y="8064194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503161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28221" y="8064194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0" y="0"/>
                  </a:moveTo>
                  <a:lnTo>
                    <a:pt x="503161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45492" y="8239340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327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7953289" y="7660693"/>
            <a:ext cx="2666365" cy="1094105"/>
            <a:chOff x="2898686" y="7660690"/>
            <a:chExt cx="2666365" cy="1094105"/>
          </a:xfrm>
        </p:grpSpPr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8447" y="8199284"/>
              <a:ext cx="254825" cy="16925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905036" y="7806969"/>
              <a:ext cx="2603500" cy="941705"/>
            </a:xfrm>
            <a:custGeom>
              <a:avLst/>
              <a:gdLst/>
              <a:ahLst/>
              <a:cxnLst/>
              <a:rect l="l" t="t" r="r" b="b"/>
              <a:pathLst>
                <a:path w="2603500" h="941704">
                  <a:moveTo>
                    <a:pt x="140449" y="337947"/>
                  </a:moveTo>
                  <a:lnTo>
                    <a:pt x="154355" y="338696"/>
                  </a:lnTo>
                  <a:lnTo>
                    <a:pt x="168249" y="340880"/>
                  </a:lnTo>
                  <a:lnTo>
                    <a:pt x="206298" y="354774"/>
                  </a:lnTo>
                  <a:lnTo>
                    <a:pt x="238480" y="378929"/>
                  </a:lnTo>
                  <a:lnTo>
                    <a:pt x="262623" y="411124"/>
                  </a:lnTo>
                  <a:lnTo>
                    <a:pt x="276517" y="449160"/>
                  </a:lnTo>
                  <a:lnTo>
                    <a:pt x="279450" y="476935"/>
                  </a:lnTo>
                  <a:lnTo>
                    <a:pt x="278714" y="490842"/>
                  </a:lnTo>
                  <a:lnTo>
                    <a:pt x="268465" y="531075"/>
                  </a:lnTo>
                  <a:lnTo>
                    <a:pt x="247256" y="565454"/>
                  </a:lnTo>
                  <a:lnTo>
                    <a:pt x="217995" y="592531"/>
                  </a:lnTo>
                  <a:lnTo>
                    <a:pt x="181419" y="610095"/>
                  </a:lnTo>
                  <a:lnTo>
                    <a:pt x="140449" y="616673"/>
                  </a:lnTo>
                  <a:lnTo>
                    <a:pt x="125831" y="615950"/>
                  </a:lnTo>
                  <a:lnTo>
                    <a:pt x="85598" y="605701"/>
                  </a:lnTo>
                  <a:lnTo>
                    <a:pt x="51219" y="584492"/>
                  </a:lnTo>
                  <a:lnTo>
                    <a:pt x="24142" y="555218"/>
                  </a:lnTo>
                  <a:lnTo>
                    <a:pt x="6591" y="518642"/>
                  </a:lnTo>
                  <a:lnTo>
                    <a:pt x="0" y="476935"/>
                  </a:lnTo>
                  <a:lnTo>
                    <a:pt x="736" y="463054"/>
                  </a:lnTo>
                  <a:lnTo>
                    <a:pt x="10985" y="422833"/>
                  </a:lnTo>
                  <a:lnTo>
                    <a:pt x="32194" y="389166"/>
                  </a:lnTo>
                  <a:lnTo>
                    <a:pt x="62191" y="362102"/>
                  </a:lnTo>
                  <a:lnTo>
                    <a:pt x="98755" y="344551"/>
                  </a:lnTo>
                  <a:lnTo>
                    <a:pt x="125831" y="338696"/>
                  </a:lnTo>
                  <a:lnTo>
                    <a:pt x="140449" y="337947"/>
                  </a:lnTo>
                </a:path>
                <a:path w="2603500" h="941704">
                  <a:moveTo>
                    <a:pt x="141198" y="333565"/>
                  </a:moveTo>
                  <a:lnTo>
                    <a:pt x="141922" y="4381"/>
                  </a:lnTo>
                  <a:lnTo>
                    <a:pt x="435990" y="0"/>
                  </a:lnTo>
                </a:path>
                <a:path w="2603500" h="941704">
                  <a:moveTo>
                    <a:pt x="141198" y="621068"/>
                  </a:moveTo>
                  <a:lnTo>
                    <a:pt x="137528" y="941451"/>
                  </a:lnTo>
                  <a:lnTo>
                    <a:pt x="1897570" y="941451"/>
                  </a:lnTo>
                  <a:lnTo>
                    <a:pt x="1897570" y="509117"/>
                  </a:lnTo>
                  <a:lnTo>
                    <a:pt x="2603487" y="508406"/>
                  </a:lnTo>
                </a:path>
                <a:path w="2603500" h="941704">
                  <a:moveTo>
                    <a:pt x="787844" y="12433"/>
                  </a:moveTo>
                  <a:lnTo>
                    <a:pt x="1024864" y="12433"/>
                  </a:lnTo>
                </a:path>
                <a:path w="2603500" h="941704">
                  <a:moveTo>
                    <a:pt x="1288211" y="10960"/>
                  </a:moveTo>
                  <a:lnTo>
                    <a:pt x="1289672" y="23406"/>
                  </a:lnTo>
                  <a:lnTo>
                    <a:pt x="1294066" y="35102"/>
                  </a:lnTo>
                  <a:lnTo>
                    <a:pt x="1322590" y="62179"/>
                  </a:lnTo>
                  <a:lnTo>
                    <a:pt x="1366494" y="73139"/>
                  </a:lnTo>
                  <a:lnTo>
                    <a:pt x="1381848" y="71691"/>
                  </a:lnTo>
                  <a:lnTo>
                    <a:pt x="1420622" y="54864"/>
                  </a:lnTo>
                  <a:lnTo>
                    <a:pt x="1442567" y="10960"/>
                  </a:lnTo>
                  <a:lnTo>
                    <a:pt x="1893900" y="10960"/>
                  </a:lnTo>
                  <a:lnTo>
                    <a:pt x="1893900" y="398665"/>
                  </a:lnTo>
                  <a:lnTo>
                    <a:pt x="2603487" y="39866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7693" y="7750136"/>
              <a:ext cx="251904" cy="7487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354196" y="7741119"/>
              <a:ext cx="626745" cy="76835"/>
            </a:xfrm>
            <a:custGeom>
              <a:avLst/>
              <a:gdLst/>
              <a:ahLst/>
              <a:cxnLst/>
              <a:rect l="l" t="t" r="r" b="b"/>
              <a:pathLst>
                <a:path w="626745" h="76834">
                  <a:moveTo>
                    <a:pt x="0" y="0"/>
                  </a:moveTo>
                  <a:lnTo>
                    <a:pt x="239204" y="76809"/>
                  </a:lnTo>
                  <a:lnTo>
                    <a:pt x="626173" y="7680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11495" y="8179841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5">
                  <a:moveTo>
                    <a:pt x="146659" y="0"/>
                  </a:moveTo>
                  <a:lnTo>
                    <a:pt x="0" y="0"/>
                  </a:lnTo>
                  <a:lnTo>
                    <a:pt x="0" y="149974"/>
                  </a:lnTo>
                  <a:lnTo>
                    <a:pt x="146659" y="149974"/>
                  </a:lnTo>
                  <a:lnTo>
                    <a:pt x="146659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411495" y="8179841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5">
                  <a:moveTo>
                    <a:pt x="146659" y="0"/>
                  </a:moveTo>
                  <a:lnTo>
                    <a:pt x="146659" y="149974"/>
                  </a:lnTo>
                  <a:lnTo>
                    <a:pt x="0" y="149974"/>
                  </a:lnTo>
                  <a:lnTo>
                    <a:pt x="0" y="0"/>
                  </a:lnTo>
                  <a:lnTo>
                    <a:pt x="1466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29063" y="7667040"/>
              <a:ext cx="1199515" cy="406400"/>
            </a:xfrm>
            <a:custGeom>
              <a:avLst/>
              <a:gdLst/>
              <a:ahLst/>
              <a:cxnLst/>
              <a:rect l="l" t="t" r="r" b="b"/>
              <a:pathLst>
                <a:path w="1199514" h="406400">
                  <a:moveTo>
                    <a:pt x="1198892" y="406400"/>
                  </a:moveTo>
                  <a:lnTo>
                    <a:pt x="0" y="406400"/>
                  </a:lnTo>
                  <a:lnTo>
                    <a:pt x="0" y="0"/>
                  </a:lnTo>
                  <a:lnTo>
                    <a:pt x="1198892" y="0"/>
                  </a:lnTo>
                  <a:lnTo>
                    <a:pt x="1198892" y="4064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7940584" y="485544"/>
            <a:ext cx="45948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5145">
              <a:lnSpc>
                <a:spcPct val="141200"/>
              </a:lnSpc>
              <a:spcBef>
                <a:spcPts val="100"/>
              </a:spcBef>
            </a:pP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00,000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soportancia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específico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depende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30</a:t>
            </a:fld>
            <a:endParaRPr spc="15" dirty="0"/>
          </a:p>
        </p:txBody>
      </p:sp>
      <p:sp>
        <p:nvSpPr>
          <p:cNvPr id="58" name="object 58"/>
          <p:cNvSpPr txBox="1"/>
          <p:nvPr/>
        </p:nvSpPr>
        <p:spPr>
          <a:xfrm>
            <a:off x="5744757" y="1780947"/>
            <a:ext cx="5772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40522" y="1765707"/>
            <a:ext cx="40570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manejar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palabras,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nunca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940584" y="2497227"/>
            <a:ext cx="4900930" cy="1125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42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010285">
              <a:lnSpc>
                <a:spcPct val="160000"/>
              </a:lnSpc>
            </a:pP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atornillados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40587" y="5212974"/>
            <a:ext cx="749935" cy="4597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algn="ctr">
              <a:spcBef>
                <a:spcPts val="17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  <a:p>
            <a:pPr marR="2540" algn="ctr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R="19685" algn="ctr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003563" y="5342380"/>
            <a:ext cx="497840" cy="4826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2032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933027" y="5216653"/>
            <a:ext cx="17633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05510" algn="l"/>
              </a:tabLst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pesada	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atornillada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675340" y="5342380"/>
            <a:ext cx="1165860" cy="7327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65125">
              <a:spcBef>
                <a:spcPts val="1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 dirty="0">
              <a:latin typeface="Microsoft Sans Serif"/>
              <a:cs typeface="Microsoft Sans Serif"/>
            </a:endParaRPr>
          </a:p>
          <a:p>
            <a:pPr marL="365125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endParaRPr sz="950" dirty="0">
              <a:latin typeface="Microsoft Sans Serif"/>
              <a:cs typeface="Microsoft Sans Serif"/>
            </a:endParaRPr>
          </a:p>
          <a:p>
            <a:pPr marL="375920">
              <a:spcBef>
                <a:spcPts val="6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VCA*</a:t>
            </a:r>
            <a:endParaRPr sz="950" dirty="0">
              <a:latin typeface="Microsoft Sans Serif"/>
              <a:cs typeface="Microsoft Sans Serif"/>
            </a:endParaRPr>
          </a:p>
          <a:p>
            <a:pPr marL="95250" marR="5080" indent="-83185">
              <a:lnSpc>
                <a:spcPct val="160000"/>
              </a:lnSpc>
              <a:spcBef>
                <a:spcPts val="45"/>
              </a:spcBef>
            </a:pPr>
            <a:r>
              <a:rPr sz="50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*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presión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atornillado</a:t>
            </a:r>
            <a:r>
              <a:rPr lang="es-ES" sz="5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endParaRPr sz="500" dirty="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44754" y="6315716"/>
            <a:ext cx="18338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Clasificaciones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potencia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40584" y="6261106"/>
            <a:ext cx="4118610" cy="933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nominal</a:t>
            </a:r>
            <a:r>
              <a:rPr sz="80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dos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>
                <a:solidFill>
                  <a:srgbClr val="171514"/>
                </a:solidFill>
                <a:latin typeface="Arial"/>
                <a:cs typeface="Arial"/>
              </a:rPr>
              <a:t>caballos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lang="es-ES"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fuerza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85725">
              <a:spcBef>
                <a:spcPts val="43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491870" y="7464747"/>
            <a:ext cx="2577465" cy="92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8245" algn="ctr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650">
              <a:latin typeface="Microsoft Sans Serif"/>
              <a:cs typeface="Microsoft Sans Serif"/>
            </a:endParaRPr>
          </a:p>
          <a:p>
            <a:pPr marL="1228090" algn="ctr">
              <a:spcBef>
                <a:spcPts val="47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Utilice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HP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endParaRPr sz="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800">
              <a:latin typeface="Microsoft Sans Serif"/>
              <a:cs typeface="Microsoft Sans Serif"/>
            </a:endParaRPr>
          </a:p>
          <a:p>
            <a:pPr marL="600710">
              <a:spcBef>
                <a:spcPts val="71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  <a:p>
            <a:pPr marR="1805305" algn="ctr">
              <a:spcBef>
                <a:spcPts val="53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  <a:p>
            <a:pPr marR="1797050" algn="ctr">
              <a:spcBef>
                <a:spcPts val="52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38348" y="1222235"/>
            <a:ext cx="431800" cy="205740"/>
          </a:xfrm>
          <a:custGeom>
            <a:avLst/>
            <a:gdLst/>
            <a:ahLst/>
            <a:cxnLst/>
            <a:rect l="l" t="t" r="r" b="b"/>
            <a:pathLst>
              <a:path w="431800" h="205740">
                <a:moveTo>
                  <a:pt x="0" y="205562"/>
                </a:moveTo>
                <a:lnTo>
                  <a:pt x="431596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108628" y="1550634"/>
            <a:ext cx="1085850" cy="915669"/>
            <a:chOff x="5054028" y="1550631"/>
            <a:chExt cx="1085850" cy="915669"/>
          </a:xfrm>
        </p:grpSpPr>
        <p:sp>
          <p:nvSpPr>
            <p:cNvPr id="4" name="object 4"/>
            <p:cNvSpPr/>
            <p:nvPr/>
          </p:nvSpPr>
          <p:spPr>
            <a:xfrm>
              <a:off x="5107647" y="2262695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5">
                  <a:moveTo>
                    <a:pt x="704088" y="0"/>
                  </a:moveTo>
                  <a:lnTo>
                    <a:pt x="73342" y="0"/>
                  </a:lnTo>
                  <a:lnTo>
                    <a:pt x="0" y="193928"/>
                  </a:lnTo>
                  <a:lnTo>
                    <a:pt x="787209" y="197192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07647" y="2262695"/>
              <a:ext cx="787400" cy="197485"/>
            </a:xfrm>
            <a:custGeom>
              <a:avLst/>
              <a:gdLst/>
              <a:ahLst/>
              <a:cxnLst/>
              <a:rect l="l" t="t" r="r" b="b"/>
              <a:pathLst>
                <a:path w="787400" h="197485">
                  <a:moveTo>
                    <a:pt x="704088" y="0"/>
                  </a:moveTo>
                  <a:lnTo>
                    <a:pt x="73342" y="0"/>
                  </a:lnTo>
                  <a:lnTo>
                    <a:pt x="0" y="193928"/>
                  </a:lnTo>
                  <a:lnTo>
                    <a:pt x="787209" y="197192"/>
                  </a:lnTo>
                  <a:lnTo>
                    <a:pt x="70408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60378" y="1617281"/>
              <a:ext cx="166370" cy="643890"/>
            </a:xfrm>
            <a:custGeom>
              <a:avLst/>
              <a:gdLst/>
              <a:ahLst/>
              <a:cxnLst/>
              <a:rect l="l" t="t" r="r" b="b"/>
              <a:pathLst>
                <a:path w="166370" h="643889">
                  <a:moveTo>
                    <a:pt x="0" y="643788"/>
                  </a:moveTo>
                  <a:lnTo>
                    <a:pt x="166268" y="643788"/>
                  </a:lnTo>
                  <a:lnTo>
                    <a:pt x="166268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60378" y="1617281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89">
                  <a:moveTo>
                    <a:pt x="0" y="0"/>
                  </a:moveTo>
                  <a:lnTo>
                    <a:pt x="0" y="643788"/>
                  </a:lnTo>
                  <a:lnTo>
                    <a:pt x="353682" y="643788"/>
                  </a:lnTo>
                  <a:lnTo>
                    <a:pt x="353682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69330" y="1617281"/>
              <a:ext cx="174625" cy="643890"/>
            </a:xfrm>
            <a:custGeom>
              <a:avLst/>
              <a:gdLst/>
              <a:ahLst/>
              <a:cxnLst/>
              <a:rect l="l" t="t" r="r" b="b"/>
              <a:pathLst>
                <a:path w="174625" h="643889">
                  <a:moveTo>
                    <a:pt x="0" y="643788"/>
                  </a:moveTo>
                  <a:lnTo>
                    <a:pt x="174409" y="643788"/>
                  </a:lnTo>
                  <a:lnTo>
                    <a:pt x="174409" y="0"/>
                  </a:lnTo>
                  <a:lnTo>
                    <a:pt x="0" y="0"/>
                  </a:lnTo>
                  <a:lnTo>
                    <a:pt x="0" y="643788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90082" y="1617281"/>
              <a:ext cx="353695" cy="643890"/>
            </a:xfrm>
            <a:custGeom>
              <a:avLst/>
              <a:gdLst/>
              <a:ahLst/>
              <a:cxnLst/>
              <a:rect l="l" t="t" r="r" b="b"/>
              <a:pathLst>
                <a:path w="353695" h="643889">
                  <a:moveTo>
                    <a:pt x="0" y="0"/>
                  </a:moveTo>
                  <a:lnTo>
                    <a:pt x="0" y="643788"/>
                  </a:lnTo>
                  <a:lnTo>
                    <a:pt x="353656" y="643788"/>
                  </a:lnTo>
                  <a:lnTo>
                    <a:pt x="353656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26646" y="1556981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4">
                  <a:moveTo>
                    <a:pt x="542683" y="0"/>
                  </a:moveTo>
                  <a:lnTo>
                    <a:pt x="0" y="0"/>
                  </a:lnTo>
                  <a:lnTo>
                    <a:pt x="0" y="766000"/>
                  </a:lnTo>
                  <a:lnTo>
                    <a:pt x="542683" y="766000"/>
                  </a:lnTo>
                  <a:lnTo>
                    <a:pt x="54268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26646" y="1556981"/>
              <a:ext cx="542925" cy="766445"/>
            </a:xfrm>
            <a:custGeom>
              <a:avLst/>
              <a:gdLst/>
              <a:ahLst/>
              <a:cxnLst/>
              <a:rect l="l" t="t" r="r" b="b"/>
              <a:pathLst>
                <a:path w="542925" h="766444">
                  <a:moveTo>
                    <a:pt x="542683" y="0"/>
                  </a:moveTo>
                  <a:lnTo>
                    <a:pt x="542683" y="766000"/>
                  </a:lnTo>
                  <a:lnTo>
                    <a:pt x="0" y="766000"/>
                  </a:lnTo>
                  <a:lnTo>
                    <a:pt x="0" y="0"/>
                  </a:lnTo>
                  <a:lnTo>
                    <a:pt x="5426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5403" y="1891106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19">
                  <a:moveTo>
                    <a:pt x="188061" y="0"/>
                  </a:moveTo>
                  <a:lnTo>
                    <a:pt x="0" y="0"/>
                  </a:lnTo>
                  <a:lnTo>
                    <a:pt x="0" y="96126"/>
                  </a:lnTo>
                  <a:lnTo>
                    <a:pt x="188061" y="96126"/>
                  </a:lnTo>
                  <a:lnTo>
                    <a:pt x="18806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45403" y="1891106"/>
              <a:ext cx="188595" cy="96520"/>
            </a:xfrm>
            <a:custGeom>
              <a:avLst/>
              <a:gdLst/>
              <a:ahLst/>
              <a:cxnLst/>
              <a:rect l="l" t="t" r="r" b="b"/>
              <a:pathLst>
                <a:path w="188595" h="96519">
                  <a:moveTo>
                    <a:pt x="188061" y="0"/>
                  </a:moveTo>
                  <a:lnTo>
                    <a:pt x="188061" y="96126"/>
                  </a:lnTo>
                  <a:lnTo>
                    <a:pt x="0" y="96126"/>
                  </a:lnTo>
                  <a:lnTo>
                    <a:pt x="0" y="0"/>
                  </a:lnTo>
                  <a:lnTo>
                    <a:pt x="188061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49087" y="1643456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492239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49087" y="1643456"/>
              <a:ext cx="492759" cy="0"/>
            </a:xfrm>
            <a:custGeom>
              <a:avLst/>
              <a:gdLst/>
              <a:ahLst/>
              <a:cxnLst/>
              <a:rect l="l" t="t" r="r" b="b"/>
              <a:pathLst>
                <a:path w="492760">
                  <a:moveTo>
                    <a:pt x="0" y="0"/>
                  </a:moveTo>
                  <a:lnTo>
                    <a:pt x="492239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45455" y="1749348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503161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45455" y="1749348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4">
                  <a:moveTo>
                    <a:pt x="0" y="0"/>
                  </a:moveTo>
                  <a:lnTo>
                    <a:pt x="503161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62726" y="1924507"/>
              <a:ext cx="134620" cy="0"/>
            </a:xfrm>
            <a:custGeom>
              <a:avLst/>
              <a:gdLst/>
              <a:ahLst/>
              <a:cxnLst/>
              <a:rect l="l" t="t" r="r" b="b"/>
              <a:pathLst>
                <a:path w="134620">
                  <a:moveTo>
                    <a:pt x="0" y="0"/>
                  </a:moveTo>
                  <a:lnTo>
                    <a:pt x="134327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970523" y="1345860"/>
            <a:ext cx="2666365" cy="1094105"/>
            <a:chOff x="2915920" y="1345857"/>
            <a:chExt cx="2666365" cy="109410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5681" y="1884464"/>
              <a:ext cx="254825" cy="16924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922270" y="1492122"/>
              <a:ext cx="2603500" cy="941705"/>
            </a:xfrm>
            <a:custGeom>
              <a:avLst/>
              <a:gdLst/>
              <a:ahLst/>
              <a:cxnLst/>
              <a:rect l="l" t="t" r="r" b="b"/>
              <a:pathLst>
                <a:path w="2603500" h="941705">
                  <a:moveTo>
                    <a:pt x="140462" y="337959"/>
                  </a:moveTo>
                  <a:lnTo>
                    <a:pt x="154355" y="338696"/>
                  </a:lnTo>
                  <a:lnTo>
                    <a:pt x="168249" y="340906"/>
                  </a:lnTo>
                  <a:lnTo>
                    <a:pt x="206298" y="354787"/>
                  </a:lnTo>
                  <a:lnTo>
                    <a:pt x="238480" y="378942"/>
                  </a:lnTo>
                  <a:lnTo>
                    <a:pt x="262623" y="411124"/>
                  </a:lnTo>
                  <a:lnTo>
                    <a:pt x="276517" y="449160"/>
                  </a:lnTo>
                  <a:lnTo>
                    <a:pt x="279450" y="476948"/>
                  </a:lnTo>
                  <a:lnTo>
                    <a:pt x="278714" y="490854"/>
                  </a:lnTo>
                  <a:lnTo>
                    <a:pt x="268478" y="531075"/>
                  </a:lnTo>
                  <a:lnTo>
                    <a:pt x="247256" y="565467"/>
                  </a:lnTo>
                  <a:lnTo>
                    <a:pt x="217995" y="592531"/>
                  </a:lnTo>
                  <a:lnTo>
                    <a:pt x="181419" y="610095"/>
                  </a:lnTo>
                  <a:lnTo>
                    <a:pt x="140462" y="616673"/>
                  </a:lnTo>
                  <a:lnTo>
                    <a:pt x="125831" y="615950"/>
                  </a:lnTo>
                  <a:lnTo>
                    <a:pt x="85598" y="605713"/>
                  </a:lnTo>
                  <a:lnTo>
                    <a:pt x="51219" y="584492"/>
                  </a:lnTo>
                  <a:lnTo>
                    <a:pt x="24142" y="555231"/>
                  </a:lnTo>
                  <a:lnTo>
                    <a:pt x="6591" y="518655"/>
                  </a:lnTo>
                  <a:lnTo>
                    <a:pt x="0" y="476948"/>
                  </a:lnTo>
                  <a:lnTo>
                    <a:pt x="736" y="463054"/>
                  </a:lnTo>
                  <a:lnTo>
                    <a:pt x="10985" y="422833"/>
                  </a:lnTo>
                  <a:lnTo>
                    <a:pt x="32194" y="389166"/>
                  </a:lnTo>
                  <a:lnTo>
                    <a:pt x="62179" y="362115"/>
                  </a:lnTo>
                  <a:lnTo>
                    <a:pt x="98755" y="344550"/>
                  </a:lnTo>
                  <a:lnTo>
                    <a:pt x="125831" y="338696"/>
                  </a:lnTo>
                  <a:lnTo>
                    <a:pt x="140462" y="337959"/>
                  </a:lnTo>
                </a:path>
                <a:path w="2603500" h="941705">
                  <a:moveTo>
                    <a:pt x="141185" y="333565"/>
                  </a:moveTo>
                  <a:lnTo>
                    <a:pt x="141922" y="4394"/>
                  </a:lnTo>
                  <a:lnTo>
                    <a:pt x="435991" y="0"/>
                  </a:lnTo>
                </a:path>
                <a:path w="2603500" h="941705">
                  <a:moveTo>
                    <a:pt x="141185" y="621068"/>
                  </a:moveTo>
                  <a:lnTo>
                    <a:pt x="137541" y="941476"/>
                  </a:lnTo>
                  <a:lnTo>
                    <a:pt x="1897570" y="941476"/>
                  </a:lnTo>
                  <a:lnTo>
                    <a:pt x="1897570" y="509130"/>
                  </a:lnTo>
                  <a:lnTo>
                    <a:pt x="2603487" y="508419"/>
                  </a:lnTo>
                </a:path>
                <a:path w="2603500" h="941705">
                  <a:moveTo>
                    <a:pt x="787857" y="12446"/>
                  </a:moveTo>
                  <a:lnTo>
                    <a:pt x="1024864" y="12446"/>
                  </a:lnTo>
                </a:path>
                <a:path w="2603500" h="941705">
                  <a:moveTo>
                    <a:pt x="1288211" y="10972"/>
                  </a:moveTo>
                  <a:lnTo>
                    <a:pt x="1289672" y="23418"/>
                  </a:lnTo>
                  <a:lnTo>
                    <a:pt x="1294066" y="35115"/>
                  </a:lnTo>
                  <a:lnTo>
                    <a:pt x="1322590" y="62179"/>
                  </a:lnTo>
                  <a:lnTo>
                    <a:pt x="1366494" y="73151"/>
                  </a:lnTo>
                  <a:lnTo>
                    <a:pt x="1381848" y="71691"/>
                  </a:lnTo>
                  <a:lnTo>
                    <a:pt x="1420609" y="54863"/>
                  </a:lnTo>
                  <a:lnTo>
                    <a:pt x="1442567" y="10972"/>
                  </a:lnTo>
                  <a:lnTo>
                    <a:pt x="1893900" y="10972"/>
                  </a:lnTo>
                  <a:lnTo>
                    <a:pt x="1893900" y="398691"/>
                  </a:lnTo>
                  <a:lnTo>
                    <a:pt x="2603487" y="39869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4927" y="1435303"/>
              <a:ext cx="251904" cy="748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371430" y="1426286"/>
              <a:ext cx="626745" cy="76835"/>
            </a:xfrm>
            <a:custGeom>
              <a:avLst/>
              <a:gdLst/>
              <a:ahLst/>
              <a:cxnLst/>
              <a:rect l="l" t="t" r="r" b="b"/>
              <a:pathLst>
                <a:path w="626745" h="76834">
                  <a:moveTo>
                    <a:pt x="0" y="0"/>
                  </a:moveTo>
                  <a:lnTo>
                    <a:pt x="239204" y="76809"/>
                  </a:lnTo>
                  <a:lnTo>
                    <a:pt x="626173" y="7680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28729" y="1865007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4">
                  <a:moveTo>
                    <a:pt x="146659" y="0"/>
                  </a:moveTo>
                  <a:lnTo>
                    <a:pt x="0" y="0"/>
                  </a:lnTo>
                  <a:lnTo>
                    <a:pt x="0" y="149961"/>
                  </a:lnTo>
                  <a:lnTo>
                    <a:pt x="146659" y="149961"/>
                  </a:lnTo>
                  <a:lnTo>
                    <a:pt x="146659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28729" y="1865007"/>
              <a:ext cx="146685" cy="150495"/>
            </a:xfrm>
            <a:custGeom>
              <a:avLst/>
              <a:gdLst/>
              <a:ahLst/>
              <a:cxnLst/>
              <a:rect l="l" t="t" r="r" b="b"/>
              <a:pathLst>
                <a:path w="146685" h="150494">
                  <a:moveTo>
                    <a:pt x="146659" y="0"/>
                  </a:moveTo>
                  <a:lnTo>
                    <a:pt x="146659" y="149961"/>
                  </a:lnTo>
                  <a:lnTo>
                    <a:pt x="0" y="149961"/>
                  </a:lnTo>
                  <a:lnTo>
                    <a:pt x="0" y="0"/>
                  </a:lnTo>
                  <a:lnTo>
                    <a:pt x="146659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46297" y="1352207"/>
              <a:ext cx="1198880" cy="406400"/>
            </a:xfrm>
            <a:custGeom>
              <a:avLst/>
              <a:gdLst/>
              <a:ahLst/>
              <a:cxnLst/>
              <a:rect l="l" t="t" r="r" b="b"/>
              <a:pathLst>
                <a:path w="1198879" h="406400">
                  <a:moveTo>
                    <a:pt x="1198880" y="406400"/>
                  </a:moveTo>
                  <a:lnTo>
                    <a:pt x="0" y="406400"/>
                  </a:lnTo>
                  <a:lnTo>
                    <a:pt x="0" y="0"/>
                  </a:lnTo>
                  <a:lnTo>
                    <a:pt x="1198880" y="0"/>
                  </a:lnTo>
                  <a:lnTo>
                    <a:pt x="1198880" y="4064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7970522" y="3689757"/>
          <a:ext cx="4078603" cy="1562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13995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5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interruptor</a:t>
                      </a:r>
                      <a:r>
                        <a:rPr sz="5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5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seguridad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9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9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Rango</a:t>
                      </a:r>
                      <a:r>
                        <a:rPr sz="9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potencia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8128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3384">
                        <a:lnSpc>
                          <a:spcPct val="100000"/>
                        </a:lnSpc>
                      </a:pP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sz="7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½-200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lang="es-ES"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VDC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5-50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5930">
                        <a:lnSpc>
                          <a:spcPct val="100000"/>
                        </a:lnSpc>
                      </a:pPr>
                      <a:r>
                        <a:rPr sz="8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Tarea</a:t>
                      </a: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pesada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9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½-250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lang="es-ES"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VAC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3-500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lang="es-ES"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VDC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5-50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lang="es-ES"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VDC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5-50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8966200" y="9469172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57823" y="484274"/>
            <a:ext cx="40544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41982" y="1081943"/>
            <a:ext cx="1387475" cy="2962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4610" algn="ctr">
              <a:spcBef>
                <a:spcPts val="47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550">
              <a:latin typeface="Microsoft Sans Serif"/>
              <a:cs typeface="Microsoft Sans Serif"/>
            </a:endParaRPr>
          </a:p>
          <a:p>
            <a:pPr algn="ctr">
              <a:spcBef>
                <a:spcPts val="44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Utilice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09104" y="1556638"/>
            <a:ext cx="900430" cy="52006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 algn="r">
              <a:spcBef>
                <a:spcPts val="48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  <a:p>
            <a:pPr marR="128270" algn="ctr">
              <a:spcBef>
                <a:spcPts val="53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>
              <a:latin typeface="Microsoft Sans Serif"/>
              <a:cs typeface="Microsoft Sans Serif"/>
            </a:endParaRPr>
          </a:p>
          <a:p>
            <a:pPr marR="120014" algn="ctr">
              <a:spcBef>
                <a:spcPts val="52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823" y="2733446"/>
            <a:ext cx="43199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refleja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específico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lang="es-ES"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2925" y="3558238"/>
            <a:ext cx="2712085" cy="3569335"/>
            <a:chOff x="2938322" y="3558235"/>
            <a:chExt cx="2712085" cy="3569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322" y="3568204"/>
              <a:ext cx="2709129" cy="35591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59784" y="3686746"/>
              <a:ext cx="1668145" cy="3310890"/>
            </a:xfrm>
            <a:custGeom>
              <a:avLst/>
              <a:gdLst/>
              <a:ahLst/>
              <a:cxnLst/>
              <a:rect l="l" t="t" r="r" b="b"/>
              <a:pathLst>
                <a:path w="1668145" h="3310890">
                  <a:moveTo>
                    <a:pt x="42341" y="0"/>
                  </a:moveTo>
                  <a:lnTo>
                    <a:pt x="0" y="0"/>
                  </a:lnTo>
                  <a:lnTo>
                    <a:pt x="0" y="3310458"/>
                  </a:lnTo>
                  <a:lnTo>
                    <a:pt x="42341" y="3310458"/>
                  </a:lnTo>
                  <a:lnTo>
                    <a:pt x="42341" y="0"/>
                  </a:lnTo>
                  <a:close/>
                </a:path>
                <a:path w="1668145" h="3310890">
                  <a:moveTo>
                    <a:pt x="1667941" y="8458"/>
                  </a:moveTo>
                  <a:lnTo>
                    <a:pt x="1627733" y="8458"/>
                  </a:lnTo>
                  <a:lnTo>
                    <a:pt x="1616684" y="2847098"/>
                  </a:lnTo>
                  <a:lnTo>
                    <a:pt x="1628216" y="2875394"/>
                  </a:lnTo>
                  <a:lnTo>
                    <a:pt x="1637423" y="2904286"/>
                  </a:lnTo>
                  <a:lnTo>
                    <a:pt x="1642719" y="2932049"/>
                  </a:lnTo>
                  <a:lnTo>
                    <a:pt x="1642541" y="2956991"/>
                  </a:lnTo>
                  <a:lnTo>
                    <a:pt x="1636191" y="3009900"/>
                  </a:lnTo>
                  <a:lnTo>
                    <a:pt x="1633474" y="3019031"/>
                  </a:lnTo>
                  <a:lnTo>
                    <a:pt x="1629384" y="3025165"/>
                  </a:lnTo>
                  <a:lnTo>
                    <a:pt x="1623631" y="3028238"/>
                  </a:lnTo>
                  <a:lnTo>
                    <a:pt x="1615986" y="3028175"/>
                  </a:lnTo>
                  <a:lnTo>
                    <a:pt x="1615033" y="3272358"/>
                  </a:lnTo>
                  <a:lnTo>
                    <a:pt x="1655241" y="3272358"/>
                  </a:lnTo>
                  <a:lnTo>
                    <a:pt x="1667941" y="84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59439" y="4389462"/>
              <a:ext cx="192405" cy="947419"/>
            </a:xfrm>
            <a:custGeom>
              <a:avLst/>
              <a:gdLst/>
              <a:ahLst/>
              <a:cxnLst/>
              <a:rect l="l" t="t" r="r" b="b"/>
              <a:pathLst>
                <a:path w="192404" h="947420">
                  <a:moveTo>
                    <a:pt x="151879" y="766241"/>
                  </a:moveTo>
                  <a:lnTo>
                    <a:pt x="111658" y="770483"/>
                  </a:lnTo>
                  <a:lnTo>
                    <a:pt x="86258" y="762012"/>
                  </a:lnTo>
                  <a:lnTo>
                    <a:pt x="90487" y="740841"/>
                  </a:lnTo>
                  <a:lnTo>
                    <a:pt x="109537" y="740841"/>
                  </a:lnTo>
                  <a:lnTo>
                    <a:pt x="115887" y="533412"/>
                  </a:lnTo>
                  <a:lnTo>
                    <a:pt x="130695" y="524941"/>
                  </a:lnTo>
                  <a:lnTo>
                    <a:pt x="130695" y="0"/>
                  </a:lnTo>
                  <a:lnTo>
                    <a:pt x="52387" y="8826"/>
                  </a:lnTo>
                  <a:lnTo>
                    <a:pt x="48158" y="29641"/>
                  </a:lnTo>
                  <a:lnTo>
                    <a:pt x="18516" y="29641"/>
                  </a:lnTo>
                  <a:lnTo>
                    <a:pt x="22758" y="668883"/>
                  </a:lnTo>
                  <a:lnTo>
                    <a:pt x="0" y="711212"/>
                  </a:lnTo>
                  <a:lnTo>
                    <a:pt x="0" y="885304"/>
                  </a:lnTo>
                  <a:lnTo>
                    <a:pt x="53975" y="936104"/>
                  </a:lnTo>
                  <a:lnTo>
                    <a:pt x="60325" y="947216"/>
                  </a:lnTo>
                  <a:lnTo>
                    <a:pt x="115887" y="939812"/>
                  </a:lnTo>
                  <a:lnTo>
                    <a:pt x="126479" y="922883"/>
                  </a:lnTo>
                  <a:lnTo>
                    <a:pt x="151879" y="914400"/>
                  </a:lnTo>
                  <a:lnTo>
                    <a:pt x="151879" y="766241"/>
                  </a:lnTo>
                  <a:close/>
                </a:path>
                <a:path w="192404" h="947420">
                  <a:moveTo>
                    <a:pt x="192087" y="503783"/>
                  </a:moveTo>
                  <a:lnTo>
                    <a:pt x="187858" y="419112"/>
                  </a:lnTo>
                  <a:lnTo>
                    <a:pt x="115887" y="643483"/>
                  </a:lnTo>
                  <a:lnTo>
                    <a:pt x="126479" y="757783"/>
                  </a:lnTo>
                  <a:lnTo>
                    <a:pt x="160337" y="698500"/>
                  </a:lnTo>
                  <a:lnTo>
                    <a:pt x="179387" y="575741"/>
                  </a:lnTo>
                  <a:lnTo>
                    <a:pt x="192087" y="503783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31397" y="4444275"/>
              <a:ext cx="138430" cy="716280"/>
            </a:xfrm>
            <a:custGeom>
              <a:avLst/>
              <a:gdLst/>
              <a:ahLst/>
              <a:cxnLst/>
              <a:rect l="l" t="t" r="r" b="b"/>
              <a:pathLst>
                <a:path w="138429" h="716279">
                  <a:moveTo>
                    <a:pt x="50800" y="482828"/>
                  </a:moveTo>
                  <a:lnTo>
                    <a:pt x="8458" y="474370"/>
                  </a:lnTo>
                  <a:lnTo>
                    <a:pt x="8458" y="584428"/>
                  </a:lnTo>
                  <a:lnTo>
                    <a:pt x="0" y="622528"/>
                  </a:lnTo>
                  <a:lnTo>
                    <a:pt x="21158" y="715670"/>
                  </a:lnTo>
                  <a:lnTo>
                    <a:pt x="28041" y="656399"/>
                  </a:lnTo>
                  <a:lnTo>
                    <a:pt x="50800" y="614070"/>
                  </a:lnTo>
                  <a:lnTo>
                    <a:pt x="50800" y="482828"/>
                  </a:lnTo>
                  <a:close/>
                </a:path>
                <a:path w="138429" h="716279">
                  <a:moveTo>
                    <a:pt x="50800" y="93370"/>
                  </a:moveTo>
                  <a:lnTo>
                    <a:pt x="16929" y="101828"/>
                  </a:lnTo>
                  <a:lnTo>
                    <a:pt x="16929" y="136753"/>
                  </a:lnTo>
                  <a:lnTo>
                    <a:pt x="7404" y="165328"/>
                  </a:lnTo>
                  <a:lnTo>
                    <a:pt x="45504" y="174853"/>
                  </a:lnTo>
                  <a:lnTo>
                    <a:pt x="50800" y="93370"/>
                  </a:lnTo>
                  <a:close/>
                </a:path>
                <a:path w="138429" h="716279">
                  <a:moveTo>
                    <a:pt x="50800" y="34099"/>
                  </a:moveTo>
                  <a:lnTo>
                    <a:pt x="8458" y="34099"/>
                  </a:lnTo>
                  <a:lnTo>
                    <a:pt x="4229" y="93370"/>
                  </a:lnTo>
                  <a:lnTo>
                    <a:pt x="50800" y="93370"/>
                  </a:lnTo>
                  <a:lnTo>
                    <a:pt x="50800" y="34099"/>
                  </a:lnTo>
                  <a:close/>
                </a:path>
                <a:path w="138429" h="716279">
                  <a:moveTo>
                    <a:pt x="137807" y="346303"/>
                  </a:moveTo>
                  <a:lnTo>
                    <a:pt x="136042" y="337566"/>
                  </a:lnTo>
                  <a:lnTo>
                    <a:pt x="131229" y="330428"/>
                  </a:lnTo>
                  <a:lnTo>
                    <a:pt x="124091" y="325615"/>
                  </a:lnTo>
                  <a:lnTo>
                    <a:pt x="115354" y="323850"/>
                  </a:lnTo>
                  <a:lnTo>
                    <a:pt x="106616" y="325615"/>
                  </a:lnTo>
                  <a:lnTo>
                    <a:pt x="99479" y="330428"/>
                  </a:lnTo>
                  <a:lnTo>
                    <a:pt x="94665" y="337566"/>
                  </a:lnTo>
                  <a:lnTo>
                    <a:pt x="92913" y="346303"/>
                  </a:lnTo>
                  <a:lnTo>
                    <a:pt x="94665" y="355041"/>
                  </a:lnTo>
                  <a:lnTo>
                    <a:pt x="99479" y="362178"/>
                  </a:lnTo>
                  <a:lnTo>
                    <a:pt x="106616" y="366991"/>
                  </a:lnTo>
                  <a:lnTo>
                    <a:pt x="115354" y="368744"/>
                  </a:lnTo>
                  <a:lnTo>
                    <a:pt x="124091" y="366991"/>
                  </a:lnTo>
                  <a:lnTo>
                    <a:pt x="131229" y="362178"/>
                  </a:lnTo>
                  <a:lnTo>
                    <a:pt x="136042" y="355041"/>
                  </a:lnTo>
                  <a:lnTo>
                    <a:pt x="137807" y="346303"/>
                  </a:lnTo>
                  <a:close/>
                </a:path>
                <a:path w="138429" h="716279">
                  <a:moveTo>
                    <a:pt x="137807" y="22453"/>
                  </a:moveTo>
                  <a:lnTo>
                    <a:pt x="136042" y="13716"/>
                  </a:lnTo>
                  <a:lnTo>
                    <a:pt x="131229" y="6578"/>
                  </a:lnTo>
                  <a:lnTo>
                    <a:pt x="124091" y="1765"/>
                  </a:lnTo>
                  <a:lnTo>
                    <a:pt x="115354" y="0"/>
                  </a:lnTo>
                  <a:lnTo>
                    <a:pt x="106616" y="1765"/>
                  </a:lnTo>
                  <a:lnTo>
                    <a:pt x="99479" y="6578"/>
                  </a:lnTo>
                  <a:lnTo>
                    <a:pt x="94665" y="13716"/>
                  </a:lnTo>
                  <a:lnTo>
                    <a:pt x="92913" y="22453"/>
                  </a:lnTo>
                  <a:lnTo>
                    <a:pt x="94665" y="31191"/>
                  </a:lnTo>
                  <a:lnTo>
                    <a:pt x="99479" y="38328"/>
                  </a:lnTo>
                  <a:lnTo>
                    <a:pt x="106616" y="43141"/>
                  </a:lnTo>
                  <a:lnTo>
                    <a:pt x="115354" y="44894"/>
                  </a:lnTo>
                  <a:lnTo>
                    <a:pt x="124091" y="43141"/>
                  </a:lnTo>
                  <a:lnTo>
                    <a:pt x="131229" y="38328"/>
                  </a:lnTo>
                  <a:lnTo>
                    <a:pt x="136042" y="31191"/>
                  </a:lnTo>
                  <a:lnTo>
                    <a:pt x="137807" y="22453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09605" y="4856212"/>
              <a:ext cx="908050" cy="906144"/>
            </a:xfrm>
            <a:custGeom>
              <a:avLst/>
              <a:gdLst/>
              <a:ahLst/>
              <a:cxnLst/>
              <a:rect l="l" t="t" r="r" b="b"/>
              <a:pathLst>
                <a:path w="908050" h="906145">
                  <a:moveTo>
                    <a:pt x="21170" y="11633"/>
                  </a:moveTo>
                  <a:lnTo>
                    <a:pt x="17856" y="1854"/>
                  </a:lnTo>
                  <a:lnTo>
                    <a:pt x="10579" y="0"/>
                  </a:lnTo>
                  <a:lnTo>
                    <a:pt x="3302" y="4495"/>
                  </a:lnTo>
                  <a:lnTo>
                    <a:pt x="0" y="13741"/>
                  </a:lnTo>
                  <a:lnTo>
                    <a:pt x="0" y="89941"/>
                  </a:lnTo>
                  <a:lnTo>
                    <a:pt x="2997" y="100672"/>
                  </a:lnTo>
                  <a:lnTo>
                    <a:pt x="9779" y="105829"/>
                  </a:lnTo>
                  <a:lnTo>
                    <a:pt x="16967" y="103047"/>
                  </a:lnTo>
                  <a:lnTo>
                    <a:pt x="21170" y="89941"/>
                  </a:lnTo>
                  <a:lnTo>
                    <a:pt x="21170" y="11633"/>
                  </a:lnTo>
                  <a:close/>
                </a:path>
                <a:path w="908050" h="906145">
                  <a:moveTo>
                    <a:pt x="302691" y="11633"/>
                  </a:moveTo>
                  <a:lnTo>
                    <a:pt x="299377" y="1854"/>
                  </a:lnTo>
                  <a:lnTo>
                    <a:pt x="292100" y="0"/>
                  </a:lnTo>
                  <a:lnTo>
                    <a:pt x="284822" y="4495"/>
                  </a:lnTo>
                  <a:lnTo>
                    <a:pt x="281520" y="13741"/>
                  </a:lnTo>
                  <a:lnTo>
                    <a:pt x="281520" y="89941"/>
                  </a:lnTo>
                  <a:lnTo>
                    <a:pt x="284518" y="100672"/>
                  </a:lnTo>
                  <a:lnTo>
                    <a:pt x="291299" y="105829"/>
                  </a:lnTo>
                  <a:lnTo>
                    <a:pt x="298488" y="103047"/>
                  </a:lnTo>
                  <a:lnTo>
                    <a:pt x="302691" y="89941"/>
                  </a:lnTo>
                  <a:lnTo>
                    <a:pt x="302691" y="11633"/>
                  </a:lnTo>
                  <a:close/>
                </a:path>
                <a:path w="908050" h="906145">
                  <a:moveTo>
                    <a:pt x="575741" y="11633"/>
                  </a:moveTo>
                  <a:lnTo>
                    <a:pt x="572427" y="1854"/>
                  </a:lnTo>
                  <a:lnTo>
                    <a:pt x="565150" y="0"/>
                  </a:lnTo>
                  <a:lnTo>
                    <a:pt x="557872" y="4495"/>
                  </a:lnTo>
                  <a:lnTo>
                    <a:pt x="554570" y="13741"/>
                  </a:lnTo>
                  <a:lnTo>
                    <a:pt x="554570" y="89941"/>
                  </a:lnTo>
                  <a:lnTo>
                    <a:pt x="557568" y="100672"/>
                  </a:lnTo>
                  <a:lnTo>
                    <a:pt x="564349" y="105829"/>
                  </a:lnTo>
                  <a:lnTo>
                    <a:pt x="571538" y="103047"/>
                  </a:lnTo>
                  <a:lnTo>
                    <a:pt x="575741" y="89941"/>
                  </a:lnTo>
                  <a:lnTo>
                    <a:pt x="575741" y="11633"/>
                  </a:lnTo>
                  <a:close/>
                </a:path>
                <a:path w="908050" h="906145">
                  <a:moveTo>
                    <a:pt x="908050" y="883691"/>
                  </a:moveTo>
                  <a:lnTo>
                    <a:pt x="905929" y="714375"/>
                  </a:lnTo>
                  <a:lnTo>
                    <a:pt x="802220" y="743991"/>
                  </a:lnTo>
                  <a:lnTo>
                    <a:pt x="795870" y="905916"/>
                  </a:lnTo>
                  <a:lnTo>
                    <a:pt x="908050" y="883691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57243" y="3796448"/>
              <a:ext cx="605790" cy="643890"/>
            </a:xfrm>
            <a:custGeom>
              <a:avLst/>
              <a:gdLst/>
              <a:ahLst/>
              <a:cxnLst/>
              <a:rect l="l" t="t" r="r" b="b"/>
              <a:pathLst>
                <a:path w="605789" h="643889">
                  <a:moveTo>
                    <a:pt x="605332" y="464502"/>
                  </a:moveTo>
                  <a:lnTo>
                    <a:pt x="603199" y="407695"/>
                  </a:lnTo>
                  <a:lnTo>
                    <a:pt x="591540" y="355180"/>
                  </a:lnTo>
                  <a:lnTo>
                    <a:pt x="570699" y="307746"/>
                  </a:lnTo>
                  <a:lnTo>
                    <a:pt x="541045" y="266204"/>
                  </a:lnTo>
                  <a:lnTo>
                    <a:pt x="502920" y="231330"/>
                  </a:lnTo>
                  <a:lnTo>
                    <a:pt x="472427" y="208153"/>
                  </a:lnTo>
                  <a:lnTo>
                    <a:pt x="437807" y="180035"/>
                  </a:lnTo>
                  <a:lnTo>
                    <a:pt x="400875" y="147967"/>
                  </a:lnTo>
                  <a:lnTo>
                    <a:pt x="363423" y="112928"/>
                  </a:lnTo>
                  <a:lnTo>
                    <a:pt x="327266" y="75933"/>
                  </a:lnTo>
                  <a:lnTo>
                    <a:pt x="294208" y="37960"/>
                  </a:lnTo>
                  <a:lnTo>
                    <a:pt x="266077" y="0"/>
                  </a:lnTo>
                  <a:lnTo>
                    <a:pt x="211226" y="8229"/>
                  </a:lnTo>
                  <a:lnTo>
                    <a:pt x="236385" y="46697"/>
                  </a:lnTo>
                  <a:lnTo>
                    <a:pt x="251180" y="64922"/>
                  </a:lnTo>
                  <a:lnTo>
                    <a:pt x="241401" y="54851"/>
                  </a:lnTo>
                  <a:lnTo>
                    <a:pt x="204101" y="120472"/>
                  </a:lnTo>
                  <a:lnTo>
                    <a:pt x="176110" y="163423"/>
                  </a:lnTo>
                  <a:lnTo>
                    <a:pt x="151599" y="194894"/>
                  </a:lnTo>
                  <a:lnTo>
                    <a:pt x="124701" y="226009"/>
                  </a:lnTo>
                  <a:lnTo>
                    <a:pt x="89611" y="267906"/>
                  </a:lnTo>
                  <a:lnTo>
                    <a:pt x="60096" y="310134"/>
                  </a:lnTo>
                  <a:lnTo>
                    <a:pt x="36334" y="356552"/>
                  </a:lnTo>
                  <a:lnTo>
                    <a:pt x="18364" y="407022"/>
                  </a:lnTo>
                  <a:lnTo>
                    <a:pt x="6235" y="461352"/>
                  </a:lnTo>
                  <a:lnTo>
                    <a:pt x="0" y="519366"/>
                  </a:lnTo>
                  <a:lnTo>
                    <a:pt x="0" y="637324"/>
                  </a:lnTo>
                  <a:lnTo>
                    <a:pt x="49377" y="632752"/>
                  </a:lnTo>
                  <a:lnTo>
                    <a:pt x="49377" y="513880"/>
                  </a:lnTo>
                  <a:lnTo>
                    <a:pt x="56362" y="456628"/>
                  </a:lnTo>
                  <a:lnTo>
                    <a:pt x="70256" y="404114"/>
                  </a:lnTo>
                  <a:lnTo>
                    <a:pt x="90246" y="355815"/>
                  </a:lnTo>
                  <a:lnTo>
                    <a:pt x="115557" y="311200"/>
                  </a:lnTo>
                  <a:lnTo>
                    <a:pt x="145376" y="269735"/>
                  </a:lnTo>
                  <a:lnTo>
                    <a:pt x="173659" y="236143"/>
                  </a:lnTo>
                  <a:lnTo>
                    <a:pt x="193027" y="214884"/>
                  </a:lnTo>
                  <a:lnTo>
                    <a:pt x="208127" y="197739"/>
                  </a:lnTo>
                  <a:lnTo>
                    <a:pt x="223608" y="176479"/>
                  </a:lnTo>
                  <a:lnTo>
                    <a:pt x="244119" y="142875"/>
                  </a:lnTo>
                  <a:lnTo>
                    <a:pt x="272948" y="91135"/>
                  </a:lnTo>
                  <a:lnTo>
                    <a:pt x="305841" y="126403"/>
                  </a:lnTo>
                  <a:lnTo>
                    <a:pt x="301586" y="122059"/>
                  </a:lnTo>
                  <a:lnTo>
                    <a:pt x="289826" y="109715"/>
                  </a:lnTo>
                  <a:lnTo>
                    <a:pt x="288036" y="109715"/>
                  </a:lnTo>
                  <a:lnTo>
                    <a:pt x="288036" y="640067"/>
                  </a:lnTo>
                  <a:lnTo>
                    <a:pt x="338328" y="640067"/>
                  </a:lnTo>
                  <a:lnTo>
                    <a:pt x="338328" y="158407"/>
                  </a:lnTo>
                  <a:lnTo>
                    <a:pt x="313626" y="134302"/>
                  </a:lnTo>
                  <a:lnTo>
                    <a:pt x="310311" y="130949"/>
                  </a:lnTo>
                  <a:lnTo>
                    <a:pt x="349084" y="168630"/>
                  </a:lnTo>
                  <a:lnTo>
                    <a:pt x="390626" y="206006"/>
                  </a:lnTo>
                  <a:lnTo>
                    <a:pt x="429933" y="239039"/>
                  </a:lnTo>
                  <a:lnTo>
                    <a:pt x="464502" y="266077"/>
                  </a:lnTo>
                  <a:lnTo>
                    <a:pt x="503174" y="303796"/>
                  </a:lnTo>
                  <a:lnTo>
                    <a:pt x="527837" y="345516"/>
                  </a:lnTo>
                  <a:lnTo>
                    <a:pt x="541401" y="387756"/>
                  </a:lnTo>
                  <a:lnTo>
                    <a:pt x="546760" y="427050"/>
                  </a:lnTo>
                  <a:lnTo>
                    <a:pt x="546811" y="459930"/>
                  </a:lnTo>
                  <a:lnTo>
                    <a:pt x="544995" y="500938"/>
                  </a:lnTo>
                  <a:lnTo>
                    <a:pt x="544626" y="539026"/>
                  </a:lnTo>
                  <a:lnTo>
                    <a:pt x="545134" y="574382"/>
                  </a:lnTo>
                  <a:lnTo>
                    <a:pt x="546811" y="640067"/>
                  </a:lnTo>
                  <a:lnTo>
                    <a:pt x="604418" y="643737"/>
                  </a:lnTo>
                  <a:lnTo>
                    <a:pt x="604418" y="608990"/>
                  </a:lnTo>
                  <a:lnTo>
                    <a:pt x="603389" y="576516"/>
                  </a:lnTo>
                  <a:lnTo>
                    <a:pt x="603148" y="541896"/>
                  </a:lnTo>
                  <a:lnTo>
                    <a:pt x="603758" y="504698"/>
                  </a:lnTo>
                  <a:lnTo>
                    <a:pt x="605332" y="464502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86758" y="3795560"/>
              <a:ext cx="364490" cy="640715"/>
            </a:xfrm>
            <a:custGeom>
              <a:avLst/>
              <a:gdLst/>
              <a:ahLst/>
              <a:cxnLst/>
              <a:rect l="l" t="t" r="r" b="b"/>
              <a:pathLst>
                <a:path w="364489" h="640714">
                  <a:moveTo>
                    <a:pt x="26924" y="0"/>
                  </a:moveTo>
                  <a:lnTo>
                    <a:pt x="0" y="16827"/>
                  </a:lnTo>
                  <a:lnTo>
                    <a:pt x="17018" y="41031"/>
                  </a:lnTo>
                  <a:lnTo>
                    <a:pt x="40914" y="71158"/>
                  </a:lnTo>
                  <a:lnTo>
                    <a:pt x="67242" y="101513"/>
                  </a:lnTo>
                  <a:lnTo>
                    <a:pt x="122590" y="154982"/>
                  </a:lnTo>
                  <a:lnTo>
                    <a:pt x="163542" y="191912"/>
                  </a:lnTo>
                  <a:lnTo>
                    <a:pt x="206902" y="229676"/>
                  </a:lnTo>
                  <a:lnTo>
                    <a:pt x="245160" y="260756"/>
                  </a:lnTo>
                  <a:lnTo>
                    <a:pt x="284886" y="298576"/>
                  </a:lnTo>
                  <a:lnTo>
                    <a:pt x="312591" y="342649"/>
                  </a:lnTo>
                  <a:lnTo>
                    <a:pt x="328428" y="393308"/>
                  </a:lnTo>
                  <a:lnTo>
                    <a:pt x="332549" y="450888"/>
                  </a:lnTo>
                  <a:lnTo>
                    <a:pt x="330123" y="537133"/>
                  </a:lnTo>
                  <a:lnTo>
                    <a:pt x="327787" y="640232"/>
                  </a:lnTo>
                  <a:lnTo>
                    <a:pt x="359537" y="640232"/>
                  </a:lnTo>
                  <a:lnTo>
                    <a:pt x="361861" y="538048"/>
                  </a:lnTo>
                  <a:lnTo>
                    <a:pt x="364299" y="451764"/>
                  </a:lnTo>
                  <a:lnTo>
                    <a:pt x="361574" y="398839"/>
                  </a:lnTo>
                  <a:lnTo>
                    <a:pt x="350308" y="350944"/>
                  </a:lnTo>
                  <a:lnTo>
                    <a:pt x="330410" y="307883"/>
                  </a:lnTo>
                  <a:lnTo>
                    <a:pt x="301792" y="269461"/>
                  </a:lnTo>
                  <a:lnTo>
                    <a:pt x="264363" y="235483"/>
                  </a:lnTo>
                  <a:lnTo>
                    <a:pt x="226905" y="205029"/>
                  </a:lnTo>
                  <a:lnTo>
                    <a:pt x="184242" y="167838"/>
                  </a:lnTo>
                  <a:lnTo>
                    <a:pt x="143840" y="131382"/>
                  </a:lnTo>
                  <a:lnTo>
                    <a:pt x="113169" y="103136"/>
                  </a:lnTo>
                  <a:lnTo>
                    <a:pt x="65646" y="51258"/>
                  </a:lnTo>
                  <a:lnTo>
                    <a:pt x="42968" y="22746"/>
                  </a:lnTo>
                  <a:lnTo>
                    <a:pt x="2692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96333" y="3801541"/>
              <a:ext cx="343535" cy="634365"/>
            </a:xfrm>
            <a:custGeom>
              <a:avLst/>
              <a:gdLst/>
              <a:ahLst/>
              <a:cxnLst/>
              <a:rect l="l" t="t" r="r" b="b"/>
              <a:pathLst>
                <a:path w="343535" h="634364">
                  <a:moveTo>
                    <a:pt x="7772" y="0"/>
                  </a:moveTo>
                  <a:lnTo>
                    <a:pt x="40293" y="58210"/>
                  </a:lnTo>
                  <a:lnTo>
                    <a:pt x="66154" y="88022"/>
                  </a:lnTo>
                  <a:lnTo>
                    <a:pt x="120582" y="140602"/>
                  </a:lnTo>
                  <a:lnTo>
                    <a:pt x="161336" y="177361"/>
                  </a:lnTo>
                  <a:lnTo>
                    <a:pt x="204444" y="214921"/>
                  </a:lnTo>
                  <a:lnTo>
                    <a:pt x="242417" y="245783"/>
                  </a:lnTo>
                  <a:lnTo>
                    <a:pt x="276832" y="277044"/>
                  </a:lnTo>
                  <a:lnTo>
                    <a:pt x="303143" y="312440"/>
                  </a:lnTo>
                  <a:lnTo>
                    <a:pt x="321432" y="352149"/>
                  </a:lnTo>
                  <a:lnTo>
                    <a:pt x="331786" y="396351"/>
                  </a:lnTo>
                  <a:lnTo>
                    <a:pt x="334289" y="445223"/>
                  </a:lnTo>
                  <a:lnTo>
                    <a:pt x="331838" y="531495"/>
                  </a:lnTo>
                  <a:lnTo>
                    <a:pt x="329514" y="634250"/>
                  </a:lnTo>
                  <a:lnTo>
                    <a:pt x="338658" y="634250"/>
                  </a:lnTo>
                  <a:lnTo>
                    <a:pt x="340982" y="531749"/>
                  </a:lnTo>
                  <a:lnTo>
                    <a:pt x="343408" y="445465"/>
                  </a:lnTo>
                  <a:lnTo>
                    <a:pt x="340816" y="394784"/>
                  </a:lnTo>
                  <a:lnTo>
                    <a:pt x="330060" y="348932"/>
                  </a:lnTo>
                  <a:lnTo>
                    <a:pt x="311054" y="307725"/>
                  </a:lnTo>
                  <a:lnTo>
                    <a:pt x="283714" y="270978"/>
                  </a:lnTo>
                  <a:lnTo>
                    <a:pt x="247954" y="238505"/>
                  </a:lnTo>
                  <a:lnTo>
                    <a:pt x="210211" y="207826"/>
                  </a:lnTo>
                  <a:lnTo>
                    <a:pt x="167297" y="170429"/>
                  </a:lnTo>
                  <a:lnTo>
                    <a:pt x="126696" y="133805"/>
                  </a:lnTo>
                  <a:lnTo>
                    <a:pt x="95897" y="105448"/>
                  </a:lnTo>
                  <a:lnTo>
                    <a:pt x="47353" y="52428"/>
                  </a:lnTo>
                  <a:lnTo>
                    <a:pt x="24176" y="23273"/>
                  </a:lnTo>
                  <a:lnTo>
                    <a:pt x="7772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66500" y="3862920"/>
              <a:ext cx="262890" cy="568960"/>
            </a:xfrm>
            <a:custGeom>
              <a:avLst/>
              <a:gdLst/>
              <a:ahLst/>
              <a:cxnLst/>
              <a:rect l="l" t="t" r="r" b="b"/>
              <a:pathLst>
                <a:path w="262889" h="568960">
                  <a:moveTo>
                    <a:pt x="236691" y="0"/>
                  </a:moveTo>
                  <a:lnTo>
                    <a:pt x="202337" y="63612"/>
                  </a:lnTo>
                  <a:lnTo>
                    <a:pt x="180137" y="96560"/>
                  </a:lnTo>
                  <a:lnTo>
                    <a:pt x="155144" y="126415"/>
                  </a:lnTo>
                  <a:lnTo>
                    <a:pt x="122802" y="161443"/>
                  </a:lnTo>
                  <a:lnTo>
                    <a:pt x="94435" y="195652"/>
                  </a:lnTo>
                  <a:lnTo>
                    <a:pt x="69959" y="230115"/>
                  </a:lnTo>
                  <a:lnTo>
                    <a:pt x="49288" y="265903"/>
                  </a:lnTo>
                  <a:lnTo>
                    <a:pt x="32335" y="304088"/>
                  </a:lnTo>
                  <a:lnTo>
                    <a:pt x="19015" y="345744"/>
                  </a:lnTo>
                  <a:lnTo>
                    <a:pt x="9243" y="391943"/>
                  </a:lnTo>
                  <a:lnTo>
                    <a:pt x="2933" y="443756"/>
                  </a:lnTo>
                  <a:lnTo>
                    <a:pt x="0" y="502256"/>
                  </a:lnTo>
                  <a:lnTo>
                    <a:pt x="356" y="568515"/>
                  </a:lnTo>
                  <a:lnTo>
                    <a:pt x="28931" y="567715"/>
                  </a:lnTo>
                  <a:lnTo>
                    <a:pt x="28589" y="498816"/>
                  </a:lnTo>
                  <a:lnTo>
                    <a:pt x="31854" y="438834"/>
                  </a:lnTo>
                  <a:lnTo>
                    <a:pt x="38964" y="386310"/>
                  </a:lnTo>
                  <a:lnTo>
                    <a:pt x="50159" y="339787"/>
                  </a:lnTo>
                  <a:lnTo>
                    <a:pt x="65678" y="297810"/>
                  </a:lnTo>
                  <a:lnTo>
                    <a:pt x="85760" y="258921"/>
                  </a:lnTo>
                  <a:lnTo>
                    <a:pt x="110642" y="221664"/>
                  </a:lnTo>
                  <a:lnTo>
                    <a:pt x="140566" y="184580"/>
                  </a:lnTo>
                  <a:lnTo>
                    <a:pt x="175769" y="146215"/>
                  </a:lnTo>
                  <a:lnTo>
                    <a:pt x="202557" y="114290"/>
                  </a:lnTo>
                  <a:lnTo>
                    <a:pt x="226200" y="79333"/>
                  </a:lnTo>
                  <a:lnTo>
                    <a:pt x="246310" y="44334"/>
                  </a:lnTo>
                  <a:lnTo>
                    <a:pt x="262497" y="12280"/>
                  </a:lnTo>
                  <a:lnTo>
                    <a:pt x="236691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76227" y="3867099"/>
              <a:ext cx="244475" cy="564515"/>
            </a:xfrm>
            <a:custGeom>
              <a:avLst/>
              <a:gdLst/>
              <a:ahLst/>
              <a:cxnLst/>
              <a:rect l="l" t="t" r="r" b="b"/>
              <a:pathLst>
                <a:path w="244475" h="564514">
                  <a:moveTo>
                    <a:pt x="235739" y="0"/>
                  </a:moveTo>
                  <a:lnTo>
                    <a:pt x="200727" y="64784"/>
                  </a:lnTo>
                  <a:lnTo>
                    <a:pt x="178034" y="98414"/>
                  </a:lnTo>
                  <a:lnTo>
                    <a:pt x="152427" y="128968"/>
                  </a:lnTo>
                  <a:lnTo>
                    <a:pt x="120645" y="163392"/>
                  </a:lnTo>
                  <a:lnTo>
                    <a:pt x="92771" y="197019"/>
                  </a:lnTo>
                  <a:lnTo>
                    <a:pt x="68720" y="230905"/>
                  </a:lnTo>
                  <a:lnTo>
                    <a:pt x="48409" y="266106"/>
                  </a:lnTo>
                  <a:lnTo>
                    <a:pt x="31753" y="303679"/>
                  </a:lnTo>
                  <a:lnTo>
                    <a:pt x="18669" y="344678"/>
                  </a:lnTo>
                  <a:lnTo>
                    <a:pt x="9071" y="390159"/>
                  </a:lnTo>
                  <a:lnTo>
                    <a:pt x="2876" y="441179"/>
                  </a:lnTo>
                  <a:lnTo>
                    <a:pt x="0" y="498793"/>
                  </a:lnTo>
                  <a:lnTo>
                    <a:pt x="357" y="564057"/>
                  </a:lnTo>
                  <a:lnTo>
                    <a:pt x="9476" y="563816"/>
                  </a:lnTo>
                  <a:lnTo>
                    <a:pt x="9126" y="499480"/>
                  </a:lnTo>
                  <a:lnTo>
                    <a:pt x="11956" y="442692"/>
                  </a:lnTo>
                  <a:lnTo>
                    <a:pt x="18050" y="392414"/>
                  </a:lnTo>
                  <a:lnTo>
                    <a:pt x="27489" y="347604"/>
                  </a:lnTo>
                  <a:lnTo>
                    <a:pt x="40358" y="307222"/>
                  </a:lnTo>
                  <a:lnTo>
                    <a:pt x="56738" y="270227"/>
                  </a:lnTo>
                  <a:lnTo>
                    <a:pt x="76712" y="235578"/>
                  </a:lnTo>
                  <a:lnTo>
                    <a:pt x="100364" y="202235"/>
                  </a:lnTo>
                  <a:lnTo>
                    <a:pt x="127776" y="169158"/>
                  </a:lnTo>
                  <a:lnTo>
                    <a:pt x="159031" y="135305"/>
                  </a:lnTo>
                  <a:lnTo>
                    <a:pt x="185208" y="104086"/>
                  </a:lnTo>
                  <a:lnTo>
                    <a:pt x="208361" y="69815"/>
                  </a:lnTo>
                  <a:lnTo>
                    <a:pt x="228090" y="35443"/>
                  </a:lnTo>
                  <a:lnTo>
                    <a:pt x="243994" y="3924"/>
                  </a:lnTo>
                  <a:lnTo>
                    <a:pt x="235739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08450" y="6321094"/>
              <a:ext cx="600075" cy="563880"/>
            </a:xfrm>
            <a:custGeom>
              <a:avLst/>
              <a:gdLst/>
              <a:ahLst/>
              <a:cxnLst/>
              <a:rect l="l" t="t" r="r" b="b"/>
              <a:pathLst>
                <a:path w="600075" h="563879">
                  <a:moveTo>
                    <a:pt x="330111" y="560527"/>
                  </a:moveTo>
                  <a:lnTo>
                    <a:pt x="302272" y="525602"/>
                  </a:lnTo>
                  <a:lnTo>
                    <a:pt x="265696" y="487108"/>
                  </a:lnTo>
                  <a:lnTo>
                    <a:pt x="223304" y="447421"/>
                  </a:lnTo>
                  <a:lnTo>
                    <a:pt x="177965" y="408927"/>
                  </a:lnTo>
                  <a:lnTo>
                    <a:pt x="132588" y="373989"/>
                  </a:lnTo>
                  <a:lnTo>
                    <a:pt x="93916" y="336727"/>
                  </a:lnTo>
                  <a:lnTo>
                    <a:pt x="69253" y="295287"/>
                  </a:lnTo>
                  <a:lnTo>
                    <a:pt x="55689" y="253187"/>
                  </a:lnTo>
                  <a:lnTo>
                    <a:pt x="50330" y="213944"/>
                  </a:lnTo>
                  <a:lnTo>
                    <a:pt x="50292" y="181051"/>
                  </a:lnTo>
                  <a:lnTo>
                    <a:pt x="52095" y="140055"/>
                  </a:lnTo>
                  <a:lnTo>
                    <a:pt x="52451" y="101955"/>
                  </a:lnTo>
                  <a:lnTo>
                    <a:pt x="51955" y="66611"/>
                  </a:lnTo>
                  <a:lnTo>
                    <a:pt x="50292" y="914"/>
                  </a:lnTo>
                  <a:lnTo>
                    <a:pt x="927" y="0"/>
                  </a:lnTo>
                  <a:lnTo>
                    <a:pt x="927" y="34759"/>
                  </a:lnTo>
                  <a:lnTo>
                    <a:pt x="1536" y="66840"/>
                  </a:lnTo>
                  <a:lnTo>
                    <a:pt x="1828" y="101396"/>
                  </a:lnTo>
                  <a:lnTo>
                    <a:pt x="1422" y="138518"/>
                  </a:lnTo>
                  <a:lnTo>
                    <a:pt x="0" y="178308"/>
                  </a:lnTo>
                  <a:lnTo>
                    <a:pt x="1689" y="235572"/>
                  </a:lnTo>
                  <a:lnTo>
                    <a:pt x="13131" y="288366"/>
                  </a:lnTo>
                  <a:lnTo>
                    <a:pt x="33959" y="335927"/>
                  </a:lnTo>
                  <a:lnTo>
                    <a:pt x="63842" y="377520"/>
                  </a:lnTo>
                  <a:lnTo>
                    <a:pt x="102412" y="412407"/>
                  </a:lnTo>
                  <a:lnTo>
                    <a:pt x="140906" y="440639"/>
                  </a:lnTo>
                  <a:lnTo>
                    <a:pt x="178003" y="469595"/>
                  </a:lnTo>
                  <a:lnTo>
                    <a:pt x="212953" y="499503"/>
                  </a:lnTo>
                  <a:lnTo>
                    <a:pt x="244995" y="530644"/>
                  </a:lnTo>
                  <a:lnTo>
                    <a:pt x="273405" y="563270"/>
                  </a:lnTo>
                  <a:lnTo>
                    <a:pt x="302475" y="562660"/>
                  </a:lnTo>
                  <a:lnTo>
                    <a:pt x="317563" y="562000"/>
                  </a:lnTo>
                  <a:lnTo>
                    <a:pt x="330111" y="560527"/>
                  </a:lnTo>
                  <a:close/>
                </a:path>
                <a:path w="600075" h="563879">
                  <a:moveTo>
                    <a:pt x="599846" y="118884"/>
                  </a:moveTo>
                  <a:lnTo>
                    <a:pt x="548640" y="118884"/>
                  </a:lnTo>
                  <a:lnTo>
                    <a:pt x="548449" y="118884"/>
                  </a:lnTo>
                  <a:lnTo>
                    <a:pt x="543267" y="169760"/>
                  </a:lnTo>
                  <a:lnTo>
                    <a:pt x="532726" y="218351"/>
                  </a:lnTo>
                  <a:lnTo>
                    <a:pt x="517093" y="263080"/>
                  </a:lnTo>
                  <a:lnTo>
                    <a:pt x="496455" y="304203"/>
                  </a:lnTo>
                  <a:lnTo>
                    <a:pt x="470916" y="341985"/>
                  </a:lnTo>
                  <a:lnTo>
                    <a:pt x="429336" y="393788"/>
                  </a:lnTo>
                  <a:lnTo>
                    <a:pt x="390931" y="440143"/>
                  </a:lnTo>
                  <a:lnTo>
                    <a:pt x="358394" y="480441"/>
                  </a:lnTo>
                  <a:lnTo>
                    <a:pt x="334467" y="514070"/>
                  </a:lnTo>
                  <a:lnTo>
                    <a:pt x="322516" y="539051"/>
                  </a:lnTo>
                  <a:lnTo>
                    <a:pt x="324434" y="533755"/>
                  </a:lnTo>
                  <a:lnTo>
                    <a:pt x="329488" y="522605"/>
                  </a:lnTo>
                  <a:lnTo>
                    <a:pt x="338328" y="505663"/>
                  </a:lnTo>
                  <a:lnTo>
                    <a:pt x="340702" y="462635"/>
                  </a:lnTo>
                  <a:lnTo>
                    <a:pt x="341909" y="414058"/>
                  </a:lnTo>
                  <a:lnTo>
                    <a:pt x="342061" y="361454"/>
                  </a:lnTo>
                  <a:lnTo>
                    <a:pt x="341325" y="306298"/>
                  </a:lnTo>
                  <a:lnTo>
                    <a:pt x="339813" y="250088"/>
                  </a:lnTo>
                  <a:lnTo>
                    <a:pt x="337667" y="194322"/>
                  </a:lnTo>
                  <a:lnTo>
                    <a:pt x="335026" y="140487"/>
                  </a:lnTo>
                  <a:lnTo>
                    <a:pt x="332028" y="90081"/>
                  </a:lnTo>
                  <a:lnTo>
                    <a:pt x="328815" y="44577"/>
                  </a:lnTo>
                  <a:lnTo>
                    <a:pt x="325526" y="5486"/>
                  </a:lnTo>
                  <a:lnTo>
                    <a:pt x="275234" y="5486"/>
                  </a:lnTo>
                  <a:lnTo>
                    <a:pt x="279692" y="52959"/>
                  </a:lnTo>
                  <a:lnTo>
                    <a:pt x="284137" y="104101"/>
                  </a:lnTo>
                  <a:lnTo>
                    <a:pt x="288340" y="157822"/>
                  </a:lnTo>
                  <a:lnTo>
                    <a:pt x="292087" y="213017"/>
                  </a:lnTo>
                  <a:lnTo>
                    <a:pt x="295122" y="268605"/>
                  </a:lnTo>
                  <a:lnTo>
                    <a:pt x="297218" y="323481"/>
                  </a:lnTo>
                  <a:lnTo>
                    <a:pt x="298157" y="376542"/>
                  </a:lnTo>
                  <a:lnTo>
                    <a:pt x="297700" y="426694"/>
                  </a:lnTo>
                  <a:lnTo>
                    <a:pt x="295617" y="472846"/>
                  </a:lnTo>
                  <a:lnTo>
                    <a:pt x="291693" y="513892"/>
                  </a:lnTo>
                  <a:lnTo>
                    <a:pt x="299351" y="521373"/>
                  </a:lnTo>
                  <a:lnTo>
                    <a:pt x="307860" y="530898"/>
                  </a:lnTo>
                  <a:lnTo>
                    <a:pt x="315366" y="539927"/>
                  </a:lnTo>
                  <a:lnTo>
                    <a:pt x="320040" y="545909"/>
                  </a:lnTo>
                  <a:lnTo>
                    <a:pt x="330111" y="560527"/>
                  </a:lnTo>
                  <a:lnTo>
                    <a:pt x="336334" y="560260"/>
                  </a:lnTo>
                  <a:lnTo>
                    <a:pt x="343890" y="559714"/>
                  </a:lnTo>
                  <a:lnTo>
                    <a:pt x="351624" y="558660"/>
                  </a:lnTo>
                  <a:lnTo>
                    <a:pt x="358444" y="556869"/>
                  </a:lnTo>
                  <a:lnTo>
                    <a:pt x="386956" y="511327"/>
                  </a:lnTo>
                  <a:lnTo>
                    <a:pt x="413842" y="477316"/>
                  </a:lnTo>
                  <a:lnTo>
                    <a:pt x="441655" y="447522"/>
                  </a:lnTo>
                  <a:lnTo>
                    <a:pt x="472935" y="414616"/>
                  </a:lnTo>
                  <a:lnTo>
                    <a:pt x="510235" y="371259"/>
                  </a:lnTo>
                  <a:lnTo>
                    <a:pt x="539305" y="329044"/>
                  </a:lnTo>
                  <a:lnTo>
                    <a:pt x="562838" y="282613"/>
                  </a:lnTo>
                  <a:lnTo>
                    <a:pt x="580809" y="232143"/>
                  </a:lnTo>
                  <a:lnTo>
                    <a:pt x="593153" y="177812"/>
                  </a:lnTo>
                  <a:lnTo>
                    <a:pt x="599846" y="119786"/>
                  </a:lnTo>
                  <a:lnTo>
                    <a:pt x="599846" y="118884"/>
                  </a:lnTo>
                  <a:close/>
                </a:path>
                <a:path w="600075" h="563879">
                  <a:moveTo>
                    <a:pt x="599846" y="1828"/>
                  </a:moveTo>
                  <a:lnTo>
                    <a:pt x="548640" y="1828"/>
                  </a:lnTo>
                  <a:lnTo>
                    <a:pt x="548640" y="117043"/>
                  </a:lnTo>
                  <a:lnTo>
                    <a:pt x="599846" y="117043"/>
                  </a:lnTo>
                  <a:lnTo>
                    <a:pt x="599846" y="1828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95558" y="6326581"/>
              <a:ext cx="46355" cy="544830"/>
            </a:xfrm>
            <a:custGeom>
              <a:avLst/>
              <a:gdLst/>
              <a:ahLst/>
              <a:cxnLst/>
              <a:rect l="l" t="t" r="r" b="b"/>
              <a:pathLst>
                <a:path w="46354" h="544829">
                  <a:moveTo>
                    <a:pt x="25222" y="0"/>
                  </a:moveTo>
                  <a:lnTo>
                    <a:pt x="0" y="3022"/>
                  </a:lnTo>
                  <a:lnTo>
                    <a:pt x="3439" y="33202"/>
                  </a:lnTo>
                  <a:lnTo>
                    <a:pt x="7190" y="70102"/>
                  </a:lnTo>
                  <a:lnTo>
                    <a:pt x="10969" y="112962"/>
                  </a:lnTo>
                  <a:lnTo>
                    <a:pt x="14492" y="161023"/>
                  </a:lnTo>
                  <a:lnTo>
                    <a:pt x="17473" y="213526"/>
                  </a:lnTo>
                  <a:lnTo>
                    <a:pt x="19630" y="269711"/>
                  </a:lnTo>
                  <a:lnTo>
                    <a:pt x="20678" y="328820"/>
                  </a:lnTo>
                  <a:lnTo>
                    <a:pt x="20332" y="390092"/>
                  </a:lnTo>
                  <a:lnTo>
                    <a:pt x="18309" y="452768"/>
                  </a:lnTo>
                  <a:lnTo>
                    <a:pt x="14325" y="516089"/>
                  </a:lnTo>
                  <a:lnTo>
                    <a:pt x="25220" y="528891"/>
                  </a:lnTo>
                  <a:lnTo>
                    <a:pt x="37363" y="544321"/>
                  </a:lnTo>
                  <a:lnTo>
                    <a:pt x="42072" y="483697"/>
                  </a:lnTo>
                  <a:lnTo>
                    <a:pt x="44890" y="423359"/>
                  </a:lnTo>
                  <a:lnTo>
                    <a:pt x="46059" y="363954"/>
                  </a:lnTo>
                  <a:lnTo>
                    <a:pt x="45823" y="306130"/>
                  </a:lnTo>
                  <a:lnTo>
                    <a:pt x="44425" y="250534"/>
                  </a:lnTo>
                  <a:lnTo>
                    <a:pt x="42106" y="197813"/>
                  </a:lnTo>
                  <a:lnTo>
                    <a:pt x="39111" y="148615"/>
                  </a:lnTo>
                  <a:lnTo>
                    <a:pt x="35682" y="103587"/>
                  </a:lnTo>
                  <a:lnTo>
                    <a:pt x="32063" y="63377"/>
                  </a:lnTo>
                  <a:lnTo>
                    <a:pt x="28495" y="28632"/>
                  </a:lnTo>
                  <a:lnTo>
                    <a:pt x="25222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03636" y="6327546"/>
              <a:ext cx="30480" cy="534670"/>
            </a:xfrm>
            <a:custGeom>
              <a:avLst/>
              <a:gdLst/>
              <a:ahLst/>
              <a:cxnLst/>
              <a:rect l="l" t="t" r="r" b="b"/>
              <a:pathLst>
                <a:path w="30479" h="534670">
                  <a:moveTo>
                    <a:pt x="9067" y="0"/>
                  </a:moveTo>
                  <a:lnTo>
                    <a:pt x="0" y="1092"/>
                  </a:lnTo>
                  <a:lnTo>
                    <a:pt x="3497" y="31823"/>
                  </a:lnTo>
                  <a:lnTo>
                    <a:pt x="7313" y="69471"/>
                  </a:lnTo>
                  <a:lnTo>
                    <a:pt x="11151" y="113244"/>
                  </a:lnTo>
                  <a:lnTo>
                    <a:pt x="14714" y="162347"/>
                  </a:lnTo>
                  <a:lnTo>
                    <a:pt x="17703" y="215990"/>
                  </a:lnTo>
                  <a:lnTo>
                    <a:pt x="19823" y="273379"/>
                  </a:lnTo>
                  <a:lnTo>
                    <a:pt x="20775" y="333722"/>
                  </a:lnTo>
                  <a:lnTo>
                    <a:pt x="20262" y="396226"/>
                  </a:lnTo>
                  <a:lnTo>
                    <a:pt x="17987" y="460099"/>
                  </a:lnTo>
                  <a:lnTo>
                    <a:pt x="13652" y="524548"/>
                  </a:lnTo>
                  <a:lnTo>
                    <a:pt x="21983" y="534098"/>
                  </a:lnTo>
                  <a:lnTo>
                    <a:pt x="26353" y="474458"/>
                  </a:lnTo>
                  <a:lnTo>
                    <a:pt x="28915" y="415172"/>
                  </a:lnTo>
                  <a:lnTo>
                    <a:pt x="29901" y="356859"/>
                  </a:lnTo>
                  <a:lnTo>
                    <a:pt x="29546" y="300143"/>
                  </a:lnTo>
                  <a:lnTo>
                    <a:pt x="28082" y="245643"/>
                  </a:lnTo>
                  <a:lnTo>
                    <a:pt x="25743" y="193982"/>
                  </a:lnTo>
                  <a:lnTo>
                    <a:pt x="22761" y="145781"/>
                  </a:lnTo>
                  <a:lnTo>
                    <a:pt x="19369" y="101660"/>
                  </a:lnTo>
                  <a:lnTo>
                    <a:pt x="15801" y="62243"/>
                  </a:lnTo>
                  <a:lnTo>
                    <a:pt x="12289" y="28149"/>
                  </a:lnTo>
                  <a:lnTo>
                    <a:pt x="9067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17670" y="6320980"/>
              <a:ext cx="304165" cy="563880"/>
            </a:xfrm>
            <a:custGeom>
              <a:avLst/>
              <a:gdLst/>
              <a:ahLst/>
              <a:cxnLst/>
              <a:rect l="l" t="t" r="r" b="b"/>
              <a:pathLst>
                <a:path w="304164" h="563879">
                  <a:moveTo>
                    <a:pt x="284327" y="562991"/>
                  </a:moveTo>
                  <a:lnTo>
                    <a:pt x="250939" y="520331"/>
                  </a:lnTo>
                  <a:lnTo>
                    <a:pt x="213385" y="481990"/>
                  </a:lnTo>
                  <a:lnTo>
                    <a:pt x="172847" y="447001"/>
                  </a:lnTo>
                  <a:lnTo>
                    <a:pt x="130479" y="414401"/>
                  </a:lnTo>
                  <a:lnTo>
                    <a:pt x="87477" y="383197"/>
                  </a:lnTo>
                  <a:lnTo>
                    <a:pt x="86220" y="382308"/>
                  </a:lnTo>
                  <a:lnTo>
                    <a:pt x="48628" y="341782"/>
                  </a:lnTo>
                  <a:lnTo>
                    <a:pt x="25692" y="291528"/>
                  </a:lnTo>
                  <a:lnTo>
                    <a:pt x="13893" y="239407"/>
                  </a:lnTo>
                  <a:lnTo>
                    <a:pt x="9728" y="193255"/>
                  </a:lnTo>
                  <a:lnTo>
                    <a:pt x="9715" y="160921"/>
                  </a:lnTo>
                  <a:lnTo>
                    <a:pt x="10604" y="122707"/>
                  </a:lnTo>
                  <a:lnTo>
                    <a:pt x="10896" y="76784"/>
                  </a:lnTo>
                  <a:lnTo>
                    <a:pt x="10604" y="32943"/>
                  </a:lnTo>
                  <a:lnTo>
                    <a:pt x="9715" y="1016"/>
                  </a:lnTo>
                  <a:lnTo>
                    <a:pt x="12" y="1524"/>
                  </a:lnTo>
                  <a:lnTo>
                    <a:pt x="876" y="33108"/>
                  </a:lnTo>
                  <a:lnTo>
                    <a:pt x="1168" y="76923"/>
                  </a:lnTo>
                  <a:lnTo>
                    <a:pt x="863" y="122796"/>
                  </a:lnTo>
                  <a:lnTo>
                    <a:pt x="0" y="160553"/>
                  </a:lnTo>
                  <a:lnTo>
                    <a:pt x="38" y="193941"/>
                  </a:lnTo>
                  <a:lnTo>
                    <a:pt x="4445" y="241668"/>
                  </a:lnTo>
                  <a:lnTo>
                    <a:pt x="16891" y="295643"/>
                  </a:lnTo>
                  <a:lnTo>
                    <a:pt x="41033" y="347840"/>
                  </a:lnTo>
                  <a:lnTo>
                    <a:pt x="80556" y="390194"/>
                  </a:lnTo>
                  <a:lnTo>
                    <a:pt x="123355" y="421233"/>
                  </a:lnTo>
                  <a:lnTo>
                    <a:pt x="164299" y="452666"/>
                  </a:lnTo>
                  <a:lnTo>
                    <a:pt x="203530" y="486232"/>
                  </a:lnTo>
                  <a:lnTo>
                    <a:pt x="239966" y="522808"/>
                  </a:lnTo>
                  <a:lnTo>
                    <a:pt x="272503" y="563219"/>
                  </a:lnTo>
                  <a:lnTo>
                    <a:pt x="284327" y="562991"/>
                  </a:lnTo>
                  <a:close/>
                </a:path>
                <a:path w="304164" h="563879">
                  <a:moveTo>
                    <a:pt x="303999" y="558038"/>
                  </a:moveTo>
                  <a:lnTo>
                    <a:pt x="275374" y="519506"/>
                  </a:lnTo>
                  <a:lnTo>
                    <a:pt x="243522" y="484593"/>
                  </a:lnTo>
                  <a:lnTo>
                    <a:pt x="209181" y="452640"/>
                  </a:lnTo>
                  <a:lnTo>
                    <a:pt x="173062" y="422986"/>
                  </a:lnTo>
                  <a:lnTo>
                    <a:pt x="135915" y="394944"/>
                  </a:lnTo>
                  <a:lnTo>
                    <a:pt x="97218" y="366979"/>
                  </a:lnTo>
                  <a:lnTo>
                    <a:pt x="62750" y="328523"/>
                  </a:lnTo>
                  <a:lnTo>
                    <a:pt x="42125" y="280035"/>
                  </a:lnTo>
                  <a:lnTo>
                    <a:pt x="31864" y="230238"/>
                  </a:lnTo>
                  <a:lnTo>
                    <a:pt x="28498" y="187858"/>
                  </a:lnTo>
                  <a:lnTo>
                    <a:pt x="28549" y="161645"/>
                  </a:lnTo>
                  <a:lnTo>
                    <a:pt x="29451" y="123050"/>
                  </a:lnTo>
                  <a:lnTo>
                    <a:pt x="29743" y="76631"/>
                  </a:lnTo>
                  <a:lnTo>
                    <a:pt x="29438" y="32321"/>
                  </a:lnTo>
                  <a:lnTo>
                    <a:pt x="28536" y="0"/>
                  </a:lnTo>
                  <a:lnTo>
                    <a:pt x="18834" y="520"/>
                  </a:lnTo>
                  <a:lnTo>
                    <a:pt x="19735" y="32639"/>
                  </a:lnTo>
                  <a:lnTo>
                    <a:pt x="20027" y="76708"/>
                  </a:lnTo>
                  <a:lnTo>
                    <a:pt x="19735" y="122872"/>
                  </a:lnTo>
                  <a:lnTo>
                    <a:pt x="18834" y="161277"/>
                  </a:lnTo>
                  <a:lnTo>
                    <a:pt x="18808" y="188404"/>
                  </a:lnTo>
                  <a:lnTo>
                    <a:pt x="22402" y="232308"/>
                  </a:lnTo>
                  <a:lnTo>
                    <a:pt x="33286" y="284022"/>
                  </a:lnTo>
                  <a:lnTo>
                    <a:pt x="55105" y="334530"/>
                  </a:lnTo>
                  <a:lnTo>
                    <a:pt x="91554" y="374865"/>
                  </a:lnTo>
                  <a:lnTo>
                    <a:pt x="129768" y="402488"/>
                  </a:lnTo>
                  <a:lnTo>
                    <a:pt x="166408" y="430136"/>
                  </a:lnTo>
                  <a:lnTo>
                    <a:pt x="202018" y="459346"/>
                  </a:lnTo>
                  <a:lnTo>
                    <a:pt x="235864" y="490740"/>
                  </a:lnTo>
                  <a:lnTo>
                    <a:pt x="267208" y="524954"/>
                  </a:lnTo>
                  <a:lnTo>
                    <a:pt x="295338" y="562610"/>
                  </a:lnTo>
                  <a:lnTo>
                    <a:pt x="295529" y="562876"/>
                  </a:lnTo>
                  <a:lnTo>
                    <a:pt x="295719" y="563118"/>
                  </a:lnTo>
                  <a:lnTo>
                    <a:pt x="295910" y="563384"/>
                  </a:lnTo>
                  <a:lnTo>
                    <a:pt x="297218" y="562508"/>
                  </a:lnTo>
                  <a:lnTo>
                    <a:pt x="303999" y="558038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27385" y="6321500"/>
              <a:ext cx="285750" cy="562610"/>
            </a:xfrm>
            <a:custGeom>
              <a:avLst/>
              <a:gdLst/>
              <a:ahLst/>
              <a:cxnLst/>
              <a:rect l="l" t="t" r="r" b="b"/>
              <a:pathLst>
                <a:path w="285750" h="562609">
                  <a:moveTo>
                    <a:pt x="4559" y="241"/>
                  </a:moveTo>
                  <a:lnTo>
                    <a:pt x="0" y="482"/>
                  </a:lnTo>
                  <a:lnTo>
                    <a:pt x="4559" y="241"/>
                  </a:lnTo>
                  <a:close/>
                </a:path>
                <a:path w="285750" h="562609">
                  <a:moveTo>
                    <a:pt x="285623" y="562089"/>
                  </a:moveTo>
                  <a:lnTo>
                    <a:pt x="257492" y="524433"/>
                  </a:lnTo>
                  <a:lnTo>
                    <a:pt x="226148" y="490220"/>
                  </a:lnTo>
                  <a:lnTo>
                    <a:pt x="192303" y="458825"/>
                  </a:lnTo>
                  <a:lnTo>
                    <a:pt x="156692" y="429615"/>
                  </a:lnTo>
                  <a:lnTo>
                    <a:pt x="120053" y="401967"/>
                  </a:lnTo>
                  <a:lnTo>
                    <a:pt x="81838" y="374345"/>
                  </a:lnTo>
                  <a:lnTo>
                    <a:pt x="45389" y="334010"/>
                  </a:lnTo>
                  <a:lnTo>
                    <a:pt x="23571" y="283502"/>
                  </a:lnTo>
                  <a:lnTo>
                    <a:pt x="12687" y="231787"/>
                  </a:lnTo>
                  <a:lnTo>
                    <a:pt x="9093" y="187883"/>
                  </a:lnTo>
                  <a:lnTo>
                    <a:pt x="9118" y="160756"/>
                  </a:lnTo>
                  <a:lnTo>
                    <a:pt x="10020" y="122351"/>
                  </a:lnTo>
                  <a:lnTo>
                    <a:pt x="10312" y="76187"/>
                  </a:lnTo>
                  <a:lnTo>
                    <a:pt x="10020" y="32118"/>
                  </a:lnTo>
                  <a:lnTo>
                    <a:pt x="9118" y="0"/>
                  </a:lnTo>
                  <a:lnTo>
                    <a:pt x="0" y="495"/>
                  </a:lnTo>
                  <a:lnTo>
                    <a:pt x="889" y="32423"/>
                  </a:lnTo>
                  <a:lnTo>
                    <a:pt x="1181" y="76263"/>
                  </a:lnTo>
                  <a:lnTo>
                    <a:pt x="889" y="122186"/>
                  </a:lnTo>
                  <a:lnTo>
                    <a:pt x="0" y="160401"/>
                  </a:lnTo>
                  <a:lnTo>
                    <a:pt x="12" y="192735"/>
                  </a:lnTo>
                  <a:lnTo>
                    <a:pt x="4178" y="238887"/>
                  </a:lnTo>
                  <a:lnTo>
                    <a:pt x="15976" y="291007"/>
                  </a:lnTo>
                  <a:lnTo>
                    <a:pt x="38912" y="341261"/>
                  </a:lnTo>
                  <a:lnTo>
                    <a:pt x="76504" y="381787"/>
                  </a:lnTo>
                  <a:lnTo>
                    <a:pt x="120764" y="413880"/>
                  </a:lnTo>
                  <a:lnTo>
                    <a:pt x="163131" y="446481"/>
                  </a:lnTo>
                  <a:lnTo>
                    <a:pt x="203669" y="481469"/>
                  </a:lnTo>
                  <a:lnTo>
                    <a:pt x="241223" y="519811"/>
                  </a:lnTo>
                  <a:lnTo>
                    <a:pt x="274612" y="562470"/>
                  </a:lnTo>
                  <a:lnTo>
                    <a:pt x="285623" y="562089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33569" y="6321742"/>
              <a:ext cx="262255" cy="559435"/>
            </a:xfrm>
            <a:custGeom>
              <a:avLst/>
              <a:gdLst/>
              <a:ahLst/>
              <a:cxnLst/>
              <a:rect l="l" t="t" r="r" b="b"/>
              <a:pathLst>
                <a:path w="262254" h="559434">
                  <a:moveTo>
                    <a:pt x="261937" y="0"/>
                  </a:moveTo>
                  <a:lnTo>
                    <a:pt x="233362" y="0"/>
                  </a:lnTo>
                  <a:lnTo>
                    <a:pt x="233362" y="114300"/>
                  </a:lnTo>
                  <a:lnTo>
                    <a:pt x="229512" y="153689"/>
                  </a:lnTo>
                  <a:lnTo>
                    <a:pt x="221122" y="197603"/>
                  </a:lnTo>
                  <a:lnTo>
                    <a:pt x="206911" y="244709"/>
                  </a:lnTo>
                  <a:lnTo>
                    <a:pt x="185599" y="293679"/>
                  </a:lnTo>
                  <a:lnTo>
                    <a:pt x="155904" y="343181"/>
                  </a:lnTo>
                  <a:lnTo>
                    <a:pt x="116547" y="391883"/>
                  </a:lnTo>
                  <a:lnTo>
                    <a:pt x="63297" y="451158"/>
                  </a:lnTo>
                  <a:lnTo>
                    <a:pt x="29441" y="493942"/>
                  </a:lnTo>
                  <a:lnTo>
                    <a:pt x="10002" y="525641"/>
                  </a:lnTo>
                  <a:lnTo>
                    <a:pt x="0" y="551662"/>
                  </a:lnTo>
                  <a:lnTo>
                    <a:pt x="2806" y="556056"/>
                  </a:lnTo>
                  <a:lnTo>
                    <a:pt x="13106" y="558914"/>
                  </a:lnTo>
                  <a:lnTo>
                    <a:pt x="23736" y="557872"/>
                  </a:lnTo>
                  <a:lnTo>
                    <a:pt x="28117" y="557212"/>
                  </a:lnTo>
                  <a:lnTo>
                    <a:pt x="38262" y="534395"/>
                  </a:lnTo>
                  <a:lnTo>
                    <a:pt x="57443" y="504837"/>
                  </a:lnTo>
                  <a:lnTo>
                    <a:pt x="89295" y="465011"/>
                  </a:lnTo>
                  <a:lnTo>
                    <a:pt x="137452" y="411391"/>
                  </a:lnTo>
                  <a:lnTo>
                    <a:pt x="174059" y="366997"/>
                  </a:lnTo>
                  <a:lnTo>
                    <a:pt x="202955" y="321835"/>
                  </a:lnTo>
                  <a:lnTo>
                    <a:pt x="225001" y="276778"/>
                  </a:lnTo>
                  <a:lnTo>
                    <a:pt x="241058" y="232700"/>
                  </a:lnTo>
                  <a:lnTo>
                    <a:pt x="251987" y="190476"/>
                  </a:lnTo>
                  <a:lnTo>
                    <a:pt x="258652" y="150980"/>
                  </a:lnTo>
                  <a:lnTo>
                    <a:pt x="261912" y="115087"/>
                  </a:lnTo>
                  <a:lnTo>
                    <a:pt x="261937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41863" y="6321742"/>
              <a:ext cx="244475" cy="560070"/>
            </a:xfrm>
            <a:custGeom>
              <a:avLst/>
              <a:gdLst/>
              <a:ahLst/>
              <a:cxnLst/>
              <a:rect l="l" t="t" r="r" b="b"/>
              <a:pathLst>
                <a:path w="244475" h="560070">
                  <a:moveTo>
                    <a:pt x="243928" y="0"/>
                  </a:moveTo>
                  <a:lnTo>
                    <a:pt x="234784" y="0"/>
                  </a:lnTo>
                  <a:lnTo>
                    <a:pt x="234784" y="114300"/>
                  </a:lnTo>
                  <a:lnTo>
                    <a:pt x="230840" y="154777"/>
                  </a:lnTo>
                  <a:lnTo>
                    <a:pt x="222261" y="199802"/>
                  </a:lnTo>
                  <a:lnTo>
                    <a:pt x="207735" y="248031"/>
                  </a:lnTo>
                  <a:lnTo>
                    <a:pt x="185950" y="298122"/>
                  </a:lnTo>
                  <a:lnTo>
                    <a:pt x="155593" y="348734"/>
                  </a:lnTo>
                  <a:lnTo>
                    <a:pt x="115354" y="398525"/>
                  </a:lnTo>
                  <a:lnTo>
                    <a:pt x="62929" y="457218"/>
                  </a:lnTo>
                  <a:lnTo>
                    <a:pt x="29254" y="500368"/>
                  </a:lnTo>
                  <a:lnTo>
                    <a:pt x="9790" y="532358"/>
                  </a:lnTo>
                  <a:lnTo>
                    <a:pt x="0" y="557568"/>
                  </a:lnTo>
                  <a:lnTo>
                    <a:pt x="8813" y="560031"/>
                  </a:lnTo>
                  <a:lnTo>
                    <a:pt x="18294" y="535772"/>
                  </a:lnTo>
                  <a:lnTo>
                    <a:pt x="37342" y="504698"/>
                  </a:lnTo>
                  <a:lnTo>
                    <a:pt x="70437" y="462469"/>
                  </a:lnTo>
                  <a:lnTo>
                    <a:pt x="122059" y="404749"/>
                  </a:lnTo>
                  <a:lnTo>
                    <a:pt x="163116" y="353949"/>
                  </a:lnTo>
                  <a:lnTo>
                    <a:pt x="194088" y="302307"/>
                  </a:lnTo>
                  <a:lnTo>
                    <a:pt x="216315" y="251183"/>
                  </a:lnTo>
                  <a:lnTo>
                    <a:pt x="231136" y="201942"/>
                  </a:lnTo>
                  <a:lnTo>
                    <a:pt x="239890" y="155944"/>
                  </a:lnTo>
                  <a:lnTo>
                    <a:pt x="243916" y="114554"/>
                  </a:lnTo>
                  <a:lnTo>
                    <a:pt x="243928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54195" y="3921442"/>
              <a:ext cx="28575" cy="513080"/>
            </a:xfrm>
            <a:custGeom>
              <a:avLst/>
              <a:gdLst/>
              <a:ahLst/>
              <a:cxnLst/>
              <a:rect l="l" t="t" r="r" b="b"/>
              <a:pathLst>
                <a:path w="28575" h="513079">
                  <a:moveTo>
                    <a:pt x="28575" y="336765"/>
                  </a:moveTo>
                  <a:lnTo>
                    <a:pt x="0" y="336765"/>
                  </a:lnTo>
                  <a:lnTo>
                    <a:pt x="0" y="512762"/>
                  </a:lnTo>
                  <a:lnTo>
                    <a:pt x="28575" y="512762"/>
                  </a:lnTo>
                  <a:lnTo>
                    <a:pt x="28575" y="336765"/>
                  </a:lnTo>
                  <a:close/>
                </a:path>
                <a:path w="28575" h="513079">
                  <a:moveTo>
                    <a:pt x="28575" y="0"/>
                  </a:moveTo>
                  <a:lnTo>
                    <a:pt x="0" y="0"/>
                  </a:lnTo>
                  <a:lnTo>
                    <a:pt x="0" y="250812"/>
                  </a:lnTo>
                  <a:lnTo>
                    <a:pt x="28575" y="250812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63910" y="3932554"/>
              <a:ext cx="9525" cy="501650"/>
            </a:xfrm>
            <a:custGeom>
              <a:avLst/>
              <a:gdLst/>
              <a:ahLst/>
              <a:cxnLst/>
              <a:rect l="l" t="t" r="r" b="b"/>
              <a:pathLst>
                <a:path w="9525" h="501650">
                  <a:moveTo>
                    <a:pt x="9144" y="325653"/>
                  </a:moveTo>
                  <a:lnTo>
                    <a:pt x="0" y="325653"/>
                  </a:lnTo>
                  <a:lnTo>
                    <a:pt x="0" y="501650"/>
                  </a:lnTo>
                  <a:lnTo>
                    <a:pt x="9144" y="501650"/>
                  </a:lnTo>
                  <a:lnTo>
                    <a:pt x="9144" y="325653"/>
                  </a:lnTo>
                  <a:close/>
                </a:path>
                <a:path w="9525" h="501650">
                  <a:moveTo>
                    <a:pt x="9144" y="0"/>
                  </a:moveTo>
                  <a:lnTo>
                    <a:pt x="0" y="0"/>
                  </a:lnTo>
                  <a:lnTo>
                    <a:pt x="0" y="239699"/>
                  </a:lnTo>
                  <a:lnTo>
                    <a:pt x="9144" y="239699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52925" y="3825697"/>
              <a:ext cx="217170" cy="12065"/>
            </a:xfrm>
            <a:custGeom>
              <a:avLst/>
              <a:gdLst/>
              <a:ahLst/>
              <a:cxnLst/>
              <a:rect l="l" t="t" r="r" b="b"/>
              <a:pathLst>
                <a:path w="217170" h="12064">
                  <a:moveTo>
                    <a:pt x="26758" y="7442"/>
                  </a:moveTo>
                  <a:lnTo>
                    <a:pt x="19268" y="6395"/>
                  </a:lnTo>
                  <a:lnTo>
                    <a:pt x="12288" y="5259"/>
                  </a:lnTo>
                  <a:lnTo>
                    <a:pt x="5854" y="4039"/>
                  </a:lnTo>
                  <a:lnTo>
                    <a:pt x="0" y="2743"/>
                  </a:lnTo>
                </a:path>
                <a:path w="217170" h="12064">
                  <a:moveTo>
                    <a:pt x="216712" y="0"/>
                  </a:moveTo>
                  <a:lnTo>
                    <a:pt x="196690" y="4943"/>
                  </a:lnTo>
                  <a:lnTo>
                    <a:pt x="170416" y="8686"/>
                  </a:lnTo>
                  <a:lnTo>
                    <a:pt x="139172" y="11058"/>
                  </a:lnTo>
                  <a:lnTo>
                    <a:pt x="104241" y="11887"/>
                  </a:lnTo>
                </a:path>
              </a:pathLst>
            </a:custGeom>
            <a:ln w="4572">
              <a:solidFill>
                <a:srgbClr val="BDBF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94710" y="3566007"/>
              <a:ext cx="2253615" cy="3555365"/>
            </a:xfrm>
            <a:custGeom>
              <a:avLst/>
              <a:gdLst/>
              <a:ahLst/>
              <a:cxnLst/>
              <a:rect l="l" t="t" r="r" b="b"/>
              <a:pathLst>
                <a:path w="2253615" h="3555365">
                  <a:moveTo>
                    <a:pt x="520293" y="0"/>
                  </a:moveTo>
                  <a:lnTo>
                    <a:pt x="0" y="914"/>
                  </a:lnTo>
                </a:path>
                <a:path w="2253615" h="3555365">
                  <a:moveTo>
                    <a:pt x="520293" y="3515867"/>
                  </a:moveTo>
                  <a:lnTo>
                    <a:pt x="0" y="3516782"/>
                  </a:lnTo>
                </a:path>
                <a:path w="2253615" h="3555365">
                  <a:moveTo>
                    <a:pt x="549567" y="3555187"/>
                  </a:moveTo>
                  <a:lnTo>
                    <a:pt x="559605" y="3555301"/>
                  </a:lnTo>
                  <a:lnTo>
                    <a:pt x="571620" y="3554729"/>
                  </a:lnTo>
                  <a:lnTo>
                    <a:pt x="583121" y="3552101"/>
                  </a:lnTo>
                  <a:lnTo>
                    <a:pt x="591616" y="3546043"/>
                  </a:lnTo>
                  <a:lnTo>
                    <a:pt x="2253068" y="3527755"/>
                  </a:lnTo>
                </a:path>
              </a:pathLst>
            </a:custGeom>
            <a:ln w="4572">
              <a:solidFill>
                <a:srgbClr val="A0A2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47779" y="7072731"/>
              <a:ext cx="31115" cy="21590"/>
            </a:xfrm>
            <a:custGeom>
              <a:avLst/>
              <a:gdLst/>
              <a:ahLst/>
              <a:cxnLst/>
              <a:rect l="l" t="t" r="r" b="b"/>
              <a:pathLst>
                <a:path w="31114" h="21590">
                  <a:moveTo>
                    <a:pt x="0" y="21031"/>
                  </a:moveTo>
                  <a:lnTo>
                    <a:pt x="13348" y="19673"/>
                  </a:lnTo>
                  <a:lnTo>
                    <a:pt x="23101" y="15659"/>
                  </a:lnTo>
                  <a:lnTo>
                    <a:pt x="29082" y="9072"/>
                  </a:lnTo>
                  <a:lnTo>
                    <a:pt x="31114" y="0"/>
                  </a:lnTo>
                </a:path>
              </a:pathLst>
            </a:custGeom>
            <a:ln w="4572">
              <a:solidFill>
                <a:srgbClr val="BDBF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15004" y="3560521"/>
              <a:ext cx="1769745" cy="3512820"/>
            </a:xfrm>
            <a:custGeom>
              <a:avLst/>
              <a:gdLst/>
              <a:ahLst/>
              <a:cxnLst/>
              <a:rect l="l" t="t" r="r" b="b"/>
              <a:pathLst>
                <a:path w="1769745" h="3512820">
                  <a:moveTo>
                    <a:pt x="1763890" y="3512210"/>
                  </a:moveTo>
                  <a:lnTo>
                    <a:pt x="1763890" y="3442716"/>
                  </a:lnTo>
                  <a:lnTo>
                    <a:pt x="1762747" y="3434013"/>
                  </a:lnTo>
                  <a:lnTo>
                    <a:pt x="1759545" y="3425909"/>
                  </a:lnTo>
                  <a:lnTo>
                    <a:pt x="1754626" y="3418664"/>
                  </a:lnTo>
                  <a:lnTo>
                    <a:pt x="1748332" y="3412540"/>
                  </a:lnTo>
                </a:path>
                <a:path w="1769745" h="3512820">
                  <a:moveTo>
                    <a:pt x="51206" y="117957"/>
                  </a:moveTo>
                  <a:lnTo>
                    <a:pt x="51206" y="3410712"/>
                  </a:lnTo>
                  <a:lnTo>
                    <a:pt x="54035" y="3415707"/>
                  </a:lnTo>
                  <a:lnTo>
                    <a:pt x="60807" y="3417793"/>
                  </a:lnTo>
                  <a:lnTo>
                    <a:pt x="68951" y="3418168"/>
                  </a:lnTo>
                  <a:lnTo>
                    <a:pt x="75895" y="3418027"/>
                  </a:lnTo>
                  <a:lnTo>
                    <a:pt x="155448" y="3418027"/>
                  </a:lnTo>
                </a:path>
                <a:path w="1769745" h="3512820">
                  <a:moveTo>
                    <a:pt x="1760220" y="113385"/>
                  </a:moveTo>
                  <a:lnTo>
                    <a:pt x="50292" y="113385"/>
                  </a:lnTo>
                  <a:lnTo>
                    <a:pt x="0" y="0"/>
                  </a:lnTo>
                  <a:lnTo>
                    <a:pt x="1727314" y="0"/>
                  </a:lnTo>
                  <a:lnTo>
                    <a:pt x="1739739" y="3357"/>
                  </a:lnTo>
                  <a:lnTo>
                    <a:pt x="1749255" y="12458"/>
                  </a:lnTo>
                  <a:lnTo>
                    <a:pt x="1755344" y="25846"/>
                  </a:lnTo>
                  <a:lnTo>
                    <a:pt x="1757489" y="42062"/>
                  </a:lnTo>
                  <a:lnTo>
                    <a:pt x="1760220" y="113385"/>
                  </a:lnTo>
                </a:path>
                <a:path w="1769745" h="3512820">
                  <a:moveTo>
                    <a:pt x="1668780" y="113385"/>
                  </a:moveTo>
                  <a:lnTo>
                    <a:pt x="1668780" y="130759"/>
                  </a:lnTo>
                  <a:lnTo>
                    <a:pt x="1748332" y="130759"/>
                  </a:lnTo>
                  <a:lnTo>
                    <a:pt x="1756105" y="131830"/>
                  </a:lnTo>
                  <a:lnTo>
                    <a:pt x="1762506" y="135902"/>
                  </a:lnTo>
                  <a:lnTo>
                    <a:pt x="1766849" y="144260"/>
                  </a:lnTo>
                  <a:lnTo>
                    <a:pt x="1768449" y="158191"/>
                  </a:lnTo>
                  <a:lnTo>
                    <a:pt x="1769364" y="3389680"/>
                  </a:lnTo>
                  <a:lnTo>
                    <a:pt x="1768006" y="3398267"/>
                  </a:lnTo>
                  <a:lnTo>
                    <a:pt x="1763991" y="3405568"/>
                  </a:lnTo>
                  <a:lnTo>
                    <a:pt x="1757405" y="3410640"/>
                  </a:lnTo>
                  <a:lnTo>
                    <a:pt x="1748332" y="3412540"/>
                  </a:lnTo>
                  <a:lnTo>
                    <a:pt x="1671523" y="3412540"/>
                  </a:lnTo>
                  <a:lnTo>
                    <a:pt x="1663799" y="3411926"/>
                  </a:lnTo>
                  <a:lnTo>
                    <a:pt x="1657697" y="3410369"/>
                  </a:lnTo>
                  <a:lnTo>
                    <a:pt x="1652108" y="3408297"/>
                  </a:lnTo>
                  <a:lnTo>
                    <a:pt x="1645920" y="3406140"/>
                  </a:lnTo>
                  <a:lnTo>
                    <a:pt x="1564538" y="3408883"/>
                  </a:lnTo>
                  <a:lnTo>
                    <a:pt x="1556621" y="3407626"/>
                  </a:lnTo>
                  <a:lnTo>
                    <a:pt x="1549219" y="3404312"/>
                  </a:lnTo>
                  <a:lnTo>
                    <a:pt x="1542164" y="3399630"/>
                  </a:lnTo>
                  <a:lnTo>
                    <a:pt x="1535290" y="3394265"/>
                  </a:lnTo>
                  <a:lnTo>
                    <a:pt x="1410931" y="3271723"/>
                  </a:lnTo>
                </a:path>
              </a:pathLst>
            </a:custGeom>
            <a:ln w="4572">
              <a:solidFill>
                <a:srgbClr val="A0A2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23182" y="6810298"/>
              <a:ext cx="11430" cy="22225"/>
            </a:xfrm>
            <a:custGeom>
              <a:avLst/>
              <a:gdLst/>
              <a:ahLst/>
              <a:cxnLst/>
              <a:rect l="l" t="t" r="r" b="b"/>
              <a:pathLst>
                <a:path w="11429" h="22225">
                  <a:moveTo>
                    <a:pt x="2754" y="21945"/>
                  </a:moveTo>
                  <a:lnTo>
                    <a:pt x="175" y="16587"/>
                  </a:lnTo>
                  <a:lnTo>
                    <a:pt x="0" y="9258"/>
                  </a:lnTo>
                  <a:lnTo>
                    <a:pt x="3256" y="2786"/>
                  </a:lnTo>
                  <a:lnTo>
                    <a:pt x="10971" y="0"/>
                  </a:lnTo>
                </a:path>
              </a:pathLst>
            </a:custGeom>
            <a:ln w="4571">
              <a:solidFill>
                <a:srgbClr val="BDBF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03117" y="3683050"/>
              <a:ext cx="1497965" cy="3429000"/>
            </a:xfrm>
            <a:custGeom>
              <a:avLst/>
              <a:gdLst/>
              <a:ahLst/>
              <a:cxnLst/>
              <a:rect l="l" t="t" r="r" b="b"/>
              <a:pathLst>
                <a:path w="1497964" h="3429000">
                  <a:moveTo>
                    <a:pt x="1431036" y="3127247"/>
                  </a:moveTo>
                  <a:lnTo>
                    <a:pt x="1497787" y="3125419"/>
                  </a:lnTo>
                </a:path>
                <a:path w="1497964" h="3429000">
                  <a:moveTo>
                    <a:pt x="83210" y="3429000"/>
                  </a:moveTo>
                  <a:lnTo>
                    <a:pt x="37490" y="3429000"/>
                  </a:lnTo>
                  <a:lnTo>
                    <a:pt x="27374" y="3427569"/>
                  </a:lnTo>
                  <a:lnTo>
                    <a:pt x="21031" y="3423051"/>
                  </a:lnTo>
                  <a:lnTo>
                    <a:pt x="19488" y="3415107"/>
                  </a:lnTo>
                  <a:lnTo>
                    <a:pt x="23774" y="3403396"/>
                  </a:lnTo>
                  <a:lnTo>
                    <a:pt x="74066" y="3310128"/>
                  </a:lnTo>
                  <a:lnTo>
                    <a:pt x="74066" y="3295497"/>
                  </a:lnTo>
                </a:path>
                <a:path w="1497964" h="3429000">
                  <a:moveTo>
                    <a:pt x="74066" y="3310128"/>
                  </a:moveTo>
                  <a:lnTo>
                    <a:pt x="169176" y="3310128"/>
                  </a:lnTo>
                  <a:lnTo>
                    <a:pt x="178307" y="3294583"/>
                  </a:lnTo>
                </a:path>
                <a:path w="1497964" h="3429000">
                  <a:moveTo>
                    <a:pt x="61264" y="2331719"/>
                  </a:moveTo>
                  <a:lnTo>
                    <a:pt x="12801" y="2331719"/>
                  </a:lnTo>
                  <a:lnTo>
                    <a:pt x="1828" y="2331719"/>
                  </a:lnTo>
                  <a:lnTo>
                    <a:pt x="0" y="2338120"/>
                  </a:lnTo>
                  <a:lnTo>
                    <a:pt x="0" y="2349093"/>
                  </a:lnTo>
                  <a:lnTo>
                    <a:pt x="0" y="2782519"/>
                  </a:lnTo>
                  <a:lnTo>
                    <a:pt x="8858" y="2791363"/>
                  </a:lnTo>
                  <a:lnTo>
                    <a:pt x="28346" y="2794293"/>
                  </a:lnTo>
                  <a:lnTo>
                    <a:pt x="47834" y="2790882"/>
                  </a:lnTo>
                  <a:lnTo>
                    <a:pt x="56692" y="2780703"/>
                  </a:lnTo>
                  <a:lnTo>
                    <a:pt x="56692" y="2684678"/>
                  </a:lnTo>
                </a:path>
                <a:path w="1497964" h="3429000">
                  <a:moveTo>
                    <a:pt x="8229" y="2678277"/>
                  </a:moveTo>
                  <a:lnTo>
                    <a:pt x="63093" y="2684678"/>
                  </a:lnTo>
                </a:path>
                <a:path w="1497964" h="3429000">
                  <a:moveTo>
                    <a:pt x="12801" y="2563063"/>
                  </a:moveTo>
                  <a:lnTo>
                    <a:pt x="61264" y="2563063"/>
                  </a:lnTo>
                </a:path>
                <a:path w="1497964" h="3429000">
                  <a:moveTo>
                    <a:pt x="10985" y="2448763"/>
                  </a:moveTo>
                  <a:lnTo>
                    <a:pt x="63093" y="2449677"/>
                  </a:lnTo>
                </a:path>
                <a:path w="1497964" h="3429000">
                  <a:moveTo>
                    <a:pt x="177393" y="3276295"/>
                  </a:moveTo>
                  <a:lnTo>
                    <a:pt x="177393" y="15544"/>
                  </a:lnTo>
                  <a:lnTo>
                    <a:pt x="287121" y="15544"/>
                  </a:lnTo>
                  <a:lnTo>
                    <a:pt x="287121" y="0"/>
                  </a:lnTo>
                </a:path>
              </a:pathLst>
            </a:custGeom>
            <a:ln w="4572">
              <a:solidFill>
                <a:srgbClr val="A0A2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610" y="3688994"/>
              <a:ext cx="251460" cy="18139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975508" y="3607155"/>
              <a:ext cx="2199640" cy="3515995"/>
            </a:xfrm>
            <a:custGeom>
              <a:avLst/>
              <a:gdLst/>
              <a:ahLst/>
              <a:cxnLst/>
              <a:rect l="l" t="t" r="r" b="b"/>
              <a:pathLst>
                <a:path w="2199640" h="3515995">
                  <a:moveTo>
                    <a:pt x="2199144" y="97840"/>
                  </a:moveTo>
                  <a:lnTo>
                    <a:pt x="2199144" y="2912364"/>
                  </a:lnTo>
                </a:path>
                <a:path w="2199640" h="3515995">
                  <a:moveTo>
                    <a:pt x="557783" y="0"/>
                  </a:moveTo>
                  <a:lnTo>
                    <a:pt x="0" y="0"/>
                  </a:lnTo>
                </a:path>
                <a:path w="2199640" h="3515995">
                  <a:moveTo>
                    <a:pt x="557783" y="3515867"/>
                  </a:moveTo>
                  <a:lnTo>
                    <a:pt x="0" y="3515867"/>
                  </a:lnTo>
                </a:path>
              </a:pathLst>
            </a:custGeom>
            <a:ln w="4572">
              <a:solidFill>
                <a:srgbClr val="A0A2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95357" y="3782275"/>
              <a:ext cx="2154838" cy="3221431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957820" y="539750"/>
            <a:ext cx="3454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sz="1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terminología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32" name="object 32"/>
          <p:cNvSpPr txBox="1"/>
          <p:nvPr/>
        </p:nvSpPr>
        <p:spPr>
          <a:xfrm>
            <a:off x="5761993" y="1894843"/>
            <a:ext cx="3663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 smtClean="0">
                <a:solidFill>
                  <a:srgbClr val="171514"/>
                </a:solidFill>
                <a:latin typeface="Arial"/>
                <a:cs typeface="Arial"/>
              </a:rPr>
              <a:t>Polo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65" y="1874519"/>
            <a:ext cx="4237990" cy="130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termino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5" dirty="0" smtClean="0">
                <a:solidFill>
                  <a:srgbClr val="171514"/>
                </a:solidFill>
                <a:latin typeface="Arial"/>
                <a:cs typeface="Arial"/>
              </a:rPr>
              <a:t>polo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desconectarse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dibujo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mecánicamente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simultáneamente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755480" y="5323694"/>
            <a:ext cx="29908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89598" y="7269969"/>
            <a:ext cx="157670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87207" y="1435582"/>
            <a:ext cx="55880" cy="673100"/>
          </a:xfrm>
          <a:custGeom>
            <a:avLst/>
            <a:gdLst/>
            <a:ahLst/>
            <a:cxnLst/>
            <a:rect l="l" t="t" r="r" b="b"/>
            <a:pathLst>
              <a:path w="55879" h="673100">
                <a:moveTo>
                  <a:pt x="0" y="0"/>
                </a:moveTo>
                <a:lnTo>
                  <a:pt x="0" y="220827"/>
                </a:lnTo>
              </a:path>
              <a:path w="55879" h="673100">
                <a:moveTo>
                  <a:pt x="55689" y="227876"/>
                </a:moveTo>
                <a:lnTo>
                  <a:pt x="0" y="385965"/>
                </a:lnTo>
                <a:lnTo>
                  <a:pt x="0" y="6727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86266" y="1435582"/>
            <a:ext cx="55880" cy="673100"/>
          </a:xfrm>
          <a:custGeom>
            <a:avLst/>
            <a:gdLst/>
            <a:ahLst/>
            <a:cxnLst/>
            <a:rect l="l" t="t" r="r" b="b"/>
            <a:pathLst>
              <a:path w="55879" h="673100">
                <a:moveTo>
                  <a:pt x="0" y="0"/>
                </a:moveTo>
                <a:lnTo>
                  <a:pt x="0" y="220827"/>
                </a:lnTo>
              </a:path>
              <a:path w="55879" h="673100">
                <a:moveTo>
                  <a:pt x="55689" y="227876"/>
                </a:moveTo>
                <a:lnTo>
                  <a:pt x="0" y="385965"/>
                </a:lnTo>
                <a:lnTo>
                  <a:pt x="0" y="6727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20301" y="1397180"/>
            <a:ext cx="67310" cy="539115"/>
          </a:xfrm>
          <a:custGeom>
            <a:avLst/>
            <a:gdLst/>
            <a:ahLst/>
            <a:cxnLst/>
            <a:rect l="l" t="t" r="r" b="b"/>
            <a:pathLst>
              <a:path w="67310" h="539114">
                <a:moveTo>
                  <a:pt x="0" y="0"/>
                </a:moveTo>
                <a:lnTo>
                  <a:pt x="0" y="220827"/>
                </a:lnTo>
              </a:path>
              <a:path w="67310" h="539114">
                <a:moveTo>
                  <a:pt x="67208" y="215061"/>
                </a:moveTo>
                <a:lnTo>
                  <a:pt x="0" y="424370"/>
                </a:lnTo>
                <a:lnTo>
                  <a:pt x="0" y="5389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78445" y="1933184"/>
            <a:ext cx="88265" cy="434975"/>
          </a:xfrm>
          <a:custGeom>
            <a:avLst/>
            <a:gdLst/>
            <a:ahLst/>
            <a:cxnLst/>
            <a:rect l="l" t="t" r="r" b="b"/>
            <a:pathLst>
              <a:path w="88264" h="434975">
                <a:moveTo>
                  <a:pt x="44107" y="169316"/>
                </a:moveTo>
                <a:lnTo>
                  <a:pt x="26933" y="173643"/>
                </a:lnTo>
                <a:lnTo>
                  <a:pt x="12914" y="185424"/>
                </a:lnTo>
                <a:lnTo>
                  <a:pt x="3464" y="202861"/>
                </a:lnTo>
                <a:lnTo>
                  <a:pt x="0" y="224154"/>
                </a:lnTo>
                <a:lnTo>
                  <a:pt x="3464" y="245491"/>
                </a:lnTo>
                <a:lnTo>
                  <a:pt x="12914" y="263009"/>
                </a:lnTo>
                <a:lnTo>
                  <a:pt x="26933" y="274809"/>
                </a:lnTo>
                <a:lnTo>
                  <a:pt x="44107" y="278993"/>
                </a:lnTo>
                <a:lnTo>
                  <a:pt x="47675" y="434593"/>
                </a:lnTo>
              </a:path>
              <a:path w="88264" h="434975">
                <a:moveTo>
                  <a:pt x="43561" y="169316"/>
                </a:moveTo>
                <a:lnTo>
                  <a:pt x="60739" y="164989"/>
                </a:lnTo>
                <a:lnTo>
                  <a:pt x="74758" y="153208"/>
                </a:lnTo>
                <a:lnTo>
                  <a:pt x="84205" y="135771"/>
                </a:lnTo>
                <a:lnTo>
                  <a:pt x="87668" y="114477"/>
                </a:lnTo>
                <a:lnTo>
                  <a:pt x="84205" y="93136"/>
                </a:lnTo>
                <a:lnTo>
                  <a:pt x="74758" y="75618"/>
                </a:lnTo>
                <a:lnTo>
                  <a:pt x="60739" y="63821"/>
                </a:lnTo>
                <a:lnTo>
                  <a:pt x="43561" y="59639"/>
                </a:lnTo>
                <a:lnTo>
                  <a:pt x="438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24429" y="1397180"/>
            <a:ext cx="67310" cy="539115"/>
          </a:xfrm>
          <a:custGeom>
            <a:avLst/>
            <a:gdLst/>
            <a:ahLst/>
            <a:cxnLst/>
            <a:rect l="l" t="t" r="r" b="b"/>
            <a:pathLst>
              <a:path w="67310" h="539114">
                <a:moveTo>
                  <a:pt x="0" y="0"/>
                </a:moveTo>
                <a:lnTo>
                  <a:pt x="0" y="220827"/>
                </a:lnTo>
              </a:path>
              <a:path w="67310" h="539114">
                <a:moveTo>
                  <a:pt x="67208" y="215061"/>
                </a:moveTo>
                <a:lnTo>
                  <a:pt x="0" y="424370"/>
                </a:lnTo>
                <a:lnTo>
                  <a:pt x="0" y="5389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82585" y="1933184"/>
            <a:ext cx="88265" cy="434975"/>
          </a:xfrm>
          <a:custGeom>
            <a:avLst/>
            <a:gdLst/>
            <a:ahLst/>
            <a:cxnLst/>
            <a:rect l="l" t="t" r="r" b="b"/>
            <a:pathLst>
              <a:path w="88264" h="434975">
                <a:moveTo>
                  <a:pt x="44107" y="169316"/>
                </a:moveTo>
                <a:lnTo>
                  <a:pt x="26928" y="173643"/>
                </a:lnTo>
                <a:lnTo>
                  <a:pt x="12909" y="185424"/>
                </a:lnTo>
                <a:lnTo>
                  <a:pt x="3462" y="202861"/>
                </a:lnTo>
                <a:lnTo>
                  <a:pt x="0" y="224154"/>
                </a:lnTo>
                <a:lnTo>
                  <a:pt x="3462" y="245491"/>
                </a:lnTo>
                <a:lnTo>
                  <a:pt x="12909" y="263009"/>
                </a:lnTo>
                <a:lnTo>
                  <a:pt x="26928" y="274809"/>
                </a:lnTo>
                <a:lnTo>
                  <a:pt x="44107" y="278993"/>
                </a:lnTo>
                <a:lnTo>
                  <a:pt x="47663" y="434593"/>
                </a:lnTo>
              </a:path>
              <a:path w="88264" h="434975">
                <a:moveTo>
                  <a:pt x="43548" y="169316"/>
                </a:moveTo>
                <a:lnTo>
                  <a:pt x="60729" y="164989"/>
                </a:lnTo>
                <a:lnTo>
                  <a:pt x="74752" y="153208"/>
                </a:lnTo>
                <a:lnTo>
                  <a:pt x="84203" y="135771"/>
                </a:lnTo>
                <a:lnTo>
                  <a:pt x="87668" y="114477"/>
                </a:lnTo>
                <a:lnTo>
                  <a:pt x="84203" y="93136"/>
                </a:lnTo>
                <a:lnTo>
                  <a:pt x="74752" y="75618"/>
                </a:lnTo>
                <a:lnTo>
                  <a:pt x="60729" y="63821"/>
                </a:lnTo>
                <a:lnTo>
                  <a:pt x="43548" y="59639"/>
                </a:lnTo>
                <a:lnTo>
                  <a:pt x="4382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248417" y="1393980"/>
            <a:ext cx="67310" cy="539115"/>
          </a:xfrm>
          <a:custGeom>
            <a:avLst/>
            <a:gdLst/>
            <a:ahLst/>
            <a:cxnLst/>
            <a:rect l="l" t="t" r="r" b="b"/>
            <a:pathLst>
              <a:path w="67310" h="539114">
                <a:moveTo>
                  <a:pt x="0" y="0"/>
                </a:moveTo>
                <a:lnTo>
                  <a:pt x="0" y="220827"/>
                </a:lnTo>
              </a:path>
              <a:path w="67310" h="539114">
                <a:moveTo>
                  <a:pt x="67208" y="215074"/>
                </a:moveTo>
                <a:lnTo>
                  <a:pt x="0" y="424370"/>
                </a:lnTo>
                <a:lnTo>
                  <a:pt x="0" y="5389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06561" y="1929983"/>
            <a:ext cx="88265" cy="434975"/>
          </a:xfrm>
          <a:custGeom>
            <a:avLst/>
            <a:gdLst/>
            <a:ahLst/>
            <a:cxnLst/>
            <a:rect l="l" t="t" r="r" b="b"/>
            <a:pathLst>
              <a:path w="88264" h="434975">
                <a:moveTo>
                  <a:pt x="44119" y="169316"/>
                </a:moveTo>
                <a:lnTo>
                  <a:pt x="26933" y="173643"/>
                </a:lnTo>
                <a:lnTo>
                  <a:pt x="12911" y="185424"/>
                </a:lnTo>
                <a:lnTo>
                  <a:pt x="3462" y="202861"/>
                </a:lnTo>
                <a:lnTo>
                  <a:pt x="0" y="224154"/>
                </a:lnTo>
                <a:lnTo>
                  <a:pt x="3462" y="245496"/>
                </a:lnTo>
                <a:lnTo>
                  <a:pt x="12911" y="263013"/>
                </a:lnTo>
                <a:lnTo>
                  <a:pt x="26933" y="274811"/>
                </a:lnTo>
                <a:lnTo>
                  <a:pt x="44119" y="278993"/>
                </a:lnTo>
                <a:lnTo>
                  <a:pt x="47675" y="434594"/>
                </a:lnTo>
              </a:path>
              <a:path w="88264" h="434975">
                <a:moveTo>
                  <a:pt x="43561" y="169316"/>
                </a:moveTo>
                <a:lnTo>
                  <a:pt x="60741" y="164989"/>
                </a:lnTo>
                <a:lnTo>
                  <a:pt x="74764" y="153208"/>
                </a:lnTo>
                <a:lnTo>
                  <a:pt x="84216" y="135771"/>
                </a:lnTo>
                <a:lnTo>
                  <a:pt x="87680" y="114477"/>
                </a:lnTo>
                <a:lnTo>
                  <a:pt x="84216" y="93136"/>
                </a:lnTo>
                <a:lnTo>
                  <a:pt x="74764" y="75618"/>
                </a:lnTo>
                <a:lnTo>
                  <a:pt x="60741" y="63821"/>
                </a:lnTo>
                <a:lnTo>
                  <a:pt x="43561" y="59639"/>
                </a:lnTo>
                <a:lnTo>
                  <a:pt x="438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52545" y="1393980"/>
            <a:ext cx="67310" cy="539115"/>
          </a:xfrm>
          <a:custGeom>
            <a:avLst/>
            <a:gdLst/>
            <a:ahLst/>
            <a:cxnLst/>
            <a:rect l="l" t="t" r="r" b="b"/>
            <a:pathLst>
              <a:path w="67310" h="539114">
                <a:moveTo>
                  <a:pt x="0" y="0"/>
                </a:moveTo>
                <a:lnTo>
                  <a:pt x="0" y="220827"/>
                </a:lnTo>
              </a:path>
              <a:path w="67310" h="539114">
                <a:moveTo>
                  <a:pt x="67208" y="215074"/>
                </a:moveTo>
                <a:lnTo>
                  <a:pt x="0" y="424370"/>
                </a:lnTo>
                <a:lnTo>
                  <a:pt x="0" y="5389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10701" y="1929983"/>
            <a:ext cx="88265" cy="434975"/>
          </a:xfrm>
          <a:custGeom>
            <a:avLst/>
            <a:gdLst/>
            <a:ahLst/>
            <a:cxnLst/>
            <a:rect l="l" t="t" r="r" b="b"/>
            <a:pathLst>
              <a:path w="88264" h="434975">
                <a:moveTo>
                  <a:pt x="44107" y="169316"/>
                </a:moveTo>
                <a:lnTo>
                  <a:pt x="26928" y="173643"/>
                </a:lnTo>
                <a:lnTo>
                  <a:pt x="12909" y="185424"/>
                </a:lnTo>
                <a:lnTo>
                  <a:pt x="3462" y="202861"/>
                </a:lnTo>
                <a:lnTo>
                  <a:pt x="0" y="224154"/>
                </a:lnTo>
                <a:lnTo>
                  <a:pt x="3462" y="245496"/>
                </a:lnTo>
                <a:lnTo>
                  <a:pt x="12909" y="263013"/>
                </a:lnTo>
                <a:lnTo>
                  <a:pt x="26928" y="274811"/>
                </a:lnTo>
                <a:lnTo>
                  <a:pt x="44107" y="278993"/>
                </a:lnTo>
                <a:lnTo>
                  <a:pt x="47663" y="434594"/>
                </a:lnTo>
              </a:path>
              <a:path w="88264" h="434975">
                <a:moveTo>
                  <a:pt x="43560" y="169316"/>
                </a:moveTo>
                <a:lnTo>
                  <a:pt x="60734" y="164989"/>
                </a:lnTo>
                <a:lnTo>
                  <a:pt x="74753" y="153208"/>
                </a:lnTo>
                <a:lnTo>
                  <a:pt x="84203" y="135771"/>
                </a:lnTo>
                <a:lnTo>
                  <a:pt x="87668" y="114477"/>
                </a:lnTo>
                <a:lnTo>
                  <a:pt x="84203" y="93136"/>
                </a:lnTo>
                <a:lnTo>
                  <a:pt x="74753" y="75618"/>
                </a:lnTo>
                <a:lnTo>
                  <a:pt x="60734" y="63821"/>
                </a:lnTo>
                <a:lnTo>
                  <a:pt x="43560" y="59639"/>
                </a:lnTo>
                <a:lnTo>
                  <a:pt x="438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05887" y="1393977"/>
            <a:ext cx="79375" cy="963294"/>
          </a:xfrm>
          <a:custGeom>
            <a:avLst/>
            <a:gdLst/>
            <a:ahLst/>
            <a:cxnLst/>
            <a:rect l="l" t="t" r="r" b="b"/>
            <a:pathLst>
              <a:path w="79375" h="963294">
                <a:moveTo>
                  <a:pt x="38392" y="0"/>
                </a:moveTo>
                <a:lnTo>
                  <a:pt x="38392" y="962685"/>
                </a:lnTo>
              </a:path>
              <a:path w="79375" h="963294">
                <a:moveTo>
                  <a:pt x="0" y="341172"/>
                </a:moveTo>
                <a:lnTo>
                  <a:pt x="79375" y="341172"/>
                </a:lnTo>
                <a:lnTo>
                  <a:pt x="79375" y="613841"/>
                </a:lnTo>
                <a:lnTo>
                  <a:pt x="0" y="613841"/>
                </a:lnTo>
                <a:lnTo>
                  <a:pt x="0" y="341172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27532" y="1735150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424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62837" y="1735150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437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85212" y="1733867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412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80284" y="1271869"/>
            <a:ext cx="567690" cy="269875"/>
          </a:xfrm>
          <a:custGeom>
            <a:avLst/>
            <a:gdLst/>
            <a:ahLst/>
            <a:cxnLst/>
            <a:rect l="l" t="t" r="r" b="b"/>
            <a:pathLst>
              <a:path w="567689" h="269875">
                <a:moveTo>
                  <a:pt x="0" y="269468"/>
                </a:moveTo>
                <a:lnTo>
                  <a:pt x="0" y="0"/>
                </a:lnTo>
                <a:lnTo>
                  <a:pt x="567118" y="634"/>
                </a:lnTo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73951" y="1271869"/>
            <a:ext cx="48895" cy="269875"/>
          </a:xfrm>
          <a:custGeom>
            <a:avLst/>
            <a:gdLst/>
            <a:ahLst/>
            <a:cxnLst/>
            <a:rect l="l" t="t" r="r" b="b"/>
            <a:pathLst>
              <a:path w="48894" h="269875">
                <a:moveTo>
                  <a:pt x="0" y="269468"/>
                </a:moveTo>
                <a:lnTo>
                  <a:pt x="0" y="0"/>
                </a:lnTo>
                <a:lnTo>
                  <a:pt x="48640" y="63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46912" y="1271869"/>
            <a:ext cx="48895" cy="269875"/>
          </a:xfrm>
          <a:custGeom>
            <a:avLst/>
            <a:gdLst/>
            <a:ahLst/>
            <a:cxnLst/>
            <a:rect l="l" t="t" r="r" b="b"/>
            <a:pathLst>
              <a:path w="48895" h="269875">
                <a:moveTo>
                  <a:pt x="48653" y="269468"/>
                </a:moveTo>
                <a:lnTo>
                  <a:pt x="48653" y="0"/>
                </a:lnTo>
                <a:lnTo>
                  <a:pt x="0" y="63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73513" y="1271869"/>
            <a:ext cx="567690" cy="269875"/>
          </a:xfrm>
          <a:custGeom>
            <a:avLst/>
            <a:gdLst/>
            <a:ahLst/>
            <a:cxnLst/>
            <a:rect l="l" t="t" r="r" b="b"/>
            <a:pathLst>
              <a:path w="567689" h="269875">
                <a:moveTo>
                  <a:pt x="567105" y="269468"/>
                </a:moveTo>
                <a:lnTo>
                  <a:pt x="567105" y="0"/>
                </a:lnTo>
                <a:lnTo>
                  <a:pt x="0" y="634"/>
                </a:lnTo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84794" y="2639733"/>
            <a:ext cx="55880" cy="673100"/>
          </a:xfrm>
          <a:custGeom>
            <a:avLst/>
            <a:gdLst/>
            <a:ahLst/>
            <a:cxnLst/>
            <a:rect l="l" t="t" r="r" b="b"/>
            <a:pathLst>
              <a:path w="55880" h="673100">
                <a:moveTo>
                  <a:pt x="0" y="0"/>
                </a:moveTo>
                <a:lnTo>
                  <a:pt x="0" y="220840"/>
                </a:lnTo>
              </a:path>
              <a:path w="55880" h="673100">
                <a:moveTo>
                  <a:pt x="55689" y="227863"/>
                </a:moveTo>
                <a:lnTo>
                  <a:pt x="0" y="385978"/>
                </a:lnTo>
                <a:lnTo>
                  <a:pt x="0" y="6727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83866" y="2639733"/>
            <a:ext cx="55880" cy="673100"/>
          </a:xfrm>
          <a:custGeom>
            <a:avLst/>
            <a:gdLst/>
            <a:ahLst/>
            <a:cxnLst/>
            <a:rect l="l" t="t" r="r" b="b"/>
            <a:pathLst>
              <a:path w="55879" h="673100">
                <a:moveTo>
                  <a:pt x="0" y="0"/>
                </a:moveTo>
                <a:lnTo>
                  <a:pt x="0" y="220840"/>
                </a:lnTo>
              </a:path>
              <a:path w="55879" h="673100">
                <a:moveTo>
                  <a:pt x="55676" y="227863"/>
                </a:moveTo>
                <a:lnTo>
                  <a:pt x="0" y="385978"/>
                </a:lnTo>
                <a:lnTo>
                  <a:pt x="0" y="6727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88044" y="2632697"/>
            <a:ext cx="55880" cy="673100"/>
          </a:xfrm>
          <a:custGeom>
            <a:avLst/>
            <a:gdLst/>
            <a:ahLst/>
            <a:cxnLst/>
            <a:rect l="l" t="t" r="r" b="b"/>
            <a:pathLst>
              <a:path w="55879" h="673100">
                <a:moveTo>
                  <a:pt x="0" y="0"/>
                </a:moveTo>
                <a:lnTo>
                  <a:pt x="0" y="220827"/>
                </a:lnTo>
              </a:path>
              <a:path w="55879" h="673100">
                <a:moveTo>
                  <a:pt x="55689" y="227876"/>
                </a:moveTo>
                <a:lnTo>
                  <a:pt x="0" y="385965"/>
                </a:lnTo>
                <a:lnTo>
                  <a:pt x="0" y="6727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10205" y="2601331"/>
            <a:ext cx="67310" cy="539115"/>
          </a:xfrm>
          <a:custGeom>
            <a:avLst/>
            <a:gdLst/>
            <a:ahLst/>
            <a:cxnLst/>
            <a:rect l="l" t="t" r="r" b="b"/>
            <a:pathLst>
              <a:path w="67310" h="539114">
                <a:moveTo>
                  <a:pt x="0" y="0"/>
                </a:moveTo>
                <a:lnTo>
                  <a:pt x="0" y="220827"/>
                </a:lnTo>
              </a:path>
              <a:path w="67310" h="539114">
                <a:moveTo>
                  <a:pt x="67208" y="215074"/>
                </a:moveTo>
                <a:lnTo>
                  <a:pt x="0" y="424383"/>
                </a:lnTo>
                <a:lnTo>
                  <a:pt x="0" y="5389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68348" y="3137347"/>
            <a:ext cx="88265" cy="434975"/>
          </a:xfrm>
          <a:custGeom>
            <a:avLst/>
            <a:gdLst/>
            <a:ahLst/>
            <a:cxnLst/>
            <a:rect l="l" t="t" r="r" b="b"/>
            <a:pathLst>
              <a:path w="88264" h="434975">
                <a:moveTo>
                  <a:pt x="44119" y="169316"/>
                </a:moveTo>
                <a:lnTo>
                  <a:pt x="26933" y="173641"/>
                </a:lnTo>
                <a:lnTo>
                  <a:pt x="12911" y="185418"/>
                </a:lnTo>
                <a:lnTo>
                  <a:pt x="3462" y="202850"/>
                </a:lnTo>
                <a:lnTo>
                  <a:pt x="0" y="224142"/>
                </a:lnTo>
                <a:lnTo>
                  <a:pt x="3462" y="245483"/>
                </a:lnTo>
                <a:lnTo>
                  <a:pt x="12911" y="263001"/>
                </a:lnTo>
                <a:lnTo>
                  <a:pt x="26933" y="274798"/>
                </a:lnTo>
                <a:lnTo>
                  <a:pt x="44119" y="278980"/>
                </a:lnTo>
                <a:lnTo>
                  <a:pt x="47675" y="434581"/>
                </a:lnTo>
              </a:path>
              <a:path w="88264" h="434975">
                <a:moveTo>
                  <a:pt x="43561" y="169316"/>
                </a:moveTo>
                <a:lnTo>
                  <a:pt x="60741" y="164987"/>
                </a:lnTo>
                <a:lnTo>
                  <a:pt x="74764" y="153201"/>
                </a:lnTo>
                <a:lnTo>
                  <a:pt x="84216" y="135760"/>
                </a:lnTo>
                <a:lnTo>
                  <a:pt x="87680" y="114465"/>
                </a:lnTo>
                <a:lnTo>
                  <a:pt x="84216" y="93125"/>
                </a:lnTo>
                <a:lnTo>
                  <a:pt x="74764" y="75611"/>
                </a:lnTo>
                <a:lnTo>
                  <a:pt x="60741" y="63814"/>
                </a:lnTo>
                <a:lnTo>
                  <a:pt x="43561" y="59626"/>
                </a:lnTo>
                <a:lnTo>
                  <a:pt x="4384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014345" y="2601331"/>
            <a:ext cx="0" cy="220979"/>
          </a:xfrm>
          <a:custGeom>
            <a:avLst/>
            <a:gdLst/>
            <a:ahLst/>
            <a:cxnLst/>
            <a:rect l="l" t="t" r="r" b="b"/>
            <a:pathLst>
              <a:path h="220980">
                <a:moveTo>
                  <a:pt x="0" y="0"/>
                </a:moveTo>
                <a:lnTo>
                  <a:pt x="0" y="22082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31032" y="2598130"/>
            <a:ext cx="0" cy="220979"/>
          </a:xfrm>
          <a:custGeom>
            <a:avLst/>
            <a:gdLst/>
            <a:ahLst/>
            <a:cxnLst/>
            <a:rect l="l" t="t" r="r" b="b"/>
            <a:pathLst>
              <a:path h="220980">
                <a:moveTo>
                  <a:pt x="0" y="0"/>
                </a:moveTo>
                <a:lnTo>
                  <a:pt x="0" y="22082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14345" y="2816405"/>
            <a:ext cx="67310" cy="324485"/>
          </a:xfrm>
          <a:custGeom>
            <a:avLst/>
            <a:gdLst/>
            <a:ahLst/>
            <a:cxnLst/>
            <a:rect l="l" t="t" r="r" b="b"/>
            <a:pathLst>
              <a:path w="67310" h="324485">
                <a:moveTo>
                  <a:pt x="67208" y="0"/>
                </a:moveTo>
                <a:lnTo>
                  <a:pt x="0" y="209308"/>
                </a:lnTo>
                <a:lnTo>
                  <a:pt x="0" y="323875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31032" y="2813192"/>
            <a:ext cx="67310" cy="324485"/>
          </a:xfrm>
          <a:custGeom>
            <a:avLst/>
            <a:gdLst/>
            <a:ahLst/>
            <a:cxnLst/>
            <a:rect l="l" t="t" r="r" b="b"/>
            <a:pathLst>
              <a:path w="67310" h="324485">
                <a:moveTo>
                  <a:pt x="67208" y="0"/>
                </a:moveTo>
                <a:lnTo>
                  <a:pt x="0" y="209321"/>
                </a:lnTo>
                <a:lnTo>
                  <a:pt x="0" y="32388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72486" y="3306660"/>
            <a:ext cx="48260" cy="265430"/>
          </a:xfrm>
          <a:custGeom>
            <a:avLst/>
            <a:gdLst/>
            <a:ahLst/>
            <a:cxnLst/>
            <a:rect l="l" t="t" r="r" b="b"/>
            <a:pathLst>
              <a:path w="48260" h="265429">
                <a:moveTo>
                  <a:pt x="44107" y="0"/>
                </a:moveTo>
                <a:lnTo>
                  <a:pt x="26928" y="4324"/>
                </a:lnTo>
                <a:lnTo>
                  <a:pt x="12909" y="16102"/>
                </a:lnTo>
                <a:lnTo>
                  <a:pt x="3462" y="33534"/>
                </a:lnTo>
                <a:lnTo>
                  <a:pt x="0" y="54825"/>
                </a:lnTo>
                <a:lnTo>
                  <a:pt x="3462" y="76167"/>
                </a:lnTo>
                <a:lnTo>
                  <a:pt x="12909" y="93684"/>
                </a:lnTo>
                <a:lnTo>
                  <a:pt x="26928" y="105482"/>
                </a:lnTo>
                <a:lnTo>
                  <a:pt x="44107" y="109664"/>
                </a:lnTo>
                <a:lnTo>
                  <a:pt x="47663" y="26526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389186" y="3303447"/>
            <a:ext cx="48260" cy="265430"/>
          </a:xfrm>
          <a:custGeom>
            <a:avLst/>
            <a:gdLst/>
            <a:ahLst/>
            <a:cxnLst/>
            <a:rect l="l" t="t" r="r" b="b"/>
            <a:pathLst>
              <a:path w="48260" h="265429">
                <a:moveTo>
                  <a:pt x="44107" y="0"/>
                </a:moveTo>
                <a:lnTo>
                  <a:pt x="26928" y="4326"/>
                </a:lnTo>
                <a:lnTo>
                  <a:pt x="12909" y="16108"/>
                </a:lnTo>
                <a:lnTo>
                  <a:pt x="3462" y="33545"/>
                </a:lnTo>
                <a:lnTo>
                  <a:pt x="0" y="54838"/>
                </a:lnTo>
                <a:lnTo>
                  <a:pt x="3462" y="76174"/>
                </a:lnTo>
                <a:lnTo>
                  <a:pt x="12909" y="93691"/>
                </a:lnTo>
                <a:lnTo>
                  <a:pt x="26928" y="105487"/>
                </a:lnTo>
                <a:lnTo>
                  <a:pt x="44107" y="109664"/>
                </a:lnTo>
                <a:lnTo>
                  <a:pt x="47663" y="26527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16047" y="3137347"/>
            <a:ext cx="44450" cy="169545"/>
          </a:xfrm>
          <a:custGeom>
            <a:avLst/>
            <a:gdLst/>
            <a:ahLst/>
            <a:cxnLst/>
            <a:rect l="l" t="t" r="r" b="b"/>
            <a:pathLst>
              <a:path w="44450" h="169545">
                <a:moveTo>
                  <a:pt x="0" y="169316"/>
                </a:moveTo>
                <a:lnTo>
                  <a:pt x="17178" y="164987"/>
                </a:lnTo>
                <a:lnTo>
                  <a:pt x="31197" y="153201"/>
                </a:lnTo>
                <a:lnTo>
                  <a:pt x="40644" y="135760"/>
                </a:lnTo>
                <a:lnTo>
                  <a:pt x="44107" y="114465"/>
                </a:lnTo>
                <a:lnTo>
                  <a:pt x="40644" y="93125"/>
                </a:lnTo>
                <a:lnTo>
                  <a:pt x="31197" y="75611"/>
                </a:lnTo>
                <a:lnTo>
                  <a:pt x="17178" y="63814"/>
                </a:lnTo>
                <a:lnTo>
                  <a:pt x="0" y="59626"/>
                </a:lnTo>
                <a:lnTo>
                  <a:pt x="266" y="0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32747" y="3134134"/>
            <a:ext cx="44450" cy="169545"/>
          </a:xfrm>
          <a:custGeom>
            <a:avLst/>
            <a:gdLst/>
            <a:ahLst/>
            <a:cxnLst/>
            <a:rect l="l" t="t" r="r" b="b"/>
            <a:pathLst>
              <a:path w="44450" h="169545">
                <a:moveTo>
                  <a:pt x="0" y="169316"/>
                </a:moveTo>
                <a:lnTo>
                  <a:pt x="17176" y="164987"/>
                </a:lnTo>
                <a:lnTo>
                  <a:pt x="31191" y="153201"/>
                </a:lnTo>
                <a:lnTo>
                  <a:pt x="40633" y="135760"/>
                </a:lnTo>
                <a:lnTo>
                  <a:pt x="44094" y="114465"/>
                </a:lnTo>
                <a:lnTo>
                  <a:pt x="40633" y="93130"/>
                </a:lnTo>
                <a:lnTo>
                  <a:pt x="31191" y="75617"/>
                </a:lnTo>
                <a:lnTo>
                  <a:pt x="17176" y="63821"/>
                </a:lnTo>
                <a:lnTo>
                  <a:pt x="0" y="59639"/>
                </a:lnTo>
                <a:lnTo>
                  <a:pt x="26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348899" y="2598130"/>
            <a:ext cx="67310" cy="539115"/>
          </a:xfrm>
          <a:custGeom>
            <a:avLst/>
            <a:gdLst/>
            <a:ahLst/>
            <a:cxnLst/>
            <a:rect l="l" t="t" r="r" b="b"/>
            <a:pathLst>
              <a:path w="67310" h="539114">
                <a:moveTo>
                  <a:pt x="0" y="0"/>
                </a:moveTo>
                <a:lnTo>
                  <a:pt x="0" y="220827"/>
                </a:lnTo>
              </a:path>
              <a:path w="67310" h="539114">
                <a:moveTo>
                  <a:pt x="67221" y="215061"/>
                </a:moveTo>
                <a:lnTo>
                  <a:pt x="0" y="424383"/>
                </a:lnTo>
                <a:lnTo>
                  <a:pt x="0" y="5389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307043" y="3134134"/>
            <a:ext cx="88265" cy="434975"/>
          </a:xfrm>
          <a:custGeom>
            <a:avLst/>
            <a:gdLst/>
            <a:ahLst/>
            <a:cxnLst/>
            <a:rect l="l" t="t" r="r" b="b"/>
            <a:pathLst>
              <a:path w="88264" h="434975">
                <a:moveTo>
                  <a:pt x="44119" y="169316"/>
                </a:moveTo>
                <a:lnTo>
                  <a:pt x="26939" y="173643"/>
                </a:lnTo>
                <a:lnTo>
                  <a:pt x="12915" y="185424"/>
                </a:lnTo>
                <a:lnTo>
                  <a:pt x="3464" y="202861"/>
                </a:lnTo>
                <a:lnTo>
                  <a:pt x="0" y="224154"/>
                </a:lnTo>
                <a:lnTo>
                  <a:pt x="3464" y="245491"/>
                </a:lnTo>
                <a:lnTo>
                  <a:pt x="12915" y="263007"/>
                </a:lnTo>
                <a:lnTo>
                  <a:pt x="26939" y="274804"/>
                </a:lnTo>
                <a:lnTo>
                  <a:pt x="44119" y="278980"/>
                </a:lnTo>
                <a:lnTo>
                  <a:pt x="47675" y="434593"/>
                </a:lnTo>
              </a:path>
              <a:path w="88264" h="434975">
                <a:moveTo>
                  <a:pt x="43573" y="169316"/>
                </a:moveTo>
                <a:lnTo>
                  <a:pt x="60754" y="164987"/>
                </a:lnTo>
                <a:lnTo>
                  <a:pt x="74777" y="153201"/>
                </a:lnTo>
                <a:lnTo>
                  <a:pt x="84228" y="135760"/>
                </a:lnTo>
                <a:lnTo>
                  <a:pt x="87693" y="114465"/>
                </a:lnTo>
                <a:lnTo>
                  <a:pt x="84228" y="93130"/>
                </a:lnTo>
                <a:lnTo>
                  <a:pt x="74777" y="75617"/>
                </a:lnTo>
                <a:lnTo>
                  <a:pt x="60754" y="63821"/>
                </a:lnTo>
                <a:lnTo>
                  <a:pt x="43573" y="59639"/>
                </a:lnTo>
                <a:lnTo>
                  <a:pt x="4385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952050" y="2594295"/>
            <a:ext cx="0" cy="220979"/>
          </a:xfrm>
          <a:custGeom>
            <a:avLst/>
            <a:gdLst/>
            <a:ahLst/>
            <a:cxnLst/>
            <a:rect l="l" t="t" r="r" b="b"/>
            <a:pathLst>
              <a:path h="220980">
                <a:moveTo>
                  <a:pt x="0" y="0"/>
                </a:moveTo>
                <a:lnTo>
                  <a:pt x="0" y="22082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53053" y="2598130"/>
            <a:ext cx="0" cy="220979"/>
          </a:xfrm>
          <a:custGeom>
            <a:avLst/>
            <a:gdLst/>
            <a:ahLst/>
            <a:cxnLst/>
            <a:rect l="l" t="t" r="r" b="b"/>
            <a:pathLst>
              <a:path h="220980">
                <a:moveTo>
                  <a:pt x="0" y="0"/>
                </a:moveTo>
                <a:lnTo>
                  <a:pt x="0" y="22082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52050" y="2809357"/>
            <a:ext cx="67310" cy="324485"/>
          </a:xfrm>
          <a:custGeom>
            <a:avLst/>
            <a:gdLst/>
            <a:ahLst/>
            <a:cxnLst/>
            <a:rect l="l" t="t" r="r" b="b"/>
            <a:pathLst>
              <a:path w="67310" h="324485">
                <a:moveTo>
                  <a:pt x="67221" y="0"/>
                </a:moveTo>
                <a:lnTo>
                  <a:pt x="0" y="209308"/>
                </a:lnTo>
                <a:lnTo>
                  <a:pt x="0" y="323875"/>
                </a:lnTo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53053" y="2813192"/>
            <a:ext cx="67310" cy="324485"/>
          </a:xfrm>
          <a:custGeom>
            <a:avLst/>
            <a:gdLst/>
            <a:ahLst/>
            <a:cxnLst/>
            <a:rect l="l" t="t" r="r" b="b"/>
            <a:pathLst>
              <a:path w="67310" h="324485">
                <a:moveTo>
                  <a:pt x="67208" y="0"/>
                </a:moveTo>
                <a:lnTo>
                  <a:pt x="0" y="209321"/>
                </a:lnTo>
                <a:lnTo>
                  <a:pt x="0" y="32388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910203" y="3299612"/>
            <a:ext cx="48260" cy="265430"/>
          </a:xfrm>
          <a:custGeom>
            <a:avLst/>
            <a:gdLst/>
            <a:ahLst/>
            <a:cxnLst/>
            <a:rect l="l" t="t" r="r" b="b"/>
            <a:pathLst>
              <a:path w="48260" h="265429">
                <a:moveTo>
                  <a:pt x="44107" y="0"/>
                </a:moveTo>
                <a:lnTo>
                  <a:pt x="26928" y="4324"/>
                </a:lnTo>
                <a:lnTo>
                  <a:pt x="12909" y="16102"/>
                </a:lnTo>
                <a:lnTo>
                  <a:pt x="3462" y="33534"/>
                </a:lnTo>
                <a:lnTo>
                  <a:pt x="0" y="54825"/>
                </a:lnTo>
                <a:lnTo>
                  <a:pt x="3462" y="76167"/>
                </a:lnTo>
                <a:lnTo>
                  <a:pt x="12909" y="93686"/>
                </a:lnTo>
                <a:lnTo>
                  <a:pt x="26928" y="105487"/>
                </a:lnTo>
                <a:lnTo>
                  <a:pt x="44107" y="109677"/>
                </a:lnTo>
                <a:lnTo>
                  <a:pt x="47663" y="26527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111194" y="3303447"/>
            <a:ext cx="48260" cy="265430"/>
          </a:xfrm>
          <a:custGeom>
            <a:avLst/>
            <a:gdLst/>
            <a:ahLst/>
            <a:cxnLst/>
            <a:rect l="l" t="t" r="r" b="b"/>
            <a:pathLst>
              <a:path w="48260" h="265429">
                <a:moveTo>
                  <a:pt x="44094" y="0"/>
                </a:moveTo>
                <a:lnTo>
                  <a:pt x="26923" y="4326"/>
                </a:lnTo>
                <a:lnTo>
                  <a:pt x="12907" y="16108"/>
                </a:lnTo>
                <a:lnTo>
                  <a:pt x="3462" y="33545"/>
                </a:lnTo>
                <a:lnTo>
                  <a:pt x="0" y="54838"/>
                </a:lnTo>
                <a:lnTo>
                  <a:pt x="3462" y="76174"/>
                </a:lnTo>
                <a:lnTo>
                  <a:pt x="12907" y="93691"/>
                </a:lnTo>
                <a:lnTo>
                  <a:pt x="26923" y="105487"/>
                </a:lnTo>
                <a:lnTo>
                  <a:pt x="44094" y="109664"/>
                </a:lnTo>
                <a:lnTo>
                  <a:pt x="47663" y="26527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953764" y="3130298"/>
            <a:ext cx="44450" cy="169545"/>
          </a:xfrm>
          <a:custGeom>
            <a:avLst/>
            <a:gdLst/>
            <a:ahLst/>
            <a:cxnLst/>
            <a:rect l="l" t="t" r="r" b="b"/>
            <a:pathLst>
              <a:path w="44450" h="169545">
                <a:moveTo>
                  <a:pt x="0" y="169316"/>
                </a:moveTo>
                <a:lnTo>
                  <a:pt x="17178" y="164989"/>
                </a:lnTo>
                <a:lnTo>
                  <a:pt x="31197" y="153208"/>
                </a:lnTo>
                <a:lnTo>
                  <a:pt x="40644" y="135771"/>
                </a:lnTo>
                <a:lnTo>
                  <a:pt x="44107" y="114477"/>
                </a:lnTo>
                <a:lnTo>
                  <a:pt x="40644" y="93136"/>
                </a:lnTo>
                <a:lnTo>
                  <a:pt x="31197" y="75617"/>
                </a:lnTo>
                <a:lnTo>
                  <a:pt x="17178" y="63816"/>
                </a:lnTo>
                <a:lnTo>
                  <a:pt x="0" y="59626"/>
                </a:lnTo>
                <a:lnTo>
                  <a:pt x="279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154742" y="3134134"/>
            <a:ext cx="44450" cy="169545"/>
          </a:xfrm>
          <a:custGeom>
            <a:avLst/>
            <a:gdLst/>
            <a:ahLst/>
            <a:cxnLst/>
            <a:rect l="l" t="t" r="r" b="b"/>
            <a:pathLst>
              <a:path w="44450" h="169545">
                <a:moveTo>
                  <a:pt x="0" y="169316"/>
                </a:moveTo>
                <a:lnTo>
                  <a:pt x="17186" y="164987"/>
                </a:lnTo>
                <a:lnTo>
                  <a:pt x="31208" y="153201"/>
                </a:lnTo>
                <a:lnTo>
                  <a:pt x="40656" y="135760"/>
                </a:lnTo>
                <a:lnTo>
                  <a:pt x="44119" y="114465"/>
                </a:lnTo>
                <a:lnTo>
                  <a:pt x="40656" y="93130"/>
                </a:lnTo>
                <a:lnTo>
                  <a:pt x="31208" y="75617"/>
                </a:lnTo>
                <a:lnTo>
                  <a:pt x="17186" y="63821"/>
                </a:lnTo>
                <a:lnTo>
                  <a:pt x="0" y="59639"/>
                </a:lnTo>
                <a:lnTo>
                  <a:pt x="29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506382" y="2598127"/>
            <a:ext cx="79375" cy="963294"/>
          </a:xfrm>
          <a:custGeom>
            <a:avLst/>
            <a:gdLst/>
            <a:ahLst/>
            <a:cxnLst/>
            <a:rect l="l" t="t" r="r" b="b"/>
            <a:pathLst>
              <a:path w="79375" h="963295">
                <a:moveTo>
                  <a:pt x="38392" y="0"/>
                </a:moveTo>
                <a:lnTo>
                  <a:pt x="38392" y="962672"/>
                </a:lnTo>
              </a:path>
              <a:path w="79375" h="963295">
                <a:moveTo>
                  <a:pt x="0" y="341160"/>
                </a:moveTo>
                <a:lnTo>
                  <a:pt x="79362" y="341160"/>
                </a:lnTo>
                <a:lnTo>
                  <a:pt x="79362" y="613841"/>
                </a:lnTo>
                <a:lnTo>
                  <a:pt x="0" y="613841"/>
                </a:lnTo>
                <a:lnTo>
                  <a:pt x="0" y="34116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21929" y="2939288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6829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055303" y="2939288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6841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989184" y="2939288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>
                <a:moveTo>
                  <a:pt x="0" y="0"/>
                </a:moveTo>
                <a:lnTo>
                  <a:pt x="386829" y="0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608071" y="3059658"/>
            <a:ext cx="69215" cy="0"/>
          </a:xfrm>
          <a:custGeom>
            <a:avLst/>
            <a:gdLst/>
            <a:ahLst/>
            <a:cxnLst/>
            <a:rect l="l" t="t" r="r" b="b"/>
            <a:pathLst>
              <a:path w="69214">
                <a:moveTo>
                  <a:pt x="0" y="0"/>
                </a:moveTo>
                <a:lnTo>
                  <a:pt x="68834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9292" y="6904032"/>
            <a:ext cx="66255" cy="213542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33311" y="6907919"/>
            <a:ext cx="66255" cy="213542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8692734" y="7111228"/>
            <a:ext cx="53975" cy="686435"/>
          </a:xfrm>
          <a:custGeom>
            <a:avLst/>
            <a:gdLst/>
            <a:ahLst/>
            <a:cxnLst/>
            <a:rect l="l" t="t" r="r" b="b"/>
            <a:pathLst>
              <a:path w="53975" h="686434">
                <a:moveTo>
                  <a:pt x="53555" y="0"/>
                </a:moveTo>
                <a:lnTo>
                  <a:pt x="32704" y="5255"/>
                </a:lnTo>
                <a:lnTo>
                  <a:pt x="15681" y="19562"/>
                </a:lnTo>
                <a:lnTo>
                  <a:pt x="4206" y="40735"/>
                </a:lnTo>
                <a:lnTo>
                  <a:pt x="0" y="66586"/>
                </a:lnTo>
                <a:lnTo>
                  <a:pt x="4206" y="92502"/>
                </a:lnTo>
                <a:lnTo>
                  <a:pt x="15681" y="113776"/>
                </a:lnTo>
                <a:lnTo>
                  <a:pt x="32704" y="128100"/>
                </a:lnTo>
                <a:lnTo>
                  <a:pt x="53555" y="133172"/>
                </a:lnTo>
                <a:lnTo>
                  <a:pt x="52578" y="685863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186753" y="7115111"/>
            <a:ext cx="53975" cy="646430"/>
          </a:xfrm>
          <a:custGeom>
            <a:avLst/>
            <a:gdLst/>
            <a:ahLst/>
            <a:cxnLst/>
            <a:rect l="l" t="t" r="r" b="b"/>
            <a:pathLst>
              <a:path w="53975" h="646429">
                <a:moveTo>
                  <a:pt x="53568" y="0"/>
                </a:moveTo>
                <a:lnTo>
                  <a:pt x="32709" y="5253"/>
                </a:lnTo>
                <a:lnTo>
                  <a:pt x="15682" y="19557"/>
                </a:lnTo>
                <a:lnTo>
                  <a:pt x="4207" y="40730"/>
                </a:lnTo>
                <a:lnTo>
                  <a:pt x="0" y="66586"/>
                </a:lnTo>
                <a:lnTo>
                  <a:pt x="4207" y="92501"/>
                </a:lnTo>
                <a:lnTo>
                  <a:pt x="15682" y="113772"/>
                </a:lnTo>
                <a:lnTo>
                  <a:pt x="32709" y="128100"/>
                </a:lnTo>
                <a:lnTo>
                  <a:pt x="53568" y="133184"/>
                </a:lnTo>
                <a:lnTo>
                  <a:pt x="52577" y="64632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43572" y="6515925"/>
            <a:ext cx="81915" cy="393700"/>
          </a:xfrm>
          <a:custGeom>
            <a:avLst/>
            <a:gdLst/>
            <a:ahLst/>
            <a:cxnLst/>
            <a:rect l="l" t="t" r="r" b="b"/>
            <a:pathLst>
              <a:path w="81914" h="393700">
                <a:moveTo>
                  <a:pt x="81597" y="0"/>
                </a:moveTo>
                <a:lnTo>
                  <a:pt x="0" y="254152"/>
                </a:lnTo>
                <a:lnTo>
                  <a:pt x="0" y="3932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237578" y="6519811"/>
            <a:ext cx="81915" cy="393700"/>
          </a:xfrm>
          <a:custGeom>
            <a:avLst/>
            <a:gdLst/>
            <a:ahLst/>
            <a:cxnLst/>
            <a:rect l="l" t="t" r="r" b="b"/>
            <a:pathLst>
              <a:path w="81914" h="393700">
                <a:moveTo>
                  <a:pt x="81622" y="0"/>
                </a:moveTo>
                <a:lnTo>
                  <a:pt x="0" y="254152"/>
                </a:lnTo>
                <a:lnTo>
                  <a:pt x="0" y="39328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43569" y="6254778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237575" y="6258664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4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8186153" y="6258664"/>
            <a:ext cx="600710" cy="1951989"/>
            <a:chOff x="3131553" y="6258661"/>
            <a:chExt cx="600710" cy="1951989"/>
          </a:xfrm>
        </p:grpSpPr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6541" y="6907919"/>
              <a:ext cx="66255" cy="21354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369995" y="6258661"/>
              <a:ext cx="132715" cy="1370965"/>
            </a:xfrm>
            <a:custGeom>
              <a:avLst/>
              <a:gdLst/>
              <a:ahLst/>
              <a:cxnLst/>
              <a:rect l="l" t="t" r="r" b="b"/>
              <a:pathLst>
                <a:path w="132714" h="1370965">
                  <a:moveTo>
                    <a:pt x="53555" y="856449"/>
                  </a:moveTo>
                  <a:lnTo>
                    <a:pt x="32698" y="861703"/>
                  </a:lnTo>
                  <a:lnTo>
                    <a:pt x="15676" y="876007"/>
                  </a:lnTo>
                  <a:lnTo>
                    <a:pt x="4205" y="897179"/>
                  </a:lnTo>
                  <a:lnTo>
                    <a:pt x="0" y="923036"/>
                  </a:lnTo>
                  <a:lnTo>
                    <a:pt x="4205" y="948951"/>
                  </a:lnTo>
                  <a:lnTo>
                    <a:pt x="15676" y="970222"/>
                  </a:lnTo>
                  <a:lnTo>
                    <a:pt x="32698" y="984550"/>
                  </a:lnTo>
                  <a:lnTo>
                    <a:pt x="53555" y="989634"/>
                  </a:lnTo>
                  <a:lnTo>
                    <a:pt x="55880" y="1370431"/>
                  </a:lnTo>
                </a:path>
                <a:path w="132714" h="1370965">
                  <a:moveTo>
                    <a:pt x="132435" y="261150"/>
                  </a:moveTo>
                  <a:lnTo>
                    <a:pt x="50825" y="515302"/>
                  </a:lnTo>
                  <a:lnTo>
                    <a:pt x="50825" y="654431"/>
                  </a:lnTo>
                </a:path>
                <a:path w="132714" h="1370965">
                  <a:moveTo>
                    <a:pt x="50825" y="0"/>
                  </a:moveTo>
                  <a:lnTo>
                    <a:pt x="50825" y="26814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253993" y="6657822"/>
              <a:ext cx="478155" cy="0"/>
            </a:xfrm>
            <a:custGeom>
              <a:avLst/>
              <a:gdLst/>
              <a:ahLst/>
              <a:cxnLst/>
              <a:rect l="l" t="t" r="r" b="b"/>
              <a:pathLst>
                <a:path w="478154">
                  <a:moveTo>
                    <a:pt x="0" y="0"/>
                  </a:moveTo>
                  <a:lnTo>
                    <a:pt x="478154" y="0"/>
                  </a:lnTo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137903" y="7622717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60" h="581659">
                  <a:moveTo>
                    <a:pt x="290690" y="0"/>
                  </a:moveTo>
                  <a:lnTo>
                    <a:pt x="337735" y="3816"/>
                  </a:lnTo>
                  <a:lnTo>
                    <a:pt x="382402" y="14861"/>
                  </a:lnTo>
                  <a:lnTo>
                    <a:pt x="424084" y="32528"/>
                  </a:lnTo>
                  <a:lnTo>
                    <a:pt x="462175" y="56211"/>
                  </a:lnTo>
                  <a:lnTo>
                    <a:pt x="496069" y="85304"/>
                  </a:lnTo>
                  <a:lnTo>
                    <a:pt x="525160" y="119200"/>
                  </a:lnTo>
                  <a:lnTo>
                    <a:pt x="548842" y="157293"/>
                  </a:lnTo>
                  <a:lnTo>
                    <a:pt x="566507" y="198976"/>
                  </a:lnTo>
                  <a:lnTo>
                    <a:pt x="577551" y="243644"/>
                  </a:lnTo>
                  <a:lnTo>
                    <a:pt x="581367" y="290690"/>
                  </a:lnTo>
                  <a:lnTo>
                    <a:pt x="577551" y="337736"/>
                  </a:lnTo>
                  <a:lnTo>
                    <a:pt x="566507" y="382403"/>
                  </a:lnTo>
                  <a:lnTo>
                    <a:pt x="548842" y="424087"/>
                  </a:lnTo>
                  <a:lnTo>
                    <a:pt x="525160" y="462180"/>
                  </a:lnTo>
                  <a:lnTo>
                    <a:pt x="496069" y="496076"/>
                  </a:lnTo>
                  <a:lnTo>
                    <a:pt x="462175" y="525168"/>
                  </a:lnTo>
                  <a:lnTo>
                    <a:pt x="424084" y="548852"/>
                  </a:lnTo>
                  <a:lnTo>
                    <a:pt x="382402" y="566519"/>
                  </a:lnTo>
                  <a:lnTo>
                    <a:pt x="337735" y="577564"/>
                  </a:lnTo>
                  <a:lnTo>
                    <a:pt x="290690" y="581380"/>
                  </a:lnTo>
                  <a:lnTo>
                    <a:pt x="243644" y="577564"/>
                  </a:lnTo>
                  <a:lnTo>
                    <a:pt x="198976" y="566519"/>
                  </a:lnTo>
                  <a:lnTo>
                    <a:pt x="157293" y="548852"/>
                  </a:lnTo>
                  <a:lnTo>
                    <a:pt x="119200" y="525168"/>
                  </a:lnTo>
                  <a:lnTo>
                    <a:pt x="85304" y="496076"/>
                  </a:lnTo>
                  <a:lnTo>
                    <a:pt x="56211" y="462180"/>
                  </a:lnTo>
                  <a:lnTo>
                    <a:pt x="32528" y="424087"/>
                  </a:lnTo>
                  <a:lnTo>
                    <a:pt x="14861" y="382403"/>
                  </a:lnTo>
                  <a:lnTo>
                    <a:pt x="3816" y="337736"/>
                  </a:lnTo>
                  <a:lnTo>
                    <a:pt x="0" y="290690"/>
                  </a:lnTo>
                  <a:lnTo>
                    <a:pt x="3816" y="243644"/>
                  </a:lnTo>
                  <a:lnTo>
                    <a:pt x="14861" y="198976"/>
                  </a:lnTo>
                  <a:lnTo>
                    <a:pt x="32528" y="157293"/>
                  </a:lnTo>
                  <a:lnTo>
                    <a:pt x="56211" y="119200"/>
                  </a:lnTo>
                  <a:lnTo>
                    <a:pt x="85304" y="85304"/>
                  </a:lnTo>
                  <a:lnTo>
                    <a:pt x="119200" y="56211"/>
                  </a:lnTo>
                  <a:lnTo>
                    <a:pt x="157293" y="32528"/>
                  </a:lnTo>
                  <a:lnTo>
                    <a:pt x="198976" y="14861"/>
                  </a:lnTo>
                  <a:lnTo>
                    <a:pt x="243644" y="3816"/>
                  </a:lnTo>
                  <a:lnTo>
                    <a:pt x="290690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762243" y="520789"/>
            <a:ext cx="16198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Configuraciones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62" name="object 62"/>
          <p:cNvSpPr txBox="1"/>
          <p:nvPr/>
        </p:nvSpPr>
        <p:spPr>
          <a:xfrm>
            <a:off x="7958073" y="546186"/>
            <a:ext cx="4277995" cy="796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Diagramas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configuración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bipolar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71400"/>
              </a:lnSpc>
            </a:pP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00" spc="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91440">
              <a:spcBef>
                <a:spcPts val="5"/>
              </a:spcBef>
              <a:tabLst>
                <a:tab pos="1642745" algn="l"/>
              </a:tabLst>
            </a:pP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495930" y="1696375"/>
            <a:ext cx="587375" cy="317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R="47625" algn="r">
              <a:spcBef>
                <a:spcPts val="275"/>
              </a:spcBef>
              <a:tabLst>
                <a:tab pos="180975" algn="l"/>
              </a:tabLst>
            </a:pPr>
            <a:r>
              <a:rPr sz="7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750" dirty="0" smtClean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50" spc="-70" dirty="0" smtClean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750" dirty="0">
              <a:latin typeface="Microsoft Sans Serif"/>
              <a:cs typeface="Microsoft Sans Serif"/>
            </a:endParaRPr>
          </a:p>
          <a:p>
            <a:pPr marR="5080" algn="r">
              <a:spcBef>
                <a:spcPts val="2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194706" y="2354687"/>
            <a:ext cx="3708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858772" y="2386437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847588" y="2386437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676238" y="2899327"/>
            <a:ext cx="407034" cy="317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76200">
              <a:spcBef>
                <a:spcPts val="27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194700" y="3567218"/>
            <a:ext cx="3708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852842" y="3598968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841657" y="3598968"/>
            <a:ext cx="778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58070" y="3975799"/>
            <a:ext cx="444754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así</a:t>
            </a:r>
            <a:r>
              <a:rPr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configuraciones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seis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762243" y="4906709"/>
            <a:ext cx="6483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Ejemplo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58012" y="4892739"/>
            <a:ext cx="44075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depende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él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958073" y="6043112"/>
            <a:ext cx="11245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Ø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10495" y="7766732"/>
            <a:ext cx="337820" cy="291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algn="ctr">
              <a:lnSpc>
                <a:spcPts val="1135"/>
              </a:lnSpc>
              <a:spcBef>
                <a:spcPts val="100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3Ø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955"/>
              </a:lnSpc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9670" y="3870797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1" y="33873"/>
                </a:lnTo>
                <a:lnTo>
                  <a:pt x="41624" y="41624"/>
                </a:lnTo>
                <a:lnTo>
                  <a:pt x="33873" y="46851"/>
                </a:lnTo>
                <a:lnTo>
                  <a:pt x="24384" y="48768"/>
                </a:lnTo>
                <a:lnTo>
                  <a:pt x="14894" y="46851"/>
                </a:lnTo>
                <a:lnTo>
                  <a:pt x="7143" y="41624"/>
                </a:lnTo>
                <a:lnTo>
                  <a:pt x="1916" y="33873"/>
                </a:lnTo>
                <a:lnTo>
                  <a:pt x="0" y="24384"/>
                </a:lnTo>
                <a:lnTo>
                  <a:pt x="1916" y="14894"/>
                </a:lnTo>
                <a:lnTo>
                  <a:pt x="7143" y="7143"/>
                </a:lnTo>
                <a:lnTo>
                  <a:pt x="14894" y="1916"/>
                </a:lnTo>
                <a:lnTo>
                  <a:pt x="24384" y="0"/>
                </a:lnTo>
                <a:lnTo>
                  <a:pt x="33873" y="1916"/>
                </a:lnTo>
                <a:lnTo>
                  <a:pt x="41624" y="7143"/>
                </a:lnTo>
                <a:lnTo>
                  <a:pt x="46851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19670" y="3691981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1" y="33873"/>
                </a:lnTo>
                <a:lnTo>
                  <a:pt x="41624" y="41624"/>
                </a:lnTo>
                <a:lnTo>
                  <a:pt x="33873" y="46851"/>
                </a:lnTo>
                <a:lnTo>
                  <a:pt x="24384" y="48768"/>
                </a:lnTo>
                <a:lnTo>
                  <a:pt x="14894" y="46851"/>
                </a:lnTo>
                <a:lnTo>
                  <a:pt x="7143" y="41624"/>
                </a:lnTo>
                <a:lnTo>
                  <a:pt x="1916" y="33873"/>
                </a:lnTo>
                <a:lnTo>
                  <a:pt x="0" y="24384"/>
                </a:lnTo>
                <a:lnTo>
                  <a:pt x="1916" y="14894"/>
                </a:lnTo>
                <a:lnTo>
                  <a:pt x="7143" y="7143"/>
                </a:lnTo>
                <a:lnTo>
                  <a:pt x="14894" y="1916"/>
                </a:lnTo>
                <a:lnTo>
                  <a:pt x="24384" y="0"/>
                </a:lnTo>
                <a:lnTo>
                  <a:pt x="33873" y="1916"/>
                </a:lnTo>
                <a:lnTo>
                  <a:pt x="41624" y="7143"/>
                </a:lnTo>
                <a:lnTo>
                  <a:pt x="46851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19670" y="4236545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96"/>
                </a:moveTo>
                <a:lnTo>
                  <a:pt x="46851" y="33885"/>
                </a:lnTo>
                <a:lnTo>
                  <a:pt x="41624" y="41636"/>
                </a:lnTo>
                <a:lnTo>
                  <a:pt x="33873" y="46863"/>
                </a:lnTo>
                <a:lnTo>
                  <a:pt x="24384" y="48780"/>
                </a:lnTo>
                <a:lnTo>
                  <a:pt x="14894" y="46863"/>
                </a:lnTo>
                <a:lnTo>
                  <a:pt x="7143" y="41636"/>
                </a:lnTo>
                <a:lnTo>
                  <a:pt x="1916" y="33885"/>
                </a:lnTo>
                <a:lnTo>
                  <a:pt x="0" y="24396"/>
                </a:lnTo>
                <a:lnTo>
                  <a:pt x="1916" y="14905"/>
                </a:lnTo>
                <a:lnTo>
                  <a:pt x="7143" y="7150"/>
                </a:lnTo>
                <a:lnTo>
                  <a:pt x="14894" y="1918"/>
                </a:lnTo>
                <a:lnTo>
                  <a:pt x="24384" y="0"/>
                </a:lnTo>
                <a:lnTo>
                  <a:pt x="33873" y="1918"/>
                </a:lnTo>
                <a:lnTo>
                  <a:pt x="41624" y="7150"/>
                </a:lnTo>
                <a:lnTo>
                  <a:pt x="46851" y="14905"/>
                </a:lnTo>
                <a:lnTo>
                  <a:pt x="48767" y="2439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9670" y="4423501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3"/>
                </a:moveTo>
                <a:lnTo>
                  <a:pt x="46851" y="33873"/>
                </a:lnTo>
                <a:lnTo>
                  <a:pt x="41624" y="41624"/>
                </a:lnTo>
                <a:lnTo>
                  <a:pt x="33873" y="46851"/>
                </a:lnTo>
                <a:lnTo>
                  <a:pt x="24384" y="48767"/>
                </a:lnTo>
                <a:lnTo>
                  <a:pt x="14894" y="46851"/>
                </a:lnTo>
                <a:lnTo>
                  <a:pt x="7143" y="41624"/>
                </a:lnTo>
                <a:lnTo>
                  <a:pt x="1916" y="33873"/>
                </a:lnTo>
                <a:lnTo>
                  <a:pt x="0" y="24383"/>
                </a:lnTo>
                <a:lnTo>
                  <a:pt x="1916" y="14900"/>
                </a:lnTo>
                <a:lnTo>
                  <a:pt x="7143" y="7148"/>
                </a:lnTo>
                <a:lnTo>
                  <a:pt x="14894" y="1918"/>
                </a:lnTo>
                <a:lnTo>
                  <a:pt x="24384" y="0"/>
                </a:lnTo>
                <a:lnTo>
                  <a:pt x="33873" y="1918"/>
                </a:lnTo>
                <a:lnTo>
                  <a:pt x="41624" y="7148"/>
                </a:lnTo>
                <a:lnTo>
                  <a:pt x="46851" y="14900"/>
                </a:lnTo>
                <a:lnTo>
                  <a:pt x="48767" y="2438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8637701" y="3602573"/>
            <a:ext cx="12700" cy="89535"/>
            <a:chOff x="3583101" y="3602570"/>
            <a:chExt cx="12700" cy="89535"/>
          </a:xfrm>
        </p:grpSpPr>
        <p:sp>
          <p:nvSpPr>
            <p:cNvPr id="7" name="object 7"/>
            <p:cNvSpPr/>
            <p:nvPr/>
          </p:nvSpPr>
          <p:spPr>
            <a:xfrm>
              <a:off x="3589451" y="3602570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89451" y="3602570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637701" y="4464141"/>
            <a:ext cx="12700" cy="89535"/>
            <a:chOff x="3583101" y="4464138"/>
            <a:chExt cx="12700" cy="89535"/>
          </a:xfrm>
        </p:grpSpPr>
        <p:sp>
          <p:nvSpPr>
            <p:cNvPr id="10" name="object 10"/>
            <p:cNvSpPr/>
            <p:nvPr/>
          </p:nvSpPr>
          <p:spPr>
            <a:xfrm>
              <a:off x="3589451" y="4464138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39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89451" y="4464138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39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805255" y="3862669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2" y="33873"/>
                </a:lnTo>
                <a:lnTo>
                  <a:pt x="41629" y="41624"/>
                </a:lnTo>
                <a:lnTo>
                  <a:pt x="33878" y="46851"/>
                </a:lnTo>
                <a:lnTo>
                  <a:pt x="24384" y="48768"/>
                </a:lnTo>
                <a:lnTo>
                  <a:pt x="14900" y="46851"/>
                </a:lnTo>
                <a:lnTo>
                  <a:pt x="7148" y="41624"/>
                </a:lnTo>
                <a:lnTo>
                  <a:pt x="1918" y="33873"/>
                </a:lnTo>
                <a:lnTo>
                  <a:pt x="0" y="24384"/>
                </a:lnTo>
                <a:lnTo>
                  <a:pt x="1918" y="14894"/>
                </a:lnTo>
                <a:lnTo>
                  <a:pt x="7148" y="7143"/>
                </a:lnTo>
                <a:lnTo>
                  <a:pt x="14900" y="1916"/>
                </a:lnTo>
                <a:lnTo>
                  <a:pt x="24384" y="0"/>
                </a:lnTo>
                <a:lnTo>
                  <a:pt x="33878" y="1916"/>
                </a:lnTo>
                <a:lnTo>
                  <a:pt x="41629" y="7143"/>
                </a:lnTo>
                <a:lnTo>
                  <a:pt x="46852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05255" y="3683853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1" y="33873"/>
                </a:lnTo>
                <a:lnTo>
                  <a:pt x="41624" y="41624"/>
                </a:lnTo>
                <a:lnTo>
                  <a:pt x="33873" y="46851"/>
                </a:lnTo>
                <a:lnTo>
                  <a:pt x="24384" y="48767"/>
                </a:lnTo>
                <a:lnTo>
                  <a:pt x="14900" y="46851"/>
                </a:lnTo>
                <a:lnTo>
                  <a:pt x="7148" y="41624"/>
                </a:lnTo>
                <a:lnTo>
                  <a:pt x="1918" y="33873"/>
                </a:lnTo>
                <a:lnTo>
                  <a:pt x="0" y="24384"/>
                </a:lnTo>
                <a:lnTo>
                  <a:pt x="1918" y="14894"/>
                </a:lnTo>
                <a:lnTo>
                  <a:pt x="7148" y="7143"/>
                </a:lnTo>
                <a:lnTo>
                  <a:pt x="14900" y="1916"/>
                </a:lnTo>
                <a:lnTo>
                  <a:pt x="24384" y="0"/>
                </a:lnTo>
                <a:lnTo>
                  <a:pt x="33873" y="1916"/>
                </a:lnTo>
                <a:lnTo>
                  <a:pt x="41624" y="7143"/>
                </a:lnTo>
                <a:lnTo>
                  <a:pt x="46851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05255" y="4228429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1" y="33871"/>
                </a:lnTo>
                <a:lnTo>
                  <a:pt x="41624" y="41617"/>
                </a:lnTo>
                <a:lnTo>
                  <a:pt x="33873" y="46840"/>
                </a:lnTo>
                <a:lnTo>
                  <a:pt x="24384" y="48755"/>
                </a:lnTo>
                <a:lnTo>
                  <a:pt x="14900" y="46840"/>
                </a:lnTo>
                <a:lnTo>
                  <a:pt x="7148" y="41617"/>
                </a:lnTo>
                <a:lnTo>
                  <a:pt x="1918" y="33871"/>
                </a:lnTo>
                <a:lnTo>
                  <a:pt x="0" y="24384"/>
                </a:lnTo>
                <a:lnTo>
                  <a:pt x="1918" y="14894"/>
                </a:lnTo>
                <a:lnTo>
                  <a:pt x="7148" y="7143"/>
                </a:lnTo>
                <a:lnTo>
                  <a:pt x="14900" y="1916"/>
                </a:lnTo>
                <a:lnTo>
                  <a:pt x="24384" y="0"/>
                </a:lnTo>
                <a:lnTo>
                  <a:pt x="33873" y="1916"/>
                </a:lnTo>
                <a:lnTo>
                  <a:pt x="41624" y="7143"/>
                </a:lnTo>
                <a:lnTo>
                  <a:pt x="46851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05255" y="4415386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58"/>
                </a:moveTo>
                <a:lnTo>
                  <a:pt x="46851" y="33855"/>
                </a:lnTo>
                <a:lnTo>
                  <a:pt x="41624" y="41609"/>
                </a:lnTo>
                <a:lnTo>
                  <a:pt x="33873" y="46838"/>
                </a:lnTo>
                <a:lnTo>
                  <a:pt x="24384" y="48755"/>
                </a:lnTo>
                <a:lnTo>
                  <a:pt x="14900" y="46838"/>
                </a:lnTo>
                <a:lnTo>
                  <a:pt x="7148" y="41609"/>
                </a:lnTo>
                <a:lnTo>
                  <a:pt x="1918" y="33855"/>
                </a:lnTo>
                <a:lnTo>
                  <a:pt x="0" y="24358"/>
                </a:lnTo>
                <a:lnTo>
                  <a:pt x="1918" y="14878"/>
                </a:lnTo>
                <a:lnTo>
                  <a:pt x="7148" y="7135"/>
                </a:lnTo>
                <a:lnTo>
                  <a:pt x="14900" y="1914"/>
                </a:lnTo>
                <a:lnTo>
                  <a:pt x="24384" y="0"/>
                </a:lnTo>
                <a:lnTo>
                  <a:pt x="33873" y="1914"/>
                </a:lnTo>
                <a:lnTo>
                  <a:pt x="41624" y="7135"/>
                </a:lnTo>
                <a:lnTo>
                  <a:pt x="46851" y="14878"/>
                </a:lnTo>
                <a:lnTo>
                  <a:pt x="48767" y="24358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823287" y="3598497"/>
            <a:ext cx="12700" cy="85725"/>
            <a:chOff x="3768687" y="3598494"/>
            <a:chExt cx="12700" cy="85725"/>
          </a:xfrm>
        </p:grpSpPr>
        <p:sp>
          <p:nvSpPr>
            <p:cNvPr id="17" name="object 17"/>
            <p:cNvSpPr/>
            <p:nvPr/>
          </p:nvSpPr>
          <p:spPr>
            <a:xfrm>
              <a:off x="3775037" y="35984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85356"/>
                  </a:moveTo>
                  <a:lnTo>
                    <a:pt x="0" y="0"/>
                  </a:lnTo>
                  <a:lnTo>
                    <a:pt x="0" y="853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5037" y="35984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35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823287" y="4456013"/>
            <a:ext cx="12700" cy="89535"/>
            <a:chOff x="3768687" y="4456010"/>
            <a:chExt cx="12700" cy="89535"/>
          </a:xfrm>
        </p:grpSpPr>
        <p:sp>
          <p:nvSpPr>
            <p:cNvPr id="20" name="object 20"/>
            <p:cNvSpPr/>
            <p:nvPr/>
          </p:nvSpPr>
          <p:spPr>
            <a:xfrm>
              <a:off x="3775037" y="4456010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75037" y="4456010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992199" y="3870797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80" y="24384"/>
                </a:moveTo>
                <a:lnTo>
                  <a:pt x="46863" y="33873"/>
                </a:lnTo>
                <a:lnTo>
                  <a:pt x="41635" y="41624"/>
                </a:lnTo>
                <a:lnTo>
                  <a:pt x="33880" y="46851"/>
                </a:lnTo>
                <a:lnTo>
                  <a:pt x="24383" y="48768"/>
                </a:lnTo>
                <a:lnTo>
                  <a:pt x="14900" y="46851"/>
                </a:lnTo>
                <a:lnTo>
                  <a:pt x="7148" y="41624"/>
                </a:lnTo>
                <a:lnTo>
                  <a:pt x="1918" y="33873"/>
                </a:lnTo>
                <a:lnTo>
                  <a:pt x="0" y="24384"/>
                </a:lnTo>
                <a:lnTo>
                  <a:pt x="1918" y="14894"/>
                </a:lnTo>
                <a:lnTo>
                  <a:pt x="7148" y="7143"/>
                </a:lnTo>
                <a:lnTo>
                  <a:pt x="14900" y="1916"/>
                </a:lnTo>
                <a:lnTo>
                  <a:pt x="24383" y="0"/>
                </a:lnTo>
                <a:lnTo>
                  <a:pt x="33880" y="1916"/>
                </a:lnTo>
                <a:lnTo>
                  <a:pt x="41635" y="7143"/>
                </a:lnTo>
                <a:lnTo>
                  <a:pt x="46863" y="14894"/>
                </a:lnTo>
                <a:lnTo>
                  <a:pt x="48780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92199" y="3691981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80" y="24384"/>
                </a:moveTo>
                <a:lnTo>
                  <a:pt x="46863" y="33873"/>
                </a:lnTo>
                <a:lnTo>
                  <a:pt x="41635" y="41624"/>
                </a:lnTo>
                <a:lnTo>
                  <a:pt x="33880" y="46851"/>
                </a:lnTo>
                <a:lnTo>
                  <a:pt x="24383" y="48768"/>
                </a:lnTo>
                <a:lnTo>
                  <a:pt x="14900" y="46851"/>
                </a:lnTo>
                <a:lnTo>
                  <a:pt x="7148" y="41624"/>
                </a:lnTo>
                <a:lnTo>
                  <a:pt x="1918" y="33873"/>
                </a:lnTo>
                <a:lnTo>
                  <a:pt x="0" y="24384"/>
                </a:lnTo>
                <a:lnTo>
                  <a:pt x="1918" y="14894"/>
                </a:lnTo>
                <a:lnTo>
                  <a:pt x="7148" y="7143"/>
                </a:lnTo>
                <a:lnTo>
                  <a:pt x="14900" y="1916"/>
                </a:lnTo>
                <a:lnTo>
                  <a:pt x="24383" y="0"/>
                </a:lnTo>
                <a:lnTo>
                  <a:pt x="33880" y="1916"/>
                </a:lnTo>
                <a:lnTo>
                  <a:pt x="41635" y="7143"/>
                </a:lnTo>
                <a:lnTo>
                  <a:pt x="46863" y="14894"/>
                </a:lnTo>
                <a:lnTo>
                  <a:pt x="48780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992199" y="4236545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80" y="24396"/>
                </a:moveTo>
                <a:lnTo>
                  <a:pt x="46863" y="33885"/>
                </a:lnTo>
                <a:lnTo>
                  <a:pt x="41635" y="41636"/>
                </a:lnTo>
                <a:lnTo>
                  <a:pt x="33880" y="46863"/>
                </a:lnTo>
                <a:lnTo>
                  <a:pt x="24383" y="48780"/>
                </a:lnTo>
                <a:lnTo>
                  <a:pt x="14900" y="46863"/>
                </a:lnTo>
                <a:lnTo>
                  <a:pt x="7148" y="41636"/>
                </a:lnTo>
                <a:lnTo>
                  <a:pt x="1918" y="33885"/>
                </a:lnTo>
                <a:lnTo>
                  <a:pt x="0" y="24396"/>
                </a:lnTo>
                <a:lnTo>
                  <a:pt x="1918" y="14905"/>
                </a:lnTo>
                <a:lnTo>
                  <a:pt x="7148" y="7150"/>
                </a:lnTo>
                <a:lnTo>
                  <a:pt x="14900" y="1918"/>
                </a:lnTo>
                <a:lnTo>
                  <a:pt x="24383" y="0"/>
                </a:lnTo>
                <a:lnTo>
                  <a:pt x="33880" y="1918"/>
                </a:lnTo>
                <a:lnTo>
                  <a:pt x="41635" y="7150"/>
                </a:lnTo>
                <a:lnTo>
                  <a:pt x="46863" y="14905"/>
                </a:lnTo>
                <a:lnTo>
                  <a:pt x="48780" y="2439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92199" y="4423501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80" y="24383"/>
                </a:moveTo>
                <a:lnTo>
                  <a:pt x="46863" y="33873"/>
                </a:lnTo>
                <a:lnTo>
                  <a:pt x="41635" y="41624"/>
                </a:lnTo>
                <a:lnTo>
                  <a:pt x="33880" y="46851"/>
                </a:lnTo>
                <a:lnTo>
                  <a:pt x="24383" y="48767"/>
                </a:lnTo>
                <a:lnTo>
                  <a:pt x="14900" y="46851"/>
                </a:lnTo>
                <a:lnTo>
                  <a:pt x="7148" y="41624"/>
                </a:lnTo>
                <a:lnTo>
                  <a:pt x="1918" y="33873"/>
                </a:lnTo>
                <a:lnTo>
                  <a:pt x="0" y="24383"/>
                </a:lnTo>
                <a:lnTo>
                  <a:pt x="1918" y="14900"/>
                </a:lnTo>
                <a:lnTo>
                  <a:pt x="7148" y="7148"/>
                </a:lnTo>
                <a:lnTo>
                  <a:pt x="14900" y="1918"/>
                </a:lnTo>
                <a:lnTo>
                  <a:pt x="24383" y="0"/>
                </a:lnTo>
                <a:lnTo>
                  <a:pt x="33880" y="1918"/>
                </a:lnTo>
                <a:lnTo>
                  <a:pt x="41635" y="7148"/>
                </a:lnTo>
                <a:lnTo>
                  <a:pt x="46863" y="14900"/>
                </a:lnTo>
                <a:lnTo>
                  <a:pt x="48780" y="2438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9010231" y="3602573"/>
            <a:ext cx="12700" cy="89535"/>
            <a:chOff x="3955631" y="3602570"/>
            <a:chExt cx="12700" cy="89535"/>
          </a:xfrm>
        </p:grpSpPr>
        <p:sp>
          <p:nvSpPr>
            <p:cNvPr id="27" name="object 27"/>
            <p:cNvSpPr/>
            <p:nvPr/>
          </p:nvSpPr>
          <p:spPr>
            <a:xfrm>
              <a:off x="3961981" y="3602570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61981" y="3602570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9010231" y="4464141"/>
            <a:ext cx="12700" cy="89535"/>
            <a:chOff x="3955631" y="4464138"/>
            <a:chExt cx="12700" cy="89535"/>
          </a:xfrm>
        </p:grpSpPr>
        <p:sp>
          <p:nvSpPr>
            <p:cNvPr id="30" name="object 30"/>
            <p:cNvSpPr/>
            <p:nvPr/>
          </p:nvSpPr>
          <p:spPr>
            <a:xfrm>
              <a:off x="3961981" y="4464138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39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61981" y="4464138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39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8644054" y="3773258"/>
            <a:ext cx="64135" cy="97790"/>
          </a:xfrm>
          <a:custGeom>
            <a:avLst/>
            <a:gdLst/>
            <a:ahLst/>
            <a:cxnLst/>
            <a:rect l="l" t="t" r="r" b="b"/>
            <a:pathLst>
              <a:path w="64135" h="97789">
                <a:moveTo>
                  <a:pt x="0" y="97535"/>
                </a:moveTo>
                <a:lnTo>
                  <a:pt x="6366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8637701" y="4295219"/>
            <a:ext cx="68580" cy="135255"/>
            <a:chOff x="3583101" y="4295216"/>
            <a:chExt cx="68580" cy="135255"/>
          </a:xfrm>
        </p:grpSpPr>
        <p:sp>
          <p:nvSpPr>
            <p:cNvPr id="34" name="object 34"/>
            <p:cNvSpPr/>
            <p:nvPr/>
          </p:nvSpPr>
          <p:spPr>
            <a:xfrm>
              <a:off x="3589451" y="4301566"/>
              <a:ext cx="55880" cy="122555"/>
            </a:xfrm>
            <a:custGeom>
              <a:avLst/>
              <a:gdLst/>
              <a:ahLst/>
              <a:cxnLst/>
              <a:rect l="l" t="t" r="r" b="b"/>
              <a:pathLst>
                <a:path w="55879" h="122554">
                  <a:moveTo>
                    <a:pt x="55549" y="0"/>
                  </a:moveTo>
                  <a:lnTo>
                    <a:pt x="0" y="12193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89451" y="4301566"/>
              <a:ext cx="55880" cy="122555"/>
            </a:xfrm>
            <a:custGeom>
              <a:avLst/>
              <a:gdLst/>
              <a:ahLst/>
              <a:cxnLst/>
              <a:rect l="l" t="t" r="r" b="b"/>
              <a:pathLst>
                <a:path w="55879" h="122554">
                  <a:moveTo>
                    <a:pt x="0" y="121932"/>
                  </a:moveTo>
                  <a:lnTo>
                    <a:pt x="5554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8490051" y="3758784"/>
            <a:ext cx="931544" cy="671195"/>
            <a:chOff x="3435451" y="3758781"/>
            <a:chExt cx="931544" cy="671195"/>
          </a:xfrm>
        </p:grpSpPr>
        <p:sp>
          <p:nvSpPr>
            <p:cNvPr id="37" name="object 37"/>
            <p:cNvSpPr/>
            <p:nvPr/>
          </p:nvSpPr>
          <p:spPr>
            <a:xfrm>
              <a:off x="4140796" y="4017099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1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40796" y="4041483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1463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40796" y="4041483"/>
              <a:ext cx="154940" cy="73660"/>
            </a:xfrm>
            <a:custGeom>
              <a:avLst/>
              <a:gdLst/>
              <a:ahLst/>
              <a:cxnLst/>
              <a:rect l="l" t="t" r="r" b="b"/>
              <a:pathLst>
                <a:path w="154939" h="73660">
                  <a:moveTo>
                    <a:pt x="146316" y="0"/>
                  </a:moveTo>
                  <a:lnTo>
                    <a:pt x="0" y="0"/>
                  </a:lnTo>
                </a:path>
                <a:path w="154939" h="73660">
                  <a:moveTo>
                    <a:pt x="154431" y="73152"/>
                  </a:moveTo>
                  <a:lnTo>
                    <a:pt x="8140" y="73152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62716" y="4033355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89" h="97789">
                  <a:moveTo>
                    <a:pt x="48768" y="0"/>
                  </a:moveTo>
                  <a:lnTo>
                    <a:pt x="29789" y="3833"/>
                  </a:lnTo>
                  <a:lnTo>
                    <a:pt x="14287" y="14287"/>
                  </a:lnTo>
                  <a:lnTo>
                    <a:pt x="3833" y="29789"/>
                  </a:lnTo>
                  <a:lnTo>
                    <a:pt x="0" y="48768"/>
                  </a:lnTo>
                  <a:lnTo>
                    <a:pt x="3833" y="67741"/>
                  </a:lnTo>
                  <a:lnTo>
                    <a:pt x="14287" y="83243"/>
                  </a:lnTo>
                  <a:lnTo>
                    <a:pt x="29789" y="93700"/>
                  </a:lnTo>
                  <a:lnTo>
                    <a:pt x="48768" y="97536"/>
                  </a:lnTo>
                  <a:lnTo>
                    <a:pt x="67751" y="93700"/>
                  </a:lnTo>
                  <a:lnTo>
                    <a:pt x="83253" y="83243"/>
                  </a:lnTo>
                  <a:lnTo>
                    <a:pt x="93703" y="67741"/>
                  </a:lnTo>
                  <a:lnTo>
                    <a:pt x="97536" y="48768"/>
                  </a:lnTo>
                  <a:lnTo>
                    <a:pt x="93703" y="29789"/>
                  </a:lnTo>
                  <a:lnTo>
                    <a:pt x="83253" y="14287"/>
                  </a:lnTo>
                  <a:lnTo>
                    <a:pt x="67751" y="3833"/>
                  </a:lnTo>
                  <a:lnTo>
                    <a:pt x="48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62716" y="4033355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89" h="97789">
                  <a:moveTo>
                    <a:pt x="97536" y="48768"/>
                  </a:moveTo>
                  <a:lnTo>
                    <a:pt x="93703" y="67741"/>
                  </a:lnTo>
                  <a:lnTo>
                    <a:pt x="83253" y="83243"/>
                  </a:lnTo>
                  <a:lnTo>
                    <a:pt x="67751" y="93700"/>
                  </a:lnTo>
                  <a:lnTo>
                    <a:pt x="48768" y="97536"/>
                  </a:lnTo>
                  <a:lnTo>
                    <a:pt x="29789" y="93700"/>
                  </a:lnTo>
                  <a:lnTo>
                    <a:pt x="14287" y="83243"/>
                  </a:lnTo>
                  <a:lnTo>
                    <a:pt x="3833" y="67741"/>
                  </a:lnTo>
                  <a:lnTo>
                    <a:pt x="0" y="48768"/>
                  </a:lnTo>
                  <a:lnTo>
                    <a:pt x="3833" y="29789"/>
                  </a:lnTo>
                  <a:lnTo>
                    <a:pt x="14287" y="14287"/>
                  </a:lnTo>
                  <a:lnTo>
                    <a:pt x="29789" y="3833"/>
                  </a:lnTo>
                  <a:lnTo>
                    <a:pt x="48768" y="0"/>
                  </a:lnTo>
                  <a:lnTo>
                    <a:pt x="67751" y="3833"/>
                  </a:lnTo>
                  <a:lnTo>
                    <a:pt x="83253" y="14287"/>
                  </a:lnTo>
                  <a:lnTo>
                    <a:pt x="93703" y="29789"/>
                  </a:lnTo>
                  <a:lnTo>
                    <a:pt x="97536" y="4876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87113" y="405773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371" y="0"/>
                  </a:moveTo>
                  <a:lnTo>
                    <a:pt x="14884" y="1916"/>
                  </a:lnTo>
                  <a:lnTo>
                    <a:pt x="7137" y="7143"/>
                  </a:lnTo>
                  <a:lnTo>
                    <a:pt x="1914" y="14894"/>
                  </a:lnTo>
                  <a:lnTo>
                    <a:pt x="0" y="24384"/>
                  </a:lnTo>
                  <a:lnTo>
                    <a:pt x="1914" y="33873"/>
                  </a:lnTo>
                  <a:lnTo>
                    <a:pt x="7137" y="41624"/>
                  </a:lnTo>
                  <a:lnTo>
                    <a:pt x="14884" y="46851"/>
                  </a:lnTo>
                  <a:lnTo>
                    <a:pt x="24371" y="48767"/>
                  </a:lnTo>
                  <a:lnTo>
                    <a:pt x="33865" y="46851"/>
                  </a:lnTo>
                  <a:lnTo>
                    <a:pt x="41616" y="41624"/>
                  </a:lnTo>
                  <a:lnTo>
                    <a:pt x="46840" y="33873"/>
                  </a:lnTo>
                  <a:lnTo>
                    <a:pt x="48755" y="24384"/>
                  </a:lnTo>
                  <a:lnTo>
                    <a:pt x="46840" y="14894"/>
                  </a:lnTo>
                  <a:lnTo>
                    <a:pt x="41616" y="7143"/>
                  </a:lnTo>
                  <a:lnTo>
                    <a:pt x="33865" y="1916"/>
                  </a:lnTo>
                  <a:lnTo>
                    <a:pt x="24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87113" y="405773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755" y="24384"/>
                  </a:moveTo>
                  <a:lnTo>
                    <a:pt x="46840" y="33873"/>
                  </a:lnTo>
                  <a:lnTo>
                    <a:pt x="41616" y="41624"/>
                  </a:lnTo>
                  <a:lnTo>
                    <a:pt x="33865" y="46851"/>
                  </a:lnTo>
                  <a:lnTo>
                    <a:pt x="24371" y="48767"/>
                  </a:lnTo>
                  <a:lnTo>
                    <a:pt x="14884" y="46851"/>
                  </a:lnTo>
                  <a:lnTo>
                    <a:pt x="7137" y="41624"/>
                  </a:lnTo>
                  <a:lnTo>
                    <a:pt x="1914" y="33873"/>
                  </a:lnTo>
                  <a:lnTo>
                    <a:pt x="0" y="24384"/>
                  </a:lnTo>
                  <a:lnTo>
                    <a:pt x="1914" y="14894"/>
                  </a:lnTo>
                  <a:lnTo>
                    <a:pt x="7137" y="7143"/>
                  </a:lnTo>
                  <a:lnTo>
                    <a:pt x="14884" y="1916"/>
                  </a:lnTo>
                  <a:lnTo>
                    <a:pt x="24371" y="0"/>
                  </a:lnTo>
                  <a:lnTo>
                    <a:pt x="33865" y="1916"/>
                  </a:lnTo>
                  <a:lnTo>
                    <a:pt x="41616" y="7143"/>
                  </a:lnTo>
                  <a:lnTo>
                    <a:pt x="46840" y="14894"/>
                  </a:lnTo>
                  <a:lnTo>
                    <a:pt x="48755" y="24384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9262" y="3828707"/>
              <a:ext cx="150444" cy="15410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246460" y="4163415"/>
              <a:ext cx="65405" cy="114300"/>
            </a:xfrm>
            <a:custGeom>
              <a:avLst/>
              <a:gdLst/>
              <a:ahLst/>
              <a:cxnLst/>
              <a:rect l="l" t="t" r="r" b="b"/>
              <a:pathLst>
                <a:path w="65404" h="114300">
                  <a:moveTo>
                    <a:pt x="65024" y="0"/>
                  </a:moveTo>
                  <a:lnTo>
                    <a:pt x="59436" y="52062"/>
                  </a:lnTo>
                  <a:lnTo>
                    <a:pt x="50800" y="81267"/>
                  </a:lnTo>
                  <a:lnTo>
                    <a:pt x="33020" y="98280"/>
                  </a:lnTo>
                  <a:lnTo>
                    <a:pt x="0" y="113766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67339" y="4239209"/>
              <a:ext cx="111760" cy="72390"/>
            </a:xfrm>
            <a:custGeom>
              <a:avLst/>
              <a:gdLst/>
              <a:ahLst/>
              <a:cxnLst/>
              <a:rect l="l" t="t" r="r" b="b"/>
              <a:pathLst>
                <a:path w="111760" h="72389">
                  <a:moveTo>
                    <a:pt x="86233" y="0"/>
                  </a:moveTo>
                  <a:lnTo>
                    <a:pt x="46367" y="37706"/>
                  </a:lnTo>
                  <a:lnTo>
                    <a:pt x="9559" y="65770"/>
                  </a:lnTo>
                  <a:lnTo>
                    <a:pt x="0" y="71818"/>
                  </a:lnTo>
                  <a:lnTo>
                    <a:pt x="10970" y="69055"/>
                  </a:lnTo>
                  <a:lnTo>
                    <a:pt x="56680" y="61760"/>
                  </a:lnTo>
                  <a:lnTo>
                    <a:pt x="111467" y="58889"/>
                  </a:lnTo>
                  <a:lnTo>
                    <a:pt x="86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45001" y="3813899"/>
              <a:ext cx="495934" cy="544830"/>
            </a:xfrm>
            <a:custGeom>
              <a:avLst/>
              <a:gdLst/>
              <a:ahLst/>
              <a:cxnLst/>
              <a:rect l="l" t="t" r="r" b="b"/>
              <a:pathLst>
                <a:path w="495935" h="544829">
                  <a:moveTo>
                    <a:pt x="495795" y="121919"/>
                  </a:moveTo>
                  <a:lnTo>
                    <a:pt x="495795" y="0"/>
                  </a:lnTo>
                  <a:lnTo>
                    <a:pt x="8115" y="0"/>
                  </a:lnTo>
                </a:path>
                <a:path w="495935" h="544829">
                  <a:moveTo>
                    <a:pt x="487680" y="422643"/>
                  </a:moveTo>
                  <a:lnTo>
                    <a:pt x="487680" y="544576"/>
                  </a:lnTo>
                  <a:lnTo>
                    <a:pt x="0" y="544576"/>
                  </a:lnTo>
                </a:path>
              </a:pathLst>
            </a:custGeom>
            <a:ln w="127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41801" y="3911435"/>
              <a:ext cx="520700" cy="325120"/>
            </a:xfrm>
            <a:custGeom>
              <a:avLst/>
              <a:gdLst/>
              <a:ahLst/>
              <a:cxnLst/>
              <a:rect l="l" t="t" r="r" b="b"/>
              <a:pathLst>
                <a:path w="520700" h="325120">
                  <a:moveTo>
                    <a:pt x="8115" y="276339"/>
                  </a:moveTo>
                  <a:lnTo>
                    <a:pt x="121920" y="284467"/>
                  </a:lnTo>
                  <a:lnTo>
                    <a:pt x="147650" y="325107"/>
                  </a:lnTo>
                  <a:lnTo>
                    <a:pt x="147650" y="8127"/>
                  </a:lnTo>
                </a:path>
                <a:path w="520700" h="325120">
                  <a:moveTo>
                    <a:pt x="0" y="186931"/>
                  </a:moveTo>
                  <a:lnTo>
                    <a:pt x="243827" y="186931"/>
                  </a:lnTo>
                  <a:lnTo>
                    <a:pt x="333235" y="316991"/>
                  </a:lnTo>
                  <a:lnTo>
                    <a:pt x="333235" y="0"/>
                  </a:lnTo>
                </a:path>
                <a:path w="520700" h="325120">
                  <a:moveTo>
                    <a:pt x="0" y="105663"/>
                  </a:moveTo>
                  <a:lnTo>
                    <a:pt x="422643" y="113791"/>
                  </a:lnTo>
                  <a:lnTo>
                    <a:pt x="520179" y="325107"/>
                  </a:lnTo>
                  <a:lnTo>
                    <a:pt x="520179" y="812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76395" y="3765131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63665" y="0"/>
                  </a:moveTo>
                  <a:lnTo>
                    <a:pt x="0" y="9753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76395" y="3765131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0" y="97536"/>
                  </a:moveTo>
                  <a:lnTo>
                    <a:pt x="63665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76395" y="4293451"/>
              <a:ext cx="55880" cy="122555"/>
            </a:xfrm>
            <a:custGeom>
              <a:avLst/>
              <a:gdLst/>
              <a:ahLst/>
              <a:cxnLst/>
              <a:rect l="l" t="t" r="r" b="b"/>
              <a:pathLst>
                <a:path w="55879" h="122554">
                  <a:moveTo>
                    <a:pt x="55537" y="0"/>
                  </a:moveTo>
                  <a:lnTo>
                    <a:pt x="0" y="12193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76395" y="4293451"/>
              <a:ext cx="55880" cy="122555"/>
            </a:xfrm>
            <a:custGeom>
              <a:avLst/>
              <a:gdLst/>
              <a:ahLst/>
              <a:cxnLst/>
              <a:rect l="l" t="t" r="r" b="b"/>
              <a:pathLst>
                <a:path w="55879" h="122554">
                  <a:moveTo>
                    <a:pt x="0" y="121932"/>
                  </a:moveTo>
                  <a:lnTo>
                    <a:pt x="55537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63339" y="3773259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63677" y="0"/>
                  </a:moveTo>
                  <a:lnTo>
                    <a:pt x="0" y="9753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63339" y="3773259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0" y="97535"/>
                  </a:moveTo>
                  <a:lnTo>
                    <a:pt x="6367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63339" y="4301566"/>
              <a:ext cx="55880" cy="122555"/>
            </a:xfrm>
            <a:custGeom>
              <a:avLst/>
              <a:gdLst/>
              <a:ahLst/>
              <a:cxnLst/>
              <a:rect l="l" t="t" r="r" b="b"/>
              <a:pathLst>
                <a:path w="55879" h="122554">
                  <a:moveTo>
                    <a:pt x="55549" y="0"/>
                  </a:moveTo>
                  <a:lnTo>
                    <a:pt x="0" y="12193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963339" y="4301566"/>
              <a:ext cx="55880" cy="122555"/>
            </a:xfrm>
            <a:custGeom>
              <a:avLst/>
              <a:gdLst/>
              <a:ahLst/>
              <a:cxnLst/>
              <a:rect l="l" t="t" r="r" b="b"/>
              <a:pathLst>
                <a:path w="55879" h="122554">
                  <a:moveTo>
                    <a:pt x="0" y="121932"/>
                  </a:moveTo>
                  <a:lnTo>
                    <a:pt x="55549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8551306" y="4551263"/>
            <a:ext cx="549275" cy="549275"/>
            <a:chOff x="3496703" y="4551260"/>
            <a:chExt cx="549275" cy="549275"/>
          </a:xfrm>
        </p:grpSpPr>
        <p:sp>
          <p:nvSpPr>
            <p:cNvPr id="58" name="object 58"/>
            <p:cNvSpPr/>
            <p:nvPr/>
          </p:nvSpPr>
          <p:spPr>
            <a:xfrm>
              <a:off x="3503053" y="4557610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536448" y="0"/>
                  </a:moveTo>
                  <a:lnTo>
                    <a:pt x="0" y="0"/>
                  </a:lnTo>
                  <a:lnTo>
                    <a:pt x="0" y="536448"/>
                  </a:lnTo>
                  <a:lnTo>
                    <a:pt x="536448" y="536448"/>
                  </a:lnTo>
                  <a:lnTo>
                    <a:pt x="536448" y="0"/>
                  </a:lnTo>
                  <a:close/>
                </a:path>
              </a:pathLst>
            </a:custGeom>
            <a:solidFill>
              <a:srgbClr val="F5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503053" y="4557610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536448" y="536448"/>
                  </a:moveTo>
                  <a:lnTo>
                    <a:pt x="0" y="536448"/>
                  </a:lnTo>
                  <a:lnTo>
                    <a:pt x="0" y="0"/>
                  </a:lnTo>
                  <a:lnTo>
                    <a:pt x="536448" y="0"/>
                  </a:lnTo>
                  <a:lnTo>
                    <a:pt x="536448" y="53644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10554121" y="3867546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3" y="33871"/>
                </a:lnTo>
                <a:lnTo>
                  <a:pt x="41630" y="41617"/>
                </a:lnTo>
                <a:lnTo>
                  <a:pt x="33883" y="46840"/>
                </a:lnTo>
                <a:lnTo>
                  <a:pt x="24396" y="48755"/>
                </a:lnTo>
                <a:lnTo>
                  <a:pt x="14900" y="46840"/>
                </a:lnTo>
                <a:lnTo>
                  <a:pt x="7145" y="41617"/>
                </a:lnTo>
                <a:lnTo>
                  <a:pt x="1917" y="33871"/>
                </a:lnTo>
                <a:lnTo>
                  <a:pt x="0" y="24384"/>
                </a:lnTo>
                <a:lnTo>
                  <a:pt x="1917" y="14894"/>
                </a:lnTo>
                <a:lnTo>
                  <a:pt x="7145" y="7143"/>
                </a:lnTo>
                <a:lnTo>
                  <a:pt x="14900" y="1916"/>
                </a:lnTo>
                <a:lnTo>
                  <a:pt x="24396" y="0"/>
                </a:lnTo>
                <a:lnTo>
                  <a:pt x="33883" y="1916"/>
                </a:lnTo>
                <a:lnTo>
                  <a:pt x="41630" y="7143"/>
                </a:lnTo>
                <a:lnTo>
                  <a:pt x="46853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554121" y="36887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71"/>
                </a:moveTo>
                <a:lnTo>
                  <a:pt x="46851" y="33860"/>
                </a:lnTo>
                <a:lnTo>
                  <a:pt x="41625" y="41611"/>
                </a:lnTo>
                <a:lnTo>
                  <a:pt x="33878" y="46838"/>
                </a:lnTo>
                <a:lnTo>
                  <a:pt x="24396" y="48755"/>
                </a:lnTo>
                <a:lnTo>
                  <a:pt x="14900" y="46838"/>
                </a:lnTo>
                <a:lnTo>
                  <a:pt x="7145" y="41611"/>
                </a:lnTo>
                <a:lnTo>
                  <a:pt x="1917" y="33860"/>
                </a:lnTo>
                <a:lnTo>
                  <a:pt x="0" y="24371"/>
                </a:lnTo>
                <a:lnTo>
                  <a:pt x="1917" y="14889"/>
                </a:lnTo>
                <a:lnTo>
                  <a:pt x="7145" y="7142"/>
                </a:lnTo>
                <a:lnTo>
                  <a:pt x="14900" y="1916"/>
                </a:lnTo>
                <a:lnTo>
                  <a:pt x="24396" y="0"/>
                </a:lnTo>
                <a:lnTo>
                  <a:pt x="33878" y="1916"/>
                </a:lnTo>
                <a:lnTo>
                  <a:pt x="41625" y="7142"/>
                </a:lnTo>
                <a:lnTo>
                  <a:pt x="46851" y="14889"/>
                </a:lnTo>
                <a:lnTo>
                  <a:pt x="48767" y="2437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554121" y="4233293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1" y="33880"/>
                </a:lnTo>
                <a:lnTo>
                  <a:pt x="41625" y="41635"/>
                </a:lnTo>
                <a:lnTo>
                  <a:pt x="33878" y="46863"/>
                </a:lnTo>
                <a:lnTo>
                  <a:pt x="24396" y="48780"/>
                </a:lnTo>
                <a:lnTo>
                  <a:pt x="14900" y="46863"/>
                </a:lnTo>
                <a:lnTo>
                  <a:pt x="7145" y="41635"/>
                </a:lnTo>
                <a:lnTo>
                  <a:pt x="1917" y="33880"/>
                </a:lnTo>
                <a:lnTo>
                  <a:pt x="0" y="24384"/>
                </a:lnTo>
                <a:lnTo>
                  <a:pt x="1917" y="14900"/>
                </a:lnTo>
                <a:lnTo>
                  <a:pt x="7145" y="7148"/>
                </a:lnTo>
                <a:lnTo>
                  <a:pt x="14900" y="1918"/>
                </a:lnTo>
                <a:lnTo>
                  <a:pt x="24396" y="0"/>
                </a:lnTo>
                <a:lnTo>
                  <a:pt x="33878" y="1918"/>
                </a:lnTo>
                <a:lnTo>
                  <a:pt x="41625" y="7148"/>
                </a:lnTo>
                <a:lnTo>
                  <a:pt x="46851" y="14900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554121" y="4420237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96"/>
                </a:moveTo>
                <a:lnTo>
                  <a:pt x="46851" y="33883"/>
                </a:lnTo>
                <a:lnTo>
                  <a:pt x="41625" y="41630"/>
                </a:lnTo>
                <a:lnTo>
                  <a:pt x="33878" y="46853"/>
                </a:lnTo>
                <a:lnTo>
                  <a:pt x="24396" y="48767"/>
                </a:lnTo>
                <a:lnTo>
                  <a:pt x="14900" y="46853"/>
                </a:lnTo>
                <a:lnTo>
                  <a:pt x="7145" y="41630"/>
                </a:lnTo>
                <a:lnTo>
                  <a:pt x="1917" y="33883"/>
                </a:lnTo>
                <a:lnTo>
                  <a:pt x="0" y="24396"/>
                </a:lnTo>
                <a:lnTo>
                  <a:pt x="1917" y="14905"/>
                </a:lnTo>
                <a:lnTo>
                  <a:pt x="7145" y="7150"/>
                </a:lnTo>
                <a:lnTo>
                  <a:pt x="14900" y="1918"/>
                </a:lnTo>
                <a:lnTo>
                  <a:pt x="24396" y="0"/>
                </a:lnTo>
                <a:lnTo>
                  <a:pt x="33878" y="1918"/>
                </a:lnTo>
                <a:lnTo>
                  <a:pt x="41625" y="7150"/>
                </a:lnTo>
                <a:lnTo>
                  <a:pt x="46851" y="14905"/>
                </a:lnTo>
                <a:lnTo>
                  <a:pt x="48767" y="2439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10572165" y="3599310"/>
            <a:ext cx="12700" cy="89535"/>
            <a:chOff x="5517565" y="3599307"/>
            <a:chExt cx="12700" cy="89535"/>
          </a:xfrm>
        </p:grpSpPr>
        <p:sp>
          <p:nvSpPr>
            <p:cNvPr id="65" name="object 65"/>
            <p:cNvSpPr/>
            <p:nvPr/>
          </p:nvSpPr>
          <p:spPr>
            <a:xfrm>
              <a:off x="5523915" y="3599307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2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523915" y="3599307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2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10572165" y="4460887"/>
            <a:ext cx="12700" cy="81280"/>
            <a:chOff x="5517565" y="4460887"/>
            <a:chExt cx="12700" cy="81280"/>
          </a:xfrm>
        </p:grpSpPr>
        <p:sp>
          <p:nvSpPr>
            <p:cNvPr id="68" name="object 68"/>
            <p:cNvSpPr/>
            <p:nvPr/>
          </p:nvSpPr>
          <p:spPr>
            <a:xfrm>
              <a:off x="5523915" y="4460887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h="81279">
                  <a:moveTo>
                    <a:pt x="0" y="81280"/>
                  </a:moveTo>
                  <a:lnTo>
                    <a:pt x="0" y="0"/>
                  </a:lnTo>
                  <a:lnTo>
                    <a:pt x="0" y="81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523915" y="4460887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h="81279">
                  <a:moveTo>
                    <a:pt x="0" y="0"/>
                  </a:moveTo>
                  <a:lnTo>
                    <a:pt x="0" y="8128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/>
          <p:nvPr/>
        </p:nvSpPr>
        <p:spPr>
          <a:xfrm>
            <a:off x="10739719" y="3859418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8" y="24383"/>
                </a:moveTo>
                <a:lnTo>
                  <a:pt x="46852" y="33867"/>
                </a:lnTo>
                <a:lnTo>
                  <a:pt x="41629" y="41619"/>
                </a:lnTo>
                <a:lnTo>
                  <a:pt x="33878" y="46849"/>
                </a:lnTo>
                <a:lnTo>
                  <a:pt x="24384" y="48767"/>
                </a:lnTo>
                <a:lnTo>
                  <a:pt x="14894" y="46849"/>
                </a:lnTo>
                <a:lnTo>
                  <a:pt x="7143" y="41619"/>
                </a:lnTo>
                <a:lnTo>
                  <a:pt x="1916" y="33867"/>
                </a:lnTo>
                <a:lnTo>
                  <a:pt x="0" y="24383"/>
                </a:lnTo>
                <a:lnTo>
                  <a:pt x="1916" y="14889"/>
                </a:lnTo>
                <a:lnTo>
                  <a:pt x="7143" y="7138"/>
                </a:lnTo>
                <a:lnTo>
                  <a:pt x="14894" y="1915"/>
                </a:lnTo>
                <a:lnTo>
                  <a:pt x="24384" y="0"/>
                </a:lnTo>
                <a:lnTo>
                  <a:pt x="33878" y="1915"/>
                </a:lnTo>
                <a:lnTo>
                  <a:pt x="41629" y="7138"/>
                </a:lnTo>
                <a:lnTo>
                  <a:pt x="46852" y="14889"/>
                </a:lnTo>
                <a:lnTo>
                  <a:pt x="48768" y="24383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739719" y="3680602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8" y="24384"/>
                </a:moveTo>
                <a:lnTo>
                  <a:pt x="46851" y="33867"/>
                </a:lnTo>
                <a:lnTo>
                  <a:pt x="41624" y="41619"/>
                </a:lnTo>
                <a:lnTo>
                  <a:pt x="33873" y="46849"/>
                </a:lnTo>
                <a:lnTo>
                  <a:pt x="24384" y="48768"/>
                </a:lnTo>
                <a:lnTo>
                  <a:pt x="14894" y="46849"/>
                </a:lnTo>
                <a:lnTo>
                  <a:pt x="7143" y="41619"/>
                </a:lnTo>
                <a:lnTo>
                  <a:pt x="1916" y="33867"/>
                </a:lnTo>
                <a:lnTo>
                  <a:pt x="0" y="24384"/>
                </a:lnTo>
                <a:lnTo>
                  <a:pt x="1916" y="14889"/>
                </a:lnTo>
                <a:lnTo>
                  <a:pt x="7143" y="7138"/>
                </a:lnTo>
                <a:lnTo>
                  <a:pt x="14894" y="1915"/>
                </a:lnTo>
                <a:lnTo>
                  <a:pt x="24384" y="0"/>
                </a:lnTo>
                <a:lnTo>
                  <a:pt x="33873" y="1915"/>
                </a:lnTo>
                <a:lnTo>
                  <a:pt x="41624" y="7138"/>
                </a:lnTo>
                <a:lnTo>
                  <a:pt x="46851" y="14889"/>
                </a:lnTo>
                <a:lnTo>
                  <a:pt x="48768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739719" y="4225178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8" y="24384"/>
                </a:moveTo>
                <a:lnTo>
                  <a:pt x="46851" y="33873"/>
                </a:lnTo>
                <a:lnTo>
                  <a:pt x="41624" y="41624"/>
                </a:lnTo>
                <a:lnTo>
                  <a:pt x="33873" y="46851"/>
                </a:lnTo>
                <a:lnTo>
                  <a:pt x="24384" y="48768"/>
                </a:lnTo>
                <a:lnTo>
                  <a:pt x="14894" y="46851"/>
                </a:lnTo>
                <a:lnTo>
                  <a:pt x="7143" y="41624"/>
                </a:lnTo>
                <a:lnTo>
                  <a:pt x="1916" y="33873"/>
                </a:lnTo>
                <a:lnTo>
                  <a:pt x="0" y="24384"/>
                </a:lnTo>
                <a:lnTo>
                  <a:pt x="1916" y="14889"/>
                </a:lnTo>
                <a:lnTo>
                  <a:pt x="7143" y="7138"/>
                </a:lnTo>
                <a:lnTo>
                  <a:pt x="14894" y="1915"/>
                </a:lnTo>
                <a:lnTo>
                  <a:pt x="24384" y="0"/>
                </a:lnTo>
                <a:lnTo>
                  <a:pt x="33873" y="1915"/>
                </a:lnTo>
                <a:lnTo>
                  <a:pt x="41624" y="7138"/>
                </a:lnTo>
                <a:lnTo>
                  <a:pt x="46851" y="14889"/>
                </a:lnTo>
                <a:lnTo>
                  <a:pt x="48768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739719" y="4412122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8" y="24384"/>
                </a:moveTo>
                <a:lnTo>
                  <a:pt x="46851" y="33867"/>
                </a:lnTo>
                <a:lnTo>
                  <a:pt x="41624" y="41619"/>
                </a:lnTo>
                <a:lnTo>
                  <a:pt x="33873" y="46849"/>
                </a:lnTo>
                <a:lnTo>
                  <a:pt x="24384" y="48767"/>
                </a:lnTo>
                <a:lnTo>
                  <a:pt x="14894" y="46849"/>
                </a:lnTo>
                <a:lnTo>
                  <a:pt x="7143" y="41619"/>
                </a:lnTo>
                <a:lnTo>
                  <a:pt x="1916" y="33867"/>
                </a:lnTo>
                <a:lnTo>
                  <a:pt x="0" y="24384"/>
                </a:lnTo>
                <a:lnTo>
                  <a:pt x="1916" y="14894"/>
                </a:lnTo>
                <a:lnTo>
                  <a:pt x="7143" y="7143"/>
                </a:lnTo>
                <a:lnTo>
                  <a:pt x="14894" y="1916"/>
                </a:lnTo>
                <a:lnTo>
                  <a:pt x="24384" y="0"/>
                </a:lnTo>
                <a:lnTo>
                  <a:pt x="33873" y="1916"/>
                </a:lnTo>
                <a:lnTo>
                  <a:pt x="41624" y="7143"/>
                </a:lnTo>
                <a:lnTo>
                  <a:pt x="46851" y="14894"/>
                </a:lnTo>
                <a:lnTo>
                  <a:pt x="48768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10757750" y="3598494"/>
            <a:ext cx="12700" cy="82550"/>
            <a:chOff x="5703150" y="3598494"/>
            <a:chExt cx="12700" cy="82550"/>
          </a:xfrm>
        </p:grpSpPr>
        <p:sp>
          <p:nvSpPr>
            <p:cNvPr id="75" name="object 75"/>
            <p:cNvSpPr/>
            <p:nvPr/>
          </p:nvSpPr>
          <p:spPr>
            <a:xfrm>
              <a:off x="5709500" y="3598494"/>
              <a:ext cx="0" cy="82550"/>
            </a:xfrm>
            <a:custGeom>
              <a:avLst/>
              <a:gdLst/>
              <a:ahLst/>
              <a:cxnLst/>
              <a:rect l="l" t="t" r="r" b="b"/>
              <a:pathLst>
                <a:path h="82550">
                  <a:moveTo>
                    <a:pt x="0" y="82105"/>
                  </a:moveTo>
                  <a:lnTo>
                    <a:pt x="0" y="0"/>
                  </a:lnTo>
                  <a:lnTo>
                    <a:pt x="0" y="821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709500" y="3598494"/>
              <a:ext cx="0" cy="82550"/>
            </a:xfrm>
            <a:custGeom>
              <a:avLst/>
              <a:gdLst/>
              <a:ahLst/>
              <a:cxnLst/>
              <a:rect l="l" t="t" r="r" b="b"/>
              <a:pathLst>
                <a:path h="82550">
                  <a:moveTo>
                    <a:pt x="0" y="0"/>
                  </a:moveTo>
                  <a:lnTo>
                    <a:pt x="0" y="8210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10757750" y="4452762"/>
            <a:ext cx="12700" cy="89535"/>
            <a:chOff x="5703150" y="4452759"/>
            <a:chExt cx="12700" cy="89535"/>
          </a:xfrm>
        </p:grpSpPr>
        <p:sp>
          <p:nvSpPr>
            <p:cNvPr id="78" name="object 78"/>
            <p:cNvSpPr/>
            <p:nvPr/>
          </p:nvSpPr>
          <p:spPr>
            <a:xfrm>
              <a:off x="5709500" y="4452759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09500" y="4452759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0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10926663" y="3867546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2" y="33871"/>
                </a:lnTo>
                <a:lnTo>
                  <a:pt x="41629" y="41617"/>
                </a:lnTo>
                <a:lnTo>
                  <a:pt x="33878" y="46840"/>
                </a:lnTo>
                <a:lnTo>
                  <a:pt x="24383" y="48755"/>
                </a:lnTo>
                <a:lnTo>
                  <a:pt x="14894" y="46840"/>
                </a:lnTo>
                <a:lnTo>
                  <a:pt x="7143" y="41617"/>
                </a:lnTo>
                <a:lnTo>
                  <a:pt x="1916" y="33871"/>
                </a:lnTo>
                <a:lnTo>
                  <a:pt x="0" y="24384"/>
                </a:lnTo>
                <a:lnTo>
                  <a:pt x="1916" y="14894"/>
                </a:lnTo>
                <a:lnTo>
                  <a:pt x="7143" y="7143"/>
                </a:lnTo>
                <a:lnTo>
                  <a:pt x="14894" y="1916"/>
                </a:lnTo>
                <a:lnTo>
                  <a:pt x="24383" y="0"/>
                </a:lnTo>
                <a:lnTo>
                  <a:pt x="33878" y="1916"/>
                </a:lnTo>
                <a:lnTo>
                  <a:pt x="41629" y="7143"/>
                </a:lnTo>
                <a:lnTo>
                  <a:pt x="46852" y="14894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926663" y="36887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71"/>
                </a:moveTo>
                <a:lnTo>
                  <a:pt x="46852" y="33860"/>
                </a:lnTo>
                <a:lnTo>
                  <a:pt x="41629" y="41611"/>
                </a:lnTo>
                <a:lnTo>
                  <a:pt x="33878" y="46838"/>
                </a:lnTo>
                <a:lnTo>
                  <a:pt x="24383" y="48755"/>
                </a:lnTo>
                <a:lnTo>
                  <a:pt x="14894" y="46838"/>
                </a:lnTo>
                <a:lnTo>
                  <a:pt x="7143" y="41611"/>
                </a:lnTo>
                <a:lnTo>
                  <a:pt x="1916" y="33860"/>
                </a:lnTo>
                <a:lnTo>
                  <a:pt x="0" y="24371"/>
                </a:lnTo>
                <a:lnTo>
                  <a:pt x="1916" y="14889"/>
                </a:lnTo>
                <a:lnTo>
                  <a:pt x="7143" y="7142"/>
                </a:lnTo>
                <a:lnTo>
                  <a:pt x="14894" y="1916"/>
                </a:lnTo>
                <a:lnTo>
                  <a:pt x="24383" y="0"/>
                </a:lnTo>
                <a:lnTo>
                  <a:pt x="33878" y="1916"/>
                </a:lnTo>
                <a:lnTo>
                  <a:pt x="41629" y="7142"/>
                </a:lnTo>
                <a:lnTo>
                  <a:pt x="46852" y="14889"/>
                </a:lnTo>
                <a:lnTo>
                  <a:pt x="48767" y="2437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926663" y="4233293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84"/>
                </a:moveTo>
                <a:lnTo>
                  <a:pt x="46852" y="33880"/>
                </a:lnTo>
                <a:lnTo>
                  <a:pt x="41629" y="41635"/>
                </a:lnTo>
                <a:lnTo>
                  <a:pt x="33878" y="46863"/>
                </a:lnTo>
                <a:lnTo>
                  <a:pt x="24383" y="48780"/>
                </a:lnTo>
                <a:lnTo>
                  <a:pt x="14894" y="46863"/>
                </a:lnTo>
                <a:lnTo>
                  <a:pt x="7143" y="41635"/>
                </a:lnTo>
                <a:lnTo>
                  <a:pt x="1916" y="33880"/>
                </a:lnTo>
                <a:lnTo>
                  <a:pt x="0" y="24384"/>
                </a:lnTo>
                <a:lnTo>
                  <a:pt x="1916" y="14900"/>
                </a:lnTo>
                <a:lnTo>
                  <a:pt x="7143" y="7148"/>
                </a:lnTo>
                <a:lnTo>
                  <a:pt x="14894" y="1918"/>
                </a:lnTo>
                <a:lnTo>
                  <a:pt x="24383" y="0"/>
                </a:lnTo>
                <a:lnTo>
                  <a:pt x="33878" y="1918"/>
                </a:lnTo>
                <a:lnTo>
                  <a:pt x="41629" y="7148"/>
                </a:lnTo>
                <a:lnTo>
                  <a:pt x="46852" y="14900"/>
                </a:lnTo>
                <a:lnTo>
                  <a:pt x="48767" y="24384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926663" y="4420237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48767" y="24396"/>
                </a:moveTo>
                <a:lnTo>
                  <a:pt x="46852" y="33883"/>
                </a:lnTo>
                <a:lnTo>
                  <a:pt x="41629" y="41630"/>
                </a:lnTo>
                <a:lnTo>
                  <a:pt x="33878" y="46853"/>
                </a:lnTo>
                <a:lnTo>
                  <a:pt x="24383" y="48767"/>
                </a:lnTo>
                <a:lnTo>
                  <a:pt x="14894" y="46853"/>
                </a:lnTo>
                <a:lnTo>
                  <a:pt x="7143" y="41630"/>
                </a:lnTo>
                <a:lnTo>
                  <a:pt x="1916" y="33883"/>
                </a:lnTo>
                <a:lnTo>
                  <a:pt x="0" y="24396"/>
                </a:lnTo>
                <a:lnTo>
                  <a:pt x="1916" y="14905"/>
                </a:lnTo>
                <a:lnTo>
                  <a:pt x="7143" y="7150"/>
                </a:lnTo>
                <a:lnTo>
                  <a:pt x="14894" y="1918"/>
                </a:lnTo>
                <a:lnTo>
                  <a:pt x="24383" y="0"/>
                </a:lnTo>
                <a:lnTo>
                  <a:pt x="33878" y="1918"/>
                </a:lnTo>
                <a:lnTo>
                  <a:pt x="41629" y="7150"/>
                </a:lnTo>
                <a:lnTo>
                  <a:pt x="46852" y="14905"/>
                </a:lnTo>
                <a:lnTo>
                  <a:pt x="48767" y="2439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object 84"/>
          <p:cNvGrpSpPr/>
          <p:nvPr/>
        </p:nvGrpSpPr>
        <p:grpSpPr>
          <a:xfrm>
            <a:off x="10944694" y="3599310"/>
            <a:ext cx="12700" cy="89535"/>
            <a:chOff x="5890094" y="3599307"/>
            <a:chExt cx="12700" cy="89535"/>
          </a:xfrm>
        </p:grpSpPr>
        <p:sp>
          <p:nvSpPr>
            <p:cNvPr id="85" name="object 85"/>
            <p:cNvSpPr/>
            <p:nvPr/>
          </p:nvSpPr>
          <p:spPr>
            <a:xfrm>
              <a:off x="5896444" y="3599307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2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896444" y="3599307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h="89535">
                  <a:moveTo>
                    <a:pt x="0" y="0"/>
                  </a:moveTo>
                  <a:lnTo>
                    <a:pt x="0" y="8942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10944694" y="4460887"/>
            <a:ext cx="12700" cy="81280"/>
            <a:chOff x="5890094" y="4460887"/>
            <a:chExt cx="12700" cy="81280"/>
          </a:xfrm>
        </p:grpSpPr>
        <p:sp>
          <p:nvSpPr>
            <p:cNvPr id="88" name="object 88"/>
            <p:cNvSpPr/>
            <p:nvPr/>
          </p:nvSpPr>
          <p:spPr>
            <a:xfrm>
              <a:off x="5896444" y="4460887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h="81279">
                  <a:moveTo>
                    <a:pt x="0" y="81280"/>
                  </a:moveTo>
                  <a:lnTo>
                    <a:pt x="0" y="0"/>
                  </a:lnTo>
                  <a:lnTo>
                    <a:pt x="0" y="81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96444" y="4460887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h="81279">
                  <a:moveTo>
                    <a:pt x="0" y="0"/>
                  </a:moveTo>
                  <a:lnTo>
                    <a:pt x="0" y="8128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/>
          <p:nvPr/>
        </p:nvSpPr>
        <p:spPr>
          <a:xfrm>
            <a:off x="10578518" y="3769995"/>
            <a:ext cx="64135" cy="97790"/>
          </a:xfrm>
          <a:custGeom>
            <a:avLst/>
            <a:gdLst/>
            <a:ahLst/>
            <a:cxnLst/>
            <a:rect l="l" t="t" r="r" b="b"/>
            <a:pathLst>
              <a:path w="64135" h="97789">
                <a:moveTo>
                  <a:pt x="0" y="97548"/>
                </a:moveTo>
                <a:lnTo>
                  <a:pt x="6366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10572165" y="4291977"/>
            <a:ext cx="68580" cy="134620"/>
            <a:chOff x="5517565" y="4291977"/>
            <a:chExt cx="68580" cy="134620"/>
          </a:xfrm>
        </p:grpSpPr>
        <p:sp>
          <p:nvSpPr>
            <p:cNvPr id="92" name="object 92"/>
            <p:cNvSpPr/>
            <p:nvPr/>
          </p:nvSpPr>
          <p:spPr>
            <a:xfrm>
              <a:off x="5523915" y="4298327"/>
              <a:ext cx="55880" cy="121920"/>
            </a:xfrm>
            <a:custGeom>
              <a:avLst/>
              <a:gdLst/>
              <a:ahLst/>
              <a:cxnLst/>
              <a:rect l="l" t="t" r="r" b="b"/>
              <a:pathLst>
                <a:path w="55879" h="121920">
                  <a:moveTo>
                    <a:pt x="55537" y="0"/>
                  </a:moveTo>
                  <a:lnTo>
                    <a:pt x="0" y="1219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523915" y="4298327"/>
              <a:ext cx="55880" cy="121920"/>
            </a:xfrm>
            <a:custGeom>
              <a:avLst/>
              <a:gdLst/>
              <a:ahLst/>
              <a:cxnLst/>
              <a:rect l="l" t="t" r="r" b="b"/>
              <a:pathLst>
                <a:path w="55879" h="121920">
                  <a:moveTo>
                    <a:pt x="0" y="121907"/>
                  </a:moveTo>
                  <a:lnTo>
                    <a:pt x="5553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10424502" y="3755532"/>
            <a:ext cx="931544" cy="671195"/>
            <a:chOff x="5369902" y="3755529"/>
            <a:chExt cx="931544" cy="671195"/>
          </a:xfrm>
        </p:grpSpPr>
        <p:sp>
          <p:nvSpPr>
            <p:cNvPr id="95" name="object 95"/>
            <p:cNvSpPr/>
            <p:nvPr/>
          </p:nvSpPr>
          <p:spPr>
            <a:xfrm>
              <a:off x="6075260" y="4013847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92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75260" y="4038231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14631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75260" y="4038231"/>
              <a:ext cx="154940" cy="73660"/>
            </a:xfrm>
            <a:custGeom>
              <a:avLst/>
              <a:gdLst/>
              <a:ahLst/>
              <a:cxnLst/>
              <a:rect l="l" t="t" r="r" b="b"/>
              <a:pathLst>
                <a:path w="154939" h="73660">
                  <a:moveTo>
                    <a:pt x="146316" y="0"/>
                  </a:moveTo>
                  <a:lnTo>
                    <a:pt x="0" y="0"/>
                  </a:lnTo>
                </a:path>
                <a:path w="154939" h="73660">
                  <a:moveTo>
                    <a:pt x="154431" y="73139"/>
                  </a:moveTo>
                  <a:lnTo>
                    <a:pt x="8127" y="73139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197180" y="4030090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89" h="97789">
                  <a:moveTo>
                    <a:pt x="48755" y="0"/>
                  </a:moveTo>
                  <a:lnTo>
                    <a:pt x="29789" y="3835"/>
                  </a:lnTo>
                  <a:lnTo>
                    <a:pt x="14290" y="14293"/>
                  </a:lnTo>
                  <a:lnTo>
                    <a:pt x="3835" y="29800"/>
                  </a:lnTo>
                  <a:lnTo>
                    <a:pt x="0" y="48780"/>
                  </a:lnTo>
                  <a:lnTo>
                    <a:pt x="3835" y="67753"/>
                  </a:lnTo>
                  <a:lnTo>
                    <a:pt x="14290" y="83256"/>
                  </a:lnTo>
                  <a:lnTo>
                    <a:pt x="29789" y="93713"/>
                  </a:lnTo>
                  <a:lnTo>
                    <a:pt x="48755" y="97548"/>
                  </a:lnTo>
                  <a:lnTo>
                    <a:pt x="67751" y="93713"/>
                  </a:lnTo>
                  <a:lnTo>
                    <a:pt x="83256" y="83256"/>
                  </a:lnTo>
                  <a:lnTo>
                    <a:pt x="93705" y="67753"/>
                  </a:lnTo>
                  <a:lnTo>
                    <a:pt x="97536" y="48780"/>
                  </a:lnTo>
                  <a:lnTo>
                    <a:pt x="93705" y="29800"/>
                  </a:lnTo>
                  <a:lnTo>
                    <a:pt x="83256" y="14293"/>
                  </a:lnTo>
                  <a:lnTo>
                    <a:pt x="67751" y="3835"/>
                  </a:lnTo>
                  <a:lnTo>
                    <a:pt x="48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197180" y="4030090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89" h="97789">
                  <a:moveTo>
                    <a:pt x="97536" y="48780"/>
                  </a:moveTo>
                  <a:lnTo>
                    <a:pt x="93705" y="67753"/>
                  </a:lnTo>
                  <a:lnTo>
                    <a:pt x="83256" y="83256"/>
                  </a:lnTo>
                  <a:lnTo>
                    <a:pt x="67751" y="93713"/>
                  </a:lnTo>
                  <a:lnTo>
                    <a:pt x="48755" y="97548"/>
                  </a:lnTo>
                  <a:lnTo>
                    <a:pt x="29789" y="93713"/>
                  </a:lnTo>
                  <a:lnTo>
                    <a:pt x="14290" y="83256"/>
                  </a:lnTo>
                  <a:lnTo>
                    <a:pt x="3835" y="67753"/>
                  </a:lnTo>
                  <a:lnTo>
                    <a:pt x="0" y="48780"/>
                  </a:lnTo>
                  <a:lnTo>
                    <a:pt x="3835" y="29800"/>
                  </a:lnTo>
                  <a:lnTo>
                    <a:pt x="14290" y="14293"/>
                  </a:lnTo>
                  <a:lnTo>
                    <a:pt x="29789" y="3835"/>
                  </a:lnTo>
                  <a:lnTo>
                    <a:pt x="48755" y="0"/>
                  </a:lnTo>
                  <a:lnTo>
                    <a:pt x="67751" y="3835"/>
                  </a:lnTo>
                  <a:lnTo>
                    <a:pt x="83256" y="14293"/>
                  </a:lnTo>
                  <a:lnTo>
                    <a:pt x="93705" y="29800"/>
                  </a:lnTo>
                  <a:lnTo>
                    <a:pt x="97536" y="4878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221577" y="405447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358" y="0"/>
                  </a:moveTo>
                  <a:lnTo>
                    <a:pt x="14878" y="1918"/>
                  </a:lnTo>
                  <a:lnTo>
                    <a:pt x="7135" y="7150"/>
                  </a:lnTo>
                  <a:lnTo>
                    <a:pt x="1914" y="14905"/>
                  </a:lnTo>
                  <a:lnTo>
                    <a:pt x="0" y="24396"/>
                  </a:lnTo>
                  <a:lnTo>
                    <a:pt x="1914" y="33878"/>
                  </a:lnTo>
                  <a:lnTo>
                    <a:pt x="7135" y="41625"/>
                  </a:lnTo>
                  <a:lnTo>
                    <a:pt x="14878" y="46851"/>
                  </a:lnTo>
                  <a:lnTo>
                    <a:pt x="24358" y="48767"/>
                  </a:lnTo>
                  <a:lnTo>
                    <a:pt x="33860" y="46851"/>
                  </a:lnTo>
                  <a:lnTo>
                    <a:pt x="41614" y="41625"/>
                  </a:lnTo>
                  <a:lnTo>
                    <a:pt x="46839" y="33878"/>
                  </a:lnTo>
                  <a:lnTo>
                    <a:pt x="48755" y="24396"/>
                  </a:lnTo>
                  <a:lnTo>
                    <a:pt x="46839" y="14905"/>
                  </a:lnTo>
                  <a:lnTo>
                    <a:pt x="41614" y="7150"/>
                  </a:lnTo>
                  <a:lnTo>
                    <a:pt x="33860" y="1918"/>
                  </a:lnTo>
                  <a:lnTo>
                    <a:pt x="24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221577" y="405447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48755" y="24396"/>
                  </a:moveTo>
                  <a:lnTo>
                    <a:pt x="46839" y="33878"/>
                  </a:lnTo>
                  <a:lnTo>
                    <a:pt x="41614" y="41625"/>
                  </a:lnTo>
                  <a:lnTo>
                    <a:pt x="33860" y="46851"/>
                  </a:lnTo>
                  <a:lnTo>
                    <a:pt x="24358" y="48767"/>
                  </a:lnTo>
                  <a:lnTo>
                    <a:pt x="14878" y="46851"/>
                  </a:lnTo>
                  <a:lnTo>
                    <a:pt x="7135" y="41625"/>
                  </a:lnTo>
                  <a:lnTo>
                    <a:pt x="1914" y="33878"/>
                  </a:lnTo>
                  <a:lnTo>
                    <a:pt x="0" y="24396"/>
                  </a:lnTo>
                  <a:lnTo>
                    <a:pt x="1914" y="14905"/>
                  </a:lnTo>
                  <a:lnTo>
                    <a:pt x="7135" y="7150"/>
                  </a:lnTo>
                  <a:lnTo>
                    <a:pt x="14878" y="1918"/>
                  </a:lnTo>
                  <a:lnTo>
                    <a:pt x="24358" y="0"/>
                  </a:lnTo>
                  <a:lnTo>
                    <a:pt x="33860" y="1918"/>
                  </a:lnTo>
                  <a:lnTo>
                    <a:pt x="41614" y="7150"/>
                  </a:lnTo>
                  <a:lnTo>
                    <a:pt x="46839" y="14905"/>
                  </a:lnTo>
                  <a:lnTo>
                    <a:pt x="48755" y="24396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3739" y="3825430"/>
              <a:ext cx="150431" cy="154114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6180937" y="4160151"/>
              <a:ext cx="65405" cy="114300"/>
            </a:xfrm>
            <a:custGeom>
              <a:avLst/>
              <a:gdLst/>
              <a:ahLst/>
              <a:cxnLst/>
              <a:rect l="l" t="t" r="r" b="b"/>
              <a:pathLst>
                <a:path w="65404" h="114300">
                  <a:moveTo>
                    <a:pt x="64998" y="0"/>
                  </a:moveTo>
                  <a:lnTo>
                    <a:pt x="59418" y="52069"/>
                  </a:lnTo>
                  <a:lnTo>
                    <a:pt x="50787" y="81279"/>
                  </a:lnTo>
                  <a:lnTo>
                    <a:pt x="33012" y="98297"/>
                  </a:lnTo>
                  <a:lnTo>
                    <a:pt x="0" y="113791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101803" y="4235957"/>
              <a:ext cx="111760" cy="72390"/>
            </a:xfrm>
            <a:custGeom>
              <a:avLst/>
              <a:gdLst/>
              <a:ahLst/>
              <a:cxnLst/>
              <a:rect l="l" t="t" r="r" b="b"/>
              <a:pathLst>
                <a:path w="111760" h="72389">
                  <a:moveTo>
                    <a:pt x="86233" y="0"/>
                  </a:moveTo>
                  <a:lnTo>
                    <a:pt x="46367" y="37706"/>
                  </a:lnTo>
                  <a:lnTo>
                    <a:pt x="9566" y="65777"/>
                  </a:lnTo>
                  <a:lnTo>
                    <a:pt x="0" y="71831"/>
                  </a:lnTo>
                  <a:lnTo>
                    <a:pt x="10978" y="69071"/>
                  </a:lnTo>
                  <a:lnTo>
                    <a:pt x="56692" y="61760"/>
                  </a:lnTo>
                  <a:lnTo>
                    <a:pt x="111467" y="58889"/>
                  </a:lnTo>
                  <a:lnTo>
                    <a:pt x="86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79452" y="3810647"/>
              <a:ext cx="495934" cy="544830"/>
            </a:xfrm>
            <a:custGeom>
              <a:avLst/>
              <a:gdLst/>
              <a:ahLst/>
              <a:cxnLst/>
              <a:rect l="l" t="t" r="r" b="b"/>
              <a:pathLst>
                <a:path w="495935" h="544829">
                  <a:moveTo>
                    <a:pt x="495808" y="121920"/>
                  </a:moveTo>
                  <a:lnTo>
                    <a:pt x="495808" y="0"/>
                  </a:lnTo>
                  <a:lnTo>
                    <a:pt x="8127" y="0"/>
                  </a:lnTo>
                </a:path>
                <a:path w="495935" h="544829">
                  <a:moveTo>
                    <a:pt x="487679" y="422643"/>
                  </a:moveTo>
                  <a:lnTo>
                    <a:pt x="487679" y="544563"/>
                  </a:lnTo>
                  <a:lnTo>
                    <a:pt x="0" y="544563"/>
                  </a:lnTo>
                </a:path>
              </a:pathLst>
            </a:custGeom>
            <a:ln w="12700">
              <a:solidFill>
                <a:srgbClr val="231F2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76252" y="3908183"/>
              <a:ext cx="520700" cy="325120"/>
            </a:xfrm>
            <a:custGeom>
              <a:avLst/>
              <a:gdLst/>
              <a:ahLst/>
              <a:cxnLst/>
              <a:rect l="l" t="t" r="r" b="b"/>
              <a:pathLst>
                <a:path w="520700" h="325120">
                  <a:moveTo>
                    <a:pt x="8127" y="276351"/>
                  </a:moveTo>
                  <a:lnTo>
                    <a:pt x="121920" y="284467"/>
                  </a:lnTo>
                  <a:lnTo>
                    <a:pt x="147662" y="325107"/>
                  </a:lnTo>
                  <a:lnTo>
                    <a:pt x="147662" y="8115"/>
                  </a:lnTo>
                </a:path>
                <a:path w="520700" h="325120">
                  <a:moveTo>
                    <a:pt x="0" y="186944"/>
                  </a:moveTo>
                  <a:lnTo>
                    <a:pt x="243839" y="186944"/>
                  </a:lnTo>
                  <a:lnTo>
                    <a:pt x="333248" y="316991"/>
                  </a:lnTo>
                  <a:lnTo>
                    <a:pt x="333248" y="0"/>
                  </a:lnTo>
                </a:path>
                <a:path w="520700" h="325120">
                  <a:moveTo>
                    <a:pt x="0" y="105663"/>
                  </a:moveTo>
                  <a:lnTo>
                    <a:pt x="422643" y="113779"/>
                  </a:lnTo>
                  <a:lnTo>
                    <a:pt x="520191" y="325107"/>
                  </a:lnTo>
                  <a:lnTo>
                    <a:pt x="520191" y="811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710847" y="3761879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63677" y="0"/>
                  </a:moveTo>
                  <a:lnTo>
                    <a:pt x="0" y="97536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710847" y="3761879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0" y="97536"/>
                  </a:moveTo>
                  <a:lnTo>
                    <a:pt x="6367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710847" y="4290199"/>
              <a:ext cx="55880" cy="121920"/>
            </a:xfrm>
            <a:custGeom>
              <a:avLst/>
              <a:gdLst/>
              <a:ahLst/>
              <a:cxnLst/>
              <a:rect l="l" t="t" r="r" b="b"/>
              <a:pathLst>
                <a:path w="55879" h="121920">
                  <a:moveTo>
                    <a:pt x="55562" y="0"/>
                  </a:moveTo>
                  <a:lnTo>
                    <a:pt x="0" y="12192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710847" y="4290199"/>
              <a:ext cx="55880" cy="121920"/>
            </a:xfrm>
            <a:custGeom>
              <a:avLst/>
              <a:gdLst/>
              <a:ahLst/>
              <a:cxnLst/>
              <a:rect l="l" t="t" r="r" b="b"/>
              <a:pathLst>
                <a:path w="55879" h="121920">
                  <a:moveTo>
                    <a:pt x="0" y="121920"/>
                  </a:moveTo>
                  <a:lnTo>
                    <a:pt x="55562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897791" y="3769994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63677" y="0"/>
                  </a:moveTo>
                  <a:lnTo>
                    <a:pt x="0" y="9754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897791" y="3769994"/>
              <a:ext cx="64135" cy="97790"/>
            </a:xfrm>
            <a:custGeom>
              <a:avLst/>
              <a:gdLst/>
              <a:ahLst/>
              <a:cxnLst/>
              <a:rect l="l" t="t" r="r" b="b"/>
              <a:pathLst>
                <a:path w="64135" h="97789">
                  <a:moveTo>
                    <a:pt x="0" y="97548"/>
                  </a:moveTo>
                  <a:lnTo>
                    <a:pt x="6367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897791" y="4298327"/>
              <a:ext cx="55880" cy="121920"/>
            </a:xfrm>
            <a:custGeom>
              <a:avLst/>
              <a:gdLst/>
              <a:ahLst/>
              <a:cxnLst/>
              <a:rect l="l" t="t" r="r" b="b"/>
              <a:pathLst>
                <a:path w="55879" h="121920">
                  <a:moveTo>
                    <a:pt x="55537" y="0"/>
                  </a:moveTo>
                  <a:lnTo>
                    <a:pt x="0" y="121907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897791" y="4298327"/>
              <a:ext cx="55880" cy="121920"/>
            </a:xfrm>
            <a:custGeom>
              <a:avLst/>
              <a:gdLst/>
              <a:ahLst/>
              <a:cxnLst/>
              <a:rect l="l" t="t" r="r" b="b"/>
              <a:pathLst>
                <a:path w="55879" h="121920">
                  <a:moveTo>
                    <a:pt x="0" y="121907"/>
                  </a:moveTo>
                  <a:lnTo>
                    <a:pt x="55537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10473273" y="4535820"/>
            <a:ext cx="549275" cy="549275"/>
            <a:chOff x="5418670" y="4535817"/>
            <a:chExt cx="549275" cy="549275"/>
          </a:xfrm>
        </p:grpSpPr>
        <p:sp>
          <p:nvSpPr>
            <p:cNvPr id="116" name="object 116"/>
            <p:cNvSpPr/>
            <p:nvPr/>
          </p:nvSpPr>
          <p:spPr>
            <a:xfrm>
              <a:off x="5425020" y="454216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536448" y="0"/>
                  </a:moveTo>
                  <a:lnTo>
                    <a:pt x="0" y="0"/>
                  </a:lnTo>
                  <a:lnTo>
                    <a:pt x="0" y="536435"/>
                  </a:lnTo>
                  <a:lnTo>
                    <a:pt x="536448" y="536435"/>
                  </a:lnTo>
                  <a:lnTo>
                    <a:pt x="536448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425020" y="454216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536448" y="536435"/>
                  </a:moveTo>
                  <a:lnTo>
                    <a:pt x="0" y="536435"/>
                  </a:lnTo>
                  <a:lnTo>
                    <a:pt x="0" y="0"/>
                  </a:lnTo>
                  <a:lnTo>
                    <a:pt x="536448" y="0"/>
                  </a:lnTo>
                  <a:lnTo>
                    <a:pt x="536448" y="53643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5753503" y="501739"/>
            <a:ext cx="51117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Lanzar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119" name="object 119"/>
          <p:cNvSpPr txBox="1"/>
          <p:nvPr/>
        </p:nvSpPr>
        <p:spPr>
          <a:xfrm>
            <a:off x="7949330" y="475065"/>
            <a:ext cx="48780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0895">
              <a:lnSpc>
                <a:spcPct val="133300"/>
              </a:lnSpc>
              <a:spcBef>
                <a:spcPts val="100"/>
              </a:spcBef>
            </a:pPr>
            <a:r>
              <a:rPr sz="9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Lanzar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ahora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949330" y="1572346"/>
            <a:ext cx="4441190" cy="1118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transferir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tripolares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tiros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central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557656" y="3062061"/>
            <a:ext cx="536575" cy="380873"/>
          </a:xfrm>
          <a:prstGeom prst="rect">
            <a:avLst/>
          </a:prstGeom>
          <a:solidFill>
            <a:srgbClr val="F5F6F6"/>
          </a:solidFill>
          <a:ln w="12700">
            <a:solidFill>
              <a:srgbClr val="231F2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78105"/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fases</a:t>
            </a:r>
            <a:endParaRPr sz="750">
              <a:latin typeface="Microsoft Sans Serif"/>
              <a:cs typeface="Microsoft Sans Serif"/>
            </a:endParaRPr>
          </a:p>
          <a:p>
            <a:pPr marL="38735">
              <a:spcBef>
                <a:spcPts val="459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CA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0508072" y="3062061"/>
            <a:ext cx="536575" cy="315471"/>
          </a:xfrm>
          <a:prstGeom prst="rect">
            <a:avLst/>
          </a:prstGeom>
          <a:solidFill>
            <a:srgbClr val="D9DADB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650">
              <a:latin typeface="Times New Roman"/>
              <a:cs typeface="Times New Roman"/>
            </a:endParaRPr>
          </a:p>
          <a:p>
            <a:pPr marL="154940">
              <a:spcBef>
                <a:spcPts val="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9369647" y="3796370"/>
            <a:ext cx="21780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426546" y="4061040"/>
            <a:ext cx="2660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Apagado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1304111" y="3793115"/>
            <a:ext cx="21780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1360997" y="4057778"/>
            <a:ext cx="26606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Apagado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906904" y="3839086"/>
            <a:ext cx="536575" cy="380873"/>
          </a:xfrm>
          <a:prstGeom prst="rect">
            <a:avLst/>
          </a:prstGeom>
          <a:solidFill>
            <a:srgbClr val="F5F6F6"/>
          </a:solidFill>
          <a:ln w="12700">
            <a:solidFill>
              <a:srgbClr val="231F2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78105"/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fases</a:t>
            </a:r>
            <a:endParaRPr sz="750">
              <a:latin typeface="Microsoft Sans Serif"/>
              <a:cs typeface="Microsoft Sans Serif"/>
            </a:endParaRPr>
          </a:p>
          <a:p>
            <a:pPr marL="38735">
              <a:spcBef>
                <a:spcPts val="459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CA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968376" y="3850478"/>
            <a:ext cx="536575" cy="315471"/>
          </a:xfrm>
          <a:prstGeom prst="rect">
            <a:avLst/>
          </a:prstGeom>
          <a:solidFill>
            <a:srgbClr val="D9DADB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 marL="162560">
              <a:spcBef>
                <a:spcPts val="5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9369647" y="4332821"/>
            <a:ext cx="21780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1304111" y="4329570"/>
            <a:ext cx="21780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Sobre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583905" y="4685357"/>
            <a:ext cx="431165" cy="251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fases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Alimentación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CA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0622146" y="4747489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949330" y="5365429"/>
            <a:ext cx="41427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740">
              <a:lnSpc>
                <a:spcPct val="133300"/>
              </a:lnSpc>
              <a:spcBef>
                <a:spcPts val="10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izquierda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900" spc="7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derecha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240" y="507388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5600" y="546103"/>
            <a:ext cx="4319270" cy="2689519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06045" rIns="0" bIns="0" rtlCol="0">
            <a:spAutoFit/>
          </a:bodyPr>
          <a:lstStyle/>
          <a:p>
            <a:pPr marL="391160" marR="643890" indent="-243204">
              <a:lnSpc>
                <a:spcPct val="120800"/>
              </a:lnSpc>
              <a:spcBef>
                <a:spcPts val="835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391160" marR="344170" indent="-306070">
              <a:lnSpc>
                <a:spcPct val="124300"/>
              </a:lnSpc>
              <a:tabLst>
                <a:tab pos="391160" algn="l"/>
                <a:tab pos="389191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llama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850" dirty="0">
              <a:latin typeface="Microsoft Sans Serif"/>
              <a:cs typeface="Microsoft Sans Serif"/>
            </a:endParaRPr>
          </a:p>
          <a:p>
            <a:pPr marL="391160" marR="759460" indent="-306070">
              <a:lnSpc>
                <a:spcPct val="134700"/>
              </a:lnSpc>
              <a:tabLst>
                <a:tab pos="391160" algn="l"/>
                <a:tab pos="274955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7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calificado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100" dirty="0">
              <a:latin typeface="Microsoft Sans Serif"/>
              <a:cs typeface="Microsoft Sans Serif"/>
            </a:endParaRPr>
          </a:p>
          <a:p>
            <a:pPr marL="391160" marR="482600" indent="-306070">
              <a:lnSpc>
                <a:spcPct val="117400"/>
              </a:lnSpc>
              <a:tabLst>
                <a:tab pos="391160" algn="l"/>
                <a:tab pos="148907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91160" marR="440690" indent="-306070">
              <a:lnSpc>
                <a:spcPct val="127099"/>
              </a:lnSpc>
              <a:spcBef>
                <a:spcPts val="1100"/>
              </a:spcBef>
              <a:tabLst>
                <a:tab pos="391160" algn="l"/>
                <a:tab pos="143129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término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al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23" y="586743"/>
            <a:ext cx="32404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1874520"/>
            <a:ext cx="415925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VBII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clasificadas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00,000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0,000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H)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exterior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1993" y="3051812"/>
            <a:ext cx="1147445" cy="306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enchufe</a:t>
            </a:r>
            <a:r>
              <a:rPr lang="es-ES" sz="6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  <a:p>
            <a:pPr marL="12700">
              <a:spcBef>
                <a:spcPts val="710"/>
              </a:spcBef>
            </a:pPr>
            <a:r>
              <a:rPr sz="60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6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6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755" y="2989902"/>
            <a:ext cx="4116704" cy="1468992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spcBef>
                <a:spcPts val="535"/>
              </a:spcBef>
            </a:pP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enchufe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 smtClean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5080" indent="76835">
              <a:lnSpc>
                <a:spcPct val="150000"/>
              </a:lnSpc>
              <a:spcBef>
                <a:spcPts val="2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-poste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2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separado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suministrado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viene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modelos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extraíbles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fusionadas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93" y="4867912"/>
            <a:ext cx="162813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 err="1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smtClean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0" y="4801872"/>
            <a:ext cx="2984500" cy="57404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uso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endParaRPr sz="850" dirty="0">
              <a:latin typeface="Arial"/>
              <a:cs typeface="Arial"/>
            </a:endParaRPr>
          </a:p>
          <a:p>
            <a:pPr marL="12700" marR="445770">
              <a:lnSpc>
                <a:spcPct val="141200"/>
              </a:lnSpc>
            </a:pP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3" y="5350512"/>
            <a:ext cx="4928235" cy="11280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aceptan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rechazo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instalable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rechaza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869950" algn="just">
              <a:lnSpc>
                <a:spcPct val="150000"/>
              </a:lnSpc>
            </a:pP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general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manejar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0" y="6715765"/>
            <a:ext cx="5676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 err="1" smtClean="0">
                <a:solidFill>
                  <a:srgbClr val="171514"/>
                </a:solidFill>
                <a:latin typeface="Arial"/>
                <a:cs typeface="Arial"/>
              </a:rPr>
              <a:t>Calificaciones</a:t>
            </a:r>
            <a:r>
              <a:rPr lang="es-ES" sz="6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63" y="6677665"/>
            <a:ext cx="31134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3" y="6995165"/>
            <a:ext cx="4711065" cy="2257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5810">
              <a:lnSpc>
                <a:spcPct val="150000"/>
              </a:lnSpc>
              <a:spcBef>
                <a:spcPts val="100"/>
              </a:spcBef>
            </a:pPr>
            <a:r>
              <a:rPr sz="800" spc="-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H,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K,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rechazo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R),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(200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campo)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voltaje: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VCA/250 </a:t>
            </a:r>
            <a:r>
              <a:rPr sz="7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entregar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00,000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simétricos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85725">
              <a:spcBef>
                <a:spcPts val="110"/>
              </a:spcBef>
            </a:pP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00,000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simétricos</a:t>
            </a:r>
            <a:r>
              <a:rPr lang="es-ES" sz="11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50577" y="6269637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0515" y="0"/>
                </a:moveTo>
                <a:lnTo>
                  <a:pt x="0" y="13284"/>
                </a:lnTo>
                <a:lnTo>
                  <a:pt x="4470" y="10032"/>
                </a:lnTo>
                <a:lnTo>
                  <a:pt x="7924" y="5397"/>
                </a:lnTo>
                <a:lnTo>
                  <a:pt x="10515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59324" y="6113957"/>
            <a:ext cx="7620" cy="41910"/>
          </a:xfrm>
          <a:custGeom>
            <a:avLst/>
            <a:gdLst/>
            <a:ahLst/>
            <a:cxnLst/>
            <a:rect l="l" t="t" r="r" b="b"/>
            <a:pathLst>
              <a:path w="7620" h="41910">
                <a:moveTo>
                  <a:pt x="0" y="0"/>
                </a:moveTo>
                <a:lnTo>
                  <a:pt x="3315" y="8130"/>
                </a:lnTo>
                <a:lnTo>
                  <a:pt x="5483" y="18037"/>
                </a:lnTo>
                <a:lnTo>
                  <a:pt x="6665" y="29367"/>
                </a:lnTo>
                <a:lnTo>
                  <a:pt x="7023" y="41770"/>
                </a:lnTo>
                <a:lnTo>
                  <a:pt x="6913" y="31234"/>
                </a:lnTo>
                <a:lnTo>
                  <a:pt x="6145" y="20166"/>
                </a:lnTo>
                <a:lnTo>
                  <a:pt x="4060" y="9457"/>
                </a:lnTo>
                <a:lnTo>
                  <a:pt x="0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112679" y="3934828"/>
            <a:ext cx="1510030" cy="2454910"/>
            <a:chOff x="5058079" y="3934828"/>
            <a:chExt cx="1510030" cy="2454910"/>
          </a:xfrm>
        </p:grpSpPr>
        <p:sp>
          <p:nvSpPr>
            <p:cNvPr id="5" name="object 5"/>
            <p:cNvSpPr/>
            <p:nvPr/>
          </p:nvSpPr>
          <p:spPr>
            <a:xfrm>
              <a:off x="6125832" y="6155728"/>
              <a:ext cx="86360" cy="224154"/>
            </a:xfrm>
            <a:custGeom>
              <a:avLst/>
              <a:gdLst/>
              <a:ahLst/>
              <a:cxnLst/>
              <a:rect l="l" t="t" r="r" b="b"/>
              <a:pathLst>
                <a:path w="86360" h="224154">
                  <a:moveTo>
                    <a:pt x="51295" y="174180"/>
                  </a:moveTo>
                  <a:lnTo>
                    <a:pt x="0" y="224002"/>
                  </a:lnTo>
                  <a:lnTo>
                    <a:pt x="13449" y="215125"/>
                  </a:lnTo>
                  <a:lnTo>
                    <a:pt x="51295" y="174180"/>
                  </a:lnTo>
                  <a:close/>
                </a:path>
                <a:path w="86360" h="224154">
                  <a:moveTo>
                    <a:pt x="70142" y="142379"/>
                  </a:moveTo>
                  <a:lnTo>
                    <a:pt x="69024" y="151904"/>
                  </a:lnTo>
                  <a:lnTo>
                    <a:pt x="69786" y="149339"/>
                  </a:lnTo>
                  <a:lnTo>
                    <a:pt x="70142" y="146367"/>
                  </a:lnTo>
                  <a:lnTo>
                    <a:pt x="70142" y="142379"/>
                  </a:lnTo>
                  <a:close/>
                </a:path>
                <a:path w="86360" h="224154">
                  <a:moveTo>
                    <a:pt x="85432" y="96634"/>
                  </a:moveTo>
                  <a:lnTo>
                    <a:pt x="80657" y="113868"/>
                  </a:lnTo>
                  <a:lnTo>
                    <a:pt x="83134" y="108661"/>
                  </a:lnTo>
                  <a:lnTo>
                    <a:pt x="84721" y="102755"/>
                  </a:lnTo>
                  <a:lnTo>
                    <a:pt x="85432" y="96634"/>
                  </a:lnTo>
                  <a:close/>
                </a:path>
                <a:path w="86360" h="224154">
                  <a:moveTo>
                    <a:pt x="85915" y="0"/>
                  </a:moveTo>
                  <a:lnTo>
                    <a:pt x="84150" y="70243"/>
                  </a:lnTo>
                  <a:lnTo>
                    <a:pt x="85763" y="92735"/>
                  </a:lnTo>
                  <a:lnTo>
                    <a:pt x="85915" y="89217"/>
                  </a:lnTo>
                  <a:lnTo>
                    <a:pt x="85915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83706" y="6123571"/>
              <a:ext cx="28575" cy="147955"/>
            </a:xfrm>
            <a:custGeom>
              <a:avLst/>
              <a:gdLst/>
              <a:ahLst/>
              <a:cxnLst/>
              <a:rect l="l" t="t" r="r" b="b"/>
              <a:pathLst>
                <a:path w="28575" h="147954">
                  <a:moveTo>
                    <a:pt x="24714" y="0"/>
                  </a:moveTo>
                  <a:lnTo>
                    <a:pt x="14648" y="10576"/>
                  </a:lnTo>
                  <a:lnTo>
                    <a:pt x="6842" y="23163"/>
                  </a:lnTo>
                  <a:lnTo>
                    <a:pt x="1793" y="39796"/>
                  </a:lnTo>
                  <a:lnTo>
                    <a:pt x="0" y="62509"/>
                  </a:lnTo>
                  <a:lnTo>
                    <a:pt x="0" y="144145"/>
                  </a:lnTo>
                  <a:lnTo>
                    <a:pt x="2639" y="147793"/>
                  </a:lnTo>
                  <a:lnTo>
                    <a:pt x="9351" y="145672"/>
                  </a:lnTo>
                  <a:lnTo>
                    <a:pt x="18329" y="138383"/>
                  </a:lnTo>
                  <a:lnTo>
                    <a:pt x="27762" y="126530"/>
                  </a:lnTo>
                  <a:lnTo>
                    <a:pt x="27889" y="124891"/>
                  </a:lnTo>
                  <a:lnTo>
                    <a:pt x="26276" y="102400"/>
                  </a:lnTo>
                  <a:lnTo>
                    <a:pt x="28041" y="32156"/>
                  </a:lnTo>
                  <a:lnTo>
                    <a:pt x="27859" y="23249"/>
                  </a:lnTo>
                  <a:lnTo>
                    <a:pt x="27278" y="14839"/>
                  </a:lnTo>
                  <a:lnTo>
                    <a:pt x="26246" y="7049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75565" y="6104458"/>
              <a:ext cx="33020" cy="36830"/>
            </a:xfrm>
            <a:custGeom>
              <a:avLst/>
              <a:gdLst/>
              <a:ahLst/>
              <a:cxnLst/>
              <a:rect l="l" t="t" r="r" b="b"/>
              <a:pathLst>
                <a:path w="33020" h="36829">
                  <a:moveTo>
                    <a:pt x="20408" y="0"/>
                  </a:moveTo>
                  <a:lnTo>
                    <a:pt x="13857" y="5053"/>
                  </a:lnTo>
                  <a:lnTo>
                    <a:pt x="8332" y="10029"/>
                  </a:lnTo>
                  <a:lnTo>
                    <a:pt x="3744" y="15030"/>
                  </a:lnTo>
                  <a:lnTo>
                    <a:pt x="0" y="20154"/>
                  </a:lnTo>
                  <a:lnTo>
                    <a:pt x="7302" y="24155"/>
                  </a:lnTo>
                  <a:lnTo>
                    <a:pt x="13195" y="29070"/>
                  </a:lnTo>
                  <a:lnTo>
                    <a:pt x="18072" y="36410"/>
                  </a:lnTo>
                  <a:lnTo>
                    <a:pt x="22098" y="29794"/>
                  </a:lnTo>
                  <a:lnTo>
                    <a:pt x="27101" y="24434"/>
                  </a:lnTo>
                  <a:lnTo>
                    <a:pt x="32854" y="19113"/>
                  </a:lnTo>
                  <a:lnTo>
                    <a:pt x="31876" y="15494"/>
                  </a:lnTo>
                  <a:lnTo>
                    <a:pt x="30683" y="12242"/>
                  </a:lnTo>
                  <a:lnTo>
                    <a:pt x="29159" y="9499"/>
                  </a:lnTo>
                  <a:lnTo>
                    <a:pt x="20408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64402" y="6144260"/>
              <a:ext cx="47625" cy="146685"/>
            </a:xfrm>
            <a:custGeom>
              <a:avLst/>
              <a:gdLst/>
              <a:ahLst/>
              <a:cxnLst/>
              <a:rect l="l" t="t" r="r" b="b"/>
              <a:pathLst>
                <a:path w="47625" h="146685">
                  <a:moveTo>
                    <a:pt x="3759" y="0"/>
                  </a:moveTo>
                  <a:lnTo>
                    <a:pt x="2783" y="6583"/>
                  </a:lnTo>
                  <a:lnTo>
                    <a:pt x="2171" y="13787"/>
                  </a:lnTo>
                  <a:lnTo>
                    <a:pt x="0" y="115862"/>
                  </a:lnTo>
                  <a:lnTo>
                    <a:pt x="3459" y="132513"/>
                  </a:lnTo>
                  <a:lnTo>
                    <a:pt x="9218" y="143638"/>
                  </a:lnTo>
                  <a:lnTo>
                    <a:pt x="18261" y="146574"/>
                  </a:lnTo>
                  <a:lnTo>
                    <a:pt x="31572" y="138658"/>
                  </a:lnTo>
                  <a:lnTo>
                    <a:pt x="42087" y="125374"/>
                  </a:lnTo>
                  <a:lnTo>
                    <a:pt x="47002" y="106616"/>
                  </a:lnTo>
                  <a:lnTo>
                    <a:pt x="47066" y="105841"/>
                  </a:lnTo>
                  <a:lnTo>
                    <a:pt x="37633" y="117695"/>
                  </a:lnTo>
                  <a:lnTo>
                    <a:pt x="28655" y="124983"/>
                  </a:lnTo>
                  <a:lnTo>
                    <a:pt x="21943" y="127105"/>
                  </a:lnTo>
                  <a:lnTo>
                    <a:pt x="19303" y="123456"/>
                  </a:lnTo>
                  <a:lnTo>
                    <a:pt x="19303" y="41821"/>
                  </a:lnTo>
                  <a:lnTo>
                    <a:pt x="19608" y="31739"/>
                  </a:lnTo>
                  <a:lnTo>
                    <a:pt x="20499" y="22867"/>
                  </a:lnTo>
                  <a:lnTo>
                    <a:pt x="21945" y="15065"/>
                  </a:lnTo>
                  <a:lnTo>
                    <a:pt x="23914" y="8191"/>
                  </a:lnTo>
                  <a:lnTo>
                    <a:pt x="17284" y="3187"/>
                  </a:lnTo>
                  <a:lnTo>
                    <a:pt x="10210" y="1066"/>
                  </a:lnTo>
                  <a:lnTo>
                    <a:pt x="3759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68161" y="6124613"/>
              <a:ext cx="26034" cy="27940"/>
            </a:xfrm>
            <a:custGeom>
              <a:avLst/>
              <a:gdLst/>
              <a:ahLst/>
              <a:cxnLst/>
              <a:rect l="l" t="t" r="r" b="b"/>
              <a:pathLst>
                <a:path w="26035" h="27939">
                  <a:moveTo>
                    <a:pt x="7404" y="0"/>
                  </a:moveTo>
                  <a:lnTo>
                    <a:pt x="3682" y="5867"/>
                  </a:lnTo>
                  <a:lnTo>
                    <a:pt x="1358" y="12204"/>
                  </a:lnTo>
                  <a:lnTo>
                    <a:pt x="0" y="19646"/>
                  </a:lnTo>
                  <a:lnTo>
                    <a:pt x="6451" y="20713"/>
                  </a:lnTo>
                  <a:lnTo>
                    <a:pt x="13525" y="22834"/>
                  </a:lnTo>
                  <a:lnTo>
                    <a:pt x="20154" y="27838"/>
                  </a:lnTo>
                  <a:lnTo>
                    <a:pt x="21653" y="23495"/>
                  </a:lnTo>
                  <a:lnTo>
                    <a:pt x="23418" y="19697"/>
                  </a:lnTo>
                  <a:lnTo>
                    <a:pt x="25476" y="16256"/>
                  </a:lnTo>
                  <a:lnTo>
                    <a:pt x="20599" y="8915"/>
                  </a:lnTo>
                  <a:lnTo>
                    <a:pt x="14706" y="4000"/>
                  </a:lnTo>
                  <a:lnTo>
                    <a:pt x="74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01054" y="4089069"/>
              <a:ext cx="465455" cy="2294255"/>
            </a:xfrm>
            <a:custGeom>
              <a:avLst/>
              <a:gdLst/>
              <a:ahLst/>
              <a:cxnLst/>
              <a:rect l="l" t="t" r="r" b="b"/>
              <a:pathLst>
                <a:path w="465454" h="2294254">
                  <a:moveTo>
                    <a:pt x="402285" y="0"/>
                  </a:moveTo>
                  <a:lnTo>
                    <a:pt x="72872" y="102679"/>
                  </a:lnTo>
                  <a:lnTo>
                    <a:pt x="73647" y="66763"/>
                  </a:lnTo>
                  <a:lnTo>
                    <a:pt x="0" y="90246"/>
                  </a:lnTo>
                  <a:lnTo>
                    <a:pt x="10096" y="977963"/>
                  </a:lnTo>
                  <a:lnTo>
                    <a:pt x="20053" y="2294242"/>
                  </a:lnTo>
                  <a:lnTo>
                    <a:pt x="71310" y="2244382"/>
                  </a:lnTo>
                  <a:lnTo>
                    <a:pt x="86194" y="2228278"/>
                  </a:lnTo>
                  <a:lnTo>
                    <a:pt x="88036" y="2225598"/>
                  </a:lnTo>
                  <a:lnTo>
                    <a:pt x="89065" y="2222106"/>
                  </a:lnTo>
                  <a:lnTo>
                    <a:pt x="90182" y="2212581"/>
                  </a:lnTo>
                  <a:lnTo>
                    <a:pt x="90182" y="2197404"/>
                  </a:lnTo>
                  <a:lnTo>
                    <a:pt x="76877" y="2205326"/>
                  </a:lnTo>
                  <a:lnTo>
                    <a:pt x="67835" y="2202389"/>
                  </a:lnTo>
                  <a:lnTo>
                    <a:pt x="62077" y="2191261"/>
                  </a:lnTo>
                  <a:lnTo>
                    <a:pt x="58623" y="2174608"/>
                  </a:lnTo>
                  <a:lnTo>
                    <a:pt x="60388" y="2089175"/>
                  </a:lnTo>
                  <a:lnTo>
                    <a:pt x="61343" y="2065668"/>
                  </a:lnTo>
                  <a:lnTo>
                    <a:pt x="65417" y="2047668"/>
                  </a:lnTo>
                  <a:lnTo>
                    <a:pt x="74425" y="2032864"/>
                  </a:lnTo>
                  <a:lnTo>
                    <a:pt x="90182" y="2018944"/>
                  </a:lnTo>
                  <a:lnTo>
                    <a:pt x="98932" y="2028431"/>
                  </a:lnTo>
                  <a:lnTo>
                    <a:pt x="377431" y="1787156"/>
                  </a:lnTo>
                  <a:lnTo>
                    <a:pt x="382155" y="1327391"/>
                  </a:lnTo>
                  <a:lnTo>
                    <a:pt x="450888" y="1270508"/>
                  </a:lnTo>
                  <a:lnTo>
                    <a:pt x="456025" y="1263906"/>
                  </a:lnTo>
                  <a:lnTo>
                    <a:pt x="460517" y="1255637"/>
                  </a:lnTo>
                  <a:lnTo>
                    <a:pt x="463700" y="1245942"/>
                  </a:lnTo>
                  <a:lnTo>
                    <a:pt x="464908" y="1235062"/>
                  </a:lnTo>
                  <a:lnTo>
                    <a:pt x="464908" y="847788"/>
                  </a:lnTo>
                  <a:lnTo>
                    <a:pt x="461071" y="833196"/>
                  </a:lnTo>
                  <a:lnTo>
                    <a:pt x="451927" y="826154"/>
                  </a:lnTo>
                  <a:lnTo>
                    <a:pt x="441029" y="824807"/>
                  </a:lnTo>
                  <a:lnTo>
                    <a:pt x="431926" y="827303"/>
                  </a:lnTo>
                  <a:lnTo>
                    <a:pt x="376694" y="855980"/>
                  </a:lnTo>
                  <a:lnTo>
                    <a:pt x="377126" y="198361"/>
                  </a:lnTo>
                  <a:lnTo>
                    <a:pt x="376694" y="84010"/>
                  </a:lnTo>
                  <a:lnTo>
                    <a:pt x="402285" y="76835"/>
                  </a:lnTo>
                  <a:lnTo>
                    <a:pt x="402285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39588" y="3959923"/>
              <a:ext cx="1371600" cy="208915"/>
            </a:xfrm>
            <a:custGeom>
              <a:avLst/>
              <a:gdLst/>
              <a:ahLst/>
              <a:cxnLst/>
              <a:rect l="l" t="t" r="r" b="b"/>
              <a:pathLst>
                <a:path w="1371600" h="208914">
                  <a:moveTo>
                    <a:pt x="926909" y="185928"/>
                  </a:moveTo>
                  <a:lnTo>
                    <a:pt x="926579" y="185889"/>
                  </a:lnTo>
                  <a:lnTo>
                    <a:pt x="926909" y="185928"/>
                  </a:lnTo>
                  <a:close/>
                </a:path>
                <a:path w="1371600" h="208914">
                  <a:moveTo>
                    <a:pt x="927303" y="185991"/>
                  </a:moveTo>
                  <a:lnTo>
                    <a:pt x="926947" y="185928"/>
                  </a:lnTo>
                  <a:lnTo>
                    <a:pt x="927303" y="185991"/>
                  </a:lnTo>
                  <a:close/>
                </a:path>
                <a:path w="1371600" h="208914">
                  <a:moveTo>
                    <a:pt x="967740" y="201701"/>
                  </a:moveTo>
                  <a:lnTo>
                    <a:pt x="967232" y="200990"/>
                  </a:lnTo>
                  <a:lnTo>
                    <a:pt x="966774" y="200431"/>
                  </a:lnTo>
                  <a:lnTo>
                    <a:pt x="967740" y="201701"/>
                  </a:lnTo>
                  <a:close/>
                </a:path>
                <a:path w="1371600" h="208914">
                  <a:moveTo>
                    <a:pt x="1371307" y="105029"/>
                  </a:moveTo>
                  <a:lnTo>
                    <a:pt x="1121537" y="72453"/>
                  </a:lnTo>
                  <a:lnTo>
                    <a:pt x="565975" y="0"/>
                  </a:lnTo>
                  <a:lnTo>
                    <a:pt x="305574" y="72453"/>
                  </a:lnTo>
                  <a:lnTo>
                    <a:pt x="49618" y="34531"/>
                  </a:lnTo>
                  <a:lnTo>
                    <a:pt x="40779" y="32626"/>
                  </a:lnTo>
                  <a:lnTo>
                    <a:pt x="30124" y="31153"/>
                  </a:lnTo>
                  <a:lnTo>
                    <a:pt x="18757" y="30873"/>
                  </a:lnTo>
                  <a:lnTo>
                    <a:pt x="7810" y="32499"/>
                  </a:lnTo>
                  <a:lnTo>
                    <a:pt x="0" y="34544"/>
                  </a:lnTo>
                  <a:lnTo>
                    <a:pt x="935977" y="162509"/>
                  </a:lnTo>
                  <a:lnTo>
                    <a:pt x="947191" y="163106"/>
                  </a:lnTo>
                  <a:lnTo>
                    <a:pt x="956411" y="163690"/>
                  </a:lnTo>
                  <a:lnTo>
                    <a:pt x="964298" y="162509"/>
                  </a:lnTo>
                  <a:lnTo>
                    <a:pt x="971524" y="157772"/>
                  </a:lnTo>
                  <a:lnTo>
                    <a:pt x="1016571" y="162509"/>
                  </a:lnTo>
                  <a:lnTo>
                    <a:pt x="1030592" y="167538"/>
                  </a:lnTo>
                  <a:lnTo>
                    <a:pt x="1036942" y="173443"/>
                  </a:lnTo>
                  <a:lnTo>
                    <a:pt x="1042543" y="171780"/>
                  </a:lnTo>
                  <a:lnTo>
                    <a:pt x="1042543" y="208292"/>
                  </a:lnTo>
                  <a:lnTo>
                    <a:pt x="1158786" y="171780"/>
                  </a:lnTo>
                  <a:lnTo>
                    <a:pt x="1203388" y="157772"/>
                  </a:lnTo>
                  <a:lnTo>
                    <a:pt x="1371307" y="105029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77167" y="3994467"/>
              <a:ext cx="1099820" cy="166370"/>
            </a:xfrm>
            <a:custGeom>
              <a:avLst/>
              <a:gdLst/>
              <a:ahLst/>
              <a:cxnLst/>
              <a:rect l="l" t="t" r="r" b="b"/>
              <a:pathLst>
                <a:path w="1099820" h="166370">
                  <a:moveTo>
                    <a:pt x="1060406" y="150507"/>
                  </a:moveTo>
                  <a:lnTo>
                    <a:pt x="982941" y="150507"/>
                  </a:lnTo>
                  <a:lnTo>
                    <a:pt x="991285" y="151663"/>
                  </a:lnTo>
                  <a:lnTo>
                    <a:pt x="1001995" y="153348"/>
                  </a:lnTo>
                  <a:lnTo>
                    <a:pt x="1012726" y="155922"/>
                  </a:lnTo>
                  <a:lnTo>
                    <a:pt x="1022214" y="159923"/>
                  </a:lnTo>
                  <a:lnTo>
                    <a:pt x="1029195" y="165887"/>
                  </a:lnTo>
                  <a:lnTo>
                    <a:pt x="1033157" y="164769"/>
                  </a:lnTo>
                  <a:lnTo>
                    <a:pt x="1033170" y="158623"/>
                  </a:lnTo>
                  <a:lnTo>
                    <a:pt x="1060406" y="150507"/>
                  </a:lnTo>
                  <a:close/>
                </a:path>
                <a:path w="1099820" h="166370">
                  <a:moveTo>
                    <a:pt x="62420" y="0"/>
                  </a:moveTo>
                  <a:lnTo>
                    <a:pt x="26708" y="9461"/>
                  </a:lnTo>
                  <a:lnTo>
                    <a:pt x="20700" y="10503"/>
                  </a:lnTo>
                  <a:lnTo>
                    <a:pt x="13577" y="11574"/>
                  </a:lnTo>
                  <a:lnTo>
                    <a:pt x="6343" y="13424"/>
                  </a:lnTo>
                  <a:lnTo>
                    <a:pt x="0" y="16802"/>
                  </a:lnTo>
                  <a:lnTo>
                    <a:pt x="988863" y="151333"/>
                  </a:lnTo>
                  <a:lnTo>
                    <a:pt x="982941" y="150507"/>
                  </a:lnTo>
                  <a:lnTo>
                    <a:pt x="1060406" y="150507"/>
                  </a:lnTo>
                  <a:lnTo>
                    <a:pt x="1099362" y="138899"/>
                  </a:lnTo>
                  <a:lnTo>
                    <a:pt x="1093012" y="132994"/>
                  </a:lnTo>
                  <a:lnTo>
                    <a:pt x="1082280" y="129144"/>
                  </a:lnTo>
                  <a:lnTo>
                    <a:pt x="1018838" y="129144"/>
                  </a:lnTo>
                  <a:lnTo>
                    <a:pt x="1009620" y="128555"/>
                  </a:lnTo>
                  <a:lnTo>
                    <a:pt x="998358" y="127959"/>
                  </a:lnTo>
                  <a:lnTo>
                    <a:pt x="62420" y="0"/>
                  </a:lnTo>
                  <a:close/>
                </a:path>
                <a:path w="1099820" h="166370">
                  <a:moveTo>
                    <a:pt x="1033945" y="123228"/>
                  </a:moveTo>
                  <a:lnTo>
                    <a:pt x="1026722" y="127959"/>
                  </a:lnTo>
                  <a:lnTo>
                    <a:pt x="1018838" y="129144"/>
                  </a:lnTo>
                  <a:lnTo>
                    <a:pt x="1082280" y="129144"/>
                  </a:lnTo>
                  <a:lnTo>
                    <a:pt x="1078941" y="127959"/>
                  </a:lnTo>
                  <a:lnTo>
                    <a:pt x="1033945" y="123228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71135" y="4011269"/>
              <a:ext cx="1049020" cy="2372995"/>
            </a:xfrm>
            <a:custGeom>
              <a:avLst/>
              <a:gdLst/>
              <a:ahLst/>
              <a:cxnLst/>
              <a:rect l="l" t="t" r="r" b="b"/>
              <a:pathLst>
                <a:path w="1049020" h="2372995">
                  <a:moveTo>
                    <a:pt x="1048639" y="2363990"/>
                  </a:moveTo>
                  <a:lnTo>
                    <a:pt x="1037932" y="1053858"/>
                  </a:lnTo>
                  <a:lnTo>
                    <a:pt x="1039177" y="153250"/>
                  </a:lnTo>
                  <a:lnTo>
                    <a:pt x="1039190" y="147967"/>
                  </a:lnTo>
                  <a:lnTo>
                    <a:pt x="1036485" y="148742"/>
                  </a:lnTo>
                  <a:lnTo>
                    <a:pt x="1036485" y="150749"/>
                  </a:lnTo>
                  <a:lnTo>
                    <a:pt x="1036078" y="150228"/>
                  </a:lnTo>
                  <a:lnTo>
                    <a:pt x="1036193" y="150355"/>
                  </a:lnTo>
                  <a:lnTo>
                    <a:pt x="1036485" y="150749"/>
                  </a:lnTo>
                  <a:lnTo>
                    <a:pt x="1036485" y="148742"/>
                  </a:lnTo>
                  <a:lnTo>
                    <a:pt x="1035227" y="149085"/>
                  </a:lnTo>
                  <a:lnTo>
                    <a:pt x="1035685" y="149644"/>
                  </a:lnTo>
                  <a:lnTo>
                    <a:pt x="1036078" y="150215"/>
                  </a:lnTo>
                  <a:lnTo>
                    <a:pt x="997318" y="134861"/>
                  </a:lnTo>
                  <a:lnTo>
                    <a:pt x="6032" y="0"/>
                  </a:lnTo>
                  <a:lnTo>
                    <a:pt x="2501" y="2794"/>
                  </a:lnTo>
                  <a:lnTo>
                    <a:pt x="0" y="6832"/>
                  </a:lnTo>
                  <a:lnTo>
                    <a:pt x="0" y="13347"/>
                  </a:lnTo>
                  <a:lnTo>
                    <a:pt x="61747" y="1954580"/>
                  </a:lnTo>
                  <a:lnTo>
                    <a:pt x="1020432" y="2368588"/>
                  </a:lnTo>
                  <a:lnTo>
                    <a:pt x="1035329" y="2372372"/>
                  </a:lnTo>
                  <a:lnTo>
                    <a:pt x="1043851" y="2370290"/>
                  </a:lnTo>
                  <a:lnTo>
                    <a:pt x="1047724" y="2366213"/>
                  </a:lnTo>
                  <a:lnTo>
                    <a:pt x="1048639" y="236399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55704" y="4305884"/>
              <a:ext cx="661035" cy="224154"/>
            </a:xfrm>
            <a:custGeom>
              <a:avLst/>
              <a:gdLst/>
              <a:ahLst/>
              <a:cxnLst/>
              <a:rect l="l" t="t" r="r" b="b"/>
              <a:pathLst>
                <a:path w="661035" h="224154">
                  <a:moveTo>
                    <a:pt x="10083" y="0"/>
                  </a:moveTo>
                  <a:lnTo>
                    <a:pt x="4254" y="22357"/>
                  </a:lnTo>
                  <a:lnTo>
                    <a:pt x="1260" y="47788"/>
                  </a:lnTo>
                  <a:lnTo>
                    <a:pt x="157" y="75264"/>
                  </a:lnTo>
                  <a:lnTo>
                    <a:pt x="0" y="103759"/>
                  </a:lnTo>
                  <a:lnTo>
                    <a:pt x="635431" y="223900"/>
                  </a:lnTo>
                  <a:lnTo>
                    <a:pt x="642334" y="173377"/>
                  </a:lnTo>
                  <a:lnTo>
                    <a:pt x="648876" y="144026"/>
                  </a:lnTo>
                  <a:lnTo>
                    <a:pt x="660628" y="114681"/>
                  </a:lnTo>
                  <a:lnTo>
                    <a:pt x="100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75070" y="4329595"/>
              <a:ext cx="69850" cy="1637030"/>
            </a:xfrm>
            <a:custGeom>
              <a:avLst/>
              <a:gdLst/>
              <a:ahLst/>
              <a:cxnLst/>
              <a:rect l="l" t="t" r="r" b="b"/>
              <a:pathLst>
                <a:path w="69850" h="1637029">
                  <a:moveTo>
                    <a:pt x="0" y="0"/>
                  </a:moveTo>
                  <a:lnTo>
                    <a:pt x="39255" y="1618386"/>
                  </a:lnTo>
                  <a:lnTo>
                    <a:pt x="49209" y="1628190"/>
                  </a:lnTo>
                  <a:lnTo>
                    <a:pt x="59029" y="1636776"/>
                  </a:lnTo>
                  <a:lnTo>
                    <a:pt x="65952" y="1632394"/>
                  </a:lnTo>
                  <a:lnTo>
                    <a:pt x="68838" y="1624414"/>
                  </a:lnTo>
                  <a:lnTo>
                    <a:pt x="69350" y="1614378"/>
                  </a:lnTo>
                  <a:lnTo>
                    <a:pt x="69151" y="1603832"/>
                  </a:lnTo>
                  <a:lnTo>
                    <a:pt x="29108" y="70053"/>
                  </a:lnTo>
                  <a:lnTo>
                    <a:pt x="25133" y="53530"/>
                  </a:lnTo>
                  <a:lnTo>
                    <a:pt x="22745" y="27470"/>
                  </a:lnTo>
                  <a:lnTo>
                    <a:pt x="10909" y="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53849" y="4525988"/>
              <a:ext cx="69850" cy="1259840"/>
            </a:xfrm>
            <a:custGeom>
              <a:avLst/>
              <a:gdLst/>
              <a:ahLst/>
              <a:cxnLst/>
              <a:rect l="l" t="t" r="r" b="b"/>
              <a:pathLst>
                <a:path w="69850" h="1259839">
                  <a:moveTo>
                    <a:pt x="40322" y="0"/>
                  </a:moveTo>
                  <a:lnTo>
                    <a:pt x="21265" y="45111"/>
                  </a:lnTo>
                  <a:lnTo>
                    <a:pt x="8821" y="103920"/>
                  </a:lnTo>
                  <a:lnTo>
                    <a:pt x="2048" y="163677"/>
                  </a:lnTo>
                  <a:lnTo>
                    <a:pt x="0" y="211632"/>
                  </a:lnTo>
                  <a:lnTo>
                    <a:pt x="10083" y="1002728"/>
                  </a:lnTo>
                  <a:lnTo>
                    <a:pt x="12371" y="1061378"/>
                  </a:lnTo>
                  <a:lnTo>
                    <a:pt x="19313" y="1120030"/>
                  </a:lnTo>
                  <a:lnTo>
                    <a:pt x="31030" y="1175055"/>
                  </a:lnTo>
                  <a:lnTo>
                    <a:pt x="47641" y="1222825"/>
                  </a:lnTo>
                  <a:lnTo>
                    <a:pt x="69265" y="1259713"/>
                  </a:lnTo>
                  <a:lnTo>
                    <a:pt x="58523" y="1210246"/>
                  </a:lnTo>
                  <a:lnTo>
                    <a:pt x="49469" y="1158182"/>
                  </a:lnTo>
                  <a:lnTo>
                    <a:pt x="42891" y="1105154"/>
                  </a:lnTo>
                  <a:lnTo>
                    <a:pt x="39579" y="1052792"/>
                  </a:lnTo>
                  <a:lnTo>
                    <a:pt x="40322" y="1002728"/>
                  </a:lnTo>
                  <a:lnTo>
                    <a:pt x="30238" y="211632"/>
                  </a:lnTo>
                  <a:lnTo>
                    <a:pt x="30396" y="157303"/>
                  </a:lnTo>
                  <a:lnTo>
                    <a:pt x="31499" y="102030"/>
                  </a:lnTo>
                  <a:lnTo>
                    <a:pt x="34492" y="48649"/>
                  </a:lnTo>
                  <a:lnTo>
                    <a:pt x="40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02580" y="4333963"/>
              <a:ext cx="735965" cy="1639570"/>
            </a:xfrm>
            <a:custGeom>
              <a:avLst/>
              <a:gdLst/>
              <a:ahLst/>
              <a:cxnLst/>
              <a:rect l="l" t="t" r="r" b="b"/>
              <a:pathLst>
                <a:path w="735964" h="1639570">
                  <a:moveTo>
                    <a:pt x="735507" y="1639443"/>
                  </a:moveTo>
                  <a:lnTo>
                    <a:pt x="713828" y="1615922"/>
                  </a:lnTo>
                  <a:lnTo>
                    <a:pt x="711733" y="1613128"/>
                  </a:lnTo>
                  <a:lnTo>
                    <a:pt x="706056" y="1154480"/>
                  </a:lnTo>
                  <a:lnTo>
                    <a:pt x="698703" y="876274"/>
                  </a:lnTo>
                  <a:lnTo>
                    <a:pt x="678611" y="116687"/>
                  </a:lnTo>
                  <a:lnTo>
                    <a:pt x="679259" y="0"/>
                  </a:lnTo>
                  <a:lnTo>
                    <a:pt x="659955" y="18719"/>
                  </a:lnTo>
                  <a:lnTo>
                    <a:pt x="644893" y="47701"/>
                  </a:lnTo>
                  <a:lnTo>
                    <a:pt x="634225" y="72796"/>
                  </a:lnTo>
                  <a:lnTo>
                    <a:pt x="628129" y="79895"/>
                  </a:lnTo>
                  <a:lnTo>
                    <a:pt x="604253" y="149733"/>
                  </a:lnTo>
                  <a:lnTo>
                    <a:pt x="595985" y="191858"/>
                  </a:lnTo>
                  <a:lnTo>
                    <a:pt x="589902" y="239661"/>
                  </a:lnTo>
                  <a:lnTo>
                    <a:pt x="585800" y="293827"/>
                  </a:lnTo>
                  <a:lnTo>
                    <a:pt x="583488" y="354990"/>
                  </a:lnTo>
                  <a:lnTo>
                    <a:pt x="582764" y="423811"/>
                  </a:lnTo>
                  <a:lnTo>
                    <a:pt x="597890" y="1274127"/>
                  </a:lnTo>
                  <a:lnTo>
                    <a:pt x="601205" y="1330515"/>
                  </a:lnTo>
                  <a:lnTo>
                    <a:pt x="609981" y="1387792"/>
                  </a:lnTo>
                  <a:lnTo>
                    <a:pt x="622376" y="1441462"/>
                  </a:lnTo>
                  <a:lnTo>
                    <a:pt x="636574" y="1486954"/>
                  </a:lnTo>
                  <a:lnTo>
                    <a:pt x="664375" y="1544980"/>
                  </a:lnTo>
                  <a:lnTo>
                    <a:pt x="666546" y="1548828"/>
                  </a:lnTo>
                  <a:lnTo>
                    <a:pt x="657199" y="1534528"/>
                  </a:lnTo>
                  <a:lnTo>
                    <a:pt x="628878" y="1485379"/>
                  </a:lnTo>
                  <a:lnTo>
                    <a:pt x="0" y="1256842"/>
                  </a:lnTo>
                  <a:lnTo>
                    <a:pt x="1155" y="1273937"/>
                  </a:lnTo>
                  <a:lnTo>
                    <a:pt x="10083" y="1326997"/>
                  </a:lnTo>
                  <a:lnTo>
                    <a:pt x="24345" y="1370190"/>
                  </a:lnTo>
                  <a:lnTo>
                    <a:pt x="735507" y="1639443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09360" y="4083329"/>
              <a:ext cx="74930" cy="46355"/>
            </a:xfrm>
            <a:custGeom>
              <a:avLst/>
              <a:gdLst/>
              <a:ahLst/>
              <a:cxnLst/>
              <a:rect l="l" t="t" r="r" b="b"/>
              <a:pathLst>
                <a:path w="74929" h="46354">
                  <a:moveTo>
                    <a:pt x="72872" y="0"/>
                  </a:moveTo>
                  <a:lnTo>
                    <a:pt x="5321" y="19545"/>
                  </a:lnTo>
                  <a:lnTo>
                    <a:pt x="0" y="30213"/>
                  </a:lnTo>
                  <a:lnTo>
                    <a:pt x="74650" y="46215"/>
                  </a:lnTo>
                  <a:lnTo>
                    <a:pt x="72872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50471" y="3963733"/>
              <a:ext cx="1115060" cy="2329815"/>
            </a:xfrm>
            <a:custGeom>
              <a:avLst/>
              <a:gdLst/>
              <a:ahLst/>
              <a:cxnLst/>
              <a:rect l="l" t="t" r="r" b="b"/>
              <a:pathLst>
                <a:path w="1115059" h="2329815">
                  <a:moveTo>
                    <a:pt x="716673" y="160743"/>
                  </a:moveTo>
                  <a:lnTo>
                    <a:pt x="724852" y="162801"/>
                  </a:lnTo>
                  <a:lnTo>
                    <a:pt x="728980" y="164845"/>
                  </a:lnTo>
                  <a:lnTo>
                    <a:pt x="728980" y="176098"/>
                  </a:lnTo>
                  <a:lnTo>
                    <a:pt x="730999" y="781189"/>
                  </a:lnTo>
                </a:path>
                <a:path w="1115059" h="2329815">
                  <a:moveTo>
                    <a:pt x="247764" y="0"/>
                  </a:moveTo>
                  <a:lnTo>
                    <a:pt x="1032014" y="96253"/>
                  </a:lnTo>
                  <a:lnTo>
                    <a:pt x="1057617" y="114668"/>
                  </a:lnTo>
                  <a:lnTo>
                    <a:pt x="1057617" y="198627"/>
                  </a:lnTo>
                  <a:lnTo>
                    <a:pt x="728980" y="314312"/>
                  </a:lnTo>
                </a:path>
                <a:path w="1115059" h="2329815">
                  <a:moveTo>
                    <a:pt x="0" y="61429"/>
                  </a:moveTo>
                  <a:lnTo>
                    <a:pt x="247764" y="0"/>
                  </a:lnTo>
                </a:path>
                <a:path w="1115059" h="2329815">
                  <a:moveTo>
                    <a:pt x="740219" y="2145982"/>
                  </a:moveTo>
                  <a:lnTo>
                    <a:pt x="727647" y="2154647"/>
                  </a:lnTo>
                  <a:lnTo>
                    <a:pt x="717954" y="2167731"/>
                  </a:lnTo>
                  <a:lnTo>
                    <a:pt x="711717" y="2184273"/>
                  </a:lnTo>
                  <a:lnTo>
                    <a:pt x="709510" y="2203310"/>
                  </a:lnTo>
                  <a:lnTo>
                    <a:pt x="709510" y="2308771"/>
                  </a:lnTo>
                  <a:lnTo>
                    <a:pt x="711303" y="2320335"/>
                  </a:lnTo>
                  <a:lnTo>
                    <a:pt x="716935" y="2328346"/>
                  </a:lnTo>
                  <a:lnTo>
                    <a:pt x="726789" y="2329639"/>
                  </a:lnTo>
                  <a:lnTo>
                    <a:pt x="741248" y="2321052"/>
                  </a:lnTo>
                </a:path>
                <a:path w="1115059" h="2329815">
                  <a:moveTo>
                    <a:pt x="750468" y="2156218"/>
                  </a:moveTo>
                  <a:lnTo>
                    <a:pt x="1032014" y="1911527"/>
                  </a:lnTo>
                  <a:lnTo>
                    <a:pt x="1033043" y="1450784"/>
                  </a:lnTo>
                </a:path>
                <a:path w="1115059" h="2329815">
                  <a:moveTo>
                    <a:pt x="1032014" y="977760"/>
                  </a:moveTo>
                  <a:lnTo>
                    <a:pt x="1032014" y="205790"/>
                  </a:lnTo>
                </a:path>
                <a:path w="1115059" h="2329815">
                  <a:moveTo>
                    <a:pt x="1015631" y="981875"/>
                  </a:moveTo>
                  <a:lnTo>
                    <a:pt x="1081163" y="953198"/>
                  </a:lnTo>
                  <a:lnTo>
                    <a:pt x="1086281" y="950125"/>
                  </a:lnTo>
                  <a:lnTo>
                    <a:pt x="1090383" y="949109"/>
                  </a:lnTo>
                  <a:lnTo>
                    <a:pt x="1094460" y="950125"/>
                  </a:lnTo>
                  <a:lnTo>
                    <a:pt x="1106754" y="956271"/>
                  </a:lnTo>
                </a:path>
                <a:path w="1115059" h="2329815">
                  <a:moveTo>
                    <a:pt x="735101" y="749452"/>
                  </a:moveTo>
                  <a:lnTo>
                    <a:pt x="730122" y="787612"/>
                  </a:lnTo>
                  <a:lnTo>
                    <a:pt x="725546" y="829300"/>
                  </a:lnTo>
                  <a:lnTo>
                    <a:pt x="721555" y="874056"/>
                  </a:lnTo>
                  <a:lnTo>
                    <a:pt x="718335" y="921424"/>
                  </a:lnTo>
                  <a:lnTo>
                    <a:pt x="716067" y="970942"/>
                  </a:lnTo>
                  <a:lnTo>
                    <a:pt x="714938" y="1022154"/>
                  </a:lnTo>
                  <a:lnTo>
                    <a:pt x="715129" y="1074600"/>
                  </a:lnTo>
                  <a:lnTo>
                    <a:pt x="716826" y="1127821"/>
                  </a:lnTo>
                  <a:lnTo>
                    <a:pt x="720212" y="1181359"/>
                  </a:lnTo>
                  <a:lnTo>
                    <a:pt x="725471" y="1234755"/>
                  </a:lnTo>
                  <a:lnTo>
                    <a:pt x="732786" y="1287550"/>
                  </a:lnTo>
                  <a:lnTo>
                    <a:pt x="742343" y="1339286"/>
                  </a:lnTo>
                  <a:lnTo>
                    <a:pt x="754323" y="1389504"/>
                  </a:lnTo>
                  <a:lnTo>
                    <a:pt x="768913" y="1437745"/>
                  </a:lnTo>
                  <a:lnTo>
                    <a:pt x="786295" y="1483550"/>
                  </a:lnTo>
                  <a:lnTo>
                    <a:pt x="828274" y="1512215"/>
                  </a:lnTo>
                  <a:lnTo>
                    <a:pt x="860300" y="1509462"/>
                  </a:lnTo>
                  <a:lnTo>
                    <a:pt x="894829" y="1491741"/>
                  </a:lnTo>
                  <a:lnTo>
                    <a:pt x="952157" y="1448739"/>
                  </a:lnTo>
                  <a:lnTo>
                    <a:pt x="959630" y="1443379"/>
                  </a:lnTo>
                  <a:lnTo>
                    <a:pt x="965087" y="1442719"/>
                  </a:lnTo>
                  <a:lnTo>
                    <a:pt x="968432" y="1446860"/>
                  </a:lnTo>
                  <a:lnTo>
                    <a:pt x="969568" y="1455902"/>
                  </a:lnTo>
                  <a:lnTo>
                    <a:pt x="969568" y="1481493"/>
                  </a:lnTo>
                  <a:lnTo>
                    <a:pt x="970687" y="1488198"/>
                  </a:lnTo>
                  <a:lnTo>
                    <a:pt x="973916" y="1491353"/>
                  </a:lnTo>
                  <a:lnTo>
                    <a:pt x="979068" y="1490856"/>
                  </a:lnTo>
                  <a:lnTo>
                    <a:pt x="985951" y="1486611"/>
                  </a:lnTo>
                  <a:lnTo>
                    <a:pt x="1103693" y="1393443"/>
                  </a:lnTo>
                  <a:lnTo>
                    <a:pt x="1114958" y="1368869"/>
                  </a:lnTo>
                  <a:lnTo>
                    <a:pt x="1114958" y="978788"/>
                  </a:lnTo>
                  <a:lnTo>
                    <a:pt x="1113306" y="965242"/>
                  </a:lnTo>
                  <a:lnTo>
                    <a:pt x="1108673" y="957934"/>
                  </a:lnTo>
                  <a:lnTo>
                    <a:pt x="1101547" y="956195"/>
                  </a:lnTo>
                  <a:lnTo>
                    <a:pt x="1092415" y="959357"/>
                  </a:lnTo>
                  <a:lnTo>
                    <a:pt x="1054544" y="981875"/>
                  </a:lnTo>
                  <a:lnTo>
                    <a:pt x="1028825" y="988369"/>
                  </a:lnTo>
                  <a:lnTo>
                    <a:pt x="1013191" y="977006"/>
                  </a:lnTo>
                  <a:lnTo>
                    <a:pt x="1005433" y="952205"/>
                  </a:lnTo>
                  <a:lnTo>
                    <a:pt x="1003338" y="918387"/>
                  </a:lnTo>
                  <a:lnTo>
                    <a:pt x="1003338" y="718731"/>
                  </a:lnTo>
                  <a:lnTo>
                    <a:pt x="1001784" y="700419"/>
                  </a:lnTo>
                  <a:lnTo>
                    <a:pt x="977747" y="670610"/>
                  </a:lnTo>
                  <a:lnTo>
                    <a:pt x="830313" y="590753"/>
                  </a:lnTo>
                  <a:lnTo>
                    <a:pt x="811133" y="583331"/>
                  </a:lnTo>
                  <a:lnTo>
                    <a:pt x="803263" y="584714"/>
                  </a:lnTo>
                  <a:lnTo>
                    <a:pt x="796544" y="589749"/>
                  </a:lnTo>
                  <a:lnTo>
                    <a:pt x="777295" y="616862"/>
                  </a:lnTo>
                  <a:lnTo>
                    <a:pt x="759298" y="653861"/>
                  </a:lnTo>
                  <a:lnTo>
                    <a:pt x="744562" y="698729"/>
                  </a:lnTo>
                  <a:lnTo>
                    <a:pt x="735101" y="7494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4539" y="4549895"/>
              <a:ext cx="98780" cy="16762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91112" y="4013898"/>
              <a:ext cx="1360805" cy="2357120"/>
            </a:xfrm>
            <a:custGeom>
              <a:avLst/>
              <a:gdLst/>
              <a:ahLst/>
              <a:cxnLst/>
              <a:rect l="l" t="t" r="r" b="b"/>
              <a:pathLst>
                <a:path w="1360804" h="2357120">
                  <a:moveTo>
                    <a:pt x="1186611" y="1461020"/>
                  </a:moveTo>
                  <a:lnTo>
                    <a:pt x="1157947" y="1435442"/>
                  </a:lnTo>
                  <a:lnTo>
                    <a:pt x="1140553" y="1389645"/>
                  </a:lnTo>
                  <a:lnTo>
                    <a:pt x="1125926" y="1341435"/>
                  </a:lnTo>
                  <a:lnTo>
                    <a:pt x="1113888" y="1291266"/>
                  </a:lnTo>
                  <a:lnTo>
                    <a:pt x="1104258" y="1239590"/>
                  </a:lnTo>
                  <a:lnTo>
                    <a:pt x="1096856" y="1186861"/>
                  </a:lnTo>
                  <a:lnTo>
                    <a:pt x="1091502" y="1133532"/>
                  </a:lnTo>
                  <a:lnTo>
                    <a:pt x="1088014" y="1080056"/>
                  </a:lnTo>
                  <a:lnTo>
                    <a:pt x="1086214" y="1026886"/>
                  </a:lnTo>
                  <a:lnTo>
                    <a:pt x="1085921" y="974475"/>
                  </a:lnTo>
                  <a:lnTo>
                    <a:pt x="1086954" y="923277"/>
                  </a:lnTo>
                  <a:lnTo>
                    <a:pt x="1089134" y="873744"/>
                  </a:lnTo>
                  <a:lnTo>
                    <a:pt x="1092280" y="826330"/>
                  </a:lnTo>
                  <a:lnTo>
                    <a:pt x="1096212" y="781488"/>
                  </a:lnTo>
                  <a:lnTo>
                    <a:pt x="1100749" y="739671"/>
                  </a:lnTo>
                  <a:lnTo>
                    <a:pt x="1105712" y="701332"/>
                  </a:lnTo>
                </a:path>
                <a:path w="1360804" h="2357120">
                  <a:moveTo>
                    <a:pt x="1314602" y="1395501"/>
                  </a:moveTo>
                  <a:lnTo>
                    <a:pt x="1315618" y="1397533"/>
                  </a:lnTo>
                  <a:lnTo>
                    <a:pt x="1316634" y="1400619"/>
                  </a:lnTo>
                  <a:lnTo>
                    <a:pt x="1316634" y="1404721"/>
                  </a:lnTo>
                  <a:lnTo>
                    <a:pt x="1316634" y="1430324"/>
                  </a:lnTo>
                  <a:lnTo>
                    <a:pt x="1316634" y="1435442"/>
                  </a:lnTo>
                  <a:lnTo>
                    <a:pt x="1317663" y="1438490"/>
                  </a:lnTo>
                  <a:lnTo>
                    <a:pt x="1320723" y="1439519"/>
                  </a:lnTo>
                  <a:lnTo>
                    <a:pt x="1333004" y="1441577"/>
                  </a:lnTo>
                </a:path>
                <a:path w="1360804" h="2357120">
                  <a:moveTo>
                    <a:pt x="761707" y="351193"/>
                  </a:moveTo>
                  <a:lnTo>
                    <a:pt x="738720" y="392628"/>
                  </a:lnTo>
                  <a:lnTo>
                    <a:pt x="721088" y="438362"/>
                  </a:lnTo>
                  <a:lnTo>
                    <a:pt x="708148" y="487679"/>
                  </a:lnTo>
                  <a:lnTo>
                    <a:pt x="699237" y="539863"/>
                  </a:lnTo>
                  <a:lnTo>
                    <a:pt x="693694" y="594196"/>
                  </a:lnTo>
                  <a:lnTo>
                    <a:pt x="690853" y="649964"/>
                  </a:lnTo>
                  <a:lnTo>
                    <a:pt x="690054" y="706450"/>
                  </a:lnTo>
                  <a:lnTo>
                    <a:pt x="692933" y="904548"/>
                  </a:lnTo>
                  <a:lnTo>
                    <a:pt x="699268" y="1211586"/>
                  </a:lnTo>
                  <a:lnTo>
                    <a:pt x="705602" y="1493859"/>
                  </a:lnTo>
                  <a:lnTo>
                    <a:pt x="708482" y="1617662"/>
                  </a:lnTo>
                  <a:lnTo>
                    <a:pt x="714248" y="1688556"/>
                  </a:lnTo>
                  <a:lnTo>
                    <a:pt x="721611" y="1730672"/>
                  </a:lnTo>
                  <a:lnTo>
                    <a:pt x="733847" y="1776279"/>
                  </a:lnTo>
                  <a:lnTo>
                    <a:pt x="752371" y="1824661"/>
                  </a:lnTo>
                  <a:lnTo>
                    <a:pt x="778598" y="1875100"/>
                  </a:lnTo>
                  <a:lnTo>
                    <a:pt x="813942" y="1926882"/>
                  </a:lnTo>
                </a:path>
                <a:path w="1360804" h="2357120">
                  <a:moveTo>
                    <a:pt x="114642" y="202730"/>
                  </a:moveTo>
                  <a:lnTo>
                    <a:pt x="751484" y="302031"/>
                  </a:lnTo>
                  <a:lnTo>
                    <a:pt x="791406" y="321748"/>
                  </a:lnTo>
                  <a:lnTo>
                    <a:pt x="809840" y="376783"/>
                  </a:lnTo>
                  <a:lnTo>
                    <a:pt x="854887" y="1935060"/>
                  </a:lnTo>
                  <a:lnTo>
                    <a:pt x="854006" y="1946342"/>
                  </a:lnTo>
                  <a:lnTo>
                    <a:pt x="850915" y="1953879"/>
                  </a:lnTo>
                  <a:lnTo>
                    <a:pt x="844943" y="1957381"/>
                  </a:lnTo>
                  <a:lnTo>
                    <a:pt x="835418" y="1956562"/>
                  </a:lnTo>
                  <a:lnTo>
                    <a:pt x="169951" y="1713915"/>
                  </a:lnTo>
                  <a:lnTo>
                    <a:pt x="157084" y="1709278"/>
                  </a:lnTo>
                  <a:lnTo>
                    <a:pt x="130009" y="1675015"/>
                  </a:lnTo>
                  <a:lnTo>
                    <a:pt x="120899" y="1633677"/>
                  </a:lnTo>
                  <a:lnTo>
                    <a:pt x="112810" y="1585619"/>
                  </a:lnTo>
                  <a:lnTo>
                    <a:pt x="105803" y="1533050"/>
                  </a:lnTo>
                  <a:lnTo>
                    <a:pt x="99936" y="1478178"/>
                  </a:lnTo>
                  <a:lnTo>
                    <a:pt x="95269" y="1423210"/>
                  </a:lnTo>
                  <a:lnTo>
                    <a:pt x="91862" y="1370356"/>
                  </a:lnTo>
                  <a:lnTo>
                    <a:pt x="89774" y="1321822"/>
                  </a:lnTo>
                  <a:lnTo>
                    <a:pt x="89065" y="1279817"/>
                  </a:lnTo>
                  <a:lnTo>
                    <a:pt x="63461" y="440258"/>
                  </a:lnTo>
                  <a:lnTo>
                    <a:pt x="64322" y="395399"/>
                  </a:lnTo>
                  <a:lnTo>
                    <a:pt x="69500" y="332560"/>
                  </a:lnTo>
                  <a:lnTo>
                    <a:pt x="76384" y="299130"/>
                  </a:lnTo>
                  <a:lnTo>
                    <a:pt x="80864" y="279265"/>
                  </a:lnTo>
                  <a:lnTo>
                    <a:pt x="85347" y="259778"/>
                  </a:lnTo>
                  <a:lnTo>
                    <a:pt x="89065" y="244703"/>
                  </a:lnTo>
                  <a:lnTo>
                    <a:pt x="92258" y="234751"/>
                  </a:lnTo>
                  <a:lnTo>
                    <a:pt x="93921" y="225761"/>
                  </a:lnTo>
                  <a:lnTo>
                    <a:pt x="93667" y="216771"/>
                  </a:lnTo>
                  <a:lnTo>
                    <a:pt x="91109" y="206819"/>
                  </a:lnTo>
                </a:path>
                <a:path w="1360804" h="2357120">
                  <a:moveTo>
                    <a:pt x="1024826" y="2356878"/>
                  </a:moveTo>
                  <a:lnTo>
                    <a:pt x="1014590" y="161772"/>
                  </a:lnTo>
                  <a:lnTo>
                    <a:pt x="991044" y="134124"/>
                  </a:lnTo>
                  <a:lnTo>
                    <a:pt x="0" y="0"/>
                  </a:lnTo>
                </a:path>
                <a:path w="1360804" h="2357120">
                  <a:moveTo>
                    <a:pt x="1331988" y="492467"/>
                  </a:moveTo>
                  <a:lnTo>
                    <a:pt x="1339151" y="479171"/>
                  </a:lnTo>
                  <a:lnTo>
                    <a:pt x="1352473" y="477113"/>
                  </a:lnTo>
                  <a:lnTo>
                    <a:pt x="1360665" y="488365"/>
                  </a:lnTo>
                  <a:lnTo>
                    <a:pt x="1360665" y="504761"/>
                  </a:lnTo>
                  <a:lnTo>
                    <a:pt x="1354493" y="517029"/>
                  </a:lnTo>
                  <a:lnTo>
                    <a:pt x="1341208" y="520103"/>
                  </a:lnTo>
                  <a:lnTo>
                    <a:pt x="1331988" y="510908"/>
                  </a:lnTo>
                  <a:lnTo>
                    <a:pt x="1331988" y="492467"/>
                  </a:lnTo>
                  <a:close/>
                </a:path>
                <a:path w="1360804" h="2357120">
                  <a:moveTo>
                    <a:pt x="1348371" y="483260"/>
                  </a:moveTo>
                  <a:lnTo>
                    <a:pt x="1352473" y="489407"/>
                  </a:lnTo>
                  <a:lnTo>
                    <a:pt x="1352473" y="505777"/>
                  </a:lnTo>
                  <a:lnTo>
                    <a:pt x="1348371" y="513968"/>
                  </a:lnTo>
                </a:path>
                <a:path w="1360804" h="2357120">
                  <a:moveTo>
                    <a:pt x="1341208" y="520103"/>
                  </a:moveTo>
                  <a:lnTo>
                    <a:pt x="1328927" y="518071"/>
                  </a:lnTo>
                  <a:lnTo>
                    <a:pt x="1319720" y="508863"/>
                  </a:lnTo>
                  <a:lnTo>
                    <a:pt x="1319720" y="490435"/>
                  </a:lnTo>
                  <a:lnTo>
                    <a:pt x="1326857" y="477113"/>
                  </a:lnTo>
                  <a:lnTo>
                    <a:pt x="1341208" y="475081"/>
                  </a:lnTo>
                  <a:lnTo>
                    <a:pt x="1352473" y="477113"/>
                  </a:lnTo>
                </a:path>
                <a:path w="1360804" h="2357120">
                  <a:moveTo>
                    <a:pt x="1342237" y="485305"/>
                  </a:moveTo>
                  <a:lnTo>
                    <a:pt x="1342237" y="513968"/>
                  </a:lnTo>
                </a:path>
                <a:path w="1360804" h="2357120">
                  <a:moveTo>
                    <a:pt x="1346339" y="520103"/>
                  </a:moveTo>
                  <a:lnTo>
                    <a:pt x="1343228" y="523189"/>
                  </a:lnTo>
                  <a:lnTo>
                    <a:pt x="1339151" y="525246"/>
                  </a:lnTo>
                  <a:lnTo>
                    <a:pt x="1334046" y="525246"/>
                  </a:lnTo>
                  <a:lnTo>
                    <a:pt x="1325344" y="523084"/>
                  </a:lnTo>
                  <a:lnTo>
                    <a:pt x="1318175" y="517175"/>
                  </a:lnTo>
                  <a:lnTo>
                    <a:pt x="1313309" y="508390"/>
                  </a:lnTo>
                  <a:lnTo>
                    <a:pt x="1311516" y="497598"/>
                  </a:lnTo>
                  <a:lnTo>
                    <a:pt x="1313309" y="486640"/>
                  </a:lnTo>
                  <a:lnTo>
                    <a:pt x="1318175" y="477502"/>
                  </a:lnTo>
                  <a:lnTo>
                    <a:pt x="1325344" y="471243"/>
                  </a:lnTo>
                  <a:lnTo>
                    <a:pt x="1334046" y="468922"/>
                  </a:lnTo>
                  <a:lnTo>
                    <a:pt x="1340167" y="468922"/>
                  </a:lnTo>
                  <a:lnTo>
                    <a:pt x="1346339" y="471995"/>
                  </a:lnTo>
                  <a:lnTo>
                    <a:pt x="1350429" y="4760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8079" y="3934828"/>
              <a:ext cx="1414360" cy="2454362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9094714" y="6274882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0375" y="0"/>
                </a:moveTo>
                <a:lnTo>
                  <a:pt x="0" y="13106"/>
                </a:lnTo>
                <a:lnTo>
                  <a:pt x="4419" y="9931"/>
                </a:lnTo>
                <a:lnTo>
                  <a:pt x="7848" y="5308"/>
                </a:lnTo>
                <a:lnTo>
                  <a:pt x="10375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103362" y="6121149"/>
            <a:ext cx="6985" cy="41275"/>
          </a:xfrm>
          <a:custGeom>
            <a:avLst/>
            <a:gdLst/>
            <a:ahLst/>
            <a:cxnLst/>
            <a:rect l="l" t="t" r="r" b="b"/>
            <a:pathLst>
              <a:path w="6985" h="41275">
                <a:moveTo>
                  <a:pt x="0" y="0"/>
                </a:moveTo>
                <a:lnTo>
                  <a:pt x="3280" y="8027"/>
                </a:lnTo>
                <a:lnTo>
                  <a:pt x="5419" y="17814"/>
                </a:lnTo>
                <a:lnTo>
                  <a:pt x="6582" y="29007"/>
                </a:lnTo>
                <a:lnTo>
                  <a:pt x="6934" y="41249"/>
                </a:lnTo>
                <a:lnTo>
                  <a:pt x="6825" y="30853"/>
                </a:lnTo>
                <a:lnTo>
                  <a:pt x="6067" y="19929"/>
                </a:lnTo>
                <a:lnTo>
                  <a:pt x="4008" y="9352"/>
                </a:lnTo>
                <a:lnTo>
                  <a:pt x="0" y="0"/>
                </a:lnTo>
                <a:close/>
              </a:path>
            </a:pathLst>
          </a:custGeom>
          <a:solidFill>
            <a:srgbClr val="DADCD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7979133" y="3994035"/>
            <a:ext cx="1482725" cy="2399030"/>
            <a:chOff x="2924530" y="3994035"/>
            <a:chExt cx="1482725" cy="2399030"/>
          </a:xfrm>
        </p:grpSpPr>
        <p:sp>
          <p:nvSpPr>
            <p:cNvPr id="26" name="object 26"/>
            <p:cNvSpPr/>
            <p:nvPr/>
          </p:nvSpPr>
          <p:spPr>
            <a:xfrm>
              <a:off x="3970871" y="6162395"/>
              <a:ext cx="85090" cy="221615"/>
            </a:xfrm>
            <a:custGeom>
              <a:avLst/>
              <a:gdLst/>
              <a:ahLst/>
              <a:cxnLst/>
              <a:rect l="l" t="t" r="r" b="b"/>
              <a:pathLst>
                <a:path w="85089" h="221614">
                  <a:moveTo>
                    <a:pt x="50622" y="171996"/>
                  </a:moveTo>
                  <a:lnTo>
                    <a:pt x="0" y="221234"/>
                  </a:lnTo>
                  <a:lnTo>
                    <a:pt x="13258" y="212458"/>
                  </a:lnTo>
                  <a:lnTo>
                    <a:pt x="50622" y="171996"/>
                  </a:lnTo>
                  <a:close/>
                </a:path>
                <a:path w="85089" h="221614">
                  <a:moveTo>
                    <a:pt x="69240" y="140589"/>
                  </a:moveTo>
                  <a:lnTo>
                    <a:pt x="68148" y="149999"/>
                  </a:lnTo>
                  <a:lnTo>
                    <a:pt x="68910" y="147459"/>
                  </a:lnTo>
                  <a:lnTo>
                    <a:pt x="69240" y="144538"/>
                  </a:lnTo>
                  <a:lnTo>
                    <a:pt x="69240" y="140589"/>
                  </a:lnTo>
                  <a:close/>
                </a:path>
                <a:path w="85089" h="221614">
                  <a:moveTo>
                    <a:pt x="84353" y="95427"/>
                  </a:moveTo>
                  <a:lnTo>
                    <a:pt x="79641" y="112445"/>
                  </a:lnTo>
                  <a:lnTo>
                    <a:pt x="82080" y="107327"/>
                  </a:lnTo>
                  <a:lnTo>
                    <a:pt x="83642" y="101473"/>
                  </a:lnTo>
                  <a:lnTo>
                    <a:pt x="84353" y="95427"/>
                  </a:lnTo>
                  <a:close/>
                </a:path>
                <a:path w="85089" h="221614">
                  <a:moveTo>
                    <a:pt x="84823" y="0"/>
                  </a:moveTo>
                  <a:lnTo>
                    <a:pt x="83096" y="69354"/>
                  </a:lnTo>
                  <a:lnTo>
                    <a:pt x="84683" y="91579"/>
                  </a:lnTo>
                  <a:lnTo>
                    <a:pt x="84823" y="88087"/>
                  </a:lnTo>
                  <a:lnTo>
                    <a:pt x="84823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28008" y="6130645"/>
              <a:ext cx="27940" cy="146050"/>
            </a:xfrm>
            <a:custGeom>
              <a:avLst/>
              <a:gdLst/>
              <a:ahLst/>
              <a:cxnLst/>
              <a:rect l="l" t="t" r="r" b="b"/>
              <a:pathLst>
                <a:path w="27939" h="146050">
                  <a:moveTo>
                    <a:pt x="24409" y="0"/>
                  </a:moveTo>
                  <a:lnTo>
                    <a:pt x="14466" y="10444"/>
                  </a:lnTo>
                  <a:lnTo>
                    <a:pt x="6756" y="22871"/>
                  </a:lnTo>
                  <a:lnTo>
                    <a:pt x="1770" y="39295"/>
                  </a:lnTo>
                  <a:lnTo>
                    <a:pt x="0" y="61734"/>
                  </a:lnTo>
                  <a:lnTo>
                    <a:pt x="0" y="142328"/>
                  </a:lnTo>
                  <a:lnTo>
                    <a:pt x="2605" y="145938"/>
                  </a:lnTo>
                  <a:lnTo>
                    <a:pt x="9232" y="143846"/>
                  </a:lnTo>
                  <a:lnTo>
                    <a:pt x="18098" y="136649"/>
                  </a:lnTo>
                  <a:lnTo>
                    <a:pt x="27419" y="124942"/>
                  </a:lnTo>
                  <a:lnTo>
                    <a:pt x="27546" y="123329"/>
                  </a:lnTo>
                  <a:lnTo>
                    <a:pt x="25958" y="101104"/>
                  </a:lnTo>
                  <a:lnTo>
                    <a:pt x="27686" y="31750"/>
                  </a:lnTo>
                  <a:lnTo>
                    <a:pt x="27506" y="22954"/>
                  </a:lnTo>
                  <a:lnTo>
                    <a:pt x="26933" y="14651"/>
                  </a:lnTo>
                  <a:lnTo>
                    <a:pt x="25917" y="6959"/>
                  </a:lnTo>
                  <a:lnTo>
                    <a:pt x="24409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19969" y="6111773"/>
              <a:ext cx="33020" cy="36195"/>
            </a:xfrm>
            <a:custGeom>
              <a:avLst/>
              <a:gdLst/>
              <a:ahLst/>
              <a:cxnLst/>
              <a:rect l="l" t="t" r="r" b="b"/>
              <a:pathLst>
                <a:path w="33020" h="36195">
                  <a:moveTo>
                    <a:pt x="20142" y="0"/>
                  </a:moveTo>
                  <a:lnTo>
                    <a:pt x="13676" y="4986"/>
                  </a:lnTo>
                  <a:lnTo>
                    <a:pt x="8223" y="9899"/>
                  </a:lnTo>
                  <a:lnTo>
                    <a:pt x="3693" y="14841"/>
                  </a:lnTo>
                  <a:lnTo>
                    <a:pt x="0" y="19913"/>
                  </a:lnTo>
                  <a:lnTo>
                    <a:pt x="7188" y="23837"/>
                  </a:lnTo>
                  <a:lnTo>
                    <a:pt x="13004" y="28714"/>
                  </a:lnTo>
                  <a:lnTo>
                    <a:pt x="17843" y="35966"/>
                  </a:lnTo>
                  <a:lnTo>
                    <a:pt x="21793" y="29413"/>
                  </a:lnTo>
                  <a:lnTo>
                    <a:pt x="26771" y="24129"/>
                  </a:lnTo>
                  <a:lnTo>
                    <a:pt x="32448" y="18872"/>
                  </a:lnTo>
                  <a:lnTo>
                    <a:pt x="31483" y="15303"/>
                  </a:lnTo>
                  <a:lnTo>
                    <a:pt x="30289" y="12103"/>
                  </a:lnTo>
                  <a:lnTo>
                    <a:pt x="28790" y="937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08945" y="6151054"/>
              <a:ext cx="46990" cy="144780"/>
            </a:xfrm>
            <a:custGeom>
              <a:avLst/>
              <a:gdLst/>
              <a:ahLst/>
              <a:cxnLst/>
              <a:rect l="l" t="t" r="r" b="b"/>
              <a:pathLst>
                <a:path w="46989" h="144779">
                  <a:moveTo>
                    <a:pt x="3695" y="0"/>
                  </a:moveTo>
                  <a:lnTo>
                    <a:pt x="2741" y="6522"/>
                  </a:lnTo>
                  <a:lnTo>
                    <a:pt x="2141" y="13641"/>
                  </a:lnTo>
                  <a:lnTo>
                    <a:pt x="1829" y="21458"/>
                  </a:lnTo>
                  <a:lnTo>
                    <a:pt x="1713" y="31366"/>
                  </a:lnTo>
                  <a:lnTo>
                    <a:pt x="0" y="114427"/>
                  </a:lnTo>
                  <a:lnTo>
                    <a:pt x="3414" y="130866"/>
                  </a:lnTo>
                  <a:lnTo>
                    <a:pt x="9101" y="141852"/>
                  </a:lnTo>
                  <a:lnTo>
                    <a:pt x="18029" y="144752"/>
                  </a:lnTo>
                  <a:lnTo>
                    <a:pt x="31165" y="136931"/>
                  </a:lnTo>
                  <a:lnTo>
                    <a:pt x="40192" y="125529"/>
                  </a:lnTo>
                  <a:lnTo>
                    <a:pt x="21668" y="125529"/>
                  </a:lnTo>
                  <a:lnTo>
                    <a:pt x="19062" y="121920"/>
                  </a:lnTo>
                  <a:lnTo>
                    <a:pt x="19062" y="41325"/>
                  </a:lnTo>
                  <a:lnTo>
                    <a:pt x="19362" y="31366"/>
                  </a:lnTo>
                  <a:lnTo>
                    <a:pt x="20240" y="22598"/>
                  </a:lnTo>
                  <a:lnTo>
                    <a:pt x="21666" y="14884"/>
                  </a:lnTo>
                  <a:lnTo>
                    <a:pt x="23609" y="8089"/>
                  </a:lnTo>
                  <a:lnTo>
                    <a:pt x="17068" y="3175"/>
                  </a:lnTo>
                  <a:lnTo>
                    <a:pt x="10083" y="1092"/>
                  </a:lnTo>
                  <a:lnTo>
                    <a:pt x="3695" y="0"/>
                  </a:lnTo>
                  <a:close/>
                </a:path>
                <a:path w="46989" h="144779">
                  <a:moveTo>
                    <a:pt x="46481" y="104533"/>
                  </a:moveTo>
                  <a:lnTo>
                    <a:pt x="37161" y="116240"/>
                  </a:lnTo>
                  <a:lnTo>
                    <a:pt x="28295" y="123437"/>
                  </a:lnTo>
                  <a:lnTo>
                    <a:pt x="21668" y="125529"/>
                  </a:lnTo>
                  <a:lnTo>
                    <a:pt x="40192" y="125529"/>
                  </a:lnTo>
                  <a:lnTo>
                    <a:pt x="41567" y="123786"/>
                  </a:lnTo>
                  <a:lnTo>
                    <a:pt x="46278" y="106768"/>
                  </a:lnTo>
                  <a:lnTo>
                    <a:pt x="46367" y="106019"/>
                  </a:lnTo>
                  <a:lnTo>
                    <a:pt x="46481" y="104533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12641" y="6131686"/>
              <a:ext cx="25400" cy="27940"/>
            </a:xfrm>
            <a:custGeom>
              <a:avLst/>
              <a:gdLst/>
              <a:ahLst/>
              <a:cxnLst/>
              <a:rect l="l" t="t" r="r" b="b"/>
              <a:pathLst>
                <a:path w="25400" h="27939">
                  <a:moveTo>
                    <a:pt x="7327" y="0"/>
                  </a:moveTo>
                  <a:lnTo>
                    <a:pt x="3632" y="5778"/>
                  </a:lnTo>
                  <a:lnTo>
                    <a:pt x="1358" y="12026"/>
                  </a:lnTo>
                  <a:lnTo>
                    <a:pt x="0" y="19367"/>
                  </a:lnTo>
                  <a:lnTo>
                    <a:pt x="6388" y="20459"/>
                  </a:lnTo>
                  <a:lnTo>
                    <a:pt x="13373" y="22542"/>
                  </a:lnTo>
                  <a:lnTo>
                    <a:pt x="19913" y="27457"/>
                  </a:lnTo>
                  <a:lnTo>
                    <a:pt x="21386" y="23190"/>
                  </a:lnTo>
                  <a:lnTo>
                    <a:pt x="23139" y="19443"/>
                  </a:lnTo>
                  <a:lnTo>
                    <a:pt x="25171" y="16052"/>
                  </a:lnTo>
                  <a:lnTo>
                    <a:pt x="20332" y="8801"/>
                  </a:lnTo>
                  <a:lnTo>
                    <a:pt x="14516" y="3924"/>
                  </a:lnTo>
                  <a:lnTo>
                    <a:pt x="73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46385" y="4121581"/>
              <a:ext cx="459105" cy="2265680"/>
            </a:xfrm>
            <a:custGeom>
              <a:avLst/>
              <a:gdLst/>
              <a:ahLst/>
              <a:cxnLst/>
              <a:rect l="l" t="t" r="r" b="b"/>
              <a:pathLst>
                <a:path w="459104" h="2265679">
                  <a:moveTo>
                    <a:pt x="397268" y="0"/>
                  </a:moveTo>
                  <a:lnTo>
                    <a:pt x="71970" y="101396"/>
                  </a:lnTo>
                  <a:lnTo>
                    <a:pt x="72732" y="65925"/>
                  </a:lnTo>
                  <a:lnTo>
                    <a:pt x="0" y="89103"/>
                  </a:lnTo>
                  <a:lnTo>
                    <a:pt x="9982" y="965733"/>
                  </a:lnTo>
                  <a:lnTo>
                    <a:pt x="19799" y="2265540"/>
                  </a:lnTo>
                  <a:lnTo>
                    <a:pt x="70434" y="2216302"/>
                  </a:lnTo>
                  <a:lnTo>
                    <a:pt x="85128" y="2200402"/>
                  </a:lnTo>
                  <a:lnTo>
                    <a:pt x="86944" y="2197773"/>
                  </a:lnTo>
                  <a:lnTo>
                    <a:pt x="87947" y="2194331"/>
                  </a:lnTo>
                  <a:lnTo>
                    <a:pt x="89052" y="2184908"/>
                  </a:lnTo>
                  <a:lnTo>
                    <a:pt x="89052" y="2169922"/>
                  </a:lnTo>
                  <a:lnTo>
                    <a:pt x="75910" y="2177750"/>
                  </a:lnTo>
                  <a:lnTo>
                    <a:pt x="66981" y="2174854"/>
                  </a:lnTo>
                  <a:lnTo>
                    <a:pt x="61293" y="2163869"/>
                  </a:lnTo>
                  <a:lnTo>
                    <a:pt x="57873" y="2147430"/>
                  </a:lnTo>
                  <a:lnTo>
                    <a:pt x="59626" y="2063064"/>
                  </a:lnTo>
                  <a:lnTo>
                    <a:pt x="60572" y="2039836"/>
                  </a:lnTo>
                  <a:lnTo>
                    <a:pt x="64600" y="2022062"/>
                  </a:lnTo>
                  <a:lnTo>
                    <a:pt x="73497" y="2007450"/>
                  </a:lnTo>
                  <a:lnTo>
                    <a:pt x="89052" y="1993709"/>
                  </a:lnTo>
                  <a:lnTo>
                    <a:pt x="97701" y="2003082"/>
                  </a:lnTo>
                  <a:lnTo>
                    <a:pt x="372706" y="1764804"/>
                  </a:lnTo>
                  <a:lnTo>
                    <a:pt x="377367" y="1310779"/>
                  </a:lnTo>
                  <a:lnTo>
                    <a:pt x="445236" y="1254620"/>
                  </a:lnTo>
                  <a:lnTo>
                    <a:pt x="450321" y="1248101"/>
                  </a:lnTo>
                  <a:lnTo>
                    <a:pt x="454760" y="1239939"/>
                  </a:lnTo>
                  <a:lnTo>
                    <a:pt x="457900" y="1230367"/>
                  </a:lnTo>
                  <a:lnTo>
                    <a:pt x="459092" y="1219619"/>
                  </a:lnTo>
                  <a:lnTo>
                    <a:pt x="459092" y="837184"/>
                  </a:lnTo>
                  <a:lnTo>
                    <a:pt x="455304" y="822769"/>
                  </a:lnTo>
                  <a:lnTo>
                    <a:pt x="446276" y="815814"/>
                  </a:lnTo>
                  <a:lnTo>
                    <a:pt x="435512" y="814486"/>
                  </a:lnTo>
                  <a:lnTo>
                    <a:pt x="426516" y="816952"/>
                  </a:lnTo>
                  <a:lnTo>
                    <a:pt x="372008" y="845273"/>
                  </a:lnTo>
                  <a:lnTo>
                    <a:pt x="372427" y="195872"/>
                  </a:lnTo>
                  <a:lnTo>
                    <a:pt x="372008" y="82956"/>
                  </a:lnTo>
                  <a:lnTo>
                    <a:pt x="397268" y="75882"/>
                  </a:lnTo>
                  <a:lnTo>
                    <a:pt x="397268" y="0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29356" y="3994035"/>
              <a:ext cx="1421765" cy="2393950"/>
            </a:xfrm>
            <a:custGeom>
              <a:avLst/>
              <a:gdLst/>
              <a:ahLst/>
              <a:cxnLst/>
              <a:rect l="l" t="t" r="r" b="b"/>
              <a:pathLst>
                <a:path w="1421764" h="2393950">
                  <a:moveTo>
                    <a:pt x="1421765" y="103720"/>
                  </a:moveTo>
                  <a:lnTo>
                    <a:pt x="1175105" y="71551"/>
                  </a:lnTo>
                  <a:lnTo>
                    <a:pt x="1074699" y="58458"/>
                  </a:lnTo>
                  <a:lnTo>
                    <a:pt x="1074699" y="161658"/>
                  </a:lnTo>
                  <a:lnTo>
                    <a:pt x="1071384" y="160489"/>
                  </a:lnTo>
                  <a:lnTo>
                    <a:pt x="1074699" y="161658"/>
                  </a:lnTo>
                  <a:lnTo>
                    <a:pt x="1074699" y="58458"/>
                  </a:lnTo>
                  <a:lnTo>
                    <a:pt x="1002931" y="49098"/>
                  </a:lnTo>
                  <a:lnTo>
                    <a:pt x="1002931" y="161074"/>
                  </a:lnTo>
                  <a:lnTo>
                    <a:pt x="991806" y="160489"/>
                  </a:lnTo>
                  <a:lnTo>
                    <a:pt x="1002931" y="161074"/>
                  </a:lnTo>
                  <a:lnTo>
                    <a:pt x="1002931" y="49098"/>
                  </a:lnTo>
                  <a:lnTo>
                    <a:pt x="626478" y="0"/>
                  </a:lnTo>
                  <a:lnTo>
                    <a:pt x="369316" y="71551"/>
                  </a:lnTo>
                  <a:lnTo>
                    <a:pt x="116573" y="34112"/>
                  </a:lnTo>
                  <a:lnTo>
                    <a:pt x="107848" y="32232"/>
                  </a:lnTo>
                  <a:lnTo>
                    <a:pt x="97332" y="30784"/>
                  </a:lnTo>
                  <a:lnTo>
                    <a:pt x="86118" y="30492"/>
                  </a:lnTo>
                  <a:lnTo>
                    <a:pt x="75298" y="32092"/>
                  </a:lnTo>
                  <a:lnTo>
                    <a:pt x="67576" y="34124"/>
                  </a:lnTo>
                  <a:lnTo>
                    <a:pt x="32321" y="43472"/>
                  </a:lnTo>
                  <a:lnTo>
                    <a:pt x="26377" y="44513"/>
                  </a:lnTo>
                  <a:lnTo>
                    <a:pt x="0" y="57467"/>
                  </a:lnTo>
                  <a:lnTo>
                    <a:pt x="0" y="63893"/>
                  </a:lnTo>
                  <a:lnTo>
                    <a:pt x="60960" y="1980857"/>
                  </a:lnTo>
                  <a:lnTo>
                    <a:pt x="1007668" y="2389695"/>
                  </a:lnTo>
                  <a:lnTo>
                    <a:pt x="1022375" y="2393429"/>
                  </a:lnTo>
                  <a:lnTo>
                    <a:pt x="1030795" y="2391359"/>
                  </a:lnTo>
                  <a:lnTo>
                    <a:pt x="1034618" y="2387320"/>
                  </a:lnTo>
                  <a:lnTo>
                    <a:pt x="1035519" y="2385123"/>
                  </a:lnTo>
                  <a:lnTo>
                    <a:pt x="1024940" y="1091387"/>
                  </a:lnTo>
                  <a:lnTo>
                    <a:pt x="1026160" y="202044"/>
                  </a:lnTo>
                  <a:lnTo>
                    <a:pt x="1026172" y="196837"/>
                  </a:lnTo>
                  <a:lnTo>
                    <a:pt x="1026185" y="190766"/>
                  </a:lnTo>
                  <a:lnTo>
                    <a:pt x="1053084" y="182753"/>
                  </a:lnTo>
                  <a:lnTo>
                    <a:pt x="1091577" y="171284"/>
                  </a:lnTo>
                  <a:lnTo>
                    <a:pt x="1097102" y="169621"/>
                  </a:lnTo>
                  <a:lnTo>
                    <a:pt x="1097102" y="205689"/>
                  </a:lnTo>
                  <a:lnTo>
                    <a:pt x="1211935" y="169621"/>
                  </a:lnTo>
                  <a:lnTo>
                    <a:pt x="1255928" y="155803"/>
                  </a:lnTo>
                  <a:lnTo>
                    <a:pt x="1421765" y="103720"/>
                  </a:lnTo>
                  <a:close/>
                </a:path>
              </a:pathLst>
            </a:custGeom>
            <a:solidFill>
              <a:srgbClr val="DA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12859" y="4335691"/>
              <a:ext cx="652780" cy="221615"/>
            </a:xfrm>
            <a:custGeom>
              <a:avLst/>
              <a:gdLst/>
              <a:ahLst/>
              <a:cxnLst/>
              <a:rect l="l" t="t" r="r" b="b"/>
              <a:pathLst>
                <a:path w="652779" h="221614">
                  <a:moveTo>
                    <a:pt x="9944" y="0"/>
                  </a:moveTo>
                  <a:lnTo>
                    <a:pt x="4195" y="22069"/>
                  </a:lnTo>
                  <a:lnTo>
                    <a:pt x="1243" y="47178"/>
                  </a:lnTo>
                  <a:lnTo>
                    <a:pt x="155" y="74314"/>
                  </a:lnTo>
                  <a:lnTo>
                    <a:pt x="0" y="102463"/>
                  </a:lnTo>
                  <a:lnTo>
                    <a:pt x="627481" y="221094"/>
                  </a:lnTo>
                  <a:lnTo>
                    <a:pt x="634315" y="171202"/>
                  </a:lnTo>
                  <a:lnTo>
                    <a:pt x="640770" y="142216"/>
                  </a:lnTo>
                  <a:lnTo>
                    <a:pt x="652360" y="113233"/>
                  </a:lnTo>
                  <a:lnTo>
                    <a:pt x="9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23233" y="4359097"/>
              <a:ext cx="68580" cy="1616710"/>
            </a:xfrm>
            <a:custGeom>
              <a:avLst/>
              <a:gdLst/>
              <a:ahLst/>
              <a:cxnLst/>
              <a:rect l="l" t="t" r="r" b="b"/>
              <a:pathLst>
                <a:path w="68579" h="1616710">
                  <a:moveTo>
                    <a:pt x="0" y="0"/>
                  </a:moveTo>
                  <a:lnTo>
                    <a:pt x="38747" y="1598142"/>
                  </a:lnTo>
                  <a:lnTo>
                    <a:pt x="48575" y="1607821"/>
                  </a:lnTo>
                  <a:lnTo>
                    <a:pt x="58280" y="1616290"/>
                  </a:lnTo>
                  <a:lnTo>
                    <a:pt x="65119" y="1611978"/>
                  </a:lnTo>
                  <a:lnTo>
                    <a:pt x="67968" y="1604102"/>
                  </a:lnTo>
                  <a:lnTo>
                    <a:pt x="68472" y="1594191"/>
                  </a:lnTo>
                  <a:lnTo>
                    <a:pt x="68275" y="1583778"/>
                  </a:lnTo>
                  <a:lnTo>
                    <a:pt x="28752" y="69176"/>
                  </a:lnTo>
                  <a:lnTo>
                    <a:pt x="24803" y="52857"/>
                  </a:lnTo>
                  <a:lnTo>
                    <a:pt x="22466" y="27114"/>
                  </a:lnTo>
                  <a:lnTo>
                    <a:pt x="10769" y="8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03523" y="4553026"/>
              <a:ext cx="68580" cy="1244600"/>
            </a:xfrm>
            <a:custGeom>
              <a:avLst/>
              <a:gdLst/>
              <a:ahLst/>
              <a:cxnLst/>
              <a:rect l="l" t="t" r="r" b="b"/>
              <a:pathLst>
                <a:path w="68579" h="1244600">
                  <a:moveTo>
                    <a:pt x="39827" y="0"/>
                  </a:moveTo>
                  <a:lnTo>
                    <a:pt x="21007" y="44547"/>
                  </a:lnTo>
                  <a:lnTo>
                    <a:pt x="8716" y="102622"/>
                  </a:lnTo>
                  <a:lnTo>
                    <a:pt x="2024" y="161630"/>
                  </a:lnTo>
                  <a:lnTo>
                    <a:pt x="0" y="208978"/>
                  </a:lnTo>
                  <a:lnTo>
                    <a:pt x="9969" y="990193"/>
                  </a:lnTo>
                  <a:lnTo>
                    <a:pt x="12226" y="1048115"/>
                  </a:lnTo>
                  <a:lnTo>
                    <a:pt x="19078" y="1106034"/>
                  </a:lnTo>
                  <a:lnTo>
                    <a:pt x="30644" y="1160369"/>
                  </a:lnTo>
                  <a:lnTo>
                    <a:pt x="47046" y="1207544"/>
                  </a:lnTo>
                  <a:lnTo>
                    <a:pt x="68402" y="1243977"/>
                  </a:lnTo>
                  <a:lnTo>
                    <a:pt x="57792" y="1195128"/>
                  </a:lnTo>
                  <a:lnTo>
                    <a:pt x="48852" y="1143716"/>
                  </a:lnTo>
                  <a:lnTo>
                    <a:pt x="42360" y="1091350"/>
                  </a:lnTo>
                  <a:lnTo>
                    <a:pt x="39092" y="1039639"/>
                  </a:lnTo>
                  <a:lnTo>
                    <a:pt x="39827" y="990193"/>
                  </a:lnTo>
                  <a:lnTo>
                    <a:pt x="29857" y="208978"/>
                  </a:lnTo>
                  <a:lnTo>
                    <a:pt x="30013" y="155333"/>
                  </a:lnTo>
                  <a:lnTo>
                    <a:pt x="31103" y="100755"/>
                  </a:lnTo>
                  <a:lnTo>
                    <a:pt x="34063" y="48044"/>
                  </a:lnTo>
                  <a:lnTo>
                    <a:pt x="398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59150" y="4363389"/>
              <a:ext cx="726440" cy="1619250"/>
            </a:xfrm>
            <a:custGeom>
              <a:avLst/>
              <a:gdLst/>
              <a:ahLst/>
              <a:cxnLst/>
              <a:rect l="l" t="t" r="r" b="b"/>
              <a:pathLst>
                <a:path w="726439" h="1619250">
                  <a:moveTo>
                    <a:pt x="726325" y="1618945"/>
                  </a:moveTo>
                  <a:lnTo>
                    <a:pt x="704913" y="1595729"/>
                  </a:lnTo>
                  <a:lnTo>
                    <a:pt x="702818" y="1592935"/>
                  </a:lnTo>
                  <a:lnTo>
                    <a:pt x="697217" y="1140066"/>
                  </a:lnTo>
                  <a:lnTo>
                    <a:pt x="689965" y="865339"/>
                  </a:lnTo>
                  <a:lnTo>
                    <a:pt x="670115" y="115252"/>
                  </a:lnTo>
                  <a:lnTo>
                    <a:pt x="670737" y="0"/>
                  </a:lnTo>
                  <a:lnTo>
                    <a:pt x="651700" y="18503"/>
                  </a:lnTo>
                  <a:lnTo>
                    <a:pt x="636828" y="47117"/>
                  </a:lnTo>
                  <a:lnTo>
                    <a:pt x="626287" y="71907"/>
                  </a:lnTo>
                  <a:lnTo>
                    <a:pt x="620268" y="78917"/>
                  </a:lnTo>
                  <a:lnTo>
                    <a:pt x="596696" y="147878"/>
                  </a:lnTo>
                  <a:lnTo>
                    <a:pt x="588530" y="189471"/>
                  </a:lnTo>
                  <a:lnTo>
                    <a:pt x="582523" y="236677"/>
                  </a:lnTo>
                  <a:lnTo>
                    <a:pt x="578485" y="290156"/>
                  </a:lnTo>
                  <a:lnTo>
                    <a:pt x="576199" y="350558"/>
                  </a:lnTo>
                  <a:lnTo>
                    <a:pt x="575487" y="418528"/>
                  </a:lnTo>
                  <a:lnTo>
                    <a:pt x="590410" y="1258214"/>
                  </a:lnTo>
                  <a:lnTo>
                    <a:pt x="593686" y="1313891"/>
                  </a:lnTo>
                  <a:lnTo>
                    <a:pt x="602348" y="1370457"/>
                  </a:lnTo>
                  <a:lnTo>
                    <a:pt x="614591" y="1423454"/>
                  </a:lnTo>
                  <a:lnTo>
                    <a:pt x="628611" y="1468386"/>
                  </a:lnTo>
                  <a:lnTo>
                    <a:pt x="656069" y="1525689"/>
                  </a:lnTo>
                  <a:lnTo>
                    <a:pt x="658241" y="1529537"/>
                  </a:lnTo>
                  <a:lnTo>
                    <a:pt x="648970" y="1515364"/>
                  </a:lnTo>
                  <a:lnTo>
                    <a:pt x="621004" y="1466824"/>
                  </a:lnTo>
                  <a:lnTo>
                    <a:pt x="0" y="1241132"/>
                  </a:lnTo>
                  <a:lnTo>
                    <a:pt x="1143" y="1258023"/>
                  </a:lnTo>
                  <a:lnTo>
                    <a:pt x="9969" y="1310424"/>
                  </a:lnTo>
                  <a:lnTo>
                    <a:pt x="24041" y="1353083"/>
                  </a:lnTo>
                  <a:lnTo>
                    <a:pt x="726325" y="1618945"/>
                  </a:lnTo>
                  <a:close/>
                </a:path>
              </a:pathLst>
            </a:custGeom>
            <a:solidFill>
              <a:srgbClr val="B2B4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88677" y="4602962"/>
              <a:ext cx="222885" cy="172720"/>
            </a:xfrm>
            <a:custGeom>
              <a:avLst/>
              <a:gdLst/>
              <a:ahLst/>
              <a:cxnLst/>
              <a:rect l="l" t="t" r="r" b="b"/>
              <a:pathLst>
                <a:path w="222885" h="172720">
                  <a:moveTo>
                    <a:pt x="0" y="0"/>
                  </a:moveTo>
                  <a:lnTo>
                    <a:pt x="1016" y="133413"/>
                  </a:lnTo>
                  <a:lnTo>
                    <a:pt x="222415" y="172516"/>
                  </a:lnTo>
                  <a:lnTo>
                    <a:pt x="219392" y="44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2487" y="4805629"/>
              <a:ext cx="230746" cy="47574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189693" y="4603915"/>
              <a:ext cx="221615" cy="172085"/>
            </a:xfrm>
            <a:custGeom>
              <a:avLst/>
              <a:gdLst/>
              <a:ahLst/>
              <a:cxnLst/>
              <a:rect l="l" t="t" r="r" b="b"/>
              <a:pathLst>
                <a:path w="221614" h="172085">
                  <a:moveTo>
                    <a:pt x="0" y="3035"/>
                  </a:moveTo>
                  <a:lnTo>
                    <a:pt x="0" y="0"/>
                  </a:lnTo>
                  <a:lnTo>
                    <a:pt x="218376" y="43332"/>
                  </a:lnTo>
                  <a:lnTo>
                    <a:pt x="221399" y="171564"/>
                  </a:lnTo>
                  <a:lnTo>
                    <a:pt x="3022" y="132283"/>
                  </a:lnTo>
                  <a:lnTo>
                    <a:pt x="0" y="303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03930" y="3997807"/>
              <a:ext cx="1101090" cy="2300605"/>
            </a:xfrm>
            <a:custGeom>
              <a:avLst/>
              <a:gdLst/>
              <a:ahLst/>
              <a:cxnLst/>
              <a:rect l="l" t="t" r="r" b="b"/>
              <a:pathLst>
                <a:path w="1101089" h="2300604">
                  <a:moveTo>
                    <a:pt x="707720" y="158737"/>
                  </a:moveTo>
                  <a:lnTo>
                    <a:pt x="715810" y="160769"/>
                  </a:lnTo>
                  <a:lnTo>
                    <a:pt x="719861" y="162788"/>
                  </a:lnTo>
                  <a:lnTo>
                    <a:pt x="719861" y="173901"/>
                  </a:lnTo>
                  <a:lnTo>
                    <a:pt x="721880" y="771423"/>
                  </a:lnTo>
                </a:path>
                <a:path w="1101089" h="2300604">
                  <a:moveTo>
                    <a:pt x="244665" y="0"/>
                  </a:moveTo>
                  <a:lnTo>
                    <a:pt x="1019124" y="95046"/>
                  </a:lnTo>
                  <a:lnTo>
                    <a:pt x="1044397" y="113245"/>
                  </a:lnTo>
                  <a:lnTo>
                    <a:pt x="1044397" y="196151"/>
                  </a:lnTo>
                  <a:lnTo>
                    <a:pt x="719861" y="310388"/>
                  </a:lnTo>
                </a:path>
                <a:path w="1101089" h="2300604">
                  <a:moveTo>
                    <a:pt x="0" y="60667"/>
                  </a:moveTo>
                  <a:lnTo>
                    <a:pt x="244665" y="0"/>
                  </a:lnTo>
                </a:path>
                <a:path w="1101089" h="2300604">
                  <a:moveTo>
                    <a:pt x="730973" y="2119147"/>
                  </a:moveTo>
                  <a:lnTo>
                    <a:pt x="718557" y="2127711"/>
                  </a:lnTo>
                  <a:lnTo>
                    <a:pt x="708985" y="2140634"/>
                  </a:lnTo>
                  <a:lnTo>
                    <a:pt x="702825" y="2156964"/>
                  </a:lnTo>
                  <a:lnTo>
                    <a:pt x="700646" y="2175751"/>
                  </a:lnTo>
                  <a:lnTo>
                    <a:pt x="700646" y="2279878"/>
                  </a:lnTo>
                  <a:lnTo>
                    <a:pt x="702414" y="2291314"/>
                  </a:lnTo>
                  <a:lnTo>
                    <a:pt x="707972" y="2299233"/>
                  </a:lnTo>
                  <a:lnTo>
                    <a:pt x="717700" y="2300513"/>
                  </a:lnTo>
                  <a:lnTo>
                    <a:pt x="731977" y="2292032"/>
                  </a:lnTo>
                </a:path>
                <a:path w="1101089" h="2300604">
                  <a:moveTo>
                    <a:pt x="741083" y="2129269"/>
                  </a:moveTo>
                  <a:lnTo>
                    <a:pt x="1019124" y="1887613"/>
                  </a:lnTo>
                  <a:lnTo>
                    <a:pt x="1020127" y="1432636"/>
                  </a:lnTo>
                </a:path>
                <a:path w="1101089" h="2300604">
                  <a:moveTo>
                    <a:pt x="1019124" y="965542"/>
                  </a:moveTo>
                  <a:lnTo>
                    <a:pt x="1019124" y="203212"/>
                  </a:lnTo>
                </a:path>
                <a:path w="1101089" h="2300604">
                  <a:moveTo>
                    <a:pt x="1002944" y="969606"/>
                  </a:moveTo>
                  <a:lnTo>
                    <a:pt x="1067663" y="941273"/>
                  </a:lnTo>
                  <a:lnTo>
                    <a:pt x="1072705" y="938250"/>
                  </a:lnTo>
                  <a:lnTo>
                    <a:pt x="1076769" y="937234"/>
                  </a:lnTo>
                  <a:lnTo>
                    <a:pt x="1080795" y="938250"/>
                  </a:lnTo>
                  <a:lnTo>
                    <a:pt x="1092911" y="944308"/>
                  </a:lnTo>
                </a:path>
                <a:path w="1101089" h="2300604">
                  <a:moveTo>
                    <a:pt x="725906" y="740079"/>
                  </a:moveTo>
                  <a:lnTo>
                    <a:pt x="716475" y="818930"/>
                  </a:lnTo>
                  <a:lnTo>
                    <a:pt x="712536" y="863127"/>
                  </a:lnTo>
                  <a:lnTo>
                    <a:pt x="709358" y="909901"/>
                  </a:lnTo>
                  <a:lnTo>
                    <a:pt x="707120" y="958800"/>
                  </a:lnTo>
                  <a:lnTo>
                    <a:pt x="706007" y="1009370"/>
                  </a:lnTo>
                  <a:lnTo>
                    <a:pt x="706197" y="1061159"/>
                  </a:lnTo>
                  <a:lnTo>
                    <a:pt x="707874" y="1113713"/>
                  </a:lnTo>
                  <a:lnTo>
                    <a:pt x="711219" y="1166581"/>
                  </a:lnTo>
                  <a:lnTo>
                    <a:pt x="716413" y="1219309"/>
                  </a:lnTo>
                  <a:lnTo>
                    <a:pt x="723638" y="1271443"/>
                  </a:lnTo>
                  <a:lnTo>
                    <a:pt x="733075" y="1322532"/>
                  </a:lnTo>
                  <a:lnTo>
                    <a:pt x="744907" y="1372122"/>
                  </a:lnTo>
                  <a:lnTo>
                    <a:pt x="759314" y="1419761"/>
                  </a:lnTo>
                  <a:lnTo>
                    <a:pt x="776477" y="1464995"/>
                  </a:lnTo>
                  <a:lnTo>
                    <a:pt x="817922" y="1493307"/>
                  </a:lnTo>
                  <a:lnTo>
                    <a:pt x="849542" y="1490591"/>
                  </a:lnTo>
                  <a:lnTo>
                    <a:pt x="883627" y="1473098"/>
                  </a:lnTo>
                  <a:lnTo>
                    <a:pt x="940269" y="1430604"/>
                  </a:lnTo>
                  <a:lnTo>
                    <a:pt x="947640" y="1425322"/>
                  </a:lnTo>
                  <a:lnTo>
                    <a:pt x="953022" y="1424673"/>
                  </a:lnTo>
                  <a:lnTo>
                    <a:pt x="956320" y="1428757"/>
                  </a:lnTo>
                  <a:lnTo>
                    <a:pt x="957440" y="1437678"/>
                  </a:lnTo>
                  <a:lnTo>
                    <a:pt x="957440" y="1462976"/>
                  </a:lnTo>
                  <a:lnTo>
                    <a:pt x="958548" y="1469584"/>
                  </a:lnTo>
                  <a:lnTo>
                    <a:pt x="961744" y="1472693"/>
                  </a:lnTo>
                  <a:lnTo>
                    <a:pt x="966832" y="1472204"/>
                  </a:lnTo>
                  <a:lnTo>
                    <a:pt x="973620" y="1468018"/>
                  </a:lnTo>
                  <a:lnTo>
                    <a:pt x="1089901" y="1376032"/>
                  </a:lnTo>
                  <a:lnTo>
                    <a:pt x="1101013" y="1351762"/>
                  </a:lnTo>
                  <a:lnTo>
                    <a:pt x="1101013" y="966558"/>
                  </a:lnTo>
                  <a:lnTo>
                    <a:pt x="1099387" y="953173"/>
                  </a:lnTo>
                  <a:lnTo>
                    <a:pt x="1094822" y="945951"/>
                  </a:lnTo>
                  <a:lnTo>
                    <a:pt x="1087790" y="944232"/>
                  </a:lnTo>
                  <a:lnTo>
                    <a:pt x="1078763" y="947356"/>
                  </a:lnTo>
                  <a:lnTo>
                    <a:pt x="1041374" y="969606"/>
                  </a:lnTo>
                  <a:lnTo>
                    <a:pt x="1015981" y="976013"/>
                  </a:lnTo>
                  <a:lnTo>
                    <a:pt x="1000545" y="964788"/>
                  </a:lnTo>
                  <a:lnTo>
                    <a:pt x="992884" y="940297"/>
                  </a:lnTo>
                  <a:lnTo>
                    <a:pt x="990815" y="906906"/>
                  </a:lnTo>
                  <a:lnTo>
                    <a:pt x="990815" y="709752"/>
                  </a:lnTo>
                  <a:lnTo>
                    <a:pt x="989281" y="691662"/>
                  </a:lnTo>
                  <a:lnTo>
                    <a:pt x="819937" y="583361"/>
                  </a:lnTo>
                  <a:lnTo>
                    <a:pt x="800987" y="576040"/>
                  </a:lnTo>
                  <a:lnTo>
                    <a:pt x="793221" y="577400"/>
                  </a:lnTo>
                  <a:lnTo>
                    <a:pt x="786599" y="582358"/>
                  </a:lnTo>
                  <a:lnTo>
                    <a:pt x="767585" y="609134"/>
                  </a:lnTo>
                  <a:lnTo>
                    <a:pt x="749809" y="645674"/>
                  </a:lnTo>
                  <a:lnTo>
                    <a:pt x="735255" y="689986"/>
                  </a:lnTo>
                  <a:lnTo>
                    <a:pt x="725906" y="7400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8676" y="4576613"/>
              <a:ext cx="97599" cy="16557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949066" y="4047362"/>
              <a:ext cx="1343660" cy="2327910"/>
            </a:xfrm>
            <a:custGeom>
              <a:avLst/>
              <a:gdLst/>
              <a:ahLst/>
              <a:cxnLst/>
              <a:rect l="l" t="t" r="r" b="b"/>
              <a:pathLst>
                <a:path w="1343660" h="2327910">
                  <a:moveTo>
                    <a:pt x="1171778" y="1442745"/>
                  </a:moveTo>
                  <a:lnTo>
                    <a:pt x="1126293" y="1372250"/>
                  </a:lnTo>
                  <a:lnTo>
                    <a:pt x="1111849" y="1324645"/>
                  </a:lnTo>
                  <a:lnTo>
                    <a:pt x="1099962" y="1275105"/>
                  </a:lnTo>
                  <a:lnTo>
                    <a:pt x="1090452" y="1224077"/>
                  </a:lnTo>
                  <a:lnTo>
                    <a:pt x="1083142" y="1172008"/>
                  </a:lnTo>
                  <a:lnTo>
                    <a:pt x="1077854" y="1119346"/>
                  </a:lnTo>
                  <a:lnTo>
                    <a:pt x="1074410" y="1066538"/>
                  </a:lnTo>
                  <a:lnTo>
                    <a:pt x="1072632" y="1014033"/>
                  </a:lnTo>
                  <a:lnTo>
                    <a:pt x="1072343" y="962277"/>
                  </a:lnTo>
                  <a:lnTo>
                    <a:pt x="1073364" y="911718"/>
                  </a:lnTo>
                  <a:lnTo>
                    <a:pt x="1075517" y="862804"/>
                  </a:lnTo>
                  <a:lnTo>
                    <a:pt x="1078624" y="815982"/>
                  </a:lnTo>
                  <a:lnTo>
                    <a:pt x="1082508" y="771699"/>
                  </a:lnTo>
                  <a:lnTo>
                    <a:pt x="1086991" y="730404"/>
                  </a:lnTo>
                  <a:lnTo>
                    <a:pt x="1091895" y="692543"/>
                  </a:lnTo>
                </a:path>
                <a:path w="1343660" h="2327910">
                  <a:moveTo>
                    <a:pt x="1298155" y="1378038"/>
                  </a:moveTo>
                  <a:lnTo>
                    <a:pt x="1299171" y="1380045"/>
                  </a:lnTo>
                  <a:lnTo>
                    <a:pt x="1300175" y="1383080"/>
                  </a:lnTo>
                  <a:lnTo>
                    <a:pt x="1300175" y="1387144"/>
                  </a:lnTo>
                  <a:lnTo>
                    <a:pt x="1300175" y="1412405"/>
                  </a:lnTo>
                  <a:lnTo>
                    <a:pt x="1300175" y="1417472"/>
                  </a:lnTo>
                  <a:lnTo>
                    <a:pt x="1301178" y="1420495"/>
                  </a:lnTo>
                  <a:lnTo>
                    <a:pt x="1304226" y="1421511"/>
                  </a:lnTo>
                  <a:lnTo>
                    <a:pt x="1316342" y="1423542"/>
                  </a:lnTo>
                </a:path>
                <a:path w="1343660" h="2327910">
                  <a:moveTo>
                    <a:pt x="752195" y="346786"/>
                  </a:moveTo>
                  <a:lnTo>
                    <a:pt x="729493" y="387702"/>
                  </a:lnTo>
                  <a:lnTo>
                    <a:pt x="712079" y="432865"/>
                  </a:lnTo>
                  <a:lnTo>
                    <a:pt x="699300" y="481567"/>
                  </a:lnTo>
                  <a:lnTo>
                    <a:pt x="690500" y="533099"/>
                  </a:lnTo>
                  <a:lnTo>
                    <a:pt x="685025" y="586753"/>
                  </a:lnTo>
                  <a:lnTo>
                    <a:pt x="682220" y="641822"/>
                  </a:lnTo>
                  <a:lnTo>
                    <a:pt x="681431" y="697598"/>
                  </a:lnTo>
                  <a:lnTo>
                    <a:pt x="684274" y="893219"/>
                  </a:lnTo>
                  <a:lnTo>
                    <a:pt x="690530" y="1196419"/>
                  </a:lnTo>
                  <a:lnTo>
                    <a:pt x="696786" y="1475163"/>
                  </a:lnTo>
                  <a:lnTo>
                    <a:pt x="699630" y="1597418"/>
                  </a:lnTo>
                  <a:lnTo>
                    <a:pt x="705330" y="1667418"/>
                  </a:lnTo>
                  <a:lnTo>
                    <a:pt x="712600" y="1709008"/>
                  </a:lnTo>
                  <a:lnTo>
                    <a:pt x="724680" y="1754045"/>
                  </a:lnTo>
                  <a:lnTo>
                    <a:pt x="742968" y="1801821"/>
                  </a:lnTo>
                  <a:lnTo>
                    <a:pt x="768861" y="1851626"/>
                  </a:lnTo>
                  <a:lnTo>
                    <a:pt x="803757" y="1902752"/>
                  </a:lnTo>
                </a:path>
                <a:path w="1343660" h="2327910">
                  <a:moveTo>
                    <a:pt x="113220" y="200177"/>
                  </a:moveTo>
                  <a:lnTo>
                    <a:pt x="742086" y="298234"/>
                  </a:lnTo>
                  <a:lnTo>
                    <a:pt x="781518" y="317706"/>
                  </a:lnTo>
                  <a:lnTo>
                    <a:pt x="799719" y="372059"/>
                  </a:lnTo>
                  <a:lnTo>
                    <a:pt x="844207" y="1910841"/>
                  </a:lnTo>
                  <a:lnTo>
                    <a:pt x="843337" y="1921980"/>
                  </a:lnTo>
                  <a:lnTo>
                    <a:pt x="840285" y="1929426"/>
                  </a:lnTo>
                  <a:lnTo>
                    <a:pt x="834391" y="1932889"/>
                  </a:lnTo>
                  <a:lnTo>
                    <a:pt x="824992" y="1932076"/>
                  </a:lnTo>
                  <a:lnTo>
                    <a:pt x="167830" y="1692490"/>
                  </a:lnTo>
                  <a:lnTo>
                    <a:pt x="155121" y="1687896"/>
                  </a:lnTo>
                  <a:lnTo>
                    <a:pt x="128396" y="1654048"/>
                  </a:lnTo>
                  <a:lnTo>
                    <a:pt x="119399" y="1613228"/>
                  </a:lnTo>
                  <a:lnTo>
                    <a:pt x="111411" y="1565773"/>
                  </a:lnTo>
                  <a:lnTo>
                    <a:pt x="104490" y="1513864"/>
                  </a:lnTo>
                  <a:lnTo>
                    <a:pt x="98696" y="1459679"/>
                  </a:lnTo>
                  <a:lnTo>
                    <a:pt x="94087" y="1405398"/>
                  </a:lnTo>
                  <a:lnTo>
                    <a:pt x="90722" y="1353201"/>
                  </a:lnTo>
                  <a:lnTo>
                    <a:pt x="88660" y="1305267"/>
                  </a:lnTo>
                  <a:lnTo>
                    <a:pt x="87960" y="1263777"/>
                  </a:lnTo>
                  <a:lnTo>
                    <a:pt x="62661" y="434746"/>
                  </a:lnTo>
                  <a:lnTo>
                    <a:pt x="63514" y="390438"/>
                  </a:lnTo>
                  <a:lnTo>
                    <a:pt x="68635" y="328388"/>
                  </a:lnTo>
                  <a:lnTo>
                    <a:pt x="75437" y="295374"/>
                  </a:lnTo>
                  <a:lnTo>
                    <a:pt x="79863" y="275753"/>
                  </a:lnTo>
                  <a:lnTo>
                    <a:pt x="84290" y="256511"/>
                  </a:lnTo>
                  <a:lnTo>
                    <a:pt x="87960" y="241630"/>
                  </a:lnTo>
                  <a:lnTo>
                    <a:pt x="91116" y="231801"/>
                  </a:lnTo>
                  <a:lnTo>
                    <a:pt x="92754" y="222924"/>
                  </a:lnTo>
                  <a:lnTo>
                    <a:pt x="92496" y="214049"/>
                  </a:lnTo>
                  <a:lnTo>
                    <a:pt x="89966" y="204228"/>
                  </a:lnTo>
                </a:path>
                <a:path w="1343660" h="2327910">
                  <a:moveTo>
                    <a:pt x="1012037" y="2327389"/>
                  </a:moveTo>
                  <a:lnTo>
                    <a:pt x="1001928" y="159740"/>
                  </a:lnTo>
                  <a:lnTo>
                    <a:pt x="978661" y="132422"/>
                  </a:lnTo>
                  <a:lnTo>
                    <a:pt x="0" y="0"/>
                  </a:lnTo>
                </a:path>
                <a:path w="1343660" h="2327910">
                  <a:moveTo>
                    <a:pt x="1315351" y="486295"/>
                  </a:moveTo>
                  <a:lnTo>
                    <a:pt x="1322400" y="473163"/>
                  </a:lnTo>
                  <a:lnTo>
                    <a:pt x="1335557" y="471131"/>
                  </a:lnTo>
                  <a:lnTo>
                    <a:pt x="1343659" y="482257"/>
                  </a:lnTo>
                  <a:lnTo>
                    <a:pt x="1343659" y="498424"/>
                  </a:lnTo>
                  <a:lnTo>
                    <a:pt x="1337576" y="510552"/>
                  </a:lnTo>
                  <a:lnTo>
                    <a:pt x="1324444" y="513588"/>
                  </a:lnTo>
                  <a:lnTo>
                    <a:pt x="1315351" y="504494"/>
                  </a:lnTo>
                  <a:lnTo>
                    <a:pt x="1315351" y="486295"/>
                  </a:lnTo>
                  <a:close/>
                </a:path>
                <a:path w="1343660" h="2327910">
                  <a:moveTo>
                    <a:pt x="1331531" y="477202"/>
                  </a:moveTo>
                  <a:lnTo>
                    <a:pt x="1335557" y="483260"/>
                  </a:lnTo>
                  <a:lnTo>
                    <a:pt x="1335557" y="499427"/>
                  </a:lnTo>
                  <a:lnTo>
                    <a:pt x="1331531" y="507530"/>
                  </a:lnTo>
                </a:path>
                <a:path w="1343660" h="2327910">
                  <a:moveTo>
                    <a:pt x="1324444" y="513588"/>
                  </a:moveTo>
                  <a:lnTo>
                    <a:pt x="1312303" y="511568"/>
                  </a:lnTo>
                  <a:lnTo>
                    <a:pt x="1303223" y="502475"/>
                  </a:lnTo>
                  <a:lnTo>
                    <a:pt x="1303223" y="484289"/>
                  </a:lnTo>
                  <a:lnTo>
                    <a:pt x="1310297" y="471131"/>
                  </a:lnTo>
                  <a:lnTo>
                    <a:pt x="1324444" y="469125"/>
                  </a:lnTo>
                  <a:lnTo>
                    <a:pt x="1335557" y="471131"/>
                  </a:lnTo>
                </a:path>
                <a:path w="1343660" h="2327910">
                  <a:moveTo>
                    <a:pt x="1325473" y="479221"/>
                  </a:moveTo>
                  <a:lnTo>
                    <a:pt x="1325473" y="507530"/>
                  </a:lnTo>
                </a:path>
                <a:path w="1343660" h="2327910">
                  <a:moveTo>
                    <a:pt x="1329499" y="513588"/>
                  </a:moveTo>
                  <a:lnTo>
                    <a:pt x="1326464" y="516636"/>
                  </a:lnTo>
                  <a:lnTo>
                    <a:pt x="1322400" y="518655"/>
                  </a:lnTo>
                  <a:lnTo>
                    <a:pt x="1317370" y="518655"/>
                  </a:lnTo>
                  <a:lnTo>
                    <a:pt x="1308785" y="516521"/>
                  </a:lnTo>
                  <a:lnTo>
                    <a:pt x="1301708" y="510689"/>
                  </a:lnTo>
                  <a:lnTo>
                    <a:pt x="1296904" y="502013"/>
                  </a:lnTo>
                  <a:lnTo>
                    <a:pt x="1295133" y="491350"/>
                  </a:lnTo>
                  <a:lnTo>
                    <a:pt x="1296904" y="480535"/>
                  </a:lnTo>
                  <a:lnTo>
                    <a:pt x="1301708" y="471514"/>
                  </a:lnTo>
                  <a:lnTo>
                    <a:pt x="1308785" y="465334"/>
                  </a:lnTo>
                  <a:lnTo>
                    <a:pt x="1317370" y="463041"/>
                  </a:lnTo>
                  <a:lnTo>
                    <a:pt x="1323428" y="463041"/>
                  </a:lnTo>
                  <a:lnTo>
                    <a:pt x="1329499" y="466077"/>
                  </a:lnTo>
                  <a:lnTo>
                    <a:pt x="1333525" y="4701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4530" y="4023842"/>
              <a:ext cx="1388623" cy="2369119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5753500" y="501035"/>
            <a:ext cx="6896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  <p:sp>
        <p:nvSpPr>
          <p:cNvPr id="45" name="object 45"/>
          <p:cNvSpPr txBox="1"/>
          <p:nvPr/>
        </p:nvSpPr>
        <p:spPr>
          <a:xfrm>
            <a:off x="7949269" y="487064"/>
            <a:ext cx="4636135" cy="933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90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girado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(Hay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liberación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53503" y="1774845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49279" y="1768494"/>
            <a:ext cx="4255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principalmente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existen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49333" y="2465725"/>
            <a:ext cx="406209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Gabinete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3R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libre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caídas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lluvia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aguanieve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capaz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resistir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destinado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internas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condensación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hielo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17310" y="6554034"/>
            <a:ext cx="878205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905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  <a:p>
            <a:pPr marL="118110">
              <a:spcBef>
                <a:spcPts val="55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319026" y="6554034"/>
            <a:ext cx="923925" cy="44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750">
              <a:latin typeface="Microsoft Sans Serif"/>
              <a:cs typeface="Microsoft Sans Serif"/>
            </a:endParaRPr>
          </a:p>
          <a:p>
            <a:pPr marL="164465">
              <a:spcBef>
                <a:spcPts val="55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38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8073" y="590800"/>
            <a:ext cx="30676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240" y="1958593"/>
            <a:ext cx="5676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 err="1" smtClean="0">
                <a:solidFill>
                  <a:srgbClr val="171514"/>
                </a:solidFill>
                <a:latin typeface="Arial"/>
                <a:cs typeface="Arial"/>
              </a:rPr>
              <a:t>Calificaciones</a:t>
            </a:r>
            <a:r>
              <a:rPr lang="es-ES" sz="6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070" y="1872231"/>
            <a:ext cx="4267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err="1">
                <a:solidFill>
                  <a:srgbClr val="171514"/>
                </a:solidFill>
                <a:latin typeface="Arial"/>
                <a:cs typeface="Arial"/>
              </a:rPr>
              <a:t>pesado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VBII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CC,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alguien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inadvertidamente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inadvertidamente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enciende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070" y="2786631"/>
            <a:ext cx="4890770" cy="392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bloqueo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600" dirty="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800,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 marR="695960">
              <a:lnSpc>
                <a:spcPct val="104299"/>
              </a:lnSpc>
            </a:pPr>
            <a:r>
              <a:rPr sz="11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H,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K,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(se</a:t>
            </a:r>
            <a:r>
              <a:rPr lang="es-ES"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1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1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convertibles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200A</a:t>
            </a:r>
            <a:r>
              <a:rPr lang="es-ES" sz="11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solamente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A, </a:t>
            </a:r>
            <a:r>
              <a:rPr sz="11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1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15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00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150" spc="4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adaptadores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5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550" dirty="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voltaje: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240/480/600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VCA;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250/600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678180">
              <a:lnSpc>
                <a:spcPct val="150000"/>
              </a:lnSpc>
              <a:spcBef>
                <a:spcPts val="5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9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entregar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200,000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simétricos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instalados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entregar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simétricos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732790">
              <a:lnSpc>
                <a:spcPct val="150000"/>
              </a:lnSpc>
            </a:pP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instalados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adaptador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200,000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simétricos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2826" y="1729181"/>
            <a:ext cx="926693" cy="14894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98589" y="1702657"/>
            <a:ext cx="922826" cy="150800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23609" y="5039096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6946" y="0"/>
                </a:moveTo>
                <a:lnTo>
                  <a:pt x="0" y="8089"/>
                </a:lnTo>
                <a:lnTo>
                  <a:pt x="2959" y="6121"/>
                </a:lnTo>
                <a:lnTo>
                  <a:pt x="5270" y="3301"/>
                </a:lnTo>
                <a:lnTo>
                  <a:pt x="6946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29423" y="4944338"/>
            <a:ext cx="5080" cy="26034"/>
          </a:xfrm>
          <a:custGeom>
            <a:avLst/>
            <a:gdLst/>
            <a:ahLst/>
            <a:cxnLst/>
            <a:rect l="l" t="t" r="r" b="b"/>
            <a:pathLst>
              <a:path w="5080" h="26035">
                <a:moveTo>
                  <a:pt x="0" y="0"/>
                </a:moveTo>
                <a:lnTo>
                  <a:pt x="2186" y="4949"/>
                </a:lnTo>
                <a:lnTo>
                  <a:pt x="3617" y="10983"/>
                </a:lnTo>
                <a:lnTo>
                  <a:pt x="4398" y="17882"/>
                </a:lnTo>
                <a:lnTo>
                  <a:pt x="4635" y="25425"/>
                </a:lnTo>
                <a:lnTo>
                  <a:pt x="4563" y="19016"/>
                </a:lnTo>
                <a:lnTo>
                  <a:pt x="4056" y="12284"/>
                </a:lnTo>
                <a:lnTo>
                  <a:pt x="2679" y="5765"/>
                </a:lnTo>
                <a:lnTo>
                  <a:pt x="0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77124" y="4969766"/>
            <a:ext cx="57150" cy="136525"/>
          </a:xfrm>
          <a:custGeom>
            <a:avLst/>
            <a:gdLst/>
            <a:ahLst/>
            <a:cxnLst/>
            <a:rect l="l" t="t" r="r" b="b"/>
            <a:pathLst>
              <a:path w="57150" h="136525">
                <a:moveTo>
                  <a:pt x="33985" y="106019"/>
                </a:moveTo>
                <a:lnTo>
                  <a:pt x="0" y="136347"/>
                </a:lnTo>
                <a:lnTo>
                  <a:pt x="8902" y="130937"/>
                </a:lnTo>
                <a:lnTo>
                  <a:pt x="33985" y="106019"/>
                </a:lnTo>
                <a:close/>
              </a:path>
              <a:path w="57150" h="136525">
                <a:moveTo>
                  <a:pt x="46482" y="86664"/>
                </a:moveTo>
                <a:lnTo>
                  <a:pt x="45745" y="92443"/>
                </a:lnTo>
                <a:lnTo>
                  <a:pt x="46240" y="90906"/>
                </a:lnTo>
                <a:lnTo>
                  <a:pt x="46482" y="89103"/>
                </a:lnTo>
                <a:lnTo>
                  <a:pt x="46482" y="86664"/>
                </a:lnTo>
                <a:close/>
              </a:path>
              <a:path w="57150" h="136525">
                <a:moveTo>
                  <a:pt x="56603" y="58813"/>
                </a:moveTo>
                <a:lnTo>
                  <a:pt x="53428" y="69303"/>
                </a:lnTo>
                <a:lnTo>
                  <a:pt x="55092" y="66154"/>
                </a:lnTo>
                <a:lnTo>
                  <a:pt x="56159" y="62560"/>
                </a:lnTo>
                <a:lnTo>
                  <a:pt x="56603" y="58813"/>
                </a:lnTo>
                <a:close/>
              </a:path>
              <a:path w="57150" h="136525">
                <a:moveTo>
                  <a:pt x="56934" y="0"/>
                </a:moveTo>
                <a:lnTo>
                  <a:pt x="55765" y="42735"/>
                </a:lnTo>
                <a:lnTo>
                  <a:pt x="56832" y="56451"/>
                </a:lnTo>
                <a:lnTo>
                  <a:pt x="56934" y="54317"/>
                </a:lnTo>
                <a:lnTo>
                  <a:pt x="56934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7726" y="4648546"/>
            <a:ext cx="95250" cy="24147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029348" y="3515959"/>
            <a:ext cx="927100" cy="1666239"/>
            <a:chOff x="1974748" y="3515956"/>
            <a:chExt cx="927100" cy="1666239"/>
          </a:xfrm>
        </p:grpSpPr>
        <p:sp>
          <p:nvSpPr>
            <p:cNvPr id="9" name="object 9"/>
            <p:cNvSpPr/>
            <p:nvPr/>
          </p:nvSpPr>
          <p:spPr>
            <a:xfrm>
              <a:off x="2602611" y="5100700"/>
              <a:ext cx="29209" cy="80010"/>
            </a:xfrm>
            <a:custGeom>
              <a:avLst/>
              <a:gdLst/>
              <a:ahLst/>
              <a:cxnLst/>
              <a:rect l="l" t="t" r="r" b="b"/>
              <a:pathLst>
                <a:path w="29210" h="80010">
                  <a:moveTo>
                    <a:pt x="28816" y="0"/>
                  </a:moveTo>
                  <a:lnTo>
                    <a:pt x="19913" y="5410"/>
                  </a:lnTo>
                  <a:lnTo>
                    <a:pt x="19723" y="5486"/>
                  </a:lnTo>
                  <a:lnTo>
                    <a:pt x="19418" y="5562"/>
                  </a:lnTo>
                  <a:lnTo>
                    <a:pt x="18872" y="9207"/>
                  </a:lnTo>
                  <a:lnTo>
                    <a:pt x="18008" y="12331"/>
                  </a:lnTo>
                  <a:lnTo>
                    <a:pt x="11785" y="16941"/>
                  </a:lnTo>
                  <a:lnTo>
                    <a:pt x="4813" y="21589"/>
                  </a:lnTo>
                  <a:lnTo>
                    <a:pt x="7137" y="26200"/>
                  </a:lnTo>
                  <a:lnTo>
                    <a:pt x="7137" y="69087"/>
                  </a:lnTo>
                  <a:lnTo>
                    <a:pt x="4318" y="74523"/>
                  </a:lnTo>
                  <a:lnTo>
                    <a:pt x="0" y="78612"/>
                  </a:lnTo>
                  <a:lnTo>
                    <a:pt x="9753" y="79946"/>
                  </a:lnTo>
                  <a:lnTo>
                    <a:pt x="14884" y="70548"/>
                  </a:lnTo>
                  <a:lnTo>
                    <a:pt x="14884" y="26200"/>
                  </a:lnTo>
                  <a:lnTo>
                    <a:pt x="17208" y="23888"/>
                  </a:lnTo>
                  <a:lnTo>
                    <a:pt x="26517" y="17716"/>
                  </a:lnTo>
                  <a:lnTo>
                    <a:pt x="28816" y="13868"/>
                  </a:lnTo>
                  <a:lnTo>
                    <a:pt x="28816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99906" y="5023688"/>
              <a:ext cx="222250" cy="93345"/>
            </a:xfrm>
            <a:custGeom>
              <a:avLst/>
              <a:gdLst/>
              <a:ahLst/>
              <a:cxnLst/>
              <a:rect l="l" t="t" r="r" b="b"/>
              <a:pathLst>
                <a:path w="222250" h="93345">
                  <a:moveTo>
                    <a:pt x="6159" y="0"/>
                  </a:moveTo>
                  <a:lnTo>
                    <a:pt x="3543" y="1663"/>
                  </a:lnTo>
                  <a:lnTo>
                    <a:pt x="1562" y="3695"/>
                  </a:lnTo>
                  <a:lnTo>
                    <a:pt x="0" y="5930"/>
                  </a:lnTo>
                  <a:lnTo>
                    <a:pt x="215582" y="93167"/>
                  </a:lnTo>
                  <a:lnTo>
                    <a:pt x="219125" y="90512"/>
                  </a:lnTo>
                  <a:lnTo>
                    <a:pt x="220713" y="89344"/>
                  </a:lnTo>
                  <a:lnTo>
                    <a:pt x="221576" y="86220"/>
                  </a:lnTo>
                  <a:lnTo>
                    <a:pt x="222123" y="82575"/>
                  </a:lnTo>
                  <a:lnTo>
                    <a:pt x="213398" y="84836"/>
                  </a:lnTo>
                  <a:lnTo>
                    <a:pt x="206743" y="80886"/>
                  </a:lnTo>
                  <a:lnTo>
                    <a:pt x="6159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96439" y="5029618"/>
              <a:ext cx="219075" cy="94615"/>
            </a:xfrm>
            <a:custGeom>
              <a:avLst/>
              <a:gdLst/>
              <a:ahLst/>
              <a:cxnLst/>
              <a:rect l="l" t="t" r="r" b="b"/>
              <a:pathLst>
                <a:path w="219075" h="94614">
                  <a:moveTo>
                    <a:pt x="3467" y="0"/>
                  </a:moveTo>
                  <a:lnTo>
                    <a:pt x="1879" y="2324"/>
                  </a:lnTo>
                  <a:lnTo>
                    <a:pt x="711" y="4813"/>
                  </a:lnTo>
                  <a:lnTo>
                    <a:pt x="0" y="7467"/>
                  </a:lnTo>
                  <a:lnTo>
                    <a:pt x="213194" y="94576"/>
                  </a:lnTo>
                  <a:lnTo>
                    <a:pt x="213639" y="92201"/>
                  </a:lnTo>
                  <a:lnTo>
                    <a:pt x="214858" y="90119"/>
                  </a:lnTo>
                  <a:lnTo>
                    <a:pt x="217957" y="88023"/>
                  </a:lnTo>
                  <a:lnTo>
                    <a:pt x="219049" y="87236"/>
                  </a:lnTo>
                  <a:lnTo>
                    <a:pt x="3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95220" y="5037086"/>
              <a:ext cx="214629" cy="142240"/>
            </a:xfrm>
            <a:custGeom>
              <a:avLst/>
              <a:gdLst/>
              <a:ahLst/>
              <a:cxnLst/>
              <a:rect l="l" t="t" r="r" b="b"/>
              <a:pathLst>
                <a:path w="214630" h="142239">
                  <a:moveTo>
                    <a:pt x="1219" y="0"/>
                  </a:moveTo>
                  <a:lnTo>
                    <a:pt x="317" y="3175"/>
                  </a:lnTo>
                  <a:lnTo>
                    <a:pt x="0" y="6489"/>
                  </a:lnTo>
                  <a:lnTo>
                    <a:pt x="0" y="43599"/>
                  </a:lnTo>
                  <a:lnTo>
                    <a:pt x="2311" y="49758"/>
                  </a:lnTo>
                  <a:lnTo>
                    <a:pt x="11607" y="54368"/>
                  </a:lnTo>
                  <a:lnTo>
                    <a:pt x="202133" y="140639"/>
                  </a:lnTo>
                  <a:lnTo>
                    <a:pt x="204012" y="141528"/>
                  </a:lnTo>
                  <a:lnTo>
                    <a:pt x="205752" y="142024"/>
                  </a:lnTo>
                  <a:lnTo>
                    <a:pt x="207391" y="142227"/>
                  </a:lnTo>
                  <a:lnTo>
                    <a:pt x="211709" y="138137"/>
                  </a:lnTo>
                  <a:lnTo>
                    <a:pt x="214528" y="132702"/>
                  </a:lnTo>
                  <a:lnTo>
                    <a:pt x="214528" y="104851"/>
                  </a:lnTo>
                  <a:lnTo>
                    <a:pt x="156438" y="104851"/>
                  </a:lnTo>
                  <a:lnTo>
                    <a:pt x="147217" y="104246"/>
                  </a:lnTo>
                  <a:lnTo>
                    <a:pt x="134948" y="94003"/>
                  </a:lnTo>
                  <a:lnTo>
                    <a:pt x="127040" y="79653"/>
                  </a:lnTo>
                  <a:lnTo>
                    <a:pt x="130898" y="66725"/>
                  </a:lnTo>
                  <a:lnTo>
                    <a:pt x="164526" y="66725"/>
                  </a:lnTo>
                  <a:lnTo>
                    <a:pt x="1219" y="0"/>
                  </a:lnTo>
                  <a:close/>
                </a:path>
                <a:path w="214630" h="142239">
                  <a:moveTo>
                    <a:pt x="164526" y="66725"/>
                  </a:moveTo>
                  <a:lnTo>
                    <a:pt x="130898" y="66725"/>
                  </a:lnTo>
                  <a:lnTo>
                    <a:pt x="142669" y="68025"/>
                  </a:lnTo>
                  <a:lnTo>
                    <a:pt x="153965" y="77720"/>
                  </a:lnTo>
                  <a:lnTo>
                    <a:pt x="160113" y="91450"/>
                  </a:lnTo>
                  <a:lnTo>
                    <a:pt x="156438" y="104851"/>
                  </a:lnTo>
                  <a:lnTo>
                    <a:pt x="214528" y="104851"/>
                  </a:lnTo>
                  <a:lnTo>
                    <a:pt x="214528" y="93433"/>
                  </a:lnTo>
                  <a:lnTo>
                    <a:pt x="213868" y="90043"/>
                  </a:lnTo>
                  <a:lnTo>
                    <a:pt x="214414" y="87109"/>
                  </a:lnTo>
                  <a:lnTo>
                    <a:pt x="164526" y="66725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77758" y="3518509"/>
              <a:ext cx="885825" cy="1590675"/>
            </a:xfrm>
            <a:custGeom>
              <a:avLst/>
              <a:gdLst/>
              <a:ahLst/>
              <a:cxnLst/>
              <a:rect l="l" t="t" r="r" b="b"/>
              <a:pathLst>
                <a:path w="885825" h="1590675">
                  <a:moveTo>
                    <a:pt x="68935" y="121691"/>
                  </a:moveTo>
                  <a:lnTo>
                    <a:pt x="59626" y="121716"/>
                  </a:lnTo>
                  <a:lnTo>
                    <a:pt x="51117" y="124002"/>
                  </a:lnTo>
                  <a:lnTo>
                    <a:pt x="6972" y="134823"/>
                  </a:lnTo>
                  <a:lnTo>
                    <a:pt x="0" y="137871"/>
                  </a:lnTo>
                  <a:lnTo>
                    <a:pt x="0" y="150228"/>
                  </a:lnTo>
                  <a:lnTo>
                    <a:pt x="37947" y="1337221"/>
                  </a:lnTo>
                  <a:lnTo>
                    <a:pt x="37947" y="1344942"/>
                  </a:lnTo>
                  <a:lnTo>
                    <a:pt x="44145" y="1348041"/>
                  </a:lnTo>
                  <a:lnTo>
                    <a:pt x="628891" y="1586064"/>
                  </a:lnTo>
                  <a:lnTo>
                    <a:pt x="636638" y="1590675"/>
                  </a:lnTo>
                  <a:lnTo>
                    <a:pt x="644766" y="1587601"/>
                  </a:lnTo>
                  <a:lnTo>
                    <a:pt x="638200" y="786485"/>
                  </a:lnTo>
                  <a:lnTo>
                    <a:pt x="635673" y="629323"/>
                  </a:lnTo>
                  <a:lnTo>
                    <a:pt x="619937" y="614362"/>
                  </a:lnTo>
                  <a:lnTo>
                    <a:pt x="638962" y="610844"/>
                  </a:lnTo>
                  <a:lnTo>
                    <a:pt x="638962" y="228777"/>
                  </a:lnTo>
                  <a:lnTo>
                    <a:pt x="683120" y="215684"/>
                  </a:lnTo>
                  <a:lnTo>
                    <a:pt x="754657" y="215684"/>
                  </a:lnTo>
                  <a:lnTo>
                    <a:pt x="885253" y="174878"/>
                  </a:lnTo>
                  <a:lnTo>
                    <a:pt x="885253" y="144818"/>
                  </a:lnTo>
                  <a:lnTo>
                    <a:pt x="235445" y="144818"/>
                  </a:lnTo>
                  <a:lnTo>
                    <a:pt x="75133" y="123240"/>
                  </a:lnTo>
                  <a:lnTo>
                    <a:pt x="68935" y="121691"/>
                  </a:lnTo>
                  <a:close/>
                </a:path>
                <a:path w="885825" h="1590675">
                  <a:moveTo>
                    <a:pt x="754657" y="215684"/>
                  </a:moveTo>
                  <a:lnTo>
                    <a:pt x="683120" y="215684"/>
                  </a:lnTo>
                  <a:lnTo>
                    <a:pt x="683120" y="238036"/>
                  </a:lnTo>
                  <a:lnTo>
                    <a:pt x="754657" y="215684"/>
                  </a:lnTo>
                  <a:close/>
                </a:path>
                <a:path w="885825" h="1590675">
                  <a:moveTo>
                    <a:pt x="411264" y="0"/>
                  </a:moveTo>
                  <a:lnTo>
                    <a:pt x="401060" y="5"/>
                  </a:lnTo>
                  <a:lnTo>
                    <a:pt x="392382" y="3470"/>
                  </a:lnTo>
                  <a:lnTo>
                    <a:pt x="386757" y="10397"/>
                  </a:lnTo>
                  <a:lnTo>
                    <a:pt x="385711" y="20789"/>
                  </a:lnTo>
                  <a:lnTo>
                    <a:pt x="385711" y="106299"/>
                  </a:lnTo>
                  <a:lnTo>
                    <a:pt x="235445" y="144818"/>
                  </a:lnTo>
                  <a:lnTo>
                    <a:pt x="885253" y="144818"/>
                  </a:lnTo>
                  <a:lnTo>
                    <a:pt x="885253" y="113804"/>
                  </a:lnTo>
                  <a:lnTo>
                    <a:pt x="628497" y="113804"/>
                  </a:lnTo>
                  <a:lnTo>
                    <a:pt x="617633" y="110237"/>
                  </a:lnTo>
                  <a:lnTo>
                    <a:pt x="608514" y="100285"/>
                  </a:lnTo>
                  <a:lnTo>
                    <a:pt x="605033" y="87705"/>
                  </a:lnTo>
                  <a:lnTo>
                    <a:pt x="611085" y="76250"/>
                  </a:lnTo>
                  <a:lnTo>
                    <a:pt x="613981" y="73952"/>
                  </a:lnTo>
                  <a:lnTo>
                    <a:pt x="617486" y="69329"/>
                  </a:lnTo>
                  <a:lnTo>
                    <a:pt x="617486" y="48526"/>
                  </a:lnTo>
                  <a:lnTo>
                    <a:pt x="620382" y="46215"/>
                  </a:lnTo>
                  <a:lnTo>
                    <a:pt x="622105" y="43926"/>
                  </a:lnTo>
                  <a:lnTo>
                    <a:pt x="421160" y="43926"/>
                  </a:lnTo>
                  <a:lnTo>
                    <a:pt x="416798" y="38831"/>
                  </a:lnTo>
                  <a:lnTo>
                    <a:pt x="414459" y="32091"/>
                  </a:lnTo>
                  <a:lnTo>
                    <a:pt x="415328" y="27736"/>
                  </a:lnTo>
                  <a:lnTo>
                    <a:pt x="421467" y="27082"/>
                  </a:lnTo>
                  <a:lnTo>
                    <a:pt x="686451" y="27082"/>
                  </a:lnTo>
                  <a:lnTo>
                    <a:pt x="411264" y="0"/>
                  </a:lnTo>
                  <a:close/>
                </a:path>
                <a:path w="885825" h="1590675">
                  <a:moveTo>
                    <a:pt x="857376" y="43903"/>
                  </a:moveTo>
                  <a:lnTo>
                    <a:pt x="627926" y="43903"/>
                  </a:lnTo>
                  <a:lnTo>
                    <a:pt x="632561" y="50850"/>
                  </a:lnTo>
                  <a:lnTo>
                    <a:pt x="632437" y="59836"/>
                  </a:lnTo>
                  <a:lnTo>
                    <a:pt x="632106" y="66862"/>
                  </a:lnTo>
                  <a:lnTo>
                    <a:pt x="631990" y="73380"/>
                  </a:lnTo>
                  <a:lnTo>
                    <a:pt x="633882" y="74663"/>
                  </a:lnTo>
                  <a:lnTo>
                    <a:pt x="636638" y="77419"/>
                  </a:lnTo>
                  <a:lnTo>
                    <a:pt x="641016" y="84504"/>
                  </a:lnTo>
                  <a:lnTo>
                    <a:pt x="642839" y="93273"/>
                  </a:lnTo>
                  <a:lnTo>
                    <a:pt x="642142" y="101916"/>
                  </a:lnTo>
                  <a:lnTo>
                    <a:pt x="638962" y="108623"/>
                  </a:lnTo>
                  <a:lnTo>
                    <a:pt x="635495" y="112674"/>
                  </a:lnTo>
                  <a:lnTo>
                    <a:pt x="631405" y="113233"/>
                  </a:lnTo>
                  <a:lnTo>
                    <a:pt x="628497" y="113804"/>
                  </a:lnTo>
                  <a:lnTo>
                    <a:pt x="885253" y="113804"/>
                  </a:lnTo>
                  <a:lnTo>
                    <a:pt x="885253" y="87325"/>
                  </a:lnTo>
                  <a:lnTo>
                    <a:pt x="841317" y="87325"/>
                  </a:lnTo>
                  <a:lnTo>
                    <a:pt x="835086" y="81600"/>
                  </a:lnTo>
                  <a:lnTo>
                    <a:pt x="831578" y="73489"/>
                  </a:lnTo>
                  <a:lnTo>
                    <a:pt x="833564" y="67005"/>
                  </a:lnTo>
                  <a:lnTo>
                    <a:pt x="839591" y="66862"/>
                  </a:lnTo>
                  <a:lnTo>
                    <a:pt x="884542" y="66862"/>
                  </a:lnTo>
                  <a:lnTo>
                    <a:pt x="883837" y="59836"/>
                  </a:lnTo>
                  <a:lnTo>
                    <a:pt x="879154" y="51131"/>
                  </a:lnTo>
                  <a:lnTo>
                    <a:pt x="870551" y="46325"/>
                  </a:lnTo>
                  <a:lnTo>
                    <a:pt x="857376" y="43903"/>
                  </a:lnTo>
                  <a:close/>
                </a:path>
                <a:path w="885825" h="1590675">
                  <a:moveTo>
                    <a:pt x="884542" y="66862"/>
                  </a:moveTo>
                  <a:lnTo>
                    <a:pt x="839591" y="66862"/>
                  </a:lnTo>
                  <a:lnTo>
                    <a:pt x="846093" y="71851"/>
                  </a:lnTo>
                  <a:lnTo>
                    <a:pt x="849812" y="79329"/>
                  </a:lnTo>
                  <a:lnTo>
                    <a:pt x="847496" y="86652"/>
                  </a:lnTo>
                  <a:lnTo>
                    <a:pt x="841317" y="87325"/>
                  </a:lnTo>
                  <a:lnTo>
                    <a:pt x="885253" y="87325"/>
                  </a:lnTo>
                  <a:lnTo>
                    <a:pt x="885196" y="73380"/>
                  </a:lnTo>
                  <a:lnTo>
                    <a:pt x="884542" y="66862"/>
                  </a:lnTo>
                  <a:close/>
                </a:path>
                <a:path w="885825" h="1590675">
                  <a:moveTo>
                    <a:pt x="686451" y="27082"/>
                  </a:moveTo>
                  <a:lnTo>
                    <a:pt x="421467" y="27082"/>
                  </a:lnTo>
                  <a:lnTo>
                    <a:pt x="426513" y="31197"/>
                  </a:lnTo>
                  <a:lnTo>
                    <a:pt x="428726" y="37484"/>
                  </a:lnTo>
                  <a:lnTo>
                    <a:pt x="426364" y="43345"/>
                  </a:lnTo>
                  <a:lnTo>
                    <a:pt x="421160" y="43926"/>
                  </a:lnTo>
                  <a:lnTo>
                    <a:pt x="622105" y="43926"/>
                  </a:lnTo>
                  <a:lnTo>
                    <a:pt x="857376" y="43903"/>
                  </a:lnTo>
                  <a:lnTo>
                    <a:pt x="686451" y="27082"/>
                  </a:lnTo>
                  <a:close/>
                </a:path>
              </a:pathLst>
            </a:custGeom>
            <a:solidFill>
              <a:srgbClr val="EAEA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60878" y="4950193"/>
              <a:ext cx="19050" cy="90170"/>
            </a:xfrm>
            <a:custGeom>
              <a:avLst/>
              <a:gdLst/>
              <a:ahLst/>
              <a:cxnLst/>
              <a:rect l="l" t="t" r="r" b="b"/>
              <a:pathLst>
                <a:path w="19050" h="90170">
                  <a:moveTo>
                    <a:pt x="16370" y="0"/>
                  </a:moveTo>
                  <a:lnTo>
                    <a:pt x="9697" y="6432"/>
                  </a:lnTo>
                  <a:lnTo>
                    <a:pt x="4527" y="14095"/>
                  </a:lnTo>
                  <a:lnTo>
                    <a:pt x="1186" y="24222"/>
                  </a:lnTo>
                  <a:lnTo>
                    <a:pt x="0" y="38049"/>
                  </a:lnTo>
                  <a:lnTo>
                    <a:pt x="0" y="87731"/>
                  </a:lnTo>
                  <a:lnTo>
                    <a:pt x="1748" y="89959"/>
                  </a:lnTo>
                  <a:lnTo>
                    <a:pt x="6196" y="88663"/>
                  </a:lnTo>
                  <a:lnTo>
                    <a:pt x="12146" y="84222"/>
                  </a:lnTo>
                  <a:lnTo>
                    <a:pt x="18402" y="77012"/>
                  </a:lnTo>
                  <a:lnTo>
                    <a:pt x="18478" y="76022"/>
                  </a:lnTo>
                  <a:lnTo>
                    <a:pt x="17411" y="62306"/>
                  </a:lnTo>
                  <a:lnTo>
                    <a:pt x="18580" y="19570"/>
                  </a:lnTo>
                  <a:lnTo>
                    <a:pt x="18580" y="12179"/>
                  </a:lnTo>
                  <a:lnTo>
                    <a:pt x="17983" y="538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55493" y="493855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3512" y="0"/>
                  </a:moveTo>
                  <a:lnTo>
                    <a:pt x="7238" y="4165"/>
                  </a:lnTo>
                  <a:lnTo>
                    <a:pt x="2946" y="8039"/>
                  </a:lnTo>
                  <a:lnTo>
                    <a:pt x="0" y="12306"/>
                  </a:lnTo>
                  <a:lnTo>
                    <a:pt x="4838" y="14706"/>
                  </a:lnTo>
                  <a:lnTo>
                    <a:pt x="8737" y="17703"/>
                  </a:lnTo>
                  <a:lnTo>
                    <a:pt x="11950" y="22174"/>
                  </a:lnTo>
                  <a:lnTo>
                    <a:pt x="14630" y="18161"/>
                  </a:lnTo>
                  <a:lnTo>
                    <a:pt x="17957" y="14884"/>
                  </a:lnTo>
                  <a:lnTo>
                    <a:pt x="21755" y="11633"/>
                  </a:lnTo>
                  <a:lnTo>
                    <a:pt x="21107" y="9423"/>
                  </a:lnTo>
                  <a:lnTo>
                    <a:pt x="20319" y="7467"/>
                  </a:lnTo>
                  <a:lnTo>
                    <a:pt x="19329" y="5778"/>
                  </a:lnTo>
                  <a:lnTo>
                    <a:pt x="1351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48077" y="4962791"/>
              <a:ext cx="31750" cy="89535"/>
            </a:xfrm>
            <a:custGeom>
              <a:avLst/>
              <a:gdLst/>
              <a:ahLst/>
              <a:cxnLst/>
              <a:rect l="l" t="t" r="r" b="b"/>
              <a:pathLst>
                <a:path w="31750" h="89535">
                  <a:moveTo>
                    <a:pt x="2501" y="0"/>
                  </a:moveTo>
                  <a:lnTo>
                    <a:pt x="1460" y="5105"/>
                  </a:lnTo>
                  <a:lnTo>
                    <a:pt x="1168" y="11087"/>
                  </a:lnTo>
                  <a:lnTo>
                    <a:pt x="1168" y="18529"/>
                  </a:lnTo>
                  <a:lnTo>
                    <a:pt x="0" y="70523"/>
                  </a:lnTo>
                  <a:lnTo>
                    <a:pt x="2296" y="80653"/>
                  </a:lnTo>
                  <a:lnTo>
                    <a:pt x="6116" y="87425"/>
                  </a:lnTo>
                  <a:lnTo>
                    <a:pt x="12110" y="89212"/>
                  </a:lnTo>
                  <a:lnTo>
                    <a:pt x="20929" y="84391"/>
                  </a:lnTo>
                  <a:lnTo>
                    <a:pt x="27876" y="76301"/>
                  </a:lnTo>
                  <a:lnTo>
                    <a:pt x="31203" y="64414"/>
                  </a:lnTo>
                  <a:lnTo>
                    <a:pt x="24947" y="71623"/>
                  </a:lnTo>
                  <a:lnTo>
                    <a:pt x="18997" y="76065"/>
                  </a:lnTo>
                  <a:lnTo>
                    <a:pt x="14550" y="77360"/>
                  </a:lnTo>
                  <a:lnTo>
                    <a:pt x="12801" y="75133"/>
                  </a:lnTo>
                  <a:lnTo>
                    <a:pt x="12801" y="16738"/>
                  </a:lnTo>
                  <a:lnTo>
                    <a:pt x="13893" y="10223"/>
                  </a:lnTo>
                  <a:lnTo>
                    <a:pt x="15849" y="4991"/>
                  </a:lnTo>
                  <a:lnTo>
                    <a:pt x="11455" y="1930"/>
                  </a:lnTo>
                  <a:lnTo>
                    <a:pt x="6769" y="673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50578" y="495086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4914" y="0"/>
                  </a:moveTo>
                  <a:lnTo>
                    <a:pt x="2438" y="3543"/>
                  </a:lnTo>
                  <a:lnTo>
                    <a:pt x="901" y="7391"/>
                  </a:lnTo>
                  <a:lnTo>
                    <a:pt x="0" y="11925"/>
                  </a:lnTo>
                  <a:lnTo>
                    <a:pt x="4267" y="12598"/>
                  </a:lnTo>
                  <a:lnTo>
                    <a:pt x="8953" y="13855"/>
                  </a:lnTo>
                  <a:lnTo>
                    <a:pt x="13347" y="16916"/>
                  </a:lnTo>
                  <a:lnTo>
                    <a:pt x="14338" y="14262"/>
                  </a:lnTo>
                  <a:lnTo>
                    <a:pt x="15506" y="11950"/>
                  </a:lnTo>
                  <a:lnTo>
                    <a:pt x="16865" y="9867"/>
                  </a:lnTo>
                  <a:lnTo>
                    <a:pt x="13652" y="5397"/>
                  </a:lnTo>
                  <a:lnTo>
                    <a:pt x="9753" y="2400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99677" y="3693388"/>
              <a:ext cx="300355" cy="1412875"/>
            </a:xfrm>
            <a:custGeom>
              <a:avLst/>
              <a:gdLst/>
              <a:ahLst/>
              <a:cxnLst/>
              <a:rect l="l" t="t" r="r" b="b"/>
              <a:pathLst>
                <a:path w="300355" h="1412875">
                  <a:moveTo>
                    <a:pt x="263334" y="0"/>
                  </a:moveTo>
                  <a:lnTo>
                    <a:pt x="61201" y="63157"/>
                  </a:lnTo>
                  <a:lnTo>
                    <a:pt x="61201" y="40805"/>
                  </a:lnTo>
                  <a:lnTo>
                    <a:pt x="17043" y="53898"/>
                  </a:lnTo>
                  <a:lnTo>
                    <a:pt x="17043" y="435965"/>
                  </a:lnTo>
                  <a:lnTo>
                    <a:pt x="10871" y="441375"/>
                  </a:lnTo>
                  <a:lnTo>
                    <a:pt x="0" y="442137"/>
                  </a:lnTo>
                  <a:lnTo>
                    <a:pt x="13754" y="454444"/>
                  </a:lnTo>
                  <a:lnTo>
                    <a:pt x="16281" y="611606"/>
                  </a:lnTo>
                  <a:lnTo>
                    <a:pt x="22847" y="1412722"/>
                  </a:lnTo>
                  <a:lnTo>
                    <a:pt x="56832" y="1382395"/>
                  </a:lnTo>
                  <a:lnTo>
                    <a:pt x="66675" y="1372590"/>
                  </a:lnTo>
                  <a:lnTo>
                    <a:pt x="67919" y="1370952"/>
                  </a:lnTo>
                  <a:lnTo>
                    <a:pt x="68592" y="1368818"/>
                  </a:lnTo>
                  <a:lnTo>
                    <a:pt x="69329" y="1363040"/>
                  </a:lnTo>
                  <a:lnTo>
                    <a:pt x="69329" y="1353794"/>
                  </a:lnTo>
                  <a:lnTo>
                    <a:pt x="60510" y="1358616"/>
                  </a:lnTo>
                  <a:lnTo>
                    <a:pt x="54516" y="1356828"/>
                  </a:lnTo>
                  <a:lnTo>
                    <a:pt x="50696" y="1350056"/>
                  </a:lnTo>
                  <a:lnTo>
                    <a:pt x="48399" y="1339926"/>
                  </a:lnTo>
                  <a:lnTo>
                    <a:pt x="49568" y="1287932"/>
                  </a:lnTo>
                  <a:lnTo>
                    <a:pt x="50203" y="1273617"/>
                  </a:lnTo>
                  <a:lnTo>
                    <a:pt x="52909" y="1262656"/>
                  </a:lnTo>
                  <a:lnTo>
                    <a:pt x="58885" y="1253642"/>
                  </a:lnTo>
                  <a:lnTo>
                    <a:pt x="69329" y="1245171"/>
                  </a:lnTo>
                  <a:lnTo>
                    <a:pt x="75145" y="1250950"/>
                  </a:lnTo>
                  <a:lnTo>
                    <a:pt x="163448" y="1177010"/>
                  </a:lnTo>
                  <a:lnTo>
                    <a:pt x="247065" y="1100759"/>
                  </a:lnTo>
                  <a:lnTo>
                    <a:pt x="247065" y="955154"/>
                  </a:lnTo>
                  <a:lnTo>
                    <a:pt x="249961" y="820216"/>
                  </a:lnTo>
                  <a:lnTo>
                    <a:pt x="290448" y="787222"/>
                  </a:lnTo>
                  <a:lnTo>
                    <a:pt x="295109" y="782612"/>
                  </a:lnTo>
                  <a:lnTo>
                    <a:pt x="299745" y="774903"/>
                  </a:lnTo>
                  <a:lnTo>
                    <a:pt x="299745" y="529958"/>
                  </a:lnTo>
                  <a:lnTo>
                    <a:pt x="297709" y="520618"/>
                  </a:lnTo>
                  <a:lnTo>
                    <a:pt x="292766" y="515321"/>
                  </a:lnTo>
                  <a:lnTo>
                    <a:pt x="286661" y="513491"/>
                  </a:lnTo>
                  <a:lnTo>
                    <a:pt x="281139" y="514553"/>
                  </a:lnTo>
                  <a:lnTo>
                    <a:pt x="248627" y="529958"/>
                  </a:lnTo>
                  <a:lnTo>
                    <a:pt x="247065" y="138633"/>
                  </a:lnTo>
                  <a:lnTo>
                    <a:pt x="259460" y="137096"/>
                  </a:lnTo>
                  <a:lnTo>
                    <a:pt x="257924" y="56972"/>
                  </a:lnTo>
                  <a:lnTo>
                    <a:pt x="263334" y="53898"/>
                  </a:lnTo>
                  <a:lnTo>
                    <a:pt x="263334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5875" y="3762324"/>
              <a:ext cx="255270" cy="373380"/>
            </a:xfrm>
            <a:custGeom>
              <a:avLst/>
              <a:gdLst/>
              <a:ahLst/>
              <a:cxnLst/>
              <a:rect l="l" t="t" r="r" b="b"/>
              <a:pathLst>
                <a:path w="255269" h="373379">
                  <a:moveTo>
                    <a:pt x="96046" y="0"/>
                  </a:moveTo>
                  <a:lnTo>
                    <a:pt x="37550" y="18110"/>
                  </a:lnTo>
                  <a:lnTo>
                    <a:pt x="5800" y="74307"/>
                  </a:lnTo>
                  <a:lnTo>
                    <a:pt x="0" y="109853"/>
                  </a:lnTo>
                  <a:lnTo>
                    <a:pt x="1450" y="125562"/>
                  </a:lnTo>
                  <a:lnTo>
                    <a:pt x="26828" y="156891"/>
                  </a:lnTo>
                  <a:lnTo>
                    <a:pt x="36788" y="159042"/>
                  </a:lnTo>
                  <a:lnTo>
                    <a:pt x="46085" y="182156"/>
                  </a:lnTo>
                  <a:lnTo>
                    <a:pt x="43748" y="187540"/>
                  </a:lnTo>
                  <a:lnTo>
                    <a:pt x="53057" y="209130"/>
                  </a:lnTo>
                  <a:lnTo>
                    <a:pt x="57692" y="210667"/>
                  </a:lnTo>
                  <a:lnTo>
                    <a:pt x="67764" y="232244"/>
                  </a:lnTo>
                  <a:lnTo>
                    <a:pt x="65452" y="238391"/>
                  </a:lnTo>
                  <a:lnTo>
                    <a:pt x="75523" y="259969"/>
                  </a:lnTo>
                  <a:lnTo>
                    <a:pt x="80171" y="261518"/>
                  </a:lnTo>
                  <a:lnTo>
                    <a:pt x="89442" y="281533"/>
                  </a:lnTo>
                  <a:lnTo>
                    <a:pt x="87131" y="287705"/>
                  </a:lnTo>
                  <a:lnTo>
                    <a:pt x="97202" y="308495"/>
                  </a:lnTo>
                  <a:lnTo>
                    <a:pt x="100682" y="309638"/>
                  </a:lnTo>
                  <a:lnTo>
                    <a:pt x="109978" y="332752"/>
                  </a:lnTo>
                  <a:lnTo>
                    <a:pt x="106486" y="336219"/>
                  </a:lnTo>
                  <a:lnTo>
                    <a:pt x="118119" y="359346"/>
                  </a:lnTo>
                  <a:lnTo>
                    <a:pt x="161109" y="370903"/>
                  </a:lnTo>
                  <a:lnTo>
                    <a:pt x="170380" y="372046"/>
                  </a:lnTo>
                  <a:lnTo>
                    <a:pt x="173872" y="373202"/>
                  </a:lnTo>
                  <a:lnTo>
                    <a:pt x="178520" y="368566"/>
                  </a:lnTo>
                  <a:lnTo>
                    <a:pt x="202930" y="347776"/>
                  </a:lnTo>
                  <a:lnTo>
                    <a:pt x="205228" y="340842"/>
                  </a:lnTo>
                  <a:lnTo>
                    <a:pt x="230806" y="321195"/>
                  </a:lnTo>
                  <a:lnTo>
                    <a:pt x="230806" y="315442"/>
                  </a:lnTo>
                  <a:lnTo>
                    <a:pt x="237778" y="301548"/>
                  </a:lnTo>
                  <a:lnTo>
                    <a:pt x="242414" y="301548"/>
                  </a:lnTo>
                  <a:lnTo>
                    <a:pt x="255216" y="277291"/>
                  </a:lnTo>
                  <a:lnTo>
                    <a:pt x="255216" y="270370"/>
                  </a:lnTo>
                  <a:lnTo>
                    <a:pt x="244751" y="243776"/>
                  </a:lnTo>
                  <a:lnTo>
                    <a:pt x="240077" y="243776"/>
                  </a:lnTo>
                  <a:lnTo>
                    <a:pt x="233130" y="225298"/>
                  </a:lnTo>
                  <a:lnTo>
                    <a:pt x="231975" y="213741"/>
                  </a:lnTo>
                  <a:lnTo>
                    <a:pt x="225002" y="195262"/>
                  </a:lnTo>
                  <a:lnTo>
                    <a:pt x="219198" y="195262"/>
                  </a:lnTo>
                  <a:lnTo>
                    <a:pt x="213369" y="174472"/>
                  </a:lnTo>
                  <a:lnTo>
                    <a:pt x="213369" y="166357"/>
                  </a:lnTo>
                  <a:lnTo>
                    <a:pt x="205228" y="144411"/>
                  </a:lnTo>
                  <a:lnTo>
                    <a:pt x="199424" y="146735"/>
                  </a:lnTo>
                  <a:lnTo>
                    <a:pt x="195957" y="130543"/>
                  </a:lnTo>
                  <a:lnTo>
                    <a:pt x="195957" y="123621"/>
                  </a:lnTo>
                  <a:lnTo>
                    <a:pt x="186648" y="97028"/>
                  </a:lnTo>
                  <a:lnTo>
                    <a:pt x="180844" y="98196"/>
                  </a:lnTo>
                  <a:lnTo>
                    <a:pt x="172716" y="79717"/>
                  </a:lnTo>
                  <a:lnTo>
                    <a:pt x="171737" y="45415"/>
                  </a:lnTo>
                  <a:lnTo>
                    <a:pt x="165749" y="23675"/>
                  </a:lnTo>
                  <a:lnTo>
                    <a:pt x="155405" y="11466"/>
                  </a:lnTo>
                  <a:lnTo>
                    <a:pt x="141360" y="5753"/>
                  </a:lnTo>
                  <a:lnTo>
                    <a:pt x="96046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31974" y="3848963"/>
              <a:ext cx="408305" cy="897255"/>
            </a:xfrm>
            <a:custGeom>
              <a:avLst/>
              <a:gdLst/>
              <a:ahLst/>
              <a:cxnLst/>
              <a:rect l="l" t="t" r="r" b="b"/>
              <a:pathLst>
                <a:path w="408305" h="897254">
                  <a:moveTo>
                    <a:pt x="405828" y="64719"/>
                  </a:moveTo>
                  <a:lnTo>
                    <a:pt x="6210" y="0"/>
                  </a:lnTo>
                  <a:lnTo>
                    <a:pt x="2616" y="12623"/>
                  </a:lnTo>
                  <a:lnTo>
                    <a:pt x="774" y="26962"/>
                  </a:lnTo>
                  <a:lnTo>
                    <a:pt x="88" y="42468"/>
                  </a:lnTo>
                  <a:lnTo>
                    <a:pt x="0" y="58534"/>
                  </a:lnTo>
                  <a:lnTo>
                    <a:pt x="390359" y="126326"/>
                  </a:lnTo>
                  <a:lnTo>
                    <a:pt x="394614" y="97828"/>
                  </a:lnTo>
                  <a:lnTo>
                    <a:pt x="398627" y="81280"/>
                  </a:lnTo>
                  <a:lnTo>
                    <a:pt x="405828" y="64719"/>
                  </a:lnTo>
                  <a:close/>
                </a:path>
                <a:path w="408305" h="897254">
                  <a:moveTo>
                    <a:pt x="408165" y="896645"/>
                  </a:moveTo>
                  <a:lnTo>
                    <a:pt x="400037" y="858558"/>
                  </a:lnTo>
                  <a:lnTo>
                    <a:pt x="393738" y="818362"/>
                  </a:lnTo>
                  <a:lnTo>
                    <a:pt x="390194" y="778027"/>
                  </a:lnTo>
                  <a:lnTo>
                    <a:pt x="390359" y="739508"/>
                  </a:lnTo>
                  <a:lnTo>
                    <a:pt x="384149" y="255765"/>
                  </a:lnTo>
                  <a:lnTo>
                    <a:pt x="384238" y="222542"/>
                  </a:lnTo>
                  <a:lnTo>
                    <a:pt x="384924" y="188747"/>
                  </a:lnTo>
                  <a:lnTo>
                    <a:pt x="386765" y="156095"/>
                  </a:lnTo>
                  <a:lnTo>
                    <a:pt x="390359" y="126326"/>
                  </a:lnTo>
                  <a:lnTo>
                    <a:pt x="378625" y="153924"/>
                  </a:lnTo>
                  <a:lnTo>
                    <a:pt x="370979" y="189890"/>
                  </a:lnTo>
                  <a:lnTo>
                    <a:pt x="366814" y="226441"/>
                  </a:lnTo>
                  <a:lnTo>
                    <a:pt x="365556" y="255765"/>
                  </a:lnTo>
                  <a:lnTo>
                    <a:pt x="371754" y="739508"/>
                  </a:lnTo>
                  <a:lnTo>
                    <a:pt x="373951" y="784428"/>
                  </a:lnTo>
                  <a:lnTo>
                    <a:pt x="380657" y="828484"/>
                  </a:lnTo>
                  <a:lnTo>
                    <a:pt x="392010" y="867333"/>
                  </a:lnTo>
                  <a:lnTo>
                    <a:pt x="408165" y="8966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16899" y="3906735"/>
              <a:ext cx="83820" cy="935355"/>
            </a:xfrm>
            <a:custGeom>
              <a:avLst/>
              <a:gdLst/>
              <a:ahLst/>
              <a:cxnLst/>
              <a:rect l="l" t="t" r="r" b="b"/>
              <a:pathLst>
                <a:path w="83819" h="935354">
                  <a:moveTo>
                    <a:pt x="83197" y="934859"/>
                  </a:moveTo>
                  <a:lnTo>
                    <a:pt x="72732" y="541553"/>
                  </a:lnTo>
                  <a:lnTo>
                    <a:pt x="73571" y="539991"/>
                  </a:lnTo>
                  <a:lnTo>
                    <a:pt x="72529" y="533984"/>
                  </a:lnTo>
                  <a:lnTo>
                    <a:pt x="71285" y="486994"/>
                  </a:lnTo>
                  <a:lnTo>
                    <a:pt x="58940" y="22517"/>
                  </a:lnTo>
                  <a:lnTo>
                    <a:pt x="55765" y="14630"/>
                  </a:lnTo>
                  <a:lnTo>
                    <a:pt x="37947" y="11557"/>
                  </a:lnTo>
                  <a:lnTo>
                    <a:pt x="31750" y="10020"/>
                  </a:lnTo>
                  <a:lnTo>
                    <a:pt x="30975" y="5410"/>
                  </a:lnTo>
                  <a:lnTo>
                    <a:pt x="27876" y="0"/>
                  </a:lnTo>
                  <a:lnTo>
                    <a:pt x="14693" y="36766"/>
                  </a:lnTo>
                  <a:lnTo>
                    <a:pt x="6096" y="82626"/>
                  </a:lnTo>
                  <a:lnTo>
                    <a:pt x="1409" y="139750"/>
                  </a:lnTo>
                  <a:lnTo>
                    <a:pt x="0" y="210286"/>
                  </a:lnTo>
                  <a:lnTo>
                    <a:pt x="9296" y="730250"/>
                  </a:lnTo>
                  <a:lnTo>
                    <a:pt x="12407" y="773544"/>
                  </a:lnTo>
                  <a:lnTo>
                    <a:pt x="20320" y="816622"/>
                  </a:lnTo>
                  <a:lnTo>
                    <a:pt x="30848" y="854075"/>
                  </a:lnTo>
                  <a:lnTo>
                    <a:pt x="50787" y="895388"/>
                  </a:lnTo>
                  <a:lnTo>
                    <a:pt x="71907" y="923112"/>
                  </a:lnTo>
                  <a:lnTo>
                    <a:pt x="83197" y="934859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76106" y="3933278"/>
              <a:ext cx="43815" cy="918844"/>
            </a:xfrm>
            <a:custGeom>
              <a:avLst/>
              <a:gdLst/>
              <a:ahLst/>
              <a:cxnLst/>
              <a:rect l="l" t="t" r="r" b="b"/>
              <a:pathLst>
                <a:path w="43814" h="918845">
                  <a:moveTo>
                    <a:pt x="0" y="0"/>
                  </a:moveTo>
                  <a:lnTo>
                    <a:pt x="23990" y="908316"/>
                  </a:lnTo>
                  <a:lnTo>
                    <a:pt x="28054" y="912190"/>
                  </a:lnTo>
                  <a:lnTo>
                    <a:pt x="32118" y="915682"/>
                  </a:lnTo>
                  <a:lnTo>
                    <a:pt x="36068" y="918641"/>
                  </a:lnTo>
                  <a:lnTo>
                    <a:pt x="43802" y="917079"/>
                  </a:lnTo>
                  <a:lnTo>
                    <a:pt x="42319" y="908316"/>
                  </a:lnTo>
                  <a:lnTo>
                    <a:pt x="42240" y="898601"/>
                  </a:lnTo>
                  <a:lnTo>
                    <a:pt x="39166" y="898601"/>
                  </a:lnTo>
                  <a:lnTo>
                    <a:pt x="17780" y="39306"/>
                  </a:lnTo>
                  <a:lnTo>
                    <a:pt x="13093" y="38938"/>
                  </a:lnTo>
                  <a:lnTo>
                    <a:pt x="3797" y="17233"/>
                  </a:lnTo>
                  <a:lnTo>
                    <a:pt x="5461" y="10210"/>
                  </a:lnTo>
                  <a:lnTo>
                    <a:pt x="0" y="0"/>
                  </a:lnTo>
                  <a:close/>
                </a:path>
                <a:path w="43814" h="918845">
                  <a:moveTo>
                    <a:pt x="42240" y="892416"/>
                  </a:moveTo>
                  <a:lnTo>
                    <a:pt x="39166" y="898601"/>
                  </a:lnTo>
                  <a:lnTo>
                    <a:pt x="42240" y="898601"/>
                  </a:lnTo>
                  <a:lnTo>
                    <a:pt x="42240" y="892416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62962" y="4617732"/>
              <a:ext cx="442595" cy="232410"/>
            </a:xfrm>
            <a:custGeom>
              <a:avLst/>
              <a:gdLst/>
              <a:ahLst/>
              <a:cxnLst/>
              <a:rect l="l" t="t" r="r" b="b"/>
              <a:pathLst>
                <a:path w="442594" h="232410">
                  <a:moveTo>
                    <a:pt x="0" y="0"/>
                  </a:moveTo>
                  <a:lnTo>
                    <a:pt x="6198" y="42891"/>
                  </a:lnTo>
                  <a:lnTo>
                    <a:pt x="22931" y="78706"/>
                  </a:lnTo>
                  <a:lnTo>
                    <a:pt x="442239" y="231851"/>
                  </a:lnTo>
                  <a:lnTo>
                    <a:pt x="419802" y="217022"/>
                  </a:lnTo>
                  <a:lnTo>
                    <a:pt x="396924" y="192866"/>
                  </a:lnTo>
                  <a:lnTo>
                    <a:pt x="377529" y="163937"/>
                  </a:lnTo>
                  <a:lnTo>
                    <a:pt x="365544" y="1347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2271" y="3628643"/>
              <a:ext cx="486105" cy="12790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977186" y="3631742"/>
              <a:ext cx="640715" cy="227965"/>
            </a:xfrm>
            <a:custGeom>
              <a:avLst/>
              <a:gdLst/>
              <a:ahLst/>
              <a:cxnLst/>
              <a:rect l="l" t="t" r="r" b="b"/>
              <a:pathLst>
                <a:path w="640714" h="227964">
                  <a:moveTo>
                    <a:pt x="396684" y="7416"/>
                  </a:moveTo>
                  <a:lnTo>
                    <a:pt x="395554" y="7696"/>
                  </a:lnTo>
                  <a:lnTo>
                    <a:pt x="395554" y="10769"/>
                  </a:lnTo>
                  <a:lnTo>
                    <a:pt x="396684" y="7416"/>
                  </a:lnTo>
                  <a:close/>
                </a:path>
                <a:path w="640714" h="227964">
                  <a:moveTo>
                    <a:pt x="630999" y="30810"/>
                  </a:moveTo>
                  <a:lnTo>
                    <a:pt x="626364" y="26200"/>
                  </a:lnTo>
                  <a:lnTo>
                    <a:pt x="619391" y="24638"/>
                  </a:lnTo>
                  <a:lnTo>
                    <a:pt x="458495" y="6159"/>
                  </a:lnTo>
                  <a:lnTo>
                    <a:pt x="404863" y="0"/>
                  </a:lnTo>
                  <a:lnTo>
                    <a:pt x="401764" y="774"/>
                  </a:lnTo>
                  <a:lnTo>
                    <a:pt x="397891" y="3848"/>
                  </a:lnTo>
                  <a:lnTo>
                    <a:pt x="396684" y="7416"/>
                  </a:lnTo>
                  <a:lnTo>
                    <a:pt x="401764" y="6159"/>
                  </a:lnTo>
                  <a:lnTo>
                    <a:pt x="406425" y="6159"/>
                  </a:lnTo>
                  <a:lnTo>
                    <a:pt x="617855" y="30048"/>
                  </a:lnTo>
                  <a:lnTo>
                    <a:pt x="622490" y="30810"/>
                  </a:lnTo>
                  <a:lnTo>
                    <a:pt x="624039" y="36195"/>
                  </a:lnTo>
                  <a:lnTo>
                    <a:pt x="624827" y="41605"/>
                  </a:lnTo>
                  <a:lnTo>
                    <a:pt x="630262" y="77990"/>
                  </a:lnTo>
                  <a:lnTo>
                    <a:pt x="630237" y="40830"/>
                  </a:lnTo>
                  <a:lnTo>
                    <a:pt x="630999" y="30810"/>
                  </a:lnTo>
                  <a:close/>
                </a:path>
                <a:path w="640714" h="227964">
                  <a:moveTo>
                    <a:pt x="640257" y="223939"/>
                  </a:moveTo>
                  <a:lnTo>
                    <a:pt x="638898" y="123431"/>
                  </a:lnTo>
                  <a:lnTo>
                    <a:pt x="638898" y="111798"/>
                  </a:lnTo>
                  <a:lnTo>
                    <a:pt x="632548" y="107810"/>
                  </a:lnTo>
                  <a:lnTo>
                    <a:pt x="624509" y="106464"/>
                  </a:lnTo>
                  <a:lnTo>
                    <a:pt x="14554" y="24612"/>
                  </a:lnTo>
                  <a:lnTo>
                    <a:pt x="10439" y="24269"/>
                  </a:lnTo>
                  <a:lnTo>
                    <a:pt x="4635" y="24866"/>
                  </a:lnTo>
                  <a:lnTo>
                    <a:pt x="1739" y="28308"/>
                  </a:lnTo>
                  <a:lnTo>
                    <a:pt x="0" y="35255"/>
                  </a:lnTo>
                  <a:lnTo>
                    <a:pt x="3467" y="31216"/>
                  </a:lnTo>
                  <a:lnTo>
                    <a:pt x="9867" y="30619"/>
                  </a:lnTo>
                  <a:lnTo>
                    <a:pt x="619201" y="114579"/>
                  </a:lnTo>
                  <a:lnTo>
                    <a:pt x="629297" y="164084"/>
                  </a:lnTo>
                  <a:lnTo>
                    <a:pt x="631977" y="171577"/>
                  </a:lnTo>
                  <a:lnTo>
                    <a:pt x="631977" y="211467"/>
                  </a:lnTo>
                  <a:lnTo>
                    <a:pt x="639533" y="227609"/>
                  </a:lnTo>
                  <a:lnTo>
                    <a:pt x="640257" y="2239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89276" y="3545077"/>
              <a:ext cx="474345" cy="149860"/>
            </a:xfrm>
            <a:custGeom>
              <a:avLst/>
              <a:gdLst/>
              <a:ahLst/>
              <a:cxnLst/>
              <a:rect l="l" t="t" r="r" b="b"/>
              <a:pathLst>
                <a:path w="474344" h="149860">
                  <a:moveTo>
                    <a:pt x="16014" y="17335"/>
                  </a:moveTo>
                  <a:lnTo>
                    <a:pt x="8483" y="15938"/>
                  </a:lnTo>
                  <a:lnTo>
                    <a:pt x="4610" y="10845"/>
                  </a:lnTo>
                  <a:lnTo>
                    <a:pt x="3670" y="4673"/>
                  </a:lnTo>
                  <a:lnTo>
                    <a:pt x="4978" y="0"/>
                  </a:lnTo>
                  <a:lnTo>
                    <a:pt x="0" y="6210"/>
                  </a:lnTo>
                  <a:lnTo>
                    <a:pt x="901" y="14084"/>
                  </a:lnTo>
                  <a:lnTo>
                    <a:pt x="6591" y="19265"/>
                  </a:lnTo>
                  <a:lnTo>
                    <a:pt x="16014" y="17335"/>
                  </a:lnTo>
                  <a:close/>
                </a:path>
                <a:path w="474344" h="149860">
                  <a:moveTo>
                    <a:pt x="147281" y="143281"/>
                  </a:moveTo>
                  <a:lnTo>
                    <a:pt x="133223" y="141211"/>
                  </a:lnTo>
                  <a:lnTo>
                    <a:pt x="124891" y="131546"/>
                  </a:lnTo>
                  <a:lnTo>
                    <a:pt x="122034" y="119557"/>
                  </a:lnTo>
                  <a:lnTo>
                    <a:pt x="124434" y="110528"/>
                  </a:lnTo>
                  <a:lnTo>
                    <a:pt x="115417" y="123063"/>
                  </a:lnTo>
                  <a:lnTo>
                    <a:pt x="117411" y="138125"/>
                  </a:lnTo>
                  <a:lnTo>
                    <a:pt x="128625" y="147574"/>
                  </a:lnTo>
                  <a:lnTo>
                    <a:pt x="147281" y="143281"/>
                  </a:lnTo>
                  <a:close/>
                </a:path>
                <a:path w="474344" h="149860">
                  <a:moveTo>
                    <a:pt x="217576" y="87807"/>
                  </a:moveTo>
                  <a:lnTo>
                    <a:pt x="204203" y="82842"/>
                  </a:lnTo>
                  <a:lnTo>
                    <a:pt x="196507" y="72301"/>
                  </a:lnTo>
                  <a:lnTo>
                    <a:pt x="194691" y="60121"/>
                  </a:lnTo>
                  <a:lnTo>
                    <a:pt x="198970" y="50279"/>
                  </a:lnTo>
                  <a:lnTo>
                    <a:pt x="203060" y="46812"/>
                  </a:lnTo>
                  <a:lnTo>
                    <a:pt x="205968" y="43332"/>
                  </a:lnTo>
                  <a:lnTo>
                    <a:pt x="205371" y="41605"/>
                  </a:lnTo>
                  <a:lnTo>
                    <a:pt x="205371" y="24282"/>
                  </a:lnTo>
                  <a:lnTo>
                    <a:pt x="207111" y="19075"/>
                  </a:lnTo>
                  <a:lnTo>
                    <a:pt x="210007" y="17335"/>
                  </a:lnTo>
                  <a:lnTo>
                    <a:pt x="203060" y="17907"/>
                  </a:lnTo>
                  <a:lnTo>
                    <a:pt x="200710" y="22555"/>
                  </a:lnTo>
                  <a:lnTo>
                    <a:pt x="200710" y="39293"/>
                  </a:lnTo>
                  <a:lnTo>
                    <a:pt x="201307" y="43903"/>
                  </a:lnTo>
                  <a:lnTo>
                    <a:pt x="200266" y="46532"/>
                  </a:lnTo>
                  <a:lnTo>
                    <a:pt x="195503" y="49682"/>
                  </a:lnTo>
                  <a:lnTo>
                    <a:pt x="189382" y="60921"/>
                  </a:lnTo>
                  <a:lnTo>
                    <a:pt x="192811" y="75031"/>
                  </a:lnTo>
                  <a:lnTo>
                    <a:pt x="203085" y="86004"/>
                  </a:lnTo>
                  <a:lnTo>
                    <a:pt x="217576" y="87807"/>
                  </a:lnTo>
                  <a:close/>
                </a:path>
                <a:path w="474344" h="149860">
                  <a:moveTo>
                    <a:pt x="435787" y="60477"/>
                  </a:moveTo>
                  <a:lnTo>
                    <a:pt x="427710" y="59410"/>
                  </a:lnTo>
                  <a:lnTo>
                    <a:pt x="422325" y="53644"/>
                  </a:lnTo>
                  <a:lnTo>
                    <a:pt x="419989" y="46291"/>
                  </a:lnTo>
                  <a:lnTo>
                    <a:pt x="421068" y="40436"/>
                  </a:lnTo>
                  <a:lnTo>
                    <a:pt x="416166" y="47485"/>
                  </a:lnTo>
                  <a:lnTo>
                    <a:pt x="417969" y="57404"/>
                  </a:lnTo>
                  <a:lnTo>
                    <a:pt x="424992" y="63855"/>
                  </a:lnTo>
                  <a:lnTo>
                    <a:pt x="435787" y="60477"/>
                  </a:lnTo>
                  <a:close/>
                </a:path>
                <a:path w="474344" h="149860">
                  <a:moveTo>
                    <a:pt x="473735" y="39662"/>
                  </a:moveTo>
                  <a:lnTo>
                    <a:pt x="469099" y="40436"/>
                  </a:lnTo>
                  <a:lnTo>
                    <a:pt x="469099" y="149821"/>
                  </a:lnTo>
                  <a:lnTo>
                    <a:pt x="473735" y="149821"/>
                  </a:lnTo>
                  <a:lnTo>
                    <a:pt x="473735" y="39662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62301" y="3520820"/>
              <a:ext cx="496570" cy="174625"/>
            </a:xfrm>
            <a:custGeom>
              <a:avLst/>
              <a:gdLst/>
              <a:ahLst/>
              <a:cxnLst/>
              <a:rect l="l" t="t" r="r" b="b"/>
              <a:pathLst>
                <a:path w="496569" h="174625">
                  <a:moveTo>
                    <a:pt x="12776" y="0"/>
                  </a:moveTo>
                  <a:lnTo>
                    <a:pt x="5803" y="1168"/>
                  </a:lnTo>
                  <a:lnTo>
                    <a:pt x="2311" y="2311"/>
                  </a:lnTo>
                  <a:lnTo>
                    <a:pt x="0" y="13868"/>
                  </a:lnTo>
                  <a:lnTo>
                    <a:pt x="1168" y="8089"/>
                  </a:lnTo>
                  <a:lnTo>
                    <a:pt x="6972" y="6946"/>
                  </a:lnTo>
                  <a:lnTo>
                    <a:pt x="12776" y="6946"/>
                  </a:lnTo>
                  <a:lnTo>
                    <a:pt x="471690" y="50825"/>
                  </a:lnTo>
                  <a:lnTo>
                    <a:pt x="488530" y="165798"/>
                  </a:lnTo>
                  <a:lnTo>
                    <a:pt x="496074" y="174078"/>
                  </a:lnTo>
                  <a:lnTo>
                    <a:pt x="494906" y="73939"/>
                  </a:lnTo>
                  <a:lnTo>
                    <a:pt x="471690" y="43903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660969" y="3985907"/>
              <a:ext cx="238760" cy="565150"/>
            </a:xfrm>
            <a:custGeom>
              <a:avLst/>
              <a:gdLst/>
              <a:ahLst/>
              <a:cxnLst/>
              <a:rect l="l" t="t" r="r" b="b"/>
              <a:pathLst>
                <a:path w="238760" h="565150">
                  <a:moveTo>
                    <a:pt x="61224" y="0"/>
                  </a:moveTo>
                  <a:lnTo>
                    <a:pt x="57160" y="647"/>
                  </a:lnTo>
                  <a:lnTo>
                    <a:pt x="53985" y="2603"/>
                  </a:lnTo>
                  <a:lnTo>
                    <a:pt x="52487" y="5207"/>
                  </a:lnTo>
                  <a:lnTo>
                    <a:pt x="28725" y="38493"/>
                  </a:lnTo>
                  <a:lnTo>
                    <a:pt x="28382" y="39471"/>
                  </a:lnTo>
                  <a:lnTo>
                    <a:pt x="31087" y="46812"/>
                  </a:lnTo>
                  <a:lnTo>
                    <a:pt x="31760" y="50126"/>
                  </a:lnTo>
                  <a:lnTo>
                    <a:pt x="30414" y="54127"/>
                  </a:lnTo>
                  <a:lnTo>
                    <a:pt x="18019" y="77419"/>
                  </a:lnTo>
                  <a:lnTo>
                    <a:pt x="16724" y="77571"/>
                  </a:lnTo>
                  <a:lnTo>
                    <a:pt x="9296" y="127534"/>
                  </a:lnTo>
                  <a:lnTo>
                    <a:pt x="4003" y="179310"/>
                  </a:lnTo>
                  <a:lnTo>
                    <a:pt x="890" y="231980"/>
                  </a:lnTo>
                  <a:lnTo>
                    <a:pt x="0" y="284620"/>
                  </a:lnTo>
                  <a:lnTo>
                    <a:pt x="1376" y="336311"/>
                  </a:lnTo>
                  <a:lnTo>
                    <a:pt x="5062" y="386132"/>
                  </a:lnTo>
                  <a:lnTo>
                    <a:pt x="11103" y="433160"/>
                  </a:lnTo>
                  <a:lnTo>
                    <a:pt x="19542" y="476476"/>
                  </a:lnTo>
                  <a:lnTo>
                    <a:pt x="30422" y="515157"/>
                  </a:lnTo>
                  <a:lnTo>
                    <a:pt x="46759" y="554405"/>
                  </a:lnTo>
                  <a:lnTo>
                    <a:pt x="63079" y="564807"/>
                  </a:lnTo>
                  <a:lnTo>
                    <a:pt x="72350" y="564718"/>
                  </a:lnTo>
                  <a:lnTo>
                    <a:pt x="137793" y="525665"/>
                  </a:lnTo>
                  <a:lnTo>
                    <a:pt x="144841" y="519684"/>
                  </a:lnTo>
                  <a:lnTo>
                    <a:pt x="148829" y="520674"/>
                  </a:lnTo>
                  <a:lnTo>
                    <a:pt x="148829" y="552945"/>
                  </a:lnTo>
                  <a:lnTo>
                    <a:pt x="152525" y="553961"/>
                  </a:lnTo>
                  <a:lnTo>
                    <a:pt x="158557" y="548982"/>
                  </a:lnTo>
                  <a:lnTo>
                    <a:pt x="231163" y="492378"/>
                  </a:lnTo>
                  <a:lnTo>
                    <a:pt x="237183" y="485406"/>
                  </a:lnTo>
                  <a:lnTo>
                    <a:pt x="238186" y="483425"/>
                  </a:lnTo>
                  <a:lnTo>
                    <a:pt x="238186" y="224828"/>
                  </a:lnTo>
                  <a:lnTo>
                    <a:pt x="232154" y="222173"/>
                  </a:lnTo>
                  <a:lnTo>
                    <a:pt x="224458" y="226847"/>
                  </a:lnTo>
                  <a:lnTo>
                    <a:pt x="200696" y="240487"/>
                  </a:lnTo>
                  <a:lnTo>
                    <a:pt x="185056" y="244414"/>
                  </a:lnTo>
                  <a:lnTo>
                    <a:pt x="175439" y="237485"/>
                  </a:lnTo>
                  <a:lnTo>
                    <a:pt x="170589" y="222318"/>
                  </a:lnTo>
                  <a:lnTo>
                    <a:pt x="169251" y="201536"/>
                  </a:lnTo>
                  <a:lnTo>
                    <a:pt x="169251" y="79400"/>
                  </a:lnTo>
                  <a:lnTo>
                    <a:pt x="168350" y="68180"/>
                  </a:lnTo>
                  <a:lnTo>
                    <a:pt x="165538" y="60272"/>
                  </a:lnTo>
                  <a:lnTo>
                    <a:pt x="160651" y="54609"/>
                  </a:lnTo>
                  <a:lnTo>
                    <a:pt x="153528" y="50126"/>
                  </a:lnTo>
                  <a:lnTo>
                    <a:pt x="61224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60969" y="3985907"/>
              <a:ext cx="238760" cy="565150"/>
            </a:xfrm>
            <a:custGeom>
              <a:avLst/>
              <a:gdLst/>
              <a:ahLst/>
              <a:cxnLst/>
              <a:rect l="l" t="t" r="r" b="b"/>
              <a:pathLst>
                <a:path w="238760" h="565150">
                  <a:moveTo>
                    <a:pt x="224458" y="226847"/>
                  </a:moveTo>
                  <a:lnTo>
                    <a:pt x="200696" y="240487"/>
                  </a:lnTo>
                  <a:lnTo>
                    <a:pt x="185056" y="244414"/>
                  </a:lnTo>
                  <a:lnTo>
                    <a:pt x="175439" y="237485"/>
                  </a:lnTo>
                  <a:lnTo>
                    <a:pt x="170589" y="222318"/>
                  </a:lnTo>
                  <a:lnTo>
                    <a:pt x="169251" y="201536"/>
                  </a:lnTo>
                  <a:lnTo>
                    <a:pt x="169251" y="79400"/>
                  </a:lnTo>
                  <a:lnTo>
                    <a:pt x="168350" y="68180"/>
                  </a:lnTo>
                  <a:lnTo>
                    <a:pt x="165538" y="60272"/>
                  </a:lnTo>
                  <a:lnTo>
                    <a:pt x="160651" y="54609"/>
                  </a:lnTo>
                  <a:lnTo>
                    <a:pt x="153528" y="50126"/>
                  </a:lnTo>
                  <a:lnTo>
                    <a:pt x="63180" y="1219"/>
                  </a:lnTo>
                  <a:lnTo>
                    <a:pt x="62494" y="749"/>
                  </a:lnTo>
                  <a:lnTo>
                    <a:pt x="61872" y="368"/>
                  </a:lnTo>
                  <a:lnTo>
                    <a:pt x="61224" y="0"/>
                  </a:lnTo>
                  <a:lnTo>
                    <a:pt x="57160" y="647"/>
                  </a:lnTo>
                  <a:lnTo>
                    <a:pt x="53985" y="2603"/>
                  </a:lnTo>
                  <a:lnTo>
                    <a:pt x="52487" y="5207"/>
                  </a:lnTo>
                  <a:lnTo>
                    <a:pt x="28725" y="38493"/>
                  </a:lnTo>
                  <a:lnTo>
                    <a:pt x="28382" y="39471"/>
                  </a:lnTo>
                  <a:lnTo>
                    <a:pt x="29474" y="42189"/>
                  </a:lnTo>
                  <a:lnTo>
                    <a:pt x="30224" y="44284"/>
                  </a:lnTo>
                  <a:lnTo>
                    <a:pt x="30414" y="44805"/>
                  </a:lnTo>
                  <a:lnTo>
                    <a:pt x="31087" y="46812"/>
                  </a:lnTo>
                  <a:lnTo>
                    <a:pt x="31760" y="50126"/>
                  </a:lnTo>
                  <a:lnTo>
                    <a:pt x="30414" y="54127"/>
                  </a:lnTo>
                  <a:lnTo>
                    <a:pt x="18019" y="77419"/>
                  </a:lnTo>
                  <a:lnTo>
                    <a:pt x="16724" y="77571"/>
                  </a:lnTo>
                  <a:lnTo>
                    <a:pt x="9296" y="127534"/>
                  </a:lnTo>
                  <a:lnTo>
                    <a:pt x="4003" y="179310"/>
                  </a:lnTo>
                  <a:lnTo>
                    <a:pt x="890" y="231980"/>
                  </a:lnTo>
                  <a:lnTo>
                    <a:pt x="0" y="284620"/>
                  </a:lnTo>
                  <a:lnTo>
                    <a:pt x="1376" y="336311"/>
                  </a:lnTo>
                  <a:lnTo>
                    <a:pt x="5062" y="386132"/>
                  </a:lnTo>
                  <a:lnTo>
                    <a:pt x="11103" y="433160"/>
                  </a:lnTo>
                  <a:lnTo>
                    <a:pt x="19542" y="476476"/>
                  </a:lnTo>
                  <a:lnTo>
                    <a:pt x="30422" y="515157"/>
                  </a:lnTo>
                  <a:lnTo>
                    <a:pt x="46759" y="554405"/>
                  </a:lnTo>
                  <a:lnTo>
                    <a:pt x="63079" y="564807"/>
                  </a:lnTo>
                  <a:lnTo>
                    <a:pt x="72350" y="564718"/>
                  </a:lnTo>
                  <a:lnTo>
                    <a:pt x="137793" y="525665"/>
                  </a:lnTo>
                  <a:lnTo>
                    <a:pt x="144841" y="519684"/>
                  </a:lnTo>
                  <a:lnTo>
                    <a:pt x="148829" y="520674"/>
                  </a:lnTo>
                  <a:lnTo>
                    <a:pt x="148829" y="530326"/>
                  </a:lnTo>
                  <a:lnTo>
                    <a:pt x="148829" y="545947"/>
                  </a:lnTo>
                  <a:lnTo>
                    <a:pt x="148829" y="552945"/>
                  </a:lnTo>
                  <a:lnTo>
                    <a:pt x="152525" y="553961"/>
                  </a:lnTo>
                  <a:lnTo>
                    <a:pt x="158557" y="548982"/>
                  </a:lnTo>
                  <a:lnTo>
                    <a:pt x="231163" y="492378"/>
                  </a:lnTo>
                  <a:lnTo>
                    <a:pt x="237183" y="485406"/>
                  </a:lnTo>
                  <a:lnTo>
                    <a:pt x="238186" y="483425"/>
                  </a:lnTo>
                  <a:lnTo>
                    <a:pt x="238186" y="477100"/>
                  </a:lnTo>
                  <a:lnTo>
                    <a:pt x="238186" y="238480"/>
                  </a:lnTo>
                  <a:lnTo>
                    <a:pt x="238186" y="224828"/>
                  </a:lnTo>
                  <a:lnTo>
                    <a:pt x="232154" y="222173"/>
                  </a:lnTo>
                  <a:lnTo>
                    <a:pt x="224458" y="2268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77034" y="3518242"/>
              <a:ext cx="887094" cy="1591945"/>
            </a:xfrm>
            <a:custGeom>
              <a:avLst/>
              <a:gdLst/>
              <a:ahLst/>
              <a:cxnLst/>
              <a:rect l="l" t="t" r="r" b="b"/>
              <a:pathLst>
                <a:path w="887094" h="1591945">
                  <a:moveTo>
                    <a:pt x="685647" y="890015"/>
                  </a:moveTo>
                  <a:lnTo>
                    <a:pt x="691578" y="1420266"/>
                  </a:lnTo>
                  <a:lnTo>
                    <a:pt x="695605" y="1424673"/>
                  </a:lnTo>
                  <a:lnTo>
                    <a:pt x="698904" y="1430545"/>
                  </a:lnTo>
                  <a:lnTo>
                    <a:pt x="701135" y="1437348"/>
                  </a:lnTo>
                  <a:lnTo>
                    <a:pt x="701954" y="1444548"/>
                  </a:lnTo>
                  <a:lnTo>
                    <a:pt x="701954" y="1512112"/>
                  </a:lnTo>
                  <a:lnTo>
                    <a:pt x="700963" y="1520774"/>
                  </a:lnTo>
                  <a:lnTo>
                    <a:pt x="695921" y="1524774"/>
                  </a:lnTo>
                  <a:lnTo>
                    <a:pt x="692251" y="1527771"/>
                  </a:lnTo>
                  <a:lnTo>
                    <a:pt x="692251" y="1539405"/>
                  </a:lnTo>
                  <a:lnTo>
                    <a:pt x="692251" y="1544408"/>
                  </a:lnTo>
                  <a:lnTo>
                    <a:pt x="690244" y="1547063"/>
                  </a:lnTo>
                  <a:lnTo>
                    <a:pt x="686219" y="1551063"/>
                  </a:lnTo>
                  <a:lnTo>
                    <a:pt x="650113" y="1585315"/>
                  </a:lnTo>
                  <a:lnTo>
                    <a:pt x="646087" y="1591322"/>
                  </a:lnTo>
                  <a:lnTo>
                    <a:pt x="639051" y="1591322"/>
                  </a:lnTo>
                  <a:lnTo>
                    <a:pt x="628357" y="1586331"/>
                  </a:lnTo>
                  <a:lnTo>
                    <a:pt x="46164" y="1348727"/>
                  </a:lnTo>
                  <a:lnTo>
                    <a:pt x="41148" y="1348054"/>
                  </a:lnTo>
                  <a:lnTo>
                    <a:pt x="39141" y="1346072"/>
                  </a:lnTo>
                  <a:lnTo>
                    <a:pt x="39141" y="1338084"/>
                  </a:lnTo>
                  <a:lnTo>
                    <a:pt x="990" y="152425"/>
                  </a:lnTo>
                  <a:lnTo>
                    <a:pt x="0" y="144437"/>
                  </a:lnTo>
                  <a:lnTo>
                    <a:pt x="2679" y="137121"/>
                  </a:lnTo>
                  <a:lnTo>
                    <a:pt x="8013" y="135458"/>
                  </a:lnTo>
                  <a:lnTo>
                    <a:pt x="53873" y="123799"/>
                  </a:lnTo>
                  <a:lnTo>
                    <a:pt x="59207" y="121145"/>
                  </a:lnTo>
                  <a:lnTo>
                    <a:pt x="64566" y="122466"/>
                  </a:lnTo>
                  <a:lnTo>
                    <a:pt x="70942" y="122466"/>
                  </a:lnTo>
                  <a:lnTo>
                    <a:pt x="399503" y="167055"/>
                  </a:lnTo>
                </a:path>
                <a:path w="887094" h="1591945">
                  <a:moveTo>
                    <a:pt x="643064" y="201333"/>
                  </a:moveTo>
                  <a:lnTo>
                    <a:pt x="677189" y="205651"/>
                  </a:lnTo>
                  <a:lnTo>
                    <a:pt x="682231" y="206997"/>
                  </a:lnTo>
                  <a:lnTo>
                    <a:pt x="684212" y="207987"/>
                  </a:lnTo>
                  <a:lnTo>
                    <a:pt x="684212" y="214985"/>
                  </a:lnTo>
                  <a:lnTo>
                    <a:pt x="685558" y="435597"/>
                  </a:lnTo>
                </a:path>
                <a:path w="887094" h="1591945">
                  <a:moveTo>
                    <a:pt x="637057" y="202336"/>
                  </a:moveTo>
                  <a:lnTo>
                    <a:pt x="403504" y="170065"/>
                  </a:lnTo>
                  <a:lnTo>
                    <a:pt x="398805" y="170065"/>
                  </a:lnTo>
                  <a:lnTo>
                    <a:pt x="397814" y="164058"/>
                  </a:lnTo>
                  <a:lnTo>
                    <a:pt x="397814" y="157060"/>
                  </a:lnTo>
                  <a:lnTo>
                    <a:pt x="395808" y="125133"/>
                  </a:lnTo>
                  <a:lnTo>
                    <a:pt x="395808" y="117157"/>
                  </a:lnTo>
                  <a:lnTo>
                    <a:pt x="401840" y="114147"/>
                  </a:lnTo>
                  <a:lnTo>
                    <a:pt x="408533" y="115138"/>
                  </a:lnTo>
                  <a:lnTo>
                    <a:pt x="614641" y="137769"/>
                  </a:lnTo>
                  <a:lnTo>
                    <a:pt x="627011" y="139103"/>
                  </a:lnTo>
                  <a:lnTo>
                    <a:pt x="629691" y="145110"/>
                  </a:lnTo>
                  <a:lnTo>
                    <a:pt x="630364" y="155397"/>
                  </a:lnTo>
                  <a:lnTo>
                    <a:pt x="630364" y="188340"/>
                  </a:lnTo>
                  <a:lnTo>
                    <a:pt x="630364" y="200342"/>
                  </a:lnTo>
                  <a:lnTo>
                    <a:pt x="632371" y="201663"/>
                  </a:lnTo>
                  <a:lnTo>
                    <a:pt x="637057" y="202336"/>
                  </a:lnTo>
                  <a:lnTo>
                    <a:pt x="650430" y="198018"/>
                  </a:lnTo>
                  <a:lnTo>
                    <a:pt x="650430" y="190030"/>
                  </a:lnTo>
                  <a:lnTo>
                    <a:pt x="641400" y="193674"/>
                  </a:lnTo>
                  <a:lnTo>
                    <a:pt x="637057" y="194017"/>
                  </a:lnTo>
                  <a:lnTo>
                    <a:pt x="637057" y="187350"/>
                  </a:lnTo>
                  <a:lnTo>
                    <a:pt x="637057" y="152425"/>
                  </a:lnTo>
                  <a:lnTo>
                    <a:pt x="637057" y="143446"/>
                  </a:lnTo>
                  <a:lnTo>
                    <a:pt x="634377" y="136778"/>
                  </a:lnTo>
                  <a:lnTo>
                    <a:pt x="625322" y="134785"/>
                  </a:lnTo>
                  <a:lnTo>
                    <a:pt x="417563" y="111150"/>
                  </a:lnTo>
                  <a:lnTo>
                    <a:pt x="409524" y="110159"/>
                  </a:lnTo>
                  <a:lnTo>
                    <a:pt x="406526" y="112140"/>
                  </a:lnTo>
                  <a:lnTo>
                    <a:pt x="401840" y="115138"/>
                  </a:lnTo>
                </a:path>
                <a:path w="887094" h="1591945">
                  <a:moveTo>
                    <a:pt x="650430" y="190030"/>
                  </a:moveTo>
                  <a:lnTo>
                    <a:pt x="637057" y="187350"/>
                  </a:lnTo>
                </a:path>
                <a:path w="887094" h="1591945">
                  <a:moveTo>
                    <a:pt x="236219" y="145110"/>
                  </a:moveTo>
                  <a:lnTo>
                    <a:pt x="388124" y="107505"/>
                  </a:lnTo>
                  <a:lnTo>
                    <a:pt x="386105" y="17983"/>
                  </a:lnTo>
                  <a:lnTo>
                    <a:pt x="387270" y="8912"/>
                  </a:lnTo>
                  <a:lnTo>
                    <a:pt x="391129" y="4583"/>
                  </a:lnTo>
                  <a:lnTo>
                    <a:pt x="396744" y="3376"/>
                  </a:lnTo>
                  <a:lnTo>
                    <a:pt x="403174" y="3670"/>
                  </a:lnTo>
                  <a:lnTo>
                    <a:pt x="856538" y="46266"/>
                  </a:lnTo>
                  <a:lnTo>
                    <a:pt x="881634" y="177698"/>
                  </a:lnTo>
                  <a:lnTo>
                    <a:pt x="878954" y="170065"/>
                  </a:lnTo>
                  <a:lnTo>
                    <a:pt x="872934" y="167411"/>
                  </a:lnTo>
                  <a:lnTo>
                    <a:pt x="865911" y="166738"/>
                  </a:lnTo>
                  <a:lnTo>
                    <a:pt x="634707" y="139420"/>
                  </a:lnTo>
                </a:path>
                <a:path w="887094" h="1591945">
                  <a:moveTo>
                    <a:pt x="413550" y="109829"/>
                  </a:moveTo>
                  <a:lnTo>
                    <a:pt x="388442" y="106832"/>
                  </a:lnTo>
                </a:path>
                <a:path w="887094" h="1591945">
                  <a:moveTo>
                    <a:pt x="684212" y="299834"/>
                  </a:moveTo>
                  <a:lnTo>
                    <a:pt x="886650" y="228625"/>
                  </a:lnTo>
                  <a:lnTo>
                    <a:pt x="886650" y="71208"/>
                  </a:lnTo>
                  <a:lnTo>
                    <a:pt x="408863" y="1015"/>
                  </a:lnTo>
                  <a:lnTo>
                    <a:pt x="404837" y="673"/>
                  </a:lnTo>
                  <a:lnTo>
                    <a:pt x="400151" y="0"/>
                  </a:lnTo>
                  <a:lnTo>
                    <a:pt x="397154" y="1663"/>
                  </a:lnTo>
                  <a:lnTo>
                    <a:pt x="389458" y="5333"/>
                  </a:lnTo>
                </a:path>
                <a:path w="887094" h="1591945">
                  <a:moveTo>
                    <a:pt x="691578" y="1420266"/>
                  </a:moveTo>
                  <a:lnTo>
                    <a:pt x="683942" y="1425407"/>
                  </a:lnTo>
                  <a:lnTo>
                    <a:pt x="677902" y="1433418"/>
                  </a:lnTo>
                  <a:lnTo>
                    <a:pt x="673931" y="1443671"/>
                  </a:lnTo>
                  <a:lnTo>
                    <a:pt x="672503" y="1455534"/>
                  </a:lnTo>
                  <a:lnTo>
                    <a:pt x="672503" y="1519783"/>
                  </a:lnTo>
                  <a:lnTo>
                    <a:pt x="673613" y="1526873"/>
                  </a:lnTo>
                  <a:lnTo>
                    <a:pt x="677110" y="1531878"/>
                  </a:lnTo>
                  <a:lnTo>
                    <a:pt x="683240" y="1532833"/>
                  </a:lnTo>
                  <a:lnTo>
                    <a:pt x="692251" y="1527771"/>
                  </a:lnTo>
                </a:path>
                <a:path w="887094" h="1591945">
                  <a:moveTo>
                    <a:pt x="696264" y="1427937"/>
                  </a:moveTo>
                  <a:lnTo>
                    <a:pt x="870915" y="1276527"/>
                  </a:lnTo>
                  <a:lnTo>
                    <a:pt x="871931" y="9923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8351" y="4647044"/>
              <a:ext cx="101930" cy="24551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660781" y="3748849"/>
              <a:ext cx="233679" cy="801370"/>
            </a:xfrm>
            <a:custGeom>
              <a:avLst/>
              <a:gdLst/>
              <a:ahLst/>
              <a:cxnLst/>
              <a:rect l="l" t="t" r="r" b="b"/>
              <a:pathLst>
                <a:path w="233680" h="801370">
                  <a:moveTo>
                    <a:pt x="187168" y="474891"/>
                  </a:moveTo>
                  <a:lnTo>
                    <a:pt x="187168" y="2679"/>
                  </a:lnTo>
                </a:path>
                <a:path w="233680" h="801370">
                  <a:moveTo>
                    <a:pt x="187168" y="82880"/>
                  </a:moveTo>
                  <a:lnTo>
                    <a:pt x="195207" y="82880"/>
                  </a:lnTo>
                  <a:lnTo>
                    <a:pt x="199893" y="82880"/>
                  </a:lnTo>
                  <a:lnTo>
                    <a:pt x="197887" y="0"/>
                  </a:lnTo>
                </a:path>
                <a:path w="233680" h="801370">
                  <a:moveTo>
                    <a:pt x="61362" y="800988"/>
                  </a:moveTo>
                  <a:lnTo>
                    <a:pt x="27046" y="737937"/>
                  </a:lnTo>
                  <a:lnTo>
                    <a:pt x="14715" y="686877"/>
                  </a:lnTo>
                  <a:lnTo>
                    <a:pt x="6452" y="633464"/>
                  </a:lnTo>
                  <a:lnTo>
                    <a:pt x="1723" y="579000"/>
                  </a:lnTo>
                  <a:lnTo>
                    <a:pt x="0" y="524785"/>
                  </a:lnTo>
                  <a:lnTo>
                    <a:pt x="748" y="472121"/>
                  </a:lnTo>
                  <a:lnTo>
                    <a:pt x="3439" y="422309"/>
                  </a:lnTo>
                  <a:lnTo>
                    <a:pt x="7539" y="376651"/>
                  </a:lnTo>
                  <a:lnTo>
                    <a:pt x="12517" y="336448"/>
                  </a:lnTo>
                  <a:lnTo>
                    <a:pt x="18207" y="314477"/>
                  </a:lnTo>
                  <a:lnTo>
                    <a:pt x="29929" y="291858"/>
                  </a:lnTo>
                  <a:lnTo>
                    <a:pt x="31593" y="289178"/>
                  </a:lnTo>
                  <a:lnTo>
                    <a:pt x="31948" y="283514"/>
                  </a:lnTo>
                  <a:lnTo>
                    <a:pt x="30259" y="281216"/>
                  </a:lnTo>
                  <a:lnTo>
                    <a:pt x="28913" y="275551"/>
                  </a:lnTo>
                  <a:lnTo>
                    <a:pt x="52675" y="242265"/>
                  </a:lnTo>
                  <a:lnTo>
                    <a:pt x="54694" y="238950"/>
                  </a:lnTo>
                  <a:lnTo>
                    <a:pt x="57691" y="237286"/>
                  </a:lnTo>
                  <a:lnTo>
                    <a:pt x="62378" y="238594"/>
                  </a:lnTo>
                  <a:lnTo>
                    <a:pt x="64384" y="239267"/>
                  </a:lnTo>
                  <a:lnTo>
                    <a:pt x="68410" y="240601"/>
                  </a:lnTo>
                  <a:lnTo>
                    <a:pt x="71090" y="242265"/>
                  </a:lnTo>
                </a:path>
                <a:path w="233680" h="801370">
                  <a:moveTo>
                    <a:pt x="177478" y="477545"/>
                  </a:moveTo>
                  <a:lnTo>
                    <a:pt x="181808" y="478536"/>
                  </a:lnTo>
                  <a:lnTo>
                    <a:pt x="187168" y="477545"/>
                  </a:lnTo>
                  <a:lnTo>
                    <a:pt x="194216" y="473875"/>
                  </a:lnTo>
                  <a:lnTo>
                    <a:pt x="217635" y="460222"/>
                  </a:lnTo>
                  <a:lnTo>
                    <a:pt x="220632" y="458215"/>
                  </a:lnTo>
                  <a:lnTo>
                    <a:pt x="223312" y="457568"/>
                  </a:lnTo>
                  <a:lnTo>
                    <a:pt x="225674" y="457898"/>
                  </a:lnTo>
                  <a:lnTo>
                    <a:pt x="233358" y="4618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84068" y="4476000"/>
              <a:ext cx="210350" cy="7686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652814" y="3981119"/>
              <a:ext cx="246379" cy="568960"/>
            </a:xfrm>
            <a:custGeom>
              <a:avLst/>
              <a:gdLst/>
              <a:ahLst/>
              <a:cxnLst/>
              <a:rect l="l" t="t" r="r" b="b"/>
              <a:pathLst>
                <a:path w="246380" h="568960">
                  <a:moveTo>
                    <a:pt x="246341" y="243268"/>
                  </a:moveTo>
                  <a:lnTo>
                    <a:pt x="246341" y="229615"/>
                  </a:lnTo>
                  <a:lnTo>
                    <a:pt x="240308" y="226961"/>
                  </a:lnTo>
                  <a:lnTo>
                    <a:pt x="232612" y="231635"/>
                  </a:lnTo>
                  <a:lnTo>
                    <a:pt x="208851" y="245275"/>
                  </a:lnTo>
                  <a:lnTo>
                    <a:pt x="193211" y="249202"/>
                  </a:lnTo>
                  <a:lnTo>
                    <a:pt x="183593" y="242273"/>
                  </a:lnTo>
                  <a:lnTo>
                    <a:pt x="178743" y="227106"/>
                  </a:lnTo>
                  <a:lnTo>
                    <a:pt x="177405" y="206324"/>
                  </a:lnTo>
                  <a:lnTo>
                    <a:pt x="177405" y="84188"/>
                  </a:lnTo>
                  <a:lnTo>
                    <a:pt x="176504" y="72968"/>
                  </a:lnTo>
                  <a:lnTo>
                    <a:pt x="173692" y="65060"/>
                  </a:lnTo>
                  <a:lnTo>
                    <a:pt x="168806" y="59397"/>
                  </a:lnTo>
                  <a:lnTo>
                    <a:pt x="161683" y="54914"/>
                  </a:lnTo>
                  <a:lnTo>
                    <a:pt x="71335" y="6007"/>
                  </a:lnTo>
                  <a:lnTo>
                    <a:pt x="62661" y="0"/>
                  </a:lnTo>
                  <a:lnTo>
                    <a:pt x="57619" y="1015"/>
                  </a:lnTo>
                  <a:lnTo>
                    <a:pt x="54622" y="6007"/>
                  </a:lnTo>
                  <a:lnTo>
                    <a:pt x="33210" y="36296"/>
                  </a:lnTo>
                </a:path>
                <a:path w="246380" h="568960">
                  <a:moveTo>
                    <a:pt x="12458" y="102844"/>
                  </a:moveTo>
                  <a:lnTo>
                    <a:pt x="7547" y="142323"/>
                  </a:lnTo>
                  <a:lnTo>
                    <a:pt x="3512" y="187072"/>
                  </a:lnTo>
                  <a:lnTo>
                    <a:pt x="836" y="235870"/>
                  </a:lnTo>
                  <a:lnTo>
                    <a:pt x="0" y="287496"/>
                  </a:lnTo>
                  <a:lnTo>
                    <a:pt x="1486" y="340729"/>
                  </a:lnTo>
                  <a:lnTo>
                    <a:pt x="5778" y="394347"/>
                  </a:lnTo>
                </a:path>
                <a:path w="246380" h="568960">
                  <a:moveTo>
                    <a:pt x="13474" y="394347"/>
                  </a:moveTo>
                  <a:lnTo>
                    <a:pt x="9318" y="340914"/>
                  </a:lnTo>
                  <a:lnTo>
                    <a:pt x="7925" y="287907"/>
                  </a:lnTo>
                  <a:lnTo>
                    <a:pt x="8821" y="236527"/>
                  </a:lnTo>
                  <a:lnTo>
                    <a:pt x="11529" y="187978"/>
                  </a:lnTo>
                  <a:lnTo>
                    <a:pt x="15575" y="143460"/>
                  </a:lnTo>
                  <a:lnTo>
                    <a:pt x="20484" y="104178"/>
                  </a:lnTo>
                  <a:lnTo>
                    <a:pt x="23494" y="82880"/>
                  </a:lnTo>
                </a:path>
                <a:path w="246380" h="568960">
                  <a:moveTo>
                    <a:pt x="69328" y="568718"/>
                  </a:moveTo>
                  <a:lnTo>
                    <a:pt x="61315" y="566077"/>
                  </a:lnTo>
                  <a:lnTo>
                    <a:pt x="54939" y="560412"/>
                  </a:lnTo>
                  <a:lnTo>
                    <a:pt x="51942" y="553072"/>
                  </a:lnTo>
                  <a:lnTo>
                    <a:pt x="48994" y="546277"/>
                  </a:lnTo>
                  <a:lnTo>
                    <a:pt x="46171" y="539357"/>
                  </a:lnTo>
                  <a:lnTo>
                    <a:pt x="43475" y="532307"/>
                  </a:lnTo>
                  <a:lnTo>
                    <a:pt x="40906" y="525119"/>
                  </a:lnTo>
                </a:path>
                <a:path w="246380" h="568960">
                  <a:moveTo>
                    <a:pt x="148310" y="528472"/>
                  </a:moveTo>
                  <a:lnTo>
                    <a:pt x="148627" y="529805"/>
                  </a:lnTo>
                  <a:lnTo>
                    <a:pt x="148983" y="531787"/>
                  </a:lnTo>
                  <a:lnTo>
                    <a:pt x="148983" y="534098"/>
                  </a:lnTo>
                  <a:lnTo>
                    <a:pt x="148983" y="549744"/>
                  </a:lnTo>
                  <a:lnTo>
                    <a:pt x="148983" y="553415"/>
                  </a:lnTo>
                  <a:lnTo>
                    <a:pt x="149973" y="555409"/>
                  </a:lnTo>
                  <a:lnTo>
                    <a:pt x="151650" y="555751"/>
                  </a:lnTo>
                  <a:lnTo>
                    <a:pt x="159346" y="5567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1676" y="3969537"/>
              <a:ext cx="174536" cy="1177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437212" y="3762412"/>
              <a:ext cx="255904" cy="373380"/>
            </a:xfrm>
            <a:custGeom>
              <a:avLst/>
              <a:gdLst/>
              <a:ahLst/>
              <a:cxnLst/>
              <a:rect l="l" t="t" r="r" b="b"/>
              <a:pathLst>
                <a:path w="255905" h="373379">
                  <a:moveTo>
                    <a:pt x="99244" y="308229"/>
                  </a:moveTo>
                  <a:lnTo>
                    <a:pt x="109289" y="331203"/>
                  </a:lnTo>
                  <a:lnTo>
                    <a:pt x="106927" y="334200"/>
                  </a:lnTo>
                  <a:lnTo>
                    <a:pt x="117328" y="358800"/>
                  </a:lnTo>
                  <a:lnTo>
                    <a:pt x="168497" y="372478"/>
                  </a:lnTo>
                  <a:lnTo>
                    <a:pt x="171176" y="373113"/>
                  </a:lnTo>
                  <a:lnTo>
                    <a:pt x="173183" y="371805"/>
                  </a:lnTo>
                  <a:lnTo>
                    <a:pt x="202634" y="346507"/>
                  </a:lnTo>
                  <a:lnTo>
                    <a:pt x="203295" y="341846"/>
                  </a:lnTo>
                  <a:lnTo>
                    <a:pt x="228060" y="321551"/>
                  </a:lnTo>
                  <a:lnTo>
                    <a:pt x="230727" y="320878"/>
                  </a:lnTo>
                  <a:lnTo>
                    <a:pt x="230066" y="319214"/>
                  </a:lnTo>
                  <a:lnTo>
                    <a:pt x="230066" y="315227"/>
                  </a:lnTo>
                  <a:lnTo>
                    <a:pt x="235426" y="301587"/>
                  </a:lnTo>
                  <a:lnTo>
                    <a:pt x="241776" y="300914"/>
                  </a:lnTo>
                  <a:lnTo>
                    <a:pt x="254171" y="277622"/>
                  </a:lnTo>
                  <a:lnTo>
                    <a:pt x="255517" y="273621"/>
                  </a:lnTo>
                  <a:lnTo>
                    <a:pt x="254844" y="270307"/>
                  </a:lnTo>
                  <a:lnTo>
                    <a:pt x="254171" y="268300"/>
                  </a:lnTo>
                  <a:lnTo>
                    <a:pt x="238448" y="243345"/>
                  </a:lnTo>
                  <a:lnTo>
                    <a:pt x="232416" y="228384"/>
                  </a:lnTo>
                  <a:lnTo>
                    <a:pt x="232073" y="215062"/>
                  </a:lnTo>
                  <a:lnTo>
                    <a:pt x="224377" y="195097"/>
                  </a:lnTo>
                  <a:lnTo>
                    <a:pt x="219373" y="195770"/>
                  </a:lnTo>
                  <a:lnTo>
                    <a:pt x="212007" y="177457"/>
                  </a:lnTo>
                  <a:lnTo>
                    <a:pt x="211334" y="164135"/>
                  </a:lnTo>
                  <a:lnTo>
                    <a:pt x="204641" y="145859"/>
                  </a:lnTo>
                  <a:lnTo>
                    <a:pt x="199282" y="146532"/>
                  </a:lnTo>
                  <a:lnTo>
                    <a:pt x="193274" y="131546"/>
                  </a:lnTo>
                  <a:lnTo>
                    <a:pt x="192932" y="117907"/>
                  </a:lnTo>
                  <a:lnTo>
                    <a:pt x="184892" y="96596"/>
                  </a:lnTo>
                  <a:lnTo>
                    <a:pt x="179558" y="97269"/>
                  </a:lnTo>
                  <a:lnTo>
                    <a:pt x="172523" y="79946"/>
                  </a:lnTo>
                  <a:lnTo>
                    <a:pt x="167876" y="29967"/>
                  </a:lnTo>
                  <a:lnTo>
                    <a:pt x="137052" y="4750"/>
                  </a:lnTo>
                  <a:lnTo>
                    <a:pt x="91807" y="0"/>
                  </a:lnTo>
                  <a:lnTo>
                    <a:pt x="84181" y="921"/>
                  </a:lnTo>
                  <a:lnTo>
                    <a:pt x="33343" y="19405"/>
                  </a:lnTo>
                  <a:lnTo>
                    <a:pt x="3549" y="76301"/>
                  </a:lnTo>
                  <a:lnTo>
                    <a:pt x="0" y="97922"/>
                  </a:lnTo>
                  <a:lnTo>
                    <a:pt x="746" y="122261"/>
                  </a:lnTo>
                  <a:lnTo>
                    <a:pt x="7078" y="143169"/>
                  </a:lnTo>
                  <a:lnTo>
                    <a:pt x="20288" y="154495"/>
                  </a:lnTo>
                  <a:lnTo>
                    <a:pt x="34994" y="159156"/>
                  </a:lnTo>
                  <a:lnTo>
                    <a:pt x="44723" y="181457"/>
                  </a:lnTo>
                  <a:lnTo>
                    <a:pt x="42691" y="188100"/>
                  </a:lnTo>
                  <a:lnTo>
                    <a:pt x="52063" y="209410"/>
                  </a:lnTo>
                  <a:lnTo>
                    <a:pt x="97580" y="217043"/>
                  </a:lnTo>
                  <a:lnTo>
                    <a:pt x="103257" y="217716"/>
                  </a:lnTo>
                  <a:lnTo>
                    <a:pt x="116655" y="219380"/>
                  </a:lnTo>
                  <a:lnTo>
                    <a:pt x="120656" y="219723"/>
                  </a:lnTo>
                  <a:lnTo>
                    <a:pt x="180879" y="224041"/>
                  </a:lnTo>
                  <a:lnTo>
                    <a:pt x="184219" y="224714"/>
                  </a:lnTo>
                  <a:lnTo>
                    <a:pt x="186899" y="223367"/>
                  </a:lnTo>
                  <a:lnTo>
                    <a:pt x="186899" y="2213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57521" y="3761549"/>
              <a:ext cx="225429" cy="34965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030907" y="3692943"/>
              <a:ext cx="565150" cy="1163320"/>
            </a:xfrm>
            <a:custGeom>
              <a:avLst/>
              <a:gdLst/>
              <a:ahLst/>
              <a:cxnLst/>
              <a:rect l="l" t="t" r="r" b="b"/>
              <a:pathLst>
                <a:path w="565150" h="1163320">
                  <a:moveTo>
                    <a:pt x="375399" y="0"/>
                  </a:moveTo>
                  <a:lnTo>
                    <a:pt x="365696" y="2997"/>
                  </a:lnTo>
                  <a:lnTo>
                    <a:pt x="359676" y="5003"/>
                  </a:lnTo>
                  <a:lnTo>
                    <a:pt x="359676" y="12649"/>
                  </a:lnTo>
                  <a:lnTo>
                    <a:pt x="368376" y="13639"/>
                  </a:lnTo>
                  <a:lnTo>
                    <a:pt x="523278" y="34277"/>
                  </a:lnTo>
                  <a:lnTo>
                    <a:pt x="530976" y="34504"/>
                  </a:lnTo>
                  <a:lnTo>
                    <a:pt x="537668" y="33788"/>
                  </a:lnTo>
                  <a:lnTo>
                    <a:pt x="543610" y="32319"/>
                  </a:lnTo>
                  <a:lnTo>
                    <a:pt x="549059" y="30289"/>
                  </a:lnTo>
                  <a:lnTo>
                    <a:pt x="564781" y="25641"/>
                  </a:lnTo>
                </a:path>
                <a:path w="565150" h="1163320">
                  <a:moveTo>
                    <a:pt x="17068" y="89522"/>
                  </a:moveTo>
                  <a:lnTo>
                    <a:pt x="19723" y="98844"/>
                  </a:lnTo>
                  <a:lnTo>
                    <a:pt x="18389" y="103835"/>
                  </a:lnTo>
                  <a:lnTo>
                    <a:pt x="15709" y="113156"/>
                  </a:lnTo>
                  <a:lnTo>
                    <a:pt x="13345" y="122201"/>
                  </a:lnTo>
                  <a:lnTo>
                    <a:pt x="10531" y="134118"/>
                  </a:lnTo>
                  <a:lnTo>
                    <a:pt x="7712" y="146282"/>
                  </a:lnTo>
                  <a:lnTo>
                    <a:pt x="5334" y="156070"/>
                  </a:lnTo>
                  <a:lnTo>
                    <a:pt x="3370" y="166770"/>
                  </a:lnTo>
                  <a:lnTo>
                    <a:pt x="1662" y="183276"/>
                  </a:lnTo>
                  <a:lnTo>
                    <a:pt x="456" y="205397"/>
                  </a:lnTo>
                  <a:lnTo>
                    <a:pt x="0" y="232943"/>
                  </a:lnTo>
                  <a:lnTo>
                    <a:pt x="15709" y="746099"/>
                  </a:lnTo>
                  <a:lnTo>
                    <a:pt x="16810" y="789300"/>
                  </a:lnTo>
                  <a:lnTo>
                    <a:pt x="20015" y="840603"/>
                  </a:lnTo>
                  <a:lnTo>
                    <a:pt x="25179" y="894530"/>
                  </a:lnTo>
                  <a:lnTo>
                    <a:pt x="32157" y="945602"/>
                  </a:lnTo>
                  <a:lnTo>
                    <a:pt x="40805" y="988339"/>
                  </a:lnTo>
                  <a:lnTo>
                    <a:pt x="65557" y="1011631"/>
                  </a:lnTo>
                  <a:lnTo>
                    <a:pt x="475437" y="1160043"/>
                  </a:lnTo>
                  <a:lnTo>
                    <a:pt x="484809" y="1162723"/>
                  </a:lnTo>
                  <a:lnTo>
                    <a:pt x="487489" y="1157731"/>
                  </a:lnTo>
                  <a:lnTo>
                    <a:pt x="487489" y="1147064"/>
                  </a:lnTo>
                  <a:lnTo>
                    <a:pt x="463054" y="2788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93302" y="5020093"/>
              <a:ext cx="239801" cy="16173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388565" y="3544887"/>
              <a:ext cx="454025" cy="1320800"/>
            </a:xfrm>
            <a:custGeom>
              <a:avLst/>
              <a:gdLst/>
              <a:ahLst/>
              <a:cxnLst/>
              <a:rect l="l" t="t" r="r" b="b"/>
              <a:pathLst>
                <a:path w="454025" h="1320800">
                  <a:moveTo>
                    <a:pt x="209130" y="587984"/>
                  </a:moveTo>
                  <a:lnTo>
                    <a:pt x="223875" y="601578"/>
                  </a:lnTo>
                  <a:lnTo>
                    <a:pt x="238237" y="613327"/>
                  </a:lnTo>
                  <a:lnTo>
                    <a:pt x="251845" y="623885"/>
                  </a:lnTo>
                  <a:lnTo>
                    <a:pt x="264325" y="633907"/>
                  </a:lnTo>
                </a:path>
                <a:path w="454025" h="1320800">
                  <a:moveTo>
                    <a:pt x="274688" y="381000"/>
                  </a:moveTo>
                  <a:lnTo>
                    <a:pt x="329907" y="405625"/>
                  </a:lnTo>
                  <a:lnTo>
                    <a:pt x="337591" y="408304"/>
                  </a:lnTo>
                  <a:lnTo>
                    <a:pt x="338937" y="412292"/>
                  </a:lnTo>
                  <a:lnTo>
                    <a:pt x="336257" y="416293"/>
                  </a:lnTo>
                  <a:lnTo>
                    <a:pt x="328574" y="438238"/>
                  </a:lnTo>
                </a:path>
                <a:path w="454025" h="1320800">
                  <a:moveTo>
                    <a:pt x="199085" y="47244"/>
                  </a:moveTo>
                  <a:lnTo>
                    <a:pt x="193725" y="50571"/>
                  </a:lnTo>
                  <a:lnTo>
                    <a:pt x="190385" y="56553"/>
                  </a:lnTo>
                  <a:lnTo>
                    <a:pt x="190385" y="63868"/>
                  </a:lnTo>
                  <a:lnTo>
                    <a:pt x="192033" y="72681"/>
                  </a:lnTo>
                  <a:lnTo>
                    <a:pt x="196535" y="80146"/>
                  </a:lnTo>
                  <a:lnTo>
                    <a:pt x="203233" y="85549"/>
                  </a:lnTo>
                  <a:lnTo>
                    <a:pt x="211467" y="88176"/>
                  </a:lnTo>
                  <a:lnTo>
                    <a:pt x="219751" y="87158"/>
                  </a:lnTo>
                  <a:lnTo>
                    <a:pt x="226558" y="83056"/>
                  </a:lnTo>
                  <a:lnTo>
                    <a:pt x="231170" y="76522"/>
                  </a:lnTo>
                  <a:lnTo>
                    <a:pt x="232867" y="68211"/>
                  </a:lnTo>
                  <a:lnTo>
                    <a:pt x="232867" y="60540"/>
                  </a:lnTo>
                  <a:lnTo>
                    <a:pt x="229196" y="53568"/>
                  </a:lnTo>
                  <a:lnTo>
                    <a:pt x="223519" y="48907"/>
                  </a:lnTo>
                  <a:lnTo>
                    <a:pt x="221513" y="46583"/>
                  </a:lnTo>
                  <a:lnTo>
                    <a:pt x="221513" y="45567"/>
                  </a:lnTo>
                  <a:lnTo>
                    <a:pt x="221513" y="42913"/>
                  </a:lnTo>
                  <a:lnTo>
                    <a:pt x="221513" y="29260"/>
                  </a:lnTo>
                  <a:lnTo>
                    <a:pt x="221513" y="23609"/>
                  </a:lnTo>
                  <a:lnTo>
                    <a:pt x="217144" y="18618"/>
                  </a:lnTo>
                  <a:lnTo>
                    <a:pt x="211467" y="17957"/>
                  </a:lnTo>
                  <a:lnTo>
                    <a:pt x="206108" y="17284"/>
                  </a:lnTo>
                  <a:lnTo>
                    <a:pt x="201422" y="21602"/>
                  </a:lnTo>
                  <a:lnTo>
                    <a:pt x="201422" y="27279"/>
                  </a:lnTo>
                  <a:lnTo>
                    <a:pt x="201422" y="40919"/>
                  </a:lnTo>
                  <a:lnTo>
                    <a:pt x="201422" y="43573"/>
                  </a:lnTo>
                  <a:lnTo>
                    <a:pt x="199085" y="47244"/>
                  </a:lnTo>
                </a:path>
                <a:path w="454025" h="1320800">
                  <a:moveTo>
                    <a:pt x="210451" y="18618"/>
                  </a:moveTo>
                  <a:lnTo>
                    <a:pt x="207797" y="20281"/>
                  </a:lnTo>
                  <a:lnTo>
                    <a:pt x="206451" y="23291"/>
                  </a:lnTo>
                  <a:lnTo>
                    <a:pt x="206451" y="26606"/>
                  </a:lnTo>
                  <a:lnTo>
                    <a:pt x="206451" y="40259"/>
                  </a:lnTo>
                  <a:lnTo>
                    <a:pt x="206108" y="42913"/>
                  </a:lnTo>
                  <a:lnTo>
                    <a:pt x="203771" y="46227"/>
                  </a:lnTo>
                  <a:lnTo>
                    <a:pt x="198412" y="49898"/>
                  </a:lnTo>
                  <a:lnTo>
                    <a:pt x="195072" y="55879"/>
                  </a:lnTo>
                  <a:lnTo>
                    <a:pt x="195072" y="63220"/>
                  </a:lnTo>
                  <a:lnTo>
                    <a:pt x="196724" y="71868"/>
                  </a:lnTo>
                  <a:lnTo>
                    <a:pt x="201264" y="79305"/>
                  </a:lnTo>
                  <a:lnTo>
                    <a:pt x="208064" y="84683"/>
                  </a:lnTo>
                  <a:lnTo>
                    <a:pt x="216496" y="87160"/>
                  </a:lnTo>
                </a:path>
                <a:path w="454025" h="1320800">
                  <a:moveTo>
                    <a:pt x="18415" y="11633"/>
                  </a:moveTo>
                  <a:lnTo>
                    <a:pt x="18415" y="16967"/>
                  </a:lnTo>
                  <a:lnTo>
                    <a:pt x="14389" y="20954"/>
                  </a:lnTo>
                  <a:lnTo>
                    <a:pt x="9029" y="20281"/>
                  </a:lnTo>
                  <a:lnTo>
                    <a:pt x="4025" y="19621"/>
                  </a:lnTo>
                  <a:lnTo>
                    <a:pt x="0" y="14630"/>
                  </a:lnTo>
                  <a:lnTo>
                    <a:pt x="0" y="9296"/>
                  </a:lnTo>
                  <a:lnTo>
                    <a:pt x="0" y="3644"/>
                  </a:lnTo>
                  <a:lnTo>
                    <a:pt x="4025" y="0"/>
                  </a:lnTo>
                  <a:lnTo>
                    <a:pt x="9029" y="634"/>
                  </a:lnTo>
                  <a:lnTo>
                    <a:pt x="14389" y="1308"/>
                  </a:lnTo>
                  <a:lnTo>
                    <a:pt x="18415" y="6299"/>
                  </a:lnTo>
                  <a:lnTo>
                    <a:pt x="18415" y="11633"/>
                  </a:lnTo>
                </a:path>
                <a:path w="454025" h="1320800">
                  <a:moveTo>
                    <a:pt x="16751" y="17284"/>
                  </a:moveTo>
                  <a:lnTo>
                    <a:pt x="15735" y="17627"/>
                  </a:lnTo>
                  <a:lnTo>
                    <a:pt x="14389" y="17627"/>
                  </a:lnTo>
                  <a:lnTo>
                    <a:pt x="13055" y="17627"/>
                  </a:lnTo>
                  <a:lnTo>
                    <a:pt x="8039" y="16967"/>
                  </a:lnTo>
                  <a:lnTo>
                    <a:pt x="4025" y="11976"/>
                  </a:lnTo>
                  <a:lnTo>
                    <a:pt x="4025" y="6642"/>
                  </a:lnTo>
                  <a:lnTo>
                    <a:pt x="4025" y="4660"/>
                  </a:lnTo>
                  <a:lnTo>
                    <a:pt x="4368" y="2971"/>
                  </a:lnTo>
                  <a:lnTo>
                    <a:pt x="5359" y="1650"/>
                  </a:lnTo>
                </a:path>
                <a:path w="454025" h="1320800">
                  <a:moveTo>
                    <a:pt x="438658" y="53568"/>
                  </a:moveTo>
                  <a:lnTo>
                    <a:pt x="438658" y="60223"/>
                  </a:lnTo>
                  <a:lnTo>
                    <a:pt x="433641" y="64884"/>
                  </a:lnTo>
                  <a:lnTo>
                    <a:pt x="427266" y="64211"/>
                  </a:lnTo>
                  <a:lnTo>
                    <a:pt x="421233" y="63220"/>
                  </a:lnTo>
                  <a:lnTo>
                    <a:pt x="415899" y="57213"/>
                  </a:lnTo>
                  <a:lnTo>
                    <a:pt x="415899" y="50571"/>
                  </a:lnTo>
                  <a:lnTo>
                    <a:pt x="415899" y="43903"/>
                  </a:lnTo>
                  <a:lnTo>
                    <a:pt x="421233" y="39255"/>
                  </a:lnTo>
                  <a:lnTo>
                    <a:pt x="427266" y="39903"/>
                  </a:lnTo>
                  <a:lnTo>
                    <a:pt x="433641" y="40919"/>
                  </a:lnTo>
                  <a:lnTo>
                    <a:pt x="438658" y="46901"/>
                  </a:lnTo>
                  <a:lnTo>
                    <a:pt x="438658" y="53568"/>
                  </a:lnTo>
                </a:path>
                <a:path w="454025" h="1320800">
                  <a:moveTo>
                    <a:pt x="436638" y="60540"/>
                  </a:moveTo>
                  <a:lnTo>
                    <a:pt x="435305" y="60896"/>
                  </a:lnTo>
                  <a:lnTo>
                    <a:pt x="433641" y="61213"/>
                  </a:lnTo>
                  <a:lnTo>
                    <a:pt x="432308" y="60896"/>
                  </a:lnTo>
                  <a:lnTo>
                    <a:pt x="425932" y="60223"/>
                  </a:lnTo>
                  <a:lnTo>
                    <a:pt x="420916" y="53898"/>
                  </a:lnTo>
                  <a:lnTo>
                    <a:pt x="420916" y="47244"/>
                  </a:lnTo>
                  <a:lnTo>
                    <a:pt x="420916" y="44919"/>
                  </a:lnTo>
                  <a:lnTo>
                    <a:pt x="421589" y="42913"/>
                  </a:lnTo>
                  <a:lnTo>
                    <a:pt x="422579" y="41249"/>
                  </a:lnTo>
                </a:path>
                <a:path w="454025" h="1320800">
                  <a:moveTo>
                    <a:pt x="151587" y="131762"/>
                  </a:moveTo>
                  <a:lnTo>
                    <a:pt x="150179" y="138898"/>
                  </a:lnTo>
                  <a:lnTo>
                    <a:pt x="146356" y="144443"/>
                  </a:lnTo>
                  <a:lnTo>
                    <a:pt x="140716" y="147807"/>
                  </a:lnTo>
                  <a:lnTo>
                    <a:pt x="133858" y="148399"/>
                  </a:lnTo>
                  <a:lnTo>
                    <a:pt x="126981" y="145954"/>
                  </a:lnTo>
                  <a:lnTo>
                    <a:pt x="121338" y="141076"/>
                  </a:lnTo>
                  <a:lnTo>
                    <a:pt x="117520" y="134453"/>
                  </a:lnTo>
                  <a:lnTo>
                    <a:pt x="116116" y="126771"/>
                  </a:lnTo>
                  <a:lnTo>
                    <a:pt x="117520" y="119496"/>
                  </a:lnTo>
                  <a:lnTo>
                    <a:pt x="121338" y="113966"/>
                  </a:lnTo>
                  <a:lnTo>
                    <a:pt x="126981" y="110680"/>
                  </a:lnTo>
                  <a:lnTo>
                    <a:pt x="133858" y="110134"/>
                  </a:lnTo>
                  <a:lnTo>
                    <a:pt x="140716" y="112579"/>
                  </a:lnTo>
                  <a:lnTo>
                    <a:pt x="146356" y="117457"/>
                  </a:lnTo>
                  <a:lnTo>
                    <a:pt x="150179" y="124080"/>
                  </a:lnTo>
                  <a:lnTo>
                    <a:pt x="151587" y="131762"/>
                  </a:lnTo>
                </a:path>
                <a:path w="454025" h="1320800">
                  <a:moveTo>
                    <a:pt x="148209" y="142748"/>
                  </a:moveTo>
                  <a:lnTo>
                    <a:pt x="146227" y="143421"/>
                  </a:lnTo>
                  <a:lnTo>
                    <a:pt x="143878" y="143738"/>
                  </a:lnTo>
                  <a:lnTo>
                    <a:pt x="141224" y="143421"/>
                  </a:lnTo>
                  <a:lnTo>
                    <a:pt x="134542" y="140968"/>
                  </a:lnTo>
                  <a:lnTo>
                    <a:pt x="128992" y="136086"/>
                  </a:lnTo>
                  <a:lnTo>
                    <a:pt x="125202" y="129462"/>
                  </a:lnTo>
                  <a:lnTo>
                    <a:pt x="123799" y="121780"/>
                  </a:lnTo>
                  <a:lnTo>
                    <a:pt x="123799" y="118110"/>
                  </a:lnTo>
                  <a:lnTo>
                    <a:pt x="124472" y="114795"/>
                  </a:lnTo>
                  <a:lnTo>
                    <a:pt x="126136" y="112115"/>
                  </a:lnTo>
                </a:path>
                <a:path w="454025" h="1320800">
                  <a:moveTo>
                    <a:pt x="141224" y="143421"/>
                  </a:moveTo>
                  <a:lnTo>
                    <a:pt x="141224" y="113131"/>
                  </a:lnTo>
                </a:path>
                <a:path w="454025" h="1320800">
                  <a:moveTo>
                    <a:pt x="141541" y="99809"/>
                  </a:moveTo>
                  <a:lnTo>
                    <a:pt x="141541" y="94818"/>
                  </a:lnTo>
                  <a:lnTo>
                    <a:pt x="144221" y="90830"/>
                  </a:lnTo>
                  <a:lnTo>
                    <a:pt x="152920" y="91821"/>
                  </a:lnTo>
                  <a:lnTo>
                    <a:pt x="183019" y="95491"/>
                  </a:lnTo>
                  <a:lnTo>
                    <a:pt x="187375" y="95821"/>
                  </a:lnTo>
                  <a:lnTo>
                    <a:pt x="191719" y="97828"/>
                  </a:lnTo>
                  <a:lnTo>
                    <a:pt x="193408" y="105143"/>
                  </a:lnTo>
                </a:path>
                <a:path w="454025" h="1320800">
                  <a:moveTo>
                    <a:pt x="198412" y="105816"/>
                  </a:moveTo>
                  <a:lnTo>
                    <a:pt x="197751" y="96481"/>
                  </a:lnTo>
                  <a:lnTo>
                    <a:pt x="192392" y="94500"/>
                  </a:lnTo>
                  <a:lnTo>
                    <a:pt x="187706" y="93827"/>
                  </a:lnTo>
                  <a:lnTo>
                    <a:pt x="157937" y="90512"/>
                  </a:lnTo>
                </a:path>
                <a:path w="454025" h="1320800">
                  <a:moveTo>
                    <a:pt x="157937" y="90512"/>
                  </a:moveTo>
                  <a:lnTo>
                    <a:pt x="154940" y="90157"/>
                  </a:lnTo>
                  <a:lnTo>
                    <a:pt x="152577" y="90512"/>
                  </a:lnTo>
                  <a:lnTo>
                    <a:pt x="150888" y="91173"/>
                  </a:lnTo>
                  <a:lnTo>
                    <a:pt x="145554" y="92494"/>
                  </a:lnTo>
                </a:path>
                <a:path w="454025" h="1320800">
                  <a:moveTo>
                    <a:pt x="423252" y="412965"/>
                  </a:moveTo>
                  <a:lnTo>
                    <a:pt x="427609" y="404634"/>
                  </a:lnTo>
                  <a:lnTo>
                    <a:pt x="435978" y="403644"/>
                  </a:lnTo>
                  <a:lnTo>
                    <a:pt x="440664" y="410286"/>
                  </a:lnTo>
                  <a:lnTo>
                    <a:pt x="440664" y="420281"/>
                  </a:lnTo>
                  <a:lnTo>
                    <a:pt x="436994" y="427609"/>
                  </a:lnTo>
                  <a:lnTo>
                    <a:pt x="428599" y="429590"/>
                  </a:lnTo>
                  <a:lnTo>
                    <a:pt x="423252" y="424256"/>
                  </a:lnTo>
                  <a:lnTo>
                    <a:pt x="423252" y="412965"/>
                  </a:lnTo>
                  <a:close/>
                </a:path>
                <a:path w="454025" h="1320800">
                  <a:moveTo>
                    <a:pt x="432968" y="406971"/>
                  </a:moveTo>
                  <a:lnTo>
                    <a:pt x="435305" y="410959"/>
                  </a:lnTo>
                  <a:lnTo>
                    <a:pt x="435305" y="420611"/>
                  </a:lnTo>
                  <a:lnTo>
                    <a:pt x="432968" y="425589"/>
                  </a:lnTo>
                </a:path>
                <a:path w="454025" h="1320800">
                  <a:moveTo>
                    <a:pt x="428599" y="429590"/>
                  </a:moveTo>
                  <a:lnTo>
                    <a:pt x="421233" y="427926"/>
                  </a:lnTo>
                  <a:lnTo>
                    <a:pt x="415899" y="422592"/>
                  </a:lnTo>
                  <a:lnTo>
                    <a:pt x="415899" y="411632"/>
                  </a:lnTo>
                  <a:lnTo>
                    <a:pt x="420243" y="403288"/>
                  </a:lnTo>
                  <a:lnTo>
                    <a:pt x="428599" y="401980"/>
                  </a:lnTo>
                  <a:lnTo>
                    <a:pt x="435978" y="403644"/>
                  </a:lnTo>
                </a:path>
                <a:path w="454025" h="1320800">
                  <a:moveTo>
                    <a:pt x="429628" y="407962"/>
                  </a:moveTo>
                  <a:lnTo>
                    <a:pt x="429628" y="425589"/>
                  </a:lnTo>
                </a:path>
                <a:path w="454025" h="1320800">
                  <a:moveTo>
                    <a:pt x="431952" y="429590"/>
                  </a:moveTo>
                  <a:lnTo>
                    <a:pt x="429945" y="431596"/>
                  </a:lnTo>
                  <a:lnTo>
                    <a:pt x="427266" y="432587"/>
                  </a:lnTo>
                  <a:lnTo>
                    <a:pt x="424268" y="432917"/>
                  </a:lnTo>
                  <a:lnTo>
                    <a:pt x="416572" y="432917"/>
                  </a:lnTo>
                  <a:lnTo>
                    <a:pt x="410197" y="425589"/>
                  </a:lnTo>
                  <a:lnTo>
                    <a:pt x="410197" y="415950"/>
                  </a:lnTo>
                  <a:lnTo>
                    <a:pt x="410197" y="406298"/>
                  </a:lnTo>
                  <a:lnTo>
                    <a:pt x="416572" y="398627"/>
                  </a:lnTo>
                  <a:lnTo>
                    <a:pt x="424268" y="398310"/>
                  </a:lnTo>
                  <a:lnTo>
                    <a:pt x="428282" y="397992"/>
                  </a:lnTo>
                  <a:lnTo>
                    <a:pt x="431634" y="399973"/>
                  </a:lnTo>
                  <a:lnTo>
                    <a:pt x="434314" y="402971"/>
                  </a:lnTo>
                </a:path>
                <a:path w="454025" h="1320800">
                  <a:moveTo>
                    <a:pt x="294779" y="411949"/>
                  </a:moveTo>
                  <a:lnTo>
                    <a:pt x="299123" y="403644"/>
                  </a:lnTo>
                  <a:lnTo>
                    <a:pt x="307479" y="402297"/>
                  </a:lnTo>
                  <a:lnTo>
                    <a:pt x="312178" y="409295"/>
                  </a:lnTo>
                  <a:lnTo>
                    <a:pt x="312178" y="419265"/>
                  </a:lnTo>
                  <a:lnTo>
                    <a:pt x="308495" y="426605"/>
                  </a:lnTo>
                  <a:lnTo>
                    <a:pt x="300139" y="428599"/>
                  </a:lnTo>
                  <a:lnTo>
                    <a:pt x="294779" y="422935"/>
                  </a:lnTo>
                  <a:lnTo>
                    <a:pt x="294779" y="411949"/>
                  </a:lnTo>
                  <a:close/>
                </a:path>
                <a:path w="454025" h="1320800">
                  <a:moveTo>
                    <a:pt x="304482" y="405968"/>
                  </a:moveTo>
                  <a:lnTo>
                    <a:pt x="306819" y="409625"/>
                  </a:lnTo>
                  <a:lnTo>
                    <a:pt x="306819" y="419620"/>
                  </a:lnTo>
                  <a:lnTo>
                    <a:pt x="304482" y="424599"/>
                  </a:lnTo>
                </a:path>
                <a:path w="454025" h="1320800">
                  <a:moveTo>
                    <a:pt x="300139" y="428599"/>
                  </a:moveTo>
                  <a:lnTo>
                    <a:pt x="292773" y="426935"/>
                  </a:lnTo>
                  <a:lnTo>
                    <a:pt x="287413" y="421601"/>
                  </a:lnTo>
                  <a:lnTo>
                    <a:pt x="287413" y="410286"/>
                  </a:lnTo>
                  <a:lnTo>
                    <a:pt x="291757" y="401980"/>
                  </a:lnTo>
                  <a:lnTo>
                    <a:pt x="300139" y="400989"/>
                  </a:lnTo>
                  <a:lnTo>
                    <a:pt x="307479" y="402297"/>
                  </a:lnTo>
                </a:path>
                <a:path w="454025" h="1320800">
                  <a:moveTo>
                    <a:pt x="301129" y="406971"/>
                  </a:moveTo>
                  <a:lnTo>
                    <a:pt x="301129" y="424599"/>
                  </a:lnTo>
                </a:path>
                <a:path w="454025" h="1320800">
                  <a:moveTo>
                    <a:pt x="303491" y="428599"/>
                  </a:moveTo>
                  <a:lnTo>
                    <a:pt x="301459" y="430580"/>
                  </a:lnTo>
                  <a:lnTo>
                    <a:pt x="298805" y="431596"/>
                  </a:lnTo>
                  <a:lnTo>
                    <a:pt x="295783" y="431596"/>
                  </a:lnTo>
                  <a:lnTo>
                    <a:pt x="288086" y="431914"/>
                  </a:lnTo>
                  <a:lnTo>
                    <a:pt x="281736" y="424256"/>
                  </a:lnTo>
                  <a:lnTo>
                    <a:pt x="281736" y="414947"/>
                  </a:lnTo>
                  <a:lnTo>
                    <a:pt x="281736" y="405307"/>
                  </a:lnTo>
                  <a:lnTo>
                    <a:pt x="288086" y="397319"/>
                  </a:lnTo>
                  <a:lnTo>
                    <a:pt x="295783" y="396963"/>
                  </a:lnTo>
                  <a:lnTo>
                    <a:pt x="299796" y="396963"/>
                  </a:lnTo>
                  <a:lnTo>
                    <a:pt x="303149" y="398627"/>
                  </a:lnTo>
                  <a:lnTo>
                    <a:pt x="305828" y="401637"/>
                  </a:lnTo>
                </a:path>
                <a:path w="454025" h="1320800">
                  <a:moveTo>
                    <a:pt x="314185" y="953388"/>
                  </a:moveTo>
                  <a:lnTo>
                    <a:pt x="315518" y="960031"/>
                  </a:lnTo>
                  <a:lnTo>
                    <a:pt x="317881" y="966355"/>
                  </a:lnTo>
                  <a:lnTo>
                    <a:pt x="319862" y="972019"/>
                  </a:lnTo>
                  <a:lnTo>
                    <a:pt x="329747" y="982518"/>
                  </a:lnTo>
                  <a:lnTo>
                    <a:pt x="341701" y="978171"/>
                  </a:lnTo>
                  <a:lnTo>
                    <a:pt x="351771" y="963592"/>
                  </a:lnTo>
                  <a:lnTo>
                    <a:pt x="356006" y="943394"/>
                  </a:lnTo>
                  <a:lnTo>
                    <a:pt x="358686" y="891819"/>
                  </a:lnTo>
                  <a:lnTo>
                    <a:pt x="356224" y="880864"/>
                  </a:lnTo>
                  <a:lnTo>
                    <a:pt x="349813" y="875839"/>
                  </a:lnTo>
                  <a:lnTo>
                    <a:pt x="342400" y="875810"/>
                  </a:lnTo>
                  <a:lnTo>
                    <a:pt x="336931" y="879843"/>
                  </a:lnTo>
                  <a:lnTo>
                    <a:pt x="334594" y="883488"/>
                  </a:lnTo>
                  <a:lnTo>
                    <a:pt x="331571" y="888822"/>
                  </a:lnTo>
                  <a:lnTo>
                    <a:pt x="328574" y="894156"/>
                  </a:lnTo>
                </a:path>
                <a:path w="454025" h="1320800">
                  <a:moveTo>
                    <a:pt x="325894" y="980325"/>
                  </a:moveTo>
                  <a:lnTo>
                    <a:pt x="349973" y="940739"/>
                  </a:lnTo>
                  <a:lnTo>
                    <a:pt x="352653" y="889165"/>
                  </a:lnTo>
                  <a:lnTo>
                    <a:pt x="352996" y="882497"/>
                  </a:lnTo>
                  <a:lnTo>
                    <a:pt x="350989" y="878179"/>
                  </a:lnTo>
                  <a:lnTo>
                    <a:pt x="347967" y="875499"/>
                  </a:lnTo>
                </a:path>
                <a:path w="454025" h="1320800">
                  <a:moveTo>
                    <a:pt x="419582" y="930071"/>
                  </a:moveTo>
                  <a:lnTo>
                    <a:pt x="414974" y="941910"/>
                  </a:lnTo>
                  <a:lnTo>
                    <a:pt x="408295" y="950877"/>
                  </a:lnTo>
                  <a:lnTo>
                    <a:pt x="400487" y="956096"/>
                  </a:lnTo>
                  <a:lnTo>
                    <a:pt x="392493" y="956690"/>
                  </a:lnTo>
                  <a:lnTo>
                    <a:pt x="385632" y="952345"/>
                  </a:lnTo>
                  <a:lnTo>
                    <a:pt x="381314" y="944100"/>
                  </a:lnTo>
                  <a:lnTo>
                    <a:pt x="379820" y="933171"/>
                  </a:lnTo>
                  <a:lnTo>
                    <a:pt x="381431" y="920775"/>
                  </a:lnTo>
                  <a:lnTo>
                    <a:pt x="386046" y="908931"/>
                  </a:lnTo>
                  <a:lnTo>
                    <a:pt x="392730" y="899964"/>
                  </a:lnTo>
                  <a:lnTo>
                    <a:pt x="400539" y="894748"/>
                  </a:lnTo>
                  <a:lnTo>
                    <a:pt x="408533" y="894156"/>
                  </a:lnTo>
                  <a:lnTo>
                    <a:pt x="415394" y="898501"/>
                  </a:lnTo>
                  <a:lnTo>
                    <a:pt x="419711" y="906746"/>
                  </a:lnTo>
                  <a:lnTo>
                    <a:pt x="421201" y="917675"/>
                  </a:lnTo>
                  <a:lnTo>
                    <a:pt x="419582" y="930071"/>
                  </a:lnTo>
                </a:path>
                <a:path w="454025" h="1320800">
                  <a:moveTo>
                    <a:pt x="451027" y="894473"/>
                  </a:moveTo>
                  <a:lnTo>
                    <a:pt x="448348" y="904798"/>
                  </a:lnTo>
                  <a:lnTo>
                    <a:pt x="441325" y="911771"/>
                  </a:lnTo>
                  <a:lnTo>
                    <a:pt x="434949" y="910107"/>
                  </a:lnTo>
                  <a:lnTo>
                    <a:pt x="428955" y="908786"/>
                  </a:lnTo>
                  <a:lnTo>
                    <a:pt x="425932" y="899134"/>
                  </a:lnTo>
                  <a:lnTo>
                    <a:pt x="428599" y="888822"/>
                  </a:lnTo>
                  <a:lnTo>
                    <a:pt x="431279" y="878497"/>
                  </a:lnTo>
                  <a:lnTo>
                    <a:pt x="438302" y="871512"/>
                  </a:lnTo>
                  <a:lnTo>
                    <a:pt x="444677" y="873188"/>
                  </a:lnTo>
                  <a:lnTo>
                    <a:pt x="450710" y="874852"/>
                  </a:lnTo>
                  <a:lnTo>
                    <a:pt x="453707" y="884161"/>
                  </a:lnTo>
                  <a:lnTo>
                    <a:pt x="451027" y="894473"/>
                  </a:lnTo>
                </a:path>
                <a:path w="454025" h="1320800">
                  <a:moveTo>
                    <a:pt x="441325" y="873518"/>
                  </a:moveTo>
                  <a:lnTo>
                    <a:pt x="445008" y="877188"/>
                  </a:lnTo>
                  <a:lnTo>
                    <a:pt x="446024" y="884834"/>
                  </a:lnTo>
                  <a:lnTo>
                    <a:pt x="444004" y="892492"/>
                  </a:lnTo>
                  <a:lnTo>
                    <a:pt x="442328" y="900137"/>
                  </a:lnTo>
                  <a:lnTo>
                    <a:pt x="437629" y="906132"/>
                  </a:lnTo>
                  <a:lnTo>
                    <a:pt x="432968" y="908113"/>
                  </a:lnTo>
                </a:path>
                <a:path w="454025" h="1320800">
                  <a:moveTo>
                    <a:pt x="407200" y="894156"/>
                  </a:moveTo>
                  <a:lnTo>
                    <a:pt x="411430" y="899912"/>
                  </a:lnTo>
                  <a:lnTo>
                    <a:pt x="413934" y="907791"/>
                  </a:lnTo>
                  <a:lnTo>
                    <a:pt x="414490" y="917168"/>
                  </a:lnTo>
                  <a:lnTo>
                    <a:pt x="412877" y="927417"/>
                  </a:lnTo>
                  <a:lnTo>
                    <a:pt x="408691" y="938643"/>
                  </a:lnTo>
                  <a:lnTo>
                    <a:pt x="402643" y="947380"/>
                  </a:lnTo>
                  <a:lnTo>
                    <a:pt x="395524" y="952876"/>
                  </a:lnTo>
                  <a:lnTo>
                    <a:pt x="388124" y="954379"/>
                  </a:lnTo>
                </a:path>
                <a:path w="454025" h="1320800">
                  <a:moveTo>
                    <a:pt x="425602" y="1306436"/>
                  </a:moveTo>
                  <a:lnTo>
                    <a:pt x="423938" y="1302118"/>
                  </a:lnTo>
                  <a:lnTo>
                    <a:pt x="424586" y="1297457"/>
                  </a:lnTo>
                  <a:lnTo>
                    <a:pt x="426593" y="1294447"/>
                  </a:lnTo>
                  <a:lnTo>
                    <a:pt x="425932" y="1294447"/>
                  </a:lnTo>
                  <a:lnTo>
                    <a:pt x="420916" y="1296466"/>
                  </a:lnTo>
                  <a:lnTo>
                    <a:pt x="418579" y="1303134"/>
                  </a:lnTo>
                  <a:lnTo>
                    <a:pt x="420916" y="1309776"/>
                  </a:lnTo>
                  <a:lnTo>
                    <a:pt x="423252" y="1316431"/>
                  </a:lnTo>
                  <a:lnTo>
                    <a:pt x="429272" y="1320419"/>
                  </a:lnTo>
                  <a:lnTo>
                    <a:pt x="434314" y="1318755"/>
                  </a:lnTo>
                  <a:lnTo>
                    <a:pt x="435648" y="1318094"/>
                  </a:lnTo>
                  <a:lnTo>
                    <a:pt x="436994" y="1317104"/>
                  </a:lnTo>
                  <a:lnTo>
                    <a:pt x="437984" y="1315440"/>
                  </a:lnTo>
                  <a:lnTo>
                    <a:pt x="433298" y="1316774"/>
                  </a:lnTo>
                  <a:lnTo>
                    <a:pt x="427609" y="1312786"/>
                  </a:lnTo>
                  <a:lnTo>
                    <a:pt x="425602" y="1306436"/>
                  </a:lnTo>
                </a:path>
                <a:path w="454025" h="1320800">
                  <a:moveTo>
                    <a:pt x="438975" y="1303451"/>
                  </a:moveTo>
                  <a:lnTo>
                    <a:pt x="436994" y="1297127"/>
                  </a:lnTo>
                  <a:lnTo>
                    <a:pt x="431279" y="1293482"/>
                  </a:lnTo>
                  <a:lnTo>
                    <a:pt x="426593" y="1294447"/>
                  </a:lnTo>
                  <a:lnTo>
                    <a:pt x="424586" y="1297457"/>
                  </a:lnTo>
                  <a:lnTo>
                    <a:pt x="423938" y="1302118"/>
                  </a:lnTo>
                  <a:lnTo>
                    <a:pt x="425602" y="1306436"/>
                  </a:lnTo>
                  <a:lnTo>
                    <a:pt x="427609" y="1312786"/>
                  </a:lnTo>
                  <a:lnTo>
                    <a:pt x="433298" y="1316774"/>
                  </a:lnTo>
                  <a:lnTo>
                    <a:pt x="437984" y="1315440"/>
                  </a:lnTo>
                  <a:lnTo>
                    <a:pt x="439991" y="1312430"/>
                  </a:lnTo>
                  <a:lnTo>
                    <a:pt x="440664" y="1308100"/>
                  </a:lnTo>
                  <a:lnTo>
                    <a:pt x="438975" y="13034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78277" y="4746167"/>
              <a:ext cx="10795" cy="15240"/>
            </a:xfrm>
            <a:custGeom>
              <a:avLst/>
              <a:gdLst/>
              <a:ahLst/>
              <a:cxnLst/>
              <a:rect l="l" t="t" r="r" b="b"/>
              <a:pathLst>
                <a:path w="10794" h="15239">
                  <a:moveTo>
                    <a:pt x="0" y="14986"/>
                  </a:moveTo>
                  <a:lnTo>
                    <a:pt x="6032" y="13677"/>
                  </a:lnTo>
                  <a:lnTo>
                    <a:pt x="10363" y="7988"/>
                  </a:lnTo>
                  <a:lnTo>
                    <a:pt x="10363" y="0"/>
                  </a:lnTo>
                </a:path>
              </a:pathLst>
            </a:custGeom>
            <a:ln w="9144">
              <a:solidFill>
                <a:srgbClr val="B5B7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65895" y="4692941"/>
              <a:ext cx="22860" cy="53340"/>
            </a:xfrm>
            <a:custGeom>
              <a:avLst/>
              <a:gdLst/>
              <a:ahLst/>
              <a:cxnLst/>
              <a:rect l="l" t="t" r="r" b="b"/>
              <a:pathLst>
                <a:path w="22860" h="53339">
                  <a:moveTo>
                    <a:pt x="22745" y="53225"/>
                  </a:moveTo>
                  <a:lnTo>
                    <a:pt x="22745" y="24637"/>
                  </a:lnTo>
                  <a:lnTo>
                    <a:pt x="21398" y="16521"/>
                  </a:lnTo>
                  <a:lnTo>
                    <a:pt x="17732" y="9190"/>
                  </a:lnTo>
                  <a:lnTo>
                    <a:pt x="12308" y="3422"/>
                  </a:lnTo>
                  <a:lnTo>
                    <a:pt x="5689" y="0"/>
                  </a:lnTo>
                </a:path>
                <a:path w="22860" h="53339">
                  <a:moveTo>
                    <a:pt x="3352" y="15303"/>
                  </a:moveTo>
                  <a:lnTo>
                    <a:pt x="1346" y="15646"/>
                  </a:lnTo>
                  <a:lnTo>
                    <a:pt x="0" y="17640"/>
                  </a:lnTo>
                  <a:lnTo>
                    <a:pt x="0" y="19964"/>
                  </a:lnTo>
                  <a:lnTo>
                    <a:pt x="0" y="44919"/>
                  </a:lnTo>
                  <a:lnTo>
                    <a:pt x="0" y="48247"/>
                  </a:lnTo>
                  <a:lnTo>
                    <a:pt x="2362" y="51917"/>
                  </a:lnTo>
                  <a:lnTo>
                    <a:pt x="5016" y="52565"/>
                  </a:lnTo>
                  <a:lnTo>
                    <a:pt x="6350" y="52908"/>
                  </a:lnTo>
                  <a:lnTo>
                    <a:pt x="7721" y="52908"/>
                  </a:lnTo>
                  <a:lnTo>
                    <a:pt x="8369" y="52235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54541" y="4692599"/>
              <a:ext cx="22225" cy="64135"/>
            </a:xfrm>
            <a:custGeom>
              <a:avLst/>
              <a:gdLst/>
              <a:ahLst/>
              <a:cxnLst/>
              <a:rect l="l" t="t" r="r" b="b"/>
              <a:pathLst>
                <a:path w="22225" h="64135">
                  <a:moveTo>
                    <a:pt x="0" y="14973"/>
                  </a:moveTo>
                  <a:lnTo>
                    <a:pt x="0" y="43573"/>
                  </a:lnTo>
                  <a:lnTo>
                    <a:pt x="0" y="51244"/>
                  </a:lnTo>
                  <a:lnTo>
                    <a:pt x="4013" y="58902"/>
                  </a:lnTo>
                  <a:lnTo>
                    <a:pt x="9690" y="63893"/>
                  </a:lnTo>
                </a:path>
                <a:path w="22225" h="64135">
                  <a:moveTo>
                    <a:pt x="9690" y="0"/>
                  </a:moveTo>
                  <a:lnTo>
                    <a:pt x="6667" y="1016"/>
                  </a:lnTo>
                  <a:lnTo>
                    <a:pt x="4343" y="2654"/>
                  </a:lnTo>
                  <a:lnTo>
                    <a:pt x="2654" y="5334"/>
                  </a:lnTo>
                </a:path>
                <a:path w="22225" h="64135">
                  <a:moveTo>
                    <a:pt x="21729" y="23609"/>
                  </a:moveTo>
                  <a:lnTo>
                    <a:pt x="21729" y="21285"/>
                  </a:lnTo>
                  <a:lnTo>
                    <a:pt x="20739" y="19316"/>
                  </a:lnTo>
                  <a:lnTo>
                    <a:pt x="19392" y="17653"/>
                  </a:lnTo>
                </a:path>
              </a:pathLst>
            </a:custGeom>
            <a:ln w="9144">
              <a:solidFill>
                <a:srgbClr val="B5B7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76271" y="4722532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-4572" y="7829"/>
                  </a:moveTo>
                  <a:lnTo>
                    <a:pt x="4572" y="7829"/>
                  </a:lnTo>
                </a:path>
              </a:pathLst>
            </a:custGeom>
            <a:ln w="15659">
              <a:solidFill>
                <a:srgbClr val="B5B7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701512" y="4420387"/>
              <a:ext cx="46355" cy="107314"/>
            </a:xfrm>
            <a:custGeom>
              <a:avLst/>
              <a:gdLst/>
              <a:ahLst/>
              <a:cxnLst/>
              <a:rect l="l" t="t" r="r" b="b"/>
              <a:pathLst>
                <a:path w="46355" h="107314">
                  <a:moveTo>
                    <a:pt x="1898" y="81191"/>
                  </a:moveTo>
                  <a:lnTo>
                    <a:pt x="3244" y="86550"/>
                  </a:lnTo>
                  <a:lnTo>
                    <a:pt x="5251" y="91859"/>
                  </a:lnTo>
                  <a:lnTo>
                    <a:pt x="6915" y="96519"/>
                  </a:lnTo>
                  <a:lnTo>
                    <a:pt x="15761" y="106899"/>
                  </a:lnTo>
                  <a:lnTo>
                    <a:pt x="26669" y="104457"/>
                  </a:lnTo>
                  <a:lnTo>
                    <a:pt x="36568" y="92719"/>
                  </a:lnTo>
                  <a:lnTo>
                    <a:pt x="42386" y="75209"/>
                  </a:lnTo>
                </a:path>
                <a:path w="46355" h="107314">
                  <a:moveTo>
                    <a:pt x="45065" y="28968"/>
                  </a:moveTo>
                  <a:lnTo>
                    <a:pt x="45739" y="16319"/>
                  </a:lnTo>
                  <a:lnTo>
                    <a:pt x="43277" y="5364"/>
                  </a:lnTo>
                  <a:lnTo>
                    <a:pt x="36866" y="339"/>
                  </a:lnTo>
                  <a:lnTo>
                    <a:pt x="29453" y="310"/>
                  </a:lnTo>
                  <a:lnTo>
                    <a:pt x="23983" y="4343"/>
                  </a:lnTo>
                  <a:lnTo>
                    <a:pt x="21977" y="7340"/>
                  </a:lnTo>
                  <a:lnTo>
                    <a:pt x="19958" y="10985"/>
                  </a:lnTo>
                  <a:lnTo>
                    <a:pt x="17633" y="14986"/>
                  </a:lnTo>
                </a:path>
                <a:path w="46355" h="107314">
                  <a:moveTo>
                    <a:pt x="39033" y="27292"/>
                  </a:moveTo>
                  <a:lnTo>
                    <a:pt x="39706" y="13665"/>
                  </a:lnTo>
                  <a:lnTo>
                    <a:pt x="40049" y="6997"/>
                  </a:lnTo>
                  <a:lnTo>
                    <a:pt x="38042" y="2679"/>
                  </a:lnTo>
                  <a:lnTo>
                    <a:pt x="35020" y="0"/>
                  </a:lnTo>
                </a:path>
                <a:path w="46355" h="107314">
                  <a:moveTo>
                    <a:pt x="12947" y="104825"/>
                  </a:moveTo>
                  <a:lnTo>
                    <a:pt x="20316" y="102193"/>
                  </a:lnTo>
                  <a:lnTo>
                    <a:pt x="27279" y="95438"/>
                  </a:lnTo>
                  <a:lnTo>
                    <a:pt x="32928" y="85557"/>
                  </a:lnTo>
                  <a:lnTo>
                    <a:pt x="36353" y="73545"/>
                  </a:lnTo>
                </a:path>
                <a:path w="46355" h="107314">
                  <a:moveTo>
                    <a:pt x="23983" y="4343"/>
                  </a:moveTo>
                  <a:lnTo>
                    <a:pt x="5547" y="41022"/>
                  </a:lnTo>
                  <a:lnTo>
                    <a:pt x="0" y="62722"/>
                  </a:lnTo>
                  <a:lnTo>
                    <a:pt x="768" y="74466"/>
                  </a:lnTo>
                  <a:lnTo>
                    <a:pt x="3355" y="85838"/>
                  </a:lnTo>
                  <a:lnTo>
                    <a:pt x="6915" y="96519"/>
                  </a:lnTo>
                  <a:lnTo>
                    <a:pt x="16800" y="107018"/>
                  </a:lnTo>
                  <a:lnTo>
                    <a:pt x="28754" y="102671"/>
                  </a:lnTo>
                  <a:lnTo>
                    <a:pt x="38824" y="88092"/>
                  </a:lnTo>
                  <a:lnTo>
                    <a:pt x="43059" y="67894"/>
                  </a:lnTo>
                  <a:lnTo>
                    <a:pt x="45739" y="16319"/>
                  </a:lnTo>
                  <a:lnTo>
                    <a:pt x="43277" y="5364"/>
                  </a:lnTo>
                  <a:lnTo>
                    <a:pt x="36866" y="339"/>
                  </a:lnTo>
                  <a:lnTo>
                    <a:pt x="29453" y="310"/>
                  </a:lnTo>
                  <a:lnTo>
                    <a:pt x="23983" y="4343"/>
                  </a:lnTo>
                </a:path>
                <a:path w="46355" h="107314">
                  <a:moveTo>
                    <a:pt x="45065" y="28968"/>
                  </a:moveTo>
                  <a:lnTo>
                    <a:pt x="45739" y="16319"/>
                  </a:lnTo>
                  <a:lnTo>
                    <a:pt x="43277" y="5364"/>
                  </a:lnTo>
                  <a:lnTo>
                    <a:pt x="36866" y="339"/>
                  </a:lnTo>
                  <a:lnTo>
                    <a:pt x="29453" y="310"/>
                  </a:lnTo>
                  <a:lnTo>
                    <a:pt x="23983" y="4343"/>
                  </a:lnTo>
                  <a:lnTo>
                    <a:pt x="21977" y="7340"/>
                  </a:lnTo>
                  <a:lnTo>
                    <a:pt x="19958" y="10985"/>
                  </a:lnTo>
                  <a:lnTo>
                    <a:pt x="17633" y="14986"/>
                  </a:lnTo>
                </a:path>
                <a:path w="46355" h="107314">
                  <a:moveTo>
                    <a:pt x="39033" y="27292"/>
                  </a:moveTo>
                  <a:lnTo>
                    <a:pt x="39706" y="13665"/>
                  </a:lnTo>
                  <a:lnTo>
                    <a:pt x="40049" y="6997"/>
                  </a:lnTo>
                  <a:lnTo>
                    <a:pt x="38042" y="2679"/>
                  </a:lnTo>
                  <a:lnTo>
                    <a:pt x="3502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660781" y="3986136"/>
              <a:ext cx="71120" cy="563880"/>
            </a:xfrm>
            <a:custGeom>
              <a:avLst/>
              <a:gdLst/>
              <a:ahLst/>
              <a:cxnLst/>
              <a:rect l="l" t="t" r="r" b="b"/>
              <a:pathLst>
                <a:path w="71119" h="563879">
                  <a:moveTo>
                    <a:pt x="57691" y="0"/>
                  </a:moveTo>
                  <a:lnTo>
                    <a:pt x="54694" y="1663"/>
                  </a:lnTo>
                  <a:lnTo>
                    <a:pt x="52675" y="4978"/>
                  </a:lnTo>
                  <a:lnTo>
                    <a:pt x="28913" y="38265"/>
                  </a:lnTo>
                  <a:lnTo>
                    <a:pt x="30259" y="43929"/>
                  </a:lnTo>
                  <a:lnTo>
                    <a:pt x="31948" y="46227"/>
                  </a:lnTo>
                  <a:lnTo>
                    <a:pt x="31593" y="51892"/>
                  </a:lnTo>
                  <a:lnTo>
                    <a:pt x="29929" y="54571"/>
                  </a:lnTo>
                  <a:lnTo>
                    <a:pt x="18207" y="77190"/>
                  </a:lnTo>
                  <a:lnTo>
                    <a:pt x="15527" y="77863"/>
                  </a:lnTo>
                  <a:lnTo>
                    <a:pt x="7539" y="139364"/>
                  </a:lnTo>
                  <a:lnTo>
                    <a:pt x="3439" y="185022"/>
                  </a:lnTo>
                  <a:lnTo>
                    <a:pt x="748" y="234834"/>
                  </a:lnTo>
                  <a:lnTo>
                    <a:pt x="0" y="287498"/>
                  </a:lnTo>
                  <a:lnTo>
                    <a:pt x="1723" y="341713"/>
                  </a:lnTo>
                  <a:lnTo>
                    <a:pt x="6452" y="396177"/>
                  </a:lnTo>
                  <a:lnTo>
                    <a:pt x="14715" y="449590"/>
                  </a:lnTo>
                  <a:lnTo>
                    <a:pt x="27046" y="500650"/>
                  </a:lnTo>
                  <a:lnTo>
                    <a:pt x="43975" y="548055"/>
                  </a:lnTo>
                  <a:lnTo>
                    <a:pt x="61362" y="563702"/>
                  </a:lnTo>
                  <a:lnTo>
                    <a:pt x="71090" y="4978"/>
                  </a:lnTo>
                  <a:lnTo>
                    <a:pt x="68410" y="3314"/>
                  </a:lnTo>
                  <a:lnTo>
                    <a:pt x="57691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660781" y="3986136"/>
              <a:ext cx="71120" cy="563880"/>
            </a:xfrm>
            <a:custGeom>
              <a:avLst/>
              <a:gdLst/>
              <a:ahLst/>
              <a:cxnLst/>
              <a:rect l="l" t="t" r="r" b="b"/>
              <a:pathLst>
                <a:path w="71119" h="563879">
                  <a:moveTo>
                    <a:pt x="61362" y="563702"/>
                  </a:moveTo>
                  <a:lnTo>
                    <a:pt x="27046" y="500650"/>
                  </a:lnTo>
                  <a:lnTo>
                    <a:pt x="14715" y="449590"/>
                  </a:lnTo>
                  <a:lnTo>
                    <a:pt x="6452" y="396177"/>
                  </a:lnTo>
                  <a:lnTo>
                    <a:pt x="1723" y="341713"/>
                  </a:lnTo>
                  <a:lnTo>
                    <a:pt x="0" y="287498"/>
                  </a:lnTo>
                  <a:lnTo>
                    <a:pt x="748" y="234834"/>
                  </a:lnTo>
                  <a:lnTo>
                    <a:pt x="3439" y="185022"/>
                  </a:lnTo>
                  <a:lnTo>
                    <a:pt x="7539" y="139364"/>
                  </a:lnTo>
                  <a:lnTo>
                    <a:pt x="12517" y="99161"/>
                  </a:lnTo>
                  <a:lnTo>
                    <a:pt x="18207" y="77190"/>
                  </a:lnTo>
                  <a:lnTo>
                    <a:pt x="29929" y="54571"/>
                  </a:lnTo>
                  <a:lnTo>
                    <a:pt x="31593" y="51892"/>
                  </a:lnTo>
                  <a:lnTo>
                    <a:pt x="31948" y="46227"/>
                  </a:lnTo>
                  <a:lnTo>
                    <a:pt x="30259" y="43929"/>
                  </a:lnTo>
                  <a:lnTo>
                    <a:pt x="28913" y="38265"/>
                  </a:lnTo>
                  <a:lnTo>
                    <a:pt x="52675" y="4978"/>
                  </a:lnTo>
                  <a:lnTo>
                    <a:pt x="54694" y="1663"/>
                  </a:lnTo>
                  <a:lnTo>
                    <a:pt x="57691" y="0"/>
                  </a:lnTo>
                  <a:lnTo>
                    <a:pt x="62378" y="1308"/>
                  </a:lnTo>
                  <a:lnTo>
                    <a:pt x="64384" y="1981"/>
                  </a:lnTo>
                  <a:lnTo>
                    <a:pt x="68410" y="3314"/>
                  </a:lnTo>
                  <a:lnTo>
                    <a:pt x="71090" y="4978"/>
                  </a:lnTo>
                  <a:lnTo>
                    <a:pt x="61362" y="5637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60781" y="4085297"/>
              <a:ext cx="61594" cy="464820"/>
            </a:xfrm>
            <a:custGeom>
              <a:avLst/>
              <a:gdLst/>
              <a:ahLst/>
              <a:cxnLst/>
              <a:rect l="l" t="t" r="r" b="b"/>
              <a:pathLst>
                <a:path w="61594" h="464820">
                  <a:moveTo>
                    <a:pt x="12517" y="0"/>
                  </a:moveTo>
                  <a:lnTo>
                    <a:pt x="7539" y="40202"/>
                  </a:lnTo>
                  <a:lnTo>
                    <a:pt x="3439" y="85860"/>
                  </a:lnTo>
                  <a:lnTo>
                    <a:pt x="748" y="135672"/>
                  </a:lnTo>
                  <a:lnTo>
                    <a:pt x="0" y="188336"/>
                  </a:lnTo>
                  <a:lnTo>
                    <a:pt x="1723" y="242551"/>
                  </a:lnTo>
                  <a:lnTo>
                    <a:pt x="6452" y="297016"/>
                  </a:lnTo>
                  <a:lnTo>
                    <a:pt x="14715" y="350429"/>
                  </a:lnTo>
                  <a:lnTo>
                    <a:pt x="27046" y="401488"/>
                  </a:lnTo>
                  <a:lnTo>
                    <a:pt x="43975" y="448894"/>
                  </a:lnTo>
                  <a:lnTo>
                    <a:pt x="61362" y="464540"/>
                  </a:lnTo>
                  <a:lnTo>
                    <a:pt x="12517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660781" y="4085297"/>
              <a:ext cx="61594" cy="464820"/>
            </a:xfrm>
            <a:custGeom>
              <a:avLst/>
              <a:gdLst/>
              <a:ahLst/>
              <a:cxnLst/>
              <a:rect l="l" t="t" r="r" b="b"/>
              <a:pathLst>
                <a:path w="61594" h="464820">
                  <a:moveTo>
                    <a:pt x="61362" y="464540"/>
                  </a:moveTo>
                  <a:lnTo>
                    <a:pt x="27046" y="401488"/>
                  </a:lnTo>
                  <a:lnTo>
                    <a:pt x="14715" y="350429"/>
                  </a:lnTo>
                  <a:lnTo>
                    <a:pt x="6452" y="297016"/>
                  </a:lnTo>
                  <a:lnTo>
                    <a:pt x="1723" y="242551"/>
                  </a:lnTo>
                  <a:lnTo>
                    <a:pt x="0" y="188336"/>
                  </a:lnTo>
                  <a:lnTo>
                    <a:pt x="748" y="135672"/>
                  </a:lnTo>
                  <a:lnTo>
                    <a:pt x="3439" y="85860"/>
                  </a:lnTo>
                  <a:lnTo>
                    <a:pt x="7539" y="40202"/>
                  </a:lnTo>
                  <a:lnTo>
                    <a:pt x="1251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73299" y="4040708"/>
              <a:ext cx="17780" cy="45085"/>
            </a:xfrm>
            <a:custGeom>
              <a:avLst/>
              <a:gdLst/>
              <a:ahLst/>
              <a:cxnLst/>
              <a:rect l="l" t="t" r="r" b="b"/>
              <a:pathLst>
                <a:path w="17780" h="45085">
                  <a:moveTo>
                    <a:pt x="17411" y="0"/>
                  </a:moveTo>
                  <a:lnTo>
                    <a:pt x="5689" y="22618"/>
                  </a:lnTo>
                  <a:lnTo>
                    <a:pt x="3009" y="23291"/>
                  </a:lnTo>
                  <a:lnTo>
                    <a:pt x="0" y="44589"/>
                  </a:lnTo>
                  <a:lnTo>
                    <a:pt x="17411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673299" y="4040708"/>
              <a:ext cx="17780" cy="45085"/>
            </a:xfrm>
            <a:custGeom>
              <a:avLst/>
              <a:gdLst/>
              <a:ahLst/>
              <a:cxnLst/>
              <a:rect l="l" t="t" r="r" b="b"/>
              <a:pathLst>
                <a:path w="17780" h="45085">
                  <a:moveTo>
                    <a:pt x="0" y="44589"/>
                  </a:moveTo>
                  <a:lnTo>
                    <a:pt x="3009" y="23291"/>
                  </a:lnTo>
                  <a:lnTo>
                    <a:pt x="5689" y="22618"/>
                  </a:lnTo>
                  <a:lnTo>
                    <a:pt x="1741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690710" y="4030065"/>
              <a:ext cx="2540" cy="10795"/>
            </a:xfrm>
            <a:custGeom>
              <a:avLst/>
              <a:gdLst/>
              <a:ahLst/>
              <a:cxnLst/>
              <a:rect l="l" t="t" r="r" b="b"/>
              <a:pathLst>
                <a:path w="2539" h="10795">
                  <a:moveTo>
                    <a:pt x="330" y="0"/>
                  </a:moveTo>
                  <a:lnTo>
                    <a:pt x="0" y="10642"/>
                  </a:lnTo>
                  <a:lnTo>
                    <a:pt x="1663" y="7962"/>
                  </a:lnTo>
                  <a:lnTo>
                    <a:pt x="2019" y="2298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690710" y="4030065"/>
              <a:ext cx="2540" cy="10795"/>
            </a:xfrm>
            <a:custGeom>
              <a:avLst/>
              <a:gdLst/>
              <a:ahLst/>
              <a:cxnLst/>
              <a:rect l="l" t="t" r="r" b="b"/>
              <a:pathLst>
                <a:path w="2539" h="10795">
                  <a:moveTo>
                    <a:pt x="0" y="10642"/>
                  </a:moveTo>
                  <a:lnTo>
                    <a:pt x="1663" y="7962"/>
                  </a:lnTo>
                  <a:lnTo>
                    <a:pt x="2019" y="2298"/>
                  </a:lnTo>
                  <a:lnTo>
                    <a:pt x="33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689694" y="3991114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30" h="39370">
                  <a:moveTo>
                    <a:pt x="23761" y="0"/>
                  </a:moveTo>
                  <a:lnTo>
                    <a:pt x="0" y="33286"/>
                  </a:lnTo>
                  <a:lnTo>
                    <a:pt x="1346" y="38950"/>
                  </a:lnTo>
                  <a:lnTo>
                    <a:pt x="23761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89694" y="3991114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30" h="39370">
                  <a:moveTo>
                    <a:pt x="1346" y="38950"/>
                  </a:moveTo>
                  <a:lnTo>
                    <a:pt x="0" y="33286"/>
                  </a:lnTo>
                  <a:lnTo>
                    <a:pt x="2376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713456" y="3986136"/>
              <a:ext cx="18415" cy="5080"/>
            </a:xfrm>
            <a:custGeom>
              <a:avLst/>
              <a:gdLst/>
              <a:ahLst/>
              <a:cxnLst/>
              <a:rect l="l" t="t" r="r" b="b"/>
              <a:pathLst>
                <a:path w="18414" h="5079">
                  <a:moveTo>
                    <a:pt x="5016" y="0"/>
                  </a:moveTo>
                  <a:lnTo>
                    <a:pt x="2019" y="1663"/>
                  </a:lnTo>
                  <a:lnTo>
                    <a:pt x="0" y="4978"/>
                  </a:lnTo>
                  <a:lnTo>
                    <a:pt x="18415" y="4978"/>
                  </a:lnTo>
                  <a:lnTo>
                    <a:pt x="15735" y="3314"/>
                  </a:lnTo>
                  <a:lnTo>
                    <a:pt x="9702" y="1308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CBC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13456" y="3986136"/>
              <a:ext cx="18415" cy="5080"/>
            </a:xfrm>
            <a:custGeom>
              <a:avLst/>
              <a:gdLst/>
              <a:ahLst/>
              <a:cxnLst/>
              <a:rect l="l" t="t" r="r" b="b"/>
              <a:pathLst>
                <a:path w="18414" h="5079">
                  <a:moveTo>
                    <a:pt x="0" y="4978"/>
                  </a:moveTo>
                  <a:lnTo>
                    <a:pt x="2019" y="1663"/>
                  </a:lnTo>
                  <a:lnTo>
                    <a:pt x="5016" y="0"/>
                  </a:lnTo>
                  <a:lnTo>
                    <a:pt x="9702" y="1308"/>
                  </a:lnTo>
                  <a:lnTo>
                    <a:pt x="11709" y="1981"/>
                  </a:lnTo>
                  <a:lnTo>
                    <a:pt x="15735" y="3314"/>
                  </a:lnTo>
                  <a:lnTo>
                    <a:pt x="18415" y="497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99226" y="4414113"/>
              <a:ext cx="145332" cy="11557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652857" y="3981119"/>
              <a:ext cx="246379" cy="569595"/>
            </a:xfrm>
            <a:custGeom>
              <a:avLst/>
              <a:gdLst/>
              <a:ahLst/>
              <a:cxnLst/>
              <a:rect l="l" t="t" r="r" b="b"/>
              <a:pathLst>
                <a:path w="246380" h="569595">
                  <a:moveTo>
                    <a:pt x="232570" y="231635"/>
                  </a:moveTo>
                  <a:lnTo>
                    <a:pt x="208808" y="245275"/>
                  </a:lnTo>
                  <a:lnTo>
                    <a:pt x="193168" y="249202"/>
                  </a:lnTo>
                  <a:lnTo>
                    <a:pt x="183551" y="242273"/>
                  </a:lnTo>
                  <a:lnTo>
                    <a:pt x="178701" y="227106"/>
                  </a:lnTo>
                  <a:lnTo>
                    <a:pt x="177363" y="206324"/>
                  </a:lnTo>
                  <a:lnTo>
                    <a:pt x="177363" y="84188"/>
                  </a:lnTo>
                  <a:lnTo>
                    <a:pt x="176462" y="72968"/>
                  </a:lnTo>
                  <a:lnTo>
                    <a:pt x="173650" y="65060"/>
                  </a:lnTo>
                  <a:lnTo>
                    <a:pt x="168763" y="59397"/>
                  </a:lnTo>
                  <a:lnTo>
                    <a:pt x="161640" y="54914"/>
                  </a:lnTo>
                  <a:lnTo>
                    <a:pt x="71292" y="6007"/>
                  </a:lnTo>
                  <a:lnTo>
                    <a:pt x="62618" y="0"/>
                  </a:lnTo>
                  <a:lnTo>
                    <a:pt x="57576" y="1015"/>
                  </a:lnTo>
                  <a:lnTo>
                    <a:pt x="54579" y="6007"/>
                  </a:lnTo>
                  <a:lnTo>
                    <a:pt x="33167" y="36296"/>
                  </a:lnTo>
                  <a:lnTo>
                    <a:pt x="39873" y="54914"/>
                  </a:lnTo>
                  <a:lnTo>
                    <a:pt x="38526" y="58915"/>
                  </a:lnTo>
                  <a:lnTo>
                    <a:pt x="26131" y="82207"/>
                  </a:lnTo>
                  <a:lnTo>
                    <a:pt x="19781" y="82880"/>
                  </a:lnTo>
                  <a:lnTo>
                    <a:pt x="14422" y="96520"/>
                  </a:lnTo>
                  <a:lnTo>
                    <a:pt x="14422" y="98844"/>
                  </a:lnTo>
                  <a:lnTo>
                    <a:pt x="14422" y="99174"/>
                  </a:lnTo>
                  <a:lnTo>
                    <a:pt x="14422" y="100507"/>
                  </a:lnTo>
                  <a:lnTo>
                    <a:pt x="14422" y="101854"/>
                  </a:lnTo>
                  <a:lnTo>
                    <a:pt x="13749" y="102527"/>
                  </a:lnTo>
                  <a:lnTo>
                    <a:pt x="7444" y="143054"/>
                  </a:lnTo>
                  <a:lnTo>
                    <a:pt x="3369" y="188717"/>
                  </a:lnTo>
                  <a:lnTo>
                    <a:pt x="713" y="238532"/>
                  </a:lnTo>
                  <a:lnTo>
                    <a:pt x="0" y="291198"/>
                  </a:lnTo>
                  <a:lnTo>
                    <a:pt x="1751" y="345414"/>
                  </a:lnTo>
                  <a:lnTo>
                    <a:pt x="6489" y="399879"/>
                  </a:lnTo>
                  <a:lnTo>
                    <a:pt x="14739" y="453293"/>
                  </a:lnTo>
                  <a:lnTo>
                    <a:pt x="27021" y="504355"/>
                  </a:lnTo>
                  <a:lnTo>
                    <a:pt x="43860" y="551764"/>
                  </a:lnTo>
                  <a:lnTo>
                    <a:pt x="69667" y="569460"/>
                  </a:lnTo>
                  <a:lnTo>
                    <a:pt x="89455" y="567742"/>
                  </a:lnTo>
                  <a:lnTo>
                    <a:pt x="110789" y="556742"/>
                  </a:lnTo>
                  <a:lnTo>
                    <a:pt x="145905" y="530453"/>
                  </a:lnTo>
                  <a:lnTo>
                    <a:pt x="152953" y="524471"/>
                  </a:lnTo>
                  <a:lnTo>
                    <a:pt x="156941" y="525462"/>
                  </a:lnTo>
                  <a:lnTo>
                    <a:pt x="156941" y="535114"/>
                  </a:lnTo>
                  <a:lnTo>
                    <a:pt x="156941" y="550735"/>
                  </a:lnTo>
                  <a:lnTo>
                    <a:pt x="156941" y="557733"/>
                  </a:lnTo>
                  <a:lnTo>
                    <a:pt x="160637" y="558749"/>
                  </a:lnTo>
                  <a:lnTo>
                    <a:pt x="166669" y="553770"/>
                  </a:lnTo>
                  <a:lnTo>
                    <a:pt x="239275" y="497166"/>
                  </a:lnTo>
                </a:path>
                <a:path w="246380" h="569595">
                  <a:moveTo>
                    <a:pt x="246298" y="243268"/>
                  </a:moveTo>
                  <a:lnTo>
                    <a:pt x="246298" y="229615"/>
                  </a:lnTo>
                  <a:lnTo>
                    <a:pt x="240266" y="226961"/>
                  </a:lnTo>
                  <a:lnTo>
                    <a:pt x="232570" y="2316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686024" y="3981398"/>
              <a:ext cx="36195" cy="44450"/>
            </a:xfrm>
            <a:custGeom>
              <a:avLst/>
              <a:gdLst/>
              <a:ahLst/>
              <a:cxnLst/>
              <a:rect l="l" t="t" r="r" b="b"/>
              <a:pathLst>
                <a:path w="36194" h="44450">
                  <a:moveTo>
                    <a:pt x="28702" y="0"/>
                  </a:moveTo>
                  <a:lnTo>
                    <a:pt x="24193" y="1143"/>
                  </a:lnTo>
                  <a:lnTo>
                    <a:pt x="21412" y="5727"/>
                  </a:lnTo>
                  <a:lnTo>
                    <a:pt x="0" y="36017"/>
                  </a:lnTo>
                  <a:lnTo>
                    <a:pt x="1244" y="38785"/>
                  </a:lnTo>
                  <a:lnTo>
                    <a:pt x="3327" y="43980"/>
                  </a:lnTo>
                  <a:lnTo>
                    <a:pt x="3670" y="43002"/>
                  </a:lnTo>
                  <a:lnTo>
                    <a:pt x="27431" y="9715"/>
                  </a:lnTo>
                  <a:lnTo>
                    <a:pt x="28930" y="7112"/>
                  </a:lnTo>
                  <a:lnTo>
                    <a:pt x="32105" y="5156"/>
                  </a:lnTo>
                  <a:lnTo>
                    <a:pt x="36169" y="4508"/>
                  </a:lnTo>
                  <a:lnTo>
                    <a:pt x="2870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686024" y="3981398"/>
              <a:ext cx="36195" cy="44450"/>
            </a:xfrm>
            <a:custGeom>
              <a:avLst/>
              <a:gdLst/>
              <a:ahLst/>
              <a:cxnLst/>
              <a:rect l="l" t="t" r="r" b="b"/>
              <a:pathLst>
                <a:path w="36194" h="44450">
                  <a:moveTo>
                    <a:pt x="27431" y="9715"/>
                  </a:moveTo>
                  <a:lnTo>
                    <a:pt x="28930" y="7112"/>
                  </a:lnTo>
                  <a:lnTo>
                    <a:pt x="32105" y="5156"/>
                  </a:lnTo>
                  <a:lnTo>
                    <a:pt x="36169" y="4508"/>
                  </a:lnTo>
                  <a:lnTo>
                    <a:pt x="28702" y="0"/>
                  </a:lnTo>
                  <a:lnTo>
                    <a:pt x="24193" y="1143"/>
                  </a:lnTo>
                  <a:lnTo>
                    <a:pt x="21412" y="5727"/>
                  </a:lnTo>
                  <a:lnTo>
                    <a:pt x="0" y="36017"/>
                  </a:lnTo>
                  <a:lnTo>
                    <a:pt x="1244" y="38785"/>
                  </a:lnTo>
                  <a:lnTo>
                    <a:pt x="2387" y="41617"/>
                  </a:lnTo>
                  <a:lnTo>
                    <a:pt x="3327" y="43980"/>
                  </a:lnTo>
                  <a:lnTo>
                    <a:pt x="3670" y="43002"/>
                  </a:lnTo>
                  <a:lnTo>
                    <a:pt x="27431" y="97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52857" y="4063479"/>
              <a:ext cx="71755" cy="487680"/>
            </a:xfrm>
            <a:custGeom>
              <a:avLst/>
              <a:gdLst/>
              <a:ahLst/>
              <a:cxnLst/>
              <a:rect l="l" t="t" r="r" b="b"/>
              <a:pathLst>
                <a:path w="71755" h="487679">
                  <a:moveTo>
                    <a:pt x="24836" y="0"/>
                  </a:moveTo>
                  <a:lnTo>
                    <a:pt x="19781" y="520"/>
                  </a:lnTo>
                  <a:lnTo>
                    <a:pt x="14422" y="14160"/>
                  </a:lnTo>
                  <a:lnTo>
                    <a:pt x="14422" y="19494"/>
                  </a:lnTo>
                  <a:lnTo>
                    <a:pt x="13749" y="20167"/>
                  </a:lnTo>
                  <a:lnTo>
                    <a:pt x="7444" y="60695"/>
                  </a:lnTo>
                  <a:lnTo>
                    <a:pt x="3369" y="106358"/>
                  </a:lnTo>
                  <a:lnTo>
                    <a:pt x="713" y="156172"/>
                  </a:lnTo>
                  <a:lnTo>
                    <a:pt x="0" y="208838"/>
                  </a:lnTo>
                  <a:lnTo>
                    <a:pt x="1751" y="263054"/>
                  </a:lnTo>
                  <a:lnTo>
                    <a:pt x="6489" y="317520"/>
                  </a:lnTo>
                  <a:lnTo>
                    <a:pt x="14739" y="370934"/>
                  </a:lnTo>
                  <a:lnTo>
                    <a:pt x="27021" y="421996"/>
                  </a:lnTo>
                  <a:lnTo>
                    <a:pt x="43860" y="469404"/>
                  </a:lnTo>
                  <a:lnTo>
                    <a:pt x="71191" y="487235"/>
                  </a:lnTo>
                  <a:lnTo>
                    <a:pt x="61628" y="482917"/>
                  </a:lnTo>
                  <a:lnTo>
                    <a:pt x="54871" y="476834"/>
                  </a:lnTo>
                  <a:lnTo>
                    <a:pt x="38534" y="437586"/>
                  </a:lnTo>
                  <a:lnTo>
                    <a:pt x="27654" y="398904"/>
                  </a:lnTo>
                  <a:lnTo>
                    <a:pt x="19215" y="355589"/>
                  </a:lnTo>
                  <a:lnTo>
                    <a:pt x="13174" y="308560"/>
                  </a:lnTo>
                  <a:lnTo>
                    <a:pt x="9488" y="258740"/>
                  </a:lnTo>
                  <a:lnTo>
                    <a:pt x="8112" y="207049"/>
                  </a:lnTo>
                  <a:lnTo>
                    <a:pt x="9002" y="154408"/>
                  </a:lnTo>
                  <a:lnTo>
                    <a:pt x="12115" y="101739"/>
                  </a:lnTo>
                  <a:lnTo>
                    <a:pt x="17408" y="49962"/>
                  </a:lnTo>
                  <a:lnTo>
                    <a:pt x="2483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52857" y="4063479"/>
              <a:ext cx="71755" cy="487680"/>
            </a:xfrm>
            <a:custGeom>
              <a:avLst/>
              <a:gdLst/>
              <a:ahLst/>
              <a:cxnLst/>
              <a:rect l="l" t="t" r="r" b="b"/>
              <a:pathLst>
                <a:path w="71755" h="487679">
                  <a:moveTo>
                    <a:pt x="51899" y="470712"/>
                  </a:moveTo>
                  <a:lnTo>
                    <a:pt x="27654" y="398904"/>
                  </a:lnTo>
                  <a:lnTo>
                    <a:pt x="19215" y="355589"/>
                  </a:lnTo>
                  <a:lnTo>
                    <a:pt x="13174" y="308560"/>
                  </a:lnTo>
                  <a:lnTo>
                    <a:pt x="9488" y="258740"/>
                  </a:lnTo>
                  <a:lnTo>
                    <a:pt x="8112" y="207049"/>
                  </a:lnTo>
                  <a:lnTo>
                    <a:pt x="9002" y="154408"/>
                  </a:lnTo>
                  <a:lnTo>
                    <a:pt x="12115" y="101739"/>
                  </a:lnTo>
                  <a:lnTo>
                    <a:pt x="17408" y="49962"/>
                  </a:lnTo>
                  <a:lnTo>
                    <a:pt x="24836" y="0"/>
                  </a:lnTo>
                  <a:lnTo>
                    <a:pt x="19781" y="520"/>
                  </a:lnTo>
                  <a:lnTo>
                    <a:pt x="14422" y="14160"/>
                  </a:lnTo>
                  <a:lnTo>
                    <a:pt x="14422" y="16484"/>
                  </a:lnTo>
                  <a:lnTo>
                    <a:pt x="14422" y="16814"/>
                  </a:lnTo>
                  <a:lnTo>
                    <a:pt x="14422" y="18148"/>
                  </a:lnTo>
                  <a:lnTo>
                    <a:pt x="14422" y="19494"/>
                  </a:lnTo>
                  <a:lnTo>
                    <a:pt x="13749" y="20167"/>
                  </a:lnTo>
                  <a:lnTo>
                    <a:pt x="7444" y="60695"/>
                  </a:lnTo>
                  <a:lnTo>
                    <a:pt x="3369" y="106358"/>
                  </a:lnTo>
                  <a:lnTo>
                    <a:pt x="713" y="156172"/>
                  </a:lnTo>
                  <a:lnTo>
                    <a:pt x="0" y="208838"/>
                  </a:lnTo>
                  <a:lnTo>
                    <a:pt x="1751" y="263054"/>
                  </a:lnTo>
                  <a:lnTo>
                    <a:pt x="6489" y="317520"/>
                  </a:lnTo>
                  <a:lnTo>
                    <a:pt x="14739" y="370934"/>
                  </a:lnTo>
                  <a:lnTo>
                    <a:pt x="27021" y="421996"/>
                  </a:lnTo>
                  <a:lnTo>
                    <a:pt x="43860" y="469404"/>
                  </a:lnTo>
                  <a:lnTo>
                    <a:pt x="71191" y="487235"/>
                  </a:lnTo>
                  <a:lnTo>
                    <a:pt x="61628" y="482917"/>
                  </a:lnTo>
                  <a:lnTo>
                    <a:pt x="54871" y="476834"/>
                  </a:lnTo>
                  <a:lnTo>
                    <a:pt x="51899" y="4707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83816" y="3700373"/>
              <a:ext cx="385953" cy="11433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600452" y="4137837"/>
              <a:ext cx="22860" cy="969644"/>
            </a:xfrm>
            <a:custGeom>
              <a:avLst/>
              <a:gdLst/>
              <a:ahLst/>
              <a:cxnLst/>
              <a:rect l="l" t="t" r="r" b="b"/>
              <a:pathLst>
                <a:path w="22860" h="969645">
                  <a:moveTo>
                    <a:pt x="22326" y="967105"/>
                  </a:moveTo>
                  <a:lnTo>
                    <a:pt x="17411" y="449707"/>
                  </a:lnTo>
                  <a:lnTo>
                    <a:pt x="17665" y="449656"/>
                  </a:lnTo>
                  <a:lnTo>
                    <a:pt x="12979" y="9994"/>
                  </a:lnTo>
                  <a:lnTo>
                    <a:pt x="0" y="0"/>
                  </a:lnTo>
                  <a:lnTo>
                    <a:pt x="2209" y="452145"/>
                  </a:lnTo>
                  <a:lnTo>
                    <a:pt x="7213" y="965974"/>
                  </a:lnTo>
                  <a:lnTo>
                    <a:pt x="13944" y="968273"/>
                  </a:lnTo>
                  <a:lnTo>
                    <a:pt x="18580" y="969048"/>
                  </a:lnTo>
                  <a:lnTo>
                    <a:pt x="22326" y="9671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048624" y="3776192"/>
              <a:ext cx="387350" cy="86995"/>
            </a:xfrm>
            <a:custGeom>
              <a:avLst/>
              <a:gdLst/>
              <a:ahLst/>
              <a:cxnLst/>
              <a:rect l="l" t="t" r="r" b="b"/>
              <a:pathLst>
                <a:path w="387350" h="86995">
                  <a:moveTo>
                    <a:pt x="0" y="0"/>
                  </a:moveTo>
                  <a:lnTo>
                    <a:pt x="2461" y="7360"/>
                  </a:lnTo>
                  <a:lnTo>
                    <a:pt x="3184" y="13857"/>
                  </a:lnTo>
                  <a:lnTo>
                    <a:pt x="2607" y="19489"/>
                  </a:lnTo>
                  <a:lnTo>
                    <a:pt x="1168" y="24256"/>
                  </a:lnTo>
                  <a:lnTo>
                    <a:pt x="385711" y="86639"/>
                  </a:lnTo>
                  <a:lnTo>
                    <a:pt x="385711" y="76238"/>
                  </a:lnTo>
                  <a:lnTo>
                    <a:pt x="385063" y="71907"/>
                  </a:lnTo>
                  <a:lnTo>
                    <a:pt x="387121" y="625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15298" y="3805084"/>
              <a:ext cx="82804" cy="9872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136914" y="4448339"/>
              <a:ext cx="181610" cy="153670"/>
            </a:xfrm>
            <a:custGeom>
              <a:avLst/>
              <a:gdLst/>
              <a:ahLst/>
              <a:cxnLst/>
              <a:rect l="l" t="t" r="r" b="b"/>
              <a:pathLst>
                <a:path w="181610" h="153670">
                  <a:moveTo>
                    <a:pt x="0" y="0"/>
                  </a:moveTo>
                  <a:lnTo>
                    <a:pt x="3009" y="96177"/>
                  </a:lnTo>
                  <a:lnTo>
                    <a:pt x="181013" y="153123"/>
                  </a:lnTo>
                  <a:lnTo>
                    <a:pt x="180251" y="56515"/>
                  </a:lnTo>
                  <a:lnTo>
                    <a:pt x="178765" y="53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147036" y="4466627"/>
              <a:ext cx="64769" cy="87630"/>
            </a:xfrm>
            <a:custGeom>
              <a:avLst/>
              <a:gdLst/>
              <a:ahLst/>
              <a:cxnLst/>
              <a:rect l="l" t="t" r="r" b="b"/>
              <a:pathLst>
                <a:path w="64769" h="87629">
                  <a:moveTo>
                    <a:pt x="30276" y="51244"/>
                  </a:moveTo>
                  <a:lnTo>
                    <a:pt x="29514" y="49339"/>
                  </a:lnTo>
                  <a:lnTo>
                    <a:pt x="28143" y="48361"/>
                  </a:lnTo>
                  <a:lnTo>
                    <a:pt x="22491" y="44424"/>
                  </a:lnTo>
                  <a:lnTo>
                    <a:pt x="20739" y="43256"/>
                  </a:lnTo>
                  <a:lnTo>
                    <a:pt x="19634" y="41922"/>
                  </a:lnTo>
                  <a:lnTo>
                    <a:pt x="19329" y="40551"/>
                  </a:lnTo>
                  <a:lnTo>
                    <a:pt x="19062" y="39217"/>
                  </a:lnTo>
                  <a:lnTo>
                    <a:pt x="19570" y="37947"/>
                  </a:lnTo>
                  <a:lnTo>
                    <a:pt x="20675" y="37198"/>
                  </a:lnTo>
                  <a:lnTo>
                    <a:pt x="23723" y="35661"/>
                  </a:lnTo>
                  <a:lnTo>
                    <a:pt x="26174" y="34569"/>
                  </a:lnTo>
                  <a:lnTo>
                    <a:pt x="27457" y="32118"/>
                  </a:lnTo>
                  <a:lnTo>
                    <a:pt x="27089" y="25222"/>
                  </a:lnTo>
                  <a:lnTo>
                    <a:pt x="25374" y="21551"/>
                  </a:lnTo>
                  <a:lnTo>
                    <a:pt x="22885" y="19240"/>
                  </a:lnTo>
                  <a:lnTo>
                    <a:pt x="3048" y="50"/>
                  </a:lnTo>
                  <a:lnTo>
                    <a:pt x="1435" y="0"/>
                  </a:lnTo>
                  <a:lnTo>
                    <a:pt x="0" y="2273"/>
                  </a:lnTo>
                  <a:lnTo>
                    <a:pt x="431" y="4191"/>
                  </a:lnTo>
                  <a:lnTo>
                    <a:pt x="20345" y="23456"/>
                  </a:lnTo>
                  <a:lnTo>
                    <a:pt x="21094" y="24104"/>
                  </a:lnTo>
                  <a:lnTo>
                    <a:pt x="21894" y="25641"/>
                  </a:lnTo>
                  <a:lnTo>
                    <a:pt x="22034" y="28244"/>
                  </a:lnTo>
                  <a:lnTo>
                    <a:pt x="21869" y="29489"/>
                  </a:lnTo>
                  <a:lnTo>
                    <a:pt x="20662" y="29933"/>
                  </a:lnTo>
                  <a:lnTo>
                    <a:pt x="20523" y="29984"/>
                  </a:lnTo>
                  <a:lnTo>
                    <a:pt x="17259" y="31623"/>
                  </a:lnTo>
                  <a:lnTo>
                    <a:pt x="17119" y="31699"/>
                  </a:lnTo>
                  <a:lnTo>
                    <a:pt x="14554" y="33439"/>
                  </a:lnTo>
                  <a:lnTo>
                    <a:pt x="13462" y="36588"/>
                  </a:lnTo>
                  <a:lnTo>
                    <a:pt x="14973" y="43675"/>
                  </a:lnTo>
                  <a:lnTo>
                    <a:pt x="17424" y="47002"/>
                  </a:lnTo>
                  <a:lnTo>
                    <a:pt x="20942" y="49339"/>
                  </a:lnTo>
                  <a:lnTo>
                    <a:pt x="27851" y="54216"/>
                  </a:lnTo>
                  <a:lnTo>
                    <a:pt x="29337" y="53898"/>
                  </a:lnTo>
                  <a:lnTo>
                    <a:pt x="29819" y="52578"/>
                  </a:lnTo>
                  <a:lnTo>
                    <a:pt x="30276" y="51244"/>
                  </a:lnTo>
                  <a:close/>
                </a:path>
                <a:path w="64769" h="87629">
                  <a:moveTo>
                    <a:pt x="64211" y="71132"/>
                  </a:moveTo>
                  <a:lnTo>
                    <a:pt x="48501" y="68364"/>
                  </a:lnTo>
                  <a:lnTo>
                    <a:pt x="48056" y="67906"/>
                  </a:lnTo>
                  <a:lnTo>
                    <a:pt x="47142" y="67386"/>
                  </a:lnTo>
                  <a:lnTo>
                    <a:pt x="46672" y="66497"/>
                  </a:lnTo>
                  <a:lnTo>
                    <a:pt x="46672" y="65189"/>
                  </a:lnTo>
                  <a:lnTo>
                    <a:pt x="48488" y="63525"/>
                  </a:lnTo>
                  <a:lnTo>
                    <a:pt x="49733" y="62433"/>
                  </a:lnTo>
                  <a:lnTo>
                    <a:pt x="49885" y="62306"/>
                  </a:lnTo>
                  <a:lnTo>
                    <a:pt x="44805" y="62433"/>
                  </a:lnTo>
                  <a:lnTo>
                    <a:pt x="39293" y="62052"/>
                  </a:lnTo>
                  <a:lnTo>
                    <a:pt x="38836" y="62039"/>
                  </a:lnTo>
                  <a:lnTo>
                    <a:pt x="37922" y="61556"/>
                  </a:lnTo>
                  <a:lnTo>
                    <a:pt x="37439" y="60642"/>
                  </a:lnTo>
                  <a:lnTo>
                    <a:pt x="36995" y="60172"/>
                  </a:lnTo>
                  <a:lnTo>
                    <a:pt x="36969" y="59283"/>
                  </a:lnTo>
                  <a:lnTo>
                    <a:pt x="39281" y="57251"/>
                  </a:lnTo>
                  <a:lnTo>
                    <a:pt x="41109" y="56057"/>
                  </a:lnTo>
                  <a:lnTo>
                    <a:pt x="37884" y="55829"/>
                  </a:lnTo>
                  <a:lnTo>
                    <a:pt x="34213" y="55613"/>
                  </a:lnTo>
                  <a:lnTo>
                    <a:pt x="31927" y="55930"/>
                  </a:lnTo>
                  <a:lnTo>
                    <a:pt x="32004" y="69469"/>
                  </a:lnTo>
                  <a:lnTo>
                    <a:pt x="35229" y="72745"/>
                  </a:lnTo>
                  <a:lnTo>
                    <a:pt x="38442" y="74688"/>
                  </a:lnTo>
                  <a:lnTo>
                    <a:pt x="38925" y="81254"/>
                  </a:lnTo>
                  <a:lnTo>
                    <a:pt x="58674" y="87388"/>
                  </a:lnTo>
                  <a:lnTo>
                    <a:pt x="58204" y="81673"/>
                  </a:lnTo>
                  <a:lnTo>
                    <a:pt x="61429" y="80137"/>
                  </a:lnTo>
                  <a:lnTo>
                    <a:pt x="64211" y="77736"/>
                  </a:lnTo>
                  <a:lnTo>
                    <a:pt x="64211" y="71132"/>
                  </a:lnTo>
                  <a:close/>
                </a:path>
                <a:path w="64769" h="87629">
                  <a:moveTo>
                    <a:pt x="64211" y="67640"/>
                  </a:moveTo>
                  <a:lnTo>
                    <a:pt x="63741" y="64096"/>
                  </a:lnTo>
                  <a:lnTo>
                    <a:pt x="63652" y="58661"/>
                  </a:lnTo>
                  <a:lnTo>
                    <a:pt x="63627" y="57200"/>
                  </a:lnTo>
                  <a:lnTo>
                    <a:pt x="63284" y="35687"/>
                  </a:lnTo>
                  <a:lnTo>
                    <a:pt x="63296" y="34823"/>
                  </a:lnTo>
                  <a:lnTo>
                    <a:pt x="62344" y="33413"/>
                  </a:lnTo>
                  <a:lnTo>
                    <a:pt x="60960" y="33312"/>
                  </a:lnTo>
                  <a:lnTo>
                    <a:pt x="60020" y="32842"/>
                  </a:lnTo>
                  <a:lnTo>
                    <a:pt x="59080" y="33210"/>
                  </a:lnTo>
                  <a:lnTo>
                    <a:pt x="59563" y="57200"/>
                  </a:lnTo>
                  <a:lnTo>
                    <a:pt x="57721" y="55308"/>
                  </a:lnTo>
                  <a:lnTo>
                    <a:pt x="56337" y="54787"/>
                  </a:lnTo>
                  <a:lnTo>
                    <a:pt x="56261" y="52755"/>
                  </a:lnTo>
                  <a:lnTo>
                    <a:pt x="55372" y="24980"/>
                  </a:lnTo>
                  <a:lnTo>
                    <a:pt x="55359" y="24079"/>
                  </a:lnTo>
                  <a:lnTo>
                    <a:pt x="54432" y="22694"/>
                  </a:lnTo>
                  <a:lnTo>
                    <a:pt x="53505" y="22644"/>
                  </a:lnTo>
                  <a:lnTo>
                    <a:pt x="52082" y="22123"/>
                  </a:lnTo>
                  <a:lnTo>
                    <a:pt x="51765" y="22694"/>
                  </a:lnTo>
                  <a:lnTo>
                    <a:pt x="51650" y="24980"/>
                  </a:lnTo>
                  <a:lnTo>
                    <a:pt x="52146" y="52755"/>
                  </a:lnTo>
                  <a:lnTo>
                    <a:pt x="49403" y="51269"/>
                  </a:lnTo>
                  <a:lnTo>
                    <a:pt x="49364" y="50101"/>
                  </a:lnTo>
                  <a:lnTo>
                    <a:pt x="48450" y="22123"/>
                  </a:lnTo>
                  <a:lnTo>
                    <a:pt x="48361" y="18300"/>
                  </a:lnTo>
                  <a:lnTo>
                    <a:pt x="47434" y="17360"/>
                  </a:lnTo>
                  <a:lnTo>
                    <a:pt x="46024" y="16840"/>
                  </a:lnTo>
                  <a:lnTo>
                    <a:pt x="45097" y="16789"/>
                  </a:lnTo>
                  <a:lnTo>
                    <a:pt x="44157" y="17183"/>
                  </a:lnTo>
                  <a:lnTo>
                    <a:pt x="45224" y="50101"/>
                  </a:lnTo>
                  <a:lnTo>
                    <a:pt x="44297" y="50050"/>
                  </a:lnTo>
                  <a:lnTo>
                    <a:pt x="42913" y="49555"/>
                  </a:lnTo>
                  <a:lnTo>
                    <a:pt x="41998" y="49504"/>
                  </a:lnTo>
                  <a:lnTo>
                    <a:pt x="41986" y="49237"/>
                  </a:lnTo>
                  <a:lnTo>
                    <a:pt x="40982" y="22123"/>
                  </a:lnTo>
                  <a:lnTo>
                    <a:pt x="40906" y="19672"/>
                  </a:lnTo>
                  <a:lnTo>
                    <a:pt x="40005" y="18745"/>
                  </a:lnTo>
                  <a:lnTo>
                    <a:pt x="39077" y="18249"/>
                  </a:lnTo>
                  <a:lnTo>
                    <a:pt x="37693" y="17729"/>
                  </a:lnTo>
                  <a:lnTo>
                    <a:pt x="36791" y="18529"/>
                  </a:lnTo>
                  <a:lnTo>
                    <a:pt x="36855" y="22123"/>
                  </a:lnTo>
                  <a:lnTo>
                    <a:pt x="37858" y="49237"/>
                  </a:lnTo>
                  <a:lnTo>
                    <a:pt x="36918" y="49161"/>
                  </a:lnTo>
                  <a:lnTo>
                    <a:pt x="36004" y="49555"/>
                  </a:lnTo>
                  <a:lnTo>
                    <a:pt x="35560" y="49530"/>
                  </a:lnTo>
                  <a:lnTo>
                    <a:pt x="35039" y="35687"/>
                  </a:lnTo>
                  <a:lnTo>
                    <a:pt x="35013" y="33578"/>
                  </a:lnTo>
                  <a:lnTo>
                    <a:pt x="34074" y="32639"/>
                  </a:lnTo>
                  <a:lnTo>
                    <a:pt x="32677" y="32118"/>
                  </a:lnTo>
                  <a:lnTo>
                    <a:pt x="31775" y="31623"/>
                  </a:lnTo>
                  <a:lnTo>
                    <a:pt x="30848" y="32435"/>
                  </a:lnTo>
                  <a:lnTo>
                    <a:pt x="31432" y="51917"/>
                  </a:lnTo>
                  <a:lnTo>
                    <a:pt x="46634" y="52438"/>
                  </a:lnTo>
                  <a:lnTo>
                    <a:pt x="47536" y="52908"/>
                  </a:lnTo>
                  <a:lnTo>
                    <a:pt x="48006" y="53822"/>
                  </a:lnTo>
                  <a:lnTo>
                    <a:pt x="48006" y="55613"/>
                  </a:lnTo>
                  <a:lnTo>
                    <a:pt x="47536" y="56007"/>
                  </a:lnTo>
                  <a:lnTo>
                    <a:pt x="46177" y="57251"/>
                  </a:lnTo>
                  <a:lnTo>
                    <a:pt x="44335" y="58432"/>
                  </a:lnTo>
                  <a:lnTo>
                    <a:pt x="48945" y="58737"/>
                  </a:lnTo>
                  <a:lnTo>
                    <a:pt x="54483" y="58661"/>
                  </a:lnTo>
                  <a:lnTo>
                    <a:pt x="55397" y="58686"/>
                  </a:lnTo>
                  <a:lnTo>
                    <a:pt x="55867" y="59182"/>
                  </a:lnTo>
                  <a:lnTo>
                    <a:pt x="56337" y="60071"/>
                  </a:lnTo>
                  <a:lnTo>
                    <a:pt x="56807" y="60566"/>
                  </a:lnTo>
                  <a:lnTo>
                    <a:pt x="56807" y="61887"/>
                  </a:lnTo>
                  <a:lnTo>
                    <a:pt x="52641" y="65557"/>
                  </a:lnTo>
                  <a:lnTo>
                    <a:pt x="55410" y="65735"/>
                  </a:lnTo>
                  <a:lnTo>
                    <a:pt x="60045" y="66916"/>
                  </a:lnTo>
                  <a:lnTo>
                    <a:pt x="64211" y="676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219337" y="4479670"/>
              <a:ext cx="77470" cy="39370"/>
            </a:xfrm>
            <a:custGeom>
              <a:avLst/>
              <a:gdLst/>
              <a:ahLst/>
              <a:cxnLst/>
              <a:rect l="l" t="t" r="r" b="b"/>
              <a:pathLst>
                <a:path w="77469" h="39370">
                  <a:moveTo>
                    <a:pt x="0" y="0"/>
                  </a:moveTo>
                  <a:lnTo>
                    <a:pt x="266" y="15278"/>
                  </a:lnTo>
                  <a:lnTo>
                    <a:pt x="77165" y="38925"/>
                  </a:lnTo>
                  <a:lnTo>
                    <a:pt x="77190" y="23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6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223947" y="4484979"/>
              <a:ext cx="67945" cy="30480"/>
            </a:xfrm>
            <a:custGeom>
              <a:avLst/>
              <a:gdLst/>
              <a:ahLst/>
              <a:cxnLst/>
              <a:rect l="l" t="t" r="r" b="b"/>
              <a:pathLst>
                <a:path w="67944" h="30479">
                  <a:moveTo>
                    <a:pt x="12420" y="12026"/>
                  </a:moveTo>
                  <a:lnTo>
                    <a:pt x="11264" y="9753"/>
                  </a:lnTo>
                  <a:lnTo>
                    <a:pt x="7543" y="1790"/>
                  </a:lnTo>
                  <a:lnTo>
                    <a:pt x="6680" y="50"/>
                  </a:lnTo>
                  <a:lnTo>
                    <a:pt x="5524" y="0"/>
                  </a:lnTo>
                  <a:lnTo>
                    <a:pt x="4927" y="825"/>
                  </a:lnTo>
                  <a:lnTo>
                    <a:pt x="863" y="6946"/>
                  </a:lnTo>
                  <a:lnTo>
                    <a:pt x="0" y="8559"/>
                  </a:lnTo>
                  <a:lnTo>
                    <a:pt x="863" y="9702"/>
                  </a:lnTo>
                  <a:lnTo>
                    <a:pt x="2298" y="10071"/>
                  </a:lnTo>
                  <a:lnTo>
                    <a:pt x="10083" y="12458"/>
                  </a:lnTo>
                  <a:lnTo>
                    <a:pt x="11836" y="13119"/>
                  </a:lnTo>
                  <a:lnTo>
                    <a:pt x="12420" y="12026"/>
                  </a:lnTo>
                  <a:close/>
                </a:path>
                <a:path w="67944" h="30479">
                  <a:moveTo>
                    <a:pt x="22250" y="13500"/>
                  </a:moveTo>
                  <a:lnTo>
                    <a:pt x="22237" y="10845"/>
                  </a:lnTo>
                  <a:lnTo>
                    <a:pt x="22034" y="9283"/>
                  </a:lnTo>
                  <a:lnTo>
                    <a:pt x="21475" y="6477"/>
                  </a:lnTo>
                  <a:lnTo>
                    <a:pt x="20281" y="6096"/>
                  </a:lnTo>
                  <a:lnTo>
                    <a:pt x="20281" y="8064"/>
                  </a:lnTo>
                  <a:lnTo>
                    <a:pt x="20256" y="12496"/>
                  </a:lnTo>
                  <a:lnTo>
                    <a:pt x="19659" y="13843"/>
                  </a:lnTo>
                  <a:lnTo>
                    <a:pt x="18224" y="13500"/>
                  </a:lnTo>
                  <a:lnTo>
                    <a:pt x="16179" y="12827"/>
                  </a:lnTo>
                  <a:lnTo>
                    <a:pt x="16230" y="6451"/>
                  </a:lnTo>
                  <a:lnTo>
                    <a:pt x="17983" y="7099"/>
                  </a:lnTo>
                  <a:lnTo>
                    <a:pt x="18262" y="7124"/>
                  </a:lnTo>
                  <a:lnTo>
                    <a:pt x="19126" y="7442"/>
                  </a:lnTo>
                  <a:lnTo>
                    <a:pt x="20281" y="8064"/>
                  </a:lnTo>
                  <a:lnTo>
                    <a:pt x="20281" y="6096"/>
                  </a:lnTo>
                  <a:lnTo>
                    <a:pt x="18275" y="5435"/>
                  </a:lnTo>
                  <a:lnTo>
                    <a:pt x="14211" y="4089"/>
                  </a:lnTo>
                  <a:lnTo>
                    <a:pt x="14427" y="14084"/>
                  </a:lnTo>
                  <a:lnTo>
                    <a:pt x="18211" y="15151"/>
                  </a:lnTo>
                  <a:lnTo>
                    <a:pt x="18503" y="15151"/>
                  </a:lnTo>
                  <a:lnTo>
                    <a:pt x="21374" y="16154"/>
                  </a:lnTo>
                  <a:lnTo>
                    <a:pt x="22136" y="13843"/>
                  </a:lnTo>
                  <a:lnTo>
                    <a:pt x="22250" y="13500"/>
                  </a:lnTo>
                  <a:close/>
                </a:path>
                <a:path w="67944" h="30479">
                  <a:moveTo>
                    <a:pt x="30949" y="19202"/>
                  </a:moveTo>
                  <a:lnTo>
                    <a:pt x="29438" y="14312"/>
                  </a:lnTo>
                  <a:lnTo>
                    <a:pt x="27800" y="9004"/>
                  </a:lnTo>
                  <a:lnTo>
                    <a:pt x="27800" y="14312"/>
                  </a:lnTo>
                  <a:lnTo>
                    <a:pt x="26631" y="13970"/>
                  </a:lnTo>
                  <a:lnTo>
                    <a:pt x="25184" y="13614"/>
                  </a:lnTo>
                  <a:lnTo>
                    <a:pt x="26390" y="10096"/>
                  </a:lnTo>
                  <a:lnTo>
                    <a:pt x="26670" y="10363"/>
                  </a:lnTo>
                  <a:lnTo>
                    <a:pt x="27800" y="14312"/>
                  </a:lnTo>
                  <a:lnTo>
                    <a:pt x="27800" y="9004"/>
                  </a:lnTo>
                  <a:lnTo>
                    <a:pt x="27559" y="8216"/>
                  </a:lnTo>
                  <a:lnTo>
                    <a:pt x="26708" y="7886"/>
                  </a:lnTo>
                  <a:lnTo>
                    <a:pt x="25247" y="7543"/>
                  </a:lnTo>
                  <a:lnTo>
                    <a:pt x="22275" y="16192"/>
                  </a:lnTo>
                  <a:lnTo>
                    <a:pt x="24282" y="16865"/>
                  </a:lnTo>
                  <a:lnTo>
                    <a:pt x="24879" y="15252"/>
                  </a:lnTo>
                  <a:lnTo>
                    <a:pt x="26619" y="15633"/>
                  </a:lnTo>
                  <a:lnTo>
                    <a:pt x="28359" y="16294"/>
                  </a:lnTo>
                  <a:lnTo>
                    <a:pt x="28917" y="18529"/>
                  </a:lnTo>
                  <a:lnTo>
                    <a:pt x="30949" y="19202"/>
                  </a:lnTo>
                  <a:close/>
                </a:path>
                <a:path w="67944" h="30479">
                  <a:moveTo>
                    <a:pt x="39662" y="21653"/>
                  </a:moveTo>
                  <a:lnTo>
                    <a:pt x="39509" y="11950"/>
                  </a:lnTo>
                  <a:lnTo>
                    <a:pt x="37465" y="11290"/>
                  </a:lnTo>
                  <a:lnTo>
                    <a:pt x="37668" y="18237"/>
                  </a:lnTo>
                  <a:lnTo>
                    <a:pt x="33667" y="10223"/>
                  </a:lnTo>
                  <a:lnTo>
                    <a:pt x="31648" y="9550"/>
                  </a:lnTo>
                  <a:lnTo>
                    <a:pt x="31826" y="19278"/>
                  </a:lnTo>
                  <a:lnTo>
                    <a:pt x="33553" y="19913"/>
                  </a:lnTo>
                  <a:lnTo>
                    <a:pt x="33655" y="13004"/>
                  </a:lnTo>
                  <a:lnTo>
                    <a:pt x="37630" y="20980"/>
                  </a:lnTo>
                  <a:lnTo>
                    <a:pt x="39662" y="21653"/>
                  </a:lnTo>
                  <a:close/>
                </a:path>
                <a:path w="67944" h="30479">
                  <a:moveTo>
                    <a:pt x="49555" y="24726"/>
                  </a:moveTo>
                  <a:lnTo>
                    <a:pt x="49339" y="19469"/>
                  </a:lnTo>
                  <a:lnTo>
                    <a:pt x="45554" y="18161"/>
                  </a:lnTo>
                  <a:lnTo>
                    <a:pt x="45529" y="19799"/>
                  </a:lnTo>
                  <a:lnTo>
                    <a:pt x="47574" y="20459"/>
                  </a:lnTo>
                  <a:lnTo>
                    <a:pt x="47256" y="22377"/>
                  </a:lnTo>
                  <a:lnTo>
                    <a:pt x="45808" y="22021"/>
                  </a:lnTo>
                  <a:lnTo>
                    <a:pt x="45516" y="22021"/>
                  </a:lnTo>
                  <a:lnTo>
                    <a:pt x="44043" y="21653"/>
                  </a:lnTo>
                  <a:lnTo>
                    <a:pt x="42608" y="20434"/>
                  </a:lnTo>
                  <a:lnTo>
                    <a:pt x="42684" y="15201"/>
                  </a:lnTo>
                  <a:lnTo>
                    <a:pt x="43853" y="14706"/>
                  </a:lnTo>
                  <a:lnTo>
                    <a:pt x="45313" y="15087"/>
                  </a:lnTo>
                  <a:lnTo>
                    <a:pt x="46774" y="15430"/>
                  </a:lnTo>
                  <a:lnTo>
                    <a:pt x="47345" y="16840"/>
                  </a:lnTo>
                  <a:lnTo>
                    <a:pt x="47332" y="17386"/>
                  </a:lnTo>
                  <a:lnTo>
                    <a:pt x="49377" y="17805"/>
                  </a:lnTo>
                  <a:lnTo>
                    <a:pt x="49377" y="16421"/>
                  </a:lnTo>
                  <a:lnTo>
                    <a:pt x="47955" y="14109"/>
                  </a:lnTo>
                  <a:lnTo>
                    <a:pt x="45046" y="13398"/>
                  </a:lnTo>
                  <a:lnTo>
                    <a:pt x="41833" y="12357"/>
                  </a:lnTo>
                  <a:lnTo>
                    <a:pt x="40640" y="14516"/>
                  </a:lnTo>
                  <a:lnTo>
                    <a:pt x="40563" y="20612"/>
                  </a:lnTo>
                  <a:lnTo>
                    <a:pt x="42875" y="22948"/>
                  </a:lnTo>
                  <a:lnTo>
                    <a:pt x="44894" y="23634"/>
                  </a:lnTo>
                  <a:lnTo>
                    <a:pt x="46634" y="24015"/>
                  </a:lnTo>
                  <a:lnTo>
                    <a:pt x="47536" y="23520"/>
                  </a:lnTo>
                  <a:lnTo>
                    <a:pt x="47815" y="22948"/>
                  </a:lnTo>
                  <a:lnTo>
                    <a:pt x="48094" y="24384"/>
                  </a:lnTo>
                  <a:lnTo>
                    <a:pt x="49555" y="24726"/>
                  </a:lnTo>
                  <a:close/>
                </a:path>
                <a:path w="67944" h="30479">
                  <a:moveTo>
                    <a:pt x="58331" y="25552"/>
                  </a:moveTo>
                  <a:lnTo>
                    <a:pt x="52781" y="24117"/>
                  </a:lnTo>
                  <a:lnTo>
                    <a:pt x="52832" y="21602"/>
                  </a:lnTo>
                  <a:lnTo>
                    <a:pt x="57492" y="22999"/>
                  </a:lnTo>
                  <a:lnTo>
                    <a:pt x="57518" y="21031"/>
                  </a:lnTo>
                  <a:lnTo>
                    <a:pt x="52857" y="19672"/>
                  </a:lnTo>
                  <a:lnTo>
                    <a:pt x="52882" y="17741"/>
                  </a:lnTo>
                  <a:lnTo>
                    <a:pt x="57848" y="19126"/>
                  </a:lnTo>
                  <a:lnTo>
                    <a:pt x="57873" y="17462"/>
                  </a:lnTo>
                  <a:lnTo>
                    <a:pt x="50863" y="15405"/>
                  </a:lnTo>
                  <a:lnTo>
                    <a:pt x="51015" y="25107"/>
                  </a:lnTo>
                  <a:lnTo>
                    <a:pt x="58293" y="27482"/>
                  </a:lnTo>
                  <a:lnTo>
                    <a:pt x="58331" y="25552"/>
                  </a:lnTo>
                  <a:close/>
                </a:path>
                <a:path w="67944" h="30479">
                  <a:moveTo>
                    <a:pt x="67640" y="29984"/>
                  </a:moveTo>
                  <a:lnTo>
                    <a:pt x="67068" y="29667"/>
                  </a:lnTo>
                  <a:lnTo>
                    <a:pt x="67132" y="26073"/>
                  </a:lnTo>
                  <a:lnTo>
                    <a:pt x="66548" y="25501"/>
                  </a:lnTo>
                  <a:lnTo>
                    <a:pt x="65963" y="24879"/>
                  </a:lnTo>
                  <a:lnTo>
                    <a:pt x="66852" y="24930"/>
                  </a:lnTo>
                  <a:lnTo>
                    <a:pt x="67449" y="24130"/>
                  </a:lnTo>
                  <a:lnTo>
                    <a:pt x="67411" y="23990"/>
                  </a:lnTo>
                  <a:lnTo>
                    <a:pt x="67259" y="23342"/>
                  </a:lnTo>
                  <a:lnTo>
                    <a:pt x="67195" y="22098"/>
                  </a:lnTo>
                  <a:lnTo>
                    <a:pt x="66954" y="20218"/>
                  </a:lnTo>
                  <a:lnTo>
                    <a:pt x="65443" y="19672"/>
                  </a:lnTo>
                  <a:lnTo>
                    <a:pt x="65443" y="22098"/>
                  </a:lnTo>
                  <a:lnTo>
                    <a:pt x="65405" y="23736"/>
                  </a:lnTo>
                  <a:lnTo>
                    <a:pt x="64808" y="23990"/>
                  </a:lnTo>
                  <a:lnTo>
                    <a:pt x="63639" y="23634"/>
                  </a:lnTo>
                  <a:lnTo>
                    <a:pt x="63360" y="23342"/>
                  </a:lnTo>
                  <a:lnTo>
                    <a:pt x="61315" y="22948"/>
                  </a:lnTo>
                  <a:lnTo>
                    <a:pt x="61366" y="20193"/>
                  </a:lnTo>
                  <a:lnTo>
                    <a:pt x="63411" y="20866"/>
                  </a:lnTo>
                  <a:lnTo>
                    <a:pt x="63995" y="20891"/>
                  </a:lnTo>
                  <a:lnTo>
                    <a:pt x="65151" y="21234"/>
                  </a:lnTo>
                  <a:lnTo>
                    <a:pt x="65443" y="22098"/>
                  </a:lnTo>
                  <a:lnTo>
                    <a:pt x="65443" y="19672"/>
                  </a:lnTo>
                  <a:lnTo>
                    <a:pt x="64325" y="19253"/>
                  </a:lnTo>
                  <a:lnTo>
                    <a:pt x="63436" y="19202"/>
                  </a:lnTo>
                  <a:lnTo>
                    <a:pt x="59347" y="17830"/>
                  </a:lnTo>
                  <a:lnTo>
                    <a:pt x="59461" y="27813"/>
                  </a:lnTo>
                  <a:lnTo>
                    <a:pt x="61493" y="28524"/>
                  </a:lnTo>
                  <a:lnTo>
                    <a:pt x="61290" y="24612"/>
                  </a:lnTo>
                  <a:lnTo>
                    <a:pt x="63334" y="25006"/>
                  </a:lnTo>
                  <a:lnTo>
                    <a:pt x="63601" y="25323"/>
                  </a:lnTo>
                  <a:lnTo>
                    <a:pt x="65087" y="25679"/>
                  </a:lnTo>
                  <a:lnTo>
                    <a:pt x="65062" y="28524"/>
                  </a:lnTo>
                  <a:lnTo>
                    <a:pt x="65303" y="29019"/>
                  </a:lnTo>
                  <a:lnTo>
                    <a:pt x="65303" y="29565"/>
                  </a:lnTo>
                  <a:lnTo>
                    <a:pt x="67640" y="30289"/>
                  </a:lnTo>
                  <a:lnTo>
                    <a:pt x="67640" y="299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225344" y="4502721"/>
              <a:ext cx="64135" cy="76200"/>
            </a:xfrm>
            <a:custGeom>
              <a:avLst/>
              <a:gdLst/>
              <a:ahLst/>
              <a:cxnLst/>
              <a:rect l="l" t="t" r="r" b="b"/>
              <a:pathLst>
                <a:path w="64135" h="76200">
                  <a:moveTo>
                    <a:pt x="0" y="0"/>
                  </a:moveTo>
                  <a:lnTo>
                    <a:pt x="63449" y="19786"/>
                  </a:lnTo>
                </a:path>
                <a:path w="64135" h="76200">
                  <a:moveTo>
                    <a:pt x="254" y="9347"/>
                  </a:moveTo>
                  <a:lnTo>
                    <a:pt x="63563" y="29133"/>
                  </a:lnTo>
                </a:path>
                <a:path w="64135" h="76200">
                  <a:moveTo>
                    <a:pt x="508" y="18618"/>
                  </a:moveTo>
                  <a:lnTo>
                    <a:pt x="45135" y="32880"/>
                  </a:lnTo>
                </a:path>
                <a:path w="64135" h="76200">
                  <a:moveTo>
                    <a:pt x="762" y="27901"/>
                  </a:moveTo>
                  <a:lnTo>
                    <a:pt x="63487" y="47967"/>
                  </a:lnTo>
                </a:path>
                <a:path w="64135" h="76200">
                  <a:moveTo>
                    <a:pt x="1016" y="37122"/>
                  </a:moveTo>
                  <a:lnTo>
                    <a:pt x="55524" y="54737"/>
                  </a:lnTo>
                </a:path>
                <a:path w="64135" h="76200">
                  <a:moveTo>
                    <a:pt x="1282" y="46304"/>
                  </a:moveTo>
                  <a:lnTo>
                    <a:pt x="63703" y="66649"/>
                  </a:lnTo>
                </a:path>
                <a:path w="64135" h="76200">
                  <a:moveTo>
                    <a:pt x="1524" y="55435"/>
                  </a:moveTo>
                  <a:lnTo>
                    <a:pt x="63804" y="757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141575" y="4454499"/>
              <a:ext cx="172085" cy="140335"/>
            </a:xfrm>
            <a:custGeom>
              <a:avLst/>
              <a:gdLst/>
              <a:ahLst/>
              <a:cxnLst/>
              <a:rect l="l" t="t" r="r" b="b"/>
              <a:pathLst>
                <a:path w="172085" h="140335">
                  <a:moveTo>
                    <a:pt x="171704" y="140017"/>
                  </a:moveTo>
                  <a:lnTo>
                    <a:pt x="171665" y="136194"/>
                  </a:lnTo>
                  <a:lnTo>
                    <a:pt x="170992" y="51371"/>
                  </a:lnTo>
                  <a:lnTo>
                    <a:pt x="169557" y="50914"/>
                  </a:lnTo>
                  <a:lnTo>
                    <a:pt x="168871" y="50711"/>
                  </a:lnTo>
                  <a:lnTo>
                    <a:pt x="168871" y="136194"/>
                  </a:lnTo>
                  <a:lnTo>
                    <a:pt x="80899" y="108102"/>
                  </a:lnTo>
                  <a:lnTo>
                    <a:pt x="79146" y="26720"/>
                  </a:lnTo>
                  <a:lnTo>
                    <a:pt x="168160" y="53505"/>
                  </a:lnTo>
                  <a:lnTo>
                    <a:pt x="168871" y="136194"/>
                  </a:lnTo>
                  <a:lnTo>
                    <a:pt x="168871" y="50711"/>
                  </a:lnTo>
                  <a:lnTo>
                    <a:pt x="78206" y="23495"/>
                  </a:lnTo>
                  <a:lnTo>
                    <a:pt x="78206" y="107238"/>
                  </a:lnTo>
                  <a:lnTo>
                    <a:pt x="5359" y="83959"/>
                  </a:lnTo>
                  <a:lnTo>
                    <a:pt x="2717" y="3695"/>
                  </a:lnTo>
                  <a:lnTo>
                    <a:pt x="76415" y="25895"/>
                  </a:lnTo>
                  <a:lnTo>
                    <a:pt x="78206" y="107238"/>
                  </a:lnTo>
                  <a:lnTo>
                    <a:pt x="78206" y="23495"/>
                  </a:lnTo>
                  <a:lnTo>
                    <a:pt x="12306" y="3695"/>
                  </a:lnTo>
                  <a:lnTo>
                    <a:pt x="0" y="0"/>
                  </a:lnTo>
                  <a:lnTo>
                    <a:pt x="2857" y="85991"/>
                  </a:lnTo>
                  <a:lnTo>
                    <a:pt x="171704" y="1400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068398" y="4198162"/>
              <a:ext cx="24765" cy="31115"/>
            </a:xfrm>
            <a:custGeom>
              <a:avLst/>
              <a:gdLst/>
              <a:ahLst/>
              <a:cxnLst/>
              <a:rect l="l" t="t" r="r" b="b"/>
              <a:pathLst>
                <a:path w="24764" h="31114">
                  <a:moveTo>
                    <a:pt x="5016" y="0"/>
                  </a:moveTo>
                  <a:lnTo>
                    <a:pt x="0" y="4889"/>
                  </a:lnTo>
                  <a:lnTo>
                    <a:pt x="660" y="20142"/>
                  </a:lnTo>
                  <a:lnTo>
                    <a:pt x="6172" y="27609"/>
                  </a:lnTo>
                  <a:lnTo>
                    <a:pt x="19215" y="30886"/>
                  </a:lnTo>
                  <a:lnTo>
                    <a:pt x="24282" y="26022"/>
                  </a:lnTo>
                  <a:lnTo>
                    <a:pt x="23977" y="18376"/>
                  </a:lnTo>
                  <a:lnTo>
                    <a:pt x="23685" y="10718"/>
                  </a:lnTo>
                  <a:lnTo>
                    <a:pt x="18097" y="3200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068398" y="4198162"/>
              <a:ext cx="24765" cy="31115"/>
            </a:xfrm>
            <a:custGeom>
              <a:avLst/>
              <a:gdLst/>
              <a:ahLst/>
              <a:cxnLst/>
              <a:rect l="l" t="t" r="r" b="b"/>
              <a:pathLst>
                <a:path w="24764" h="31114">
                  <a:moveTo>
                    <a:pt x="23977" y="18376"/>
                  </a:moveTo>
                  <a:lnTo>
                    <a:pt x="24282" y="26022"/>
                  </a:lnTo>
                  <a:lnTo>
                    <a:pt x="19215" y="30886"/>
                  </a:lnTo>
                  <a:lnTo>
                    <a:pt x="12687" y="29248"/>
                  </a:lnTo>
                  <a:lnTo>
                    <a:pt x="6172" y="27609"/>
                  </a:lnTo>
                  <a:lnTo>
                    <a:pt x="660" y="20142"/>
                  </a:lnTo>
                  <a:lnTo>
                    <a:pt x="317" y="12522"/>
                  </a:lnTo>
                  <a:lnTo>
                    <a:pt x="0" y="4889"/>
                  </a:lnTo>
                  <a:lnTo>
                    <a:pt x="5016" y="0"/>
                  </a:lnTo>
                  <a:lnTo>
                    <a:pt x="11544" y="1587"/>
                  </a:lnTo>
                  <a:lnTo>
                    <a:pt x="18097" y="3200"/>
                  </a:lnTo>
                  <a:lnTo>
                    <a:pt x="23685" y="10718"/>
                  </a:lnTo>
                  <a:lnTo>
                    <a:pt x="23977" y="183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070290" y="4210570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286" y="0"/>
                  </a:moveTo>
                  <a:lnTo>
                    <a:pt x="0" y="4406"/>
                  </a:lnTo>
                  <a:lnTo>
                    <a:pt x="2692" y="10096"/>
                  </a:lnTo>
                  <a:lnTo>
                    <a:pt x="7670" y="11328"/>
                  </a:lnTo>
                  <a:lnTo>
                    <a:pt x="9969" y="6896"/>
                  </a:lnTo>
                  <a:lnTo>
                    <a:pt x="7264" y="1231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070290" y="4210570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692" y="10096"/>
                  </a:moveTo>
                  <a:lnTo>
                    <a:pt x="0" y="4406"/>
                  </a:lnTo>
                  <a:lnTo>
                    <a:pt x="2286" y="0"/>
                  </a:lnTo>
                  <a:lnTo>
                    <a:pt x="7264" y="1231"/>
                  </a:lnTo>
                  <a:lnTo>
                    <a:pt x="9969" y="6896"/>
                  </a:lnTo>
                  <a:lnTo>
                    <a:pt x="7670" y="11328"/>
                  </a:lnTo>
                  <a:lnTo>
                    <a:pt x="2692" y="100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073313" y="4313834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30" h="30479">
                  <a:moveTo>
                    <a:pt x="4940" y="0"/>
                  </a:moveTo>
                  <a:lnTo>
                    <a:pt x="0" y="4559"/>
                  </a:lnTo>
                  <a:lnTo>
                    <a:pt x="622" y="19316"/>
                  </a:lnTo>
                  <a:lnTo>
                    <a:pt x="6057" y="26682"/>
                  </a:lnTo>
                  <a:lnTo>
                    <a:pt x="12458" y="28498"/>
                  </a:lnTo>
                  <a:lnTo>
                    <a:pt x="18897" y="30251"/>
                  </a:lnTo>
                  <a:lnTo>
                    <a:pt x="23876" y="25742"/>
                  </a:lnTo>
                  <a:lnTo>
                    <a:pt x="23583" y="18351"/>
                  </a:lnTo>
                  <a:lnTo>
                    <a:pt x="23291" y="10934"/>
                  </a:lnTo>
                  <a:lnTo>
                    <a:pt x="17830" y="3492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073313" y="4313834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30" h="30479">
                  <a:moveTo>
                    <a:pt x="23583" y="18351"/>
                  </a:moveTo>
                  <a:lnTo>
                    <a:pt x="23876" y="25742"/>
                  </a:lnTo>
                  <a:lnTo>
                    <a:pt x="18897" y="30251"/>
                  </a:lnTo>
                  <a:lnTo>
                    <a:pt x="12458" y="28498"/>
                  </a:lnTo>
                  <a:lnTo>
                    <a:pt x="6057" y="26682"/>
                  </a:lnTo>
                  <a:lnTo>
                    <a:pt x="622" y="19316"/>
                  </a:lnTo>
                  <a:lnTo>
                    <a:pt x="317" y="11950"/>
                  </a:lnTo>
                  <a:lnTo>
                    <a:pt x="0" y="4559"/>
                  </a:lnTo>
                  <a:lnTo>
                    <a:pt x="4940" y="0"/>
                  </a:lnTo>
                  <a:lnTo>
                    <a:pt x="11366" y="1727"/>
                  </a:lnTo>
                  <a:lnTo>
                    <a:pt x="17830" y="3492"/>
                  </a:lnTo>
                  <a:lnTo>
                    <a:pt x="23291" y="10934"/>
                  </a:lnTo>
                  <a:lnTo>
                    <a:pt x="23583" y="1835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075078" y="4326026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247" y="0"/>
                  </a:moveTo>
                  <a:lnTo>
                    <a:pt x="0" y="4216"/>
                  </a:lnTo>
                  <a:lnTo>
                    <a:pt x="2654" y="9778"/>
                  </a:lnTo>
                  <a:lnTo>
                    <a:pt x="7556" y="11112"/>
                  </a:lnTo>
                  <a:lnTo>
                    <a:pt x="9817" y="6921"/>
                  </a:lnTo>
                  <a:lnTo>
                    <a:pt x="7150" y="1346"/>
                  </a:lnTo>
                  <a:lnTo>
                    <a:pt x="224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075078" y="4326026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654" y="9778"/>
                  </a:moveTo>
                  <a:lnTo>
                    <a:pt x="0" y="4216"/>
                  </a:lnTo>
                  <a:lnTo>
                    <a:pt x="2247" y="0"/>
                  </a:lnTo>
                  <a:lnTo>
                    <a:pt x="7150" y="1346"/>
                  </a:lnTo>
                  <a:lnTo>
                    <a:pt x="9817" y="6921"/>
                  </a:lnTo>
                  <a:lnTo>
                    <a:pt x="7556" y="11112"/>
                  </a:lnTo>
                  <a:lnTo>
                    <a:pt x="2654" y="97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349449" y="4267199"/>
              <a:ext cx="27305" cy="33020"/>
            </a:xfrm>
            <a:custGeom>
              <a:avLst/>
              <a:gdLst/>
              <a:ahLst/>
              <a:cxnLst/>
              <a:rect l="l" t="t" r="r" b="b"/>
              <a:pathLst>
                <a:path w="27305" h="33020">
                  <a:moveTo>
                    <a:pt x="5994" y="0"/>
                  </a:moveTo>
                  <a:lnTo>
                    <a:pt x="0" y="5054"/>
                  </a:lnTo>
                  <a:lnTo>
                    <a:pt x="38" y="21132"/>
                  </a:lnTo>
                  <a:lnTo>
                    <a:pt x="6032" y="29146"/>
                  </a:lnTo>
                  <a:lnTo>
                    <a:pt x="20866" y="32867"/>
                  </a:lnTo>
                  <a:lnTo>
                    <a:pt x="26898" y="27851"/>
                  </a:lnTo>
                  <a:lnTo>
                    <a:pt x="26924" y="19786"/>
                  </a:lnTo>
                  <a:lnTo>
                    <a:pt x="26924" y="11709"/>
                  </a:lnTo>
                  <a:lnTo>
                    <a:pt x="20866" y="3644"/>
                  </a:lnTo>
                  <a:lnTo>
                    <a:pt x="599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349449" y="4267199"/>
              <a:ext cx="27305" cy="33020"/>
            </a:xfrm>
            <a:custGeom>
              <a:avLst/>
              <a:gdLst/>
              <a:ahLst/>
              <a:cxnLst/>
              <a:rect l="l" t="t" r="r" b="b"/>
              <a:pathLst>
                <a:path w="27305" h="33020">
                  <a:moveTo>
                    <a:pt x="26924" y="19786"/>
                  </a:moveTo>
                  <a:lnTo>
                    <a:pt x="26898" y="27851"/>
                  </a:lnTo>
                  <a:lnTo>
                    <a:pt x="20866" y="32867"/>
                  </a:lnTo>
                  <a:lnTo>
                    <a:pt x="13436" y="31000"/>
                  </a:lnTo>
                  <a:lnTo>
                    <a:pt x="6032" y="29146"/>
                  </a:lnTo>
                  <a:lnTo>
                    <a:pt x="38" y="21132"/>
                  </a:lnTo>
                  <a:lnTo>
                    <a:pt x="25" y="13119"/>
                  </a:lnTo>
                  <a:lnTo>
                    <a:pt x="0" y="5054"/>
                  </a:lnTo>
                  <a:lnTo>
                    <a:pt x="5994" y="0"/>
                  </a:lnTo>
                  <a:lnTo>
                    <a:pt x="13423" y="1803"/>
                  </a:lnTo>
                  <a:lnTo>
                    <a:pt x="20866" y="3644"/>
                  </a:lnTo>
                  <a:lnTo>
                    <a:pt x="26924" y="11709"/>
                  </a:lnTo>
                  <a:lnTo>
                    <a:pt x="26924" y="197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353030" y="428076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4">
                  <a:moveTo>
                    <a:pt x="2819" y="0"/>
                  </a:moveTo>
                  <a:lnTo>
                    <a:pt x="0" y="4610"/>
                  </a:lnTo>
                  <a:lnTo>
                    <a:pt x="2819" y="10642"/>
                  </a:lnTo>
                  <a:lnTo>
                    <a:pt x="8483" y="12052"/>
                  </a:lnTo>
                  <a:lnTo>
                    <a:pt x="11315" y="7442"/>
                  </a:lnTo>
                  <a:lnTo>
                    <a:pt x="8483" y="1384"/>
                  </a:lnTo>
                  <a:lnTo>
                    <a:pt x="281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353030" y="428076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4">
                  <a:moveTo>
                    <a:pt x="2819" y="10642"/>
                  </a:moveTo>
                  <a:lnTo>
                    <a:pt x="0" y="4610"/>
                  </a:lnTo>
                  <a:lnTo>
                    <a:pt x="2819" y="0"/>
                  </a:lnTo>
                  <a:lnTo>
                    <a:pt x="8483" y="1384"/>
                  </a:lnTo>
                  <a:lnTo>
                    <a:pt x="11315" y="7442"/>
                  </a:lnTo>
                  <a:lnTo>
                    <a:pt x="8483" y="12052"/>
                  </a:lnTo>
                  <a:lnTo>
                    <a:pt x="2819" y="106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349754" y="4389208"/>
              <a:ext cx="26670" cy="32384"/>
            </a:xfrm>
            <a:custGeom>
              <a:avLst/>
              <a:gdLst/>
              <a:ahLst/>
              <a:cxnLst/>
              <a:rect l="l" t="t" r="r" b="b"/>
              <a:pathLst>
                <a:path w="26669" h="32385">
                  <a:moveTo>
                    <a:pt x="5880" y="0"/>
                  </a:moveTo>
                  <a:lnTo>
                    <a:pt x="0" y="4711"/>
                  </a:lnTo>
                  <a:lnTo>
                    <a:pt x="25" y="20218"/>
                  </a:lnTo>
                  <a:lnTo>
                    <a:pt x="5930" y="28130"/>
                  </a:lnTo>
                  <a:lnTo>
                    <a:pt x="20485" y="32169"/>
                  </a:lnTo>
                  <a:lnTo>
                    <a:pt x="26428" y="27533"/>
                  </a:lnTo>
                  <a:lnTo>
                    <a:pt x="26441" y="19748"/>
                  </a:lnTo>
                  <a:lnTo>
                    <a:pt x="26454" y="11937"/>
                  </a:lnTo>
                  <a:lnTo>
                    <a:pt x="20497" y="3975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349754" y="4389208"/>
              <a:ext cx="26670" cy="32384"/>
            </a:xfrm>
            <a:custGeom>
              <a:avLst/>
              <a:gdLst/>
              <a:ahLst/>
              <a:cxnLst/>
              <a:rect l="l" t="t" r="r" b="b"/>
              <a:pathLst>
                <a:path w="26669" h="32385">
                  <a:moveTo>
                    <a:pt x="26441" y="19748"/>
                  </a:moveTo>
                  <a:lnTo>
                    <a:pt x="26428" y="27533"/>
                  </a:lnTo>
                  <a:lnTo>
                    <a:pt x="20485" y="32169"/>
                  </a:lnTo>
                  <a:lnTo>
                    <a:pt x="13207" y="30137"/>
                  </a:lnTo>
                  <a:lnTo>
                    <a:pt x="5930" y="28130"/>
                  </a:lnTo>
                  <a:lnTo>
                    <a:pt x="25" y="20218"/>
                  </a:lnTo>
                  <a:lnTo>
                    <a:pt x="12" y="12471"/>
                  </a:lnTo>
                  <a:lnTo>
                    <a:pt x="0" y="4711"/>
                  </a:lnTo>
                  <a:lnTo>
                    <a:pt x="5880" y="0"/>
                  </a:lnTo>
                  <a:lnTo>
                    <a:pt x="13182" y="1955"/>
                  </a:lnTo>
                  <a:lnTo>
                    <a:pt x="20497" y="3975"/>
                  </a:lnTo>
                  <a:lnTo>
                    <a:pt x="26454" y="11937"/>
                  </a:lnTo>
                  <a:lnTo>
                    <a:pt x="26441" y="19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353170" y="4402530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4">
                  <a:moveTo>
                    <a:pt x="2781" y="0"/>
                  </a:moveTo>
                  <a:lnTo>
                    <a:pt x="0" y="4394"/>
                  </a:lnTo>
                  <a:lnTo>
                    <a:pt x="2793" y="10287"/>
                  </a:lnTo>
                  <a:lnTo>
                    <a:pt x="8369" y="11836"/>
                  </a:lnTo>
                  <a:lnTo>
                    <a:pt x="11137" y="7442"/>
                  </a:lnTo>
                  <a:lnTo>
                    <a:pt x="8369" y="1536"/>
                  </a:lnTo>
                  <a:lnTo>
                    <a:pt x="278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353170" y="4402530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4">
                  <a:moveTo>
                    <a:pt x="2793" y="10287"/>
                  </a:moveTo>
                  <a:lnTo>
                    <a:pt x="0" y="4394"/>
                  </a:lnTo>
                  <a:lnTo>
                    <a:pt x="2781" y="0"/>
                  </a:lnTo>
                  <a:lnTo>
                    <a:pt x="8369" y="1536"/>
                  </a:lnTo>
                  <a:lnTo>
                    <a:pt x="11137" y="7442"/>
                  </a:lnTo>
                  <a:lnTo>
                    <a:pt x="8369" y="11836"/>
                  </a:lnTo>
                  <a:lnTo>
                    <a:pt x="2793" y="10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108047" y="4396308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30" h="30479">
                  <a:moveTo>
                    <a:pt x="5003" y="0"/>
                  </a:moveTo>
                  <a:lnTo>
                    <a:pt x="0" y="4356"/>
                  </a:lnTo>
                  <a:lnTo>
                    <a:pt x="546" y="18872"/>
                  </a:lnTo>
                  <a:lnTo>
                    <a:pt x="5968" y="26288"/>
                  </a:lnTo>
                  <a:lnTo>
                    <a:pt x="18884" y="30111"/>
                  </a:lnTo>
                  <a:lnTo>
                    <a:pt x="23914" y="25742"/>
                  </a:lnTo>
                  <a:lnTo>
                    <a:pt x="23672" y="18478"/>
                  </a:lnTo>
                  <a:lnTo>
                    <a:pt x="23418" y="11188"/>
                  </a:lnTo>
                  <a:lnTo>
                    <a:pt x="17945" y="3746"/>
                  </a:lnTo>
                  <a:lnTo>
                    <a:pt x="500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108047" y="4396308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30" h="30479">
                  <a:moveTo>
                    <a:pt x="23672" y="18478"/>
                  </a:moveTo>
                  <a:lnTo>
                    <a:pt x="23914" y="25742"/>
                  </a:lnTo>
                  <a:lnTo>
                    <a:pt x="18884" y="30111"/>
                  </a:lnTo>
                  <a:lnTo>
                    <a:pt x="12420" y="28194"/>
                  </a:lnTo>
                  <a:lnTo>
                    <a:pt x="5968" y="26288"/>
                  </a:lnTo>
                  <a:lnTo>
                    <a:pt x="546" y="18872"/>
                  </a:lnTo>
                  <a:lnTo>
                    <a:pt x="266" y="11658"/>
                  </a:lnTo>
                  <a:lnTo>
                    <a:pt x="0" y="4356"/>
                  </a:lnTo>
                  <a:lnTo>
                    <a:pt x="5003" y="0"/>
                  </a:lnTo>
                  <a:lnTo>
                    <a:pt x="11455" y="1879"/>
                  </a:lnTo>
                  <a:lnTo>
                    <a:pt x="17945" y="3746"/>
                  </a:lnTo>
                  <a:lnTo>
                    <a:pt x="23418" y="11188"/>
                  </a:lnTo>
                  <a:lnTo>
                    <a:pt x="23672" y="184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110854" y="440950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298" y="0"/>
                  </a:moveTo>
                  <a:lnTo>
                    <a:pt x="0" y="4089"/>
                  </a:lnTo>
                  <a:lnTo>
                    <a:pt x="2654" y="9626"/>
                  </a:lnTo>
                  <a:lnTo>
                    <a:pt x="7569" y="11061"/>
                  </a:lnTo>
                  <a:lnTo>
                    <a:pt x="9867" y="6972"/>
                  </a:lnTo>
                  <a:lnTo>
                    <a:pt x="7226" y="1435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110854" y="4409503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654" y="9626"/>
                  </a:moveTo>
                  <a:lnTo>
                    <a:pt x="0" y="4089"/>
                  </a:lnTo>
                  <a:lnTo>
                    <a:pt x="2298" y="0"/>
                  </a:lnTo>
                  <a:lnTo>
                    <a:pt x="7226" y="1435"/>
                  </a:lnTo>
                  <a:lnTo>
                    <a:pt x="9867" y="6972"/>
                  </a:lnTo>
                  <a:lnTo>
                    <a:pt x="7569" y="11061"/>
                  </a:lnTo>
                  <a:lnTo>
                    <a:pt x="2654" y="96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209253" y="4425619"/>
              <a:ext cx="25400" cy="31115"/>
            </a:xfrm>
            <a:custGeom>
              <a:avLst/>
              <a:gdLst/>
              <a:ahLst/>
              <a:cxnLst/>
              <a:rect l="l" t="t" r="r" b="b"/>
              <a:pathLst>
                <a:path w="25400" h="31114">
                  <a:moveTo>
                    <a:pt x="5334" y="0"/>
                  </a:moveTo>
                  <a:lnTo>
                    <a:pt x="0" y="4445"/>
                  </a:lnTo>
                  <a:lnTo>
                    <a:pt x="342" y="19202"/>
                  </a:lnTo>
                  <a:lnTo>
                    <a:pt x="5930" y="26822"/>
                  </a:lnTo>
                  <a:lnTo>
                    <a:pt x="19456" y="30810"/>
                  </a:lnTo>
                  <a:lnTo>
                    <a:pt x="24828" y="26415"/>
                  </a:lnTo>
                  <a:lnTo>
                    <a:pt x="24688" y="18999"/>
                  </a:lnTo>
                  <a:lnTo>
                    <a:pt x="24536" y="11557"/>
                  </a:lnTo>
                  <a:lnTo>
                    <a:pt x="18910" y="3924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209253" y="4425619"/>
              <a:ext cx="25400" cy="31115"/>
            </a:xfrm>
            <a:custGeom>
              <a:avLst/>
              <a:gdLst/>
              <a:ahLst/>
              <a:cxnLst/>
              <a:rect l="l" t="t" r="r" b="b"/>
              <a:pathLst>
                <a:path w="25400" h="31114">
                  <a:moveTo>
                    <a:pt x="24688" y="18999"/>
                  </a:moveTo>
                  <a:lnTo>
                    <a:pt x="24828" y="26415"/>
                  </a:lnTo>
                  <a:lnTo>
                    <a:pt x="19456" y="30810"/>
                  </a:lnTo>
                  <a:lnTo>
                    <a:pt x="12674" y="28803"/>
                  </a:lnTo>
                  <a:lnTo>
                    <a:pt x="5930" y="26822"/>
                  </a:lnTo>
                  <a:lnTo>
                    <a:pt x="342" y="19202"/>
                  </a:lnTo>
                  <a:lnTo>
                    <a:pt x="165" y="11836"/>
                  </a:lnTo>
                  <a:lnTo>
                    <a:pt x="0" y="4445"/>
                  </a:lnTo>
                  <a:lnTo>
                    <a:pt x="5334" y="0"/>
                  </a:lnTo>
                  <a:lnTo>
                    <a:pt x="12115" y="1968"/>
                  </a:lnTo>
                  <a:lnTo>
                    <a:pt x="18910" y="3924"/>
                  </a:lnTo>
                  <a:lnTo>
                    <a:pt x="24536" y="11557"/>
                  </a:lnTo>
                  <a:lnTo>
                    <a:pt x="24688" y="1899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212289" y="4439043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4" h="11429">
                  <a:moveTo>
                    <a:pt x="2476" y="0"/>
                  </a:moveTo>
                  <a:lnTo>
                    <a:pt x="0" y="4165"/>
                  </a:lnTo>
                  <a:lnTo>
                    <a:pt x="2679" y="9791"/>
                  </a:lnTo>
                  <a:lnTo>
                    <a:pt x="7861" y="11315"/>
                  </a:lnTo>
                  <a:lnTo>
                    <a:pt x="10337" y="7162"/>
                  </a:lnTo>
                  <a:lnTo>
                    <a:pt x="7645" y="1511"/>
                  </a:lnTo>
                  <a:lnTo>
                    <a:pt x="2476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212289" y="4439043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4" h="11429">
                  <a:moveTo>
                    <a:pt x="2679" y="9791"/>
                  </a:moveTo>
                  <a:lnTo>
                    <a:pt x="0" y="4165"/>
                  </a:lnTo>
                  <a:lnTo>
                    <a:pt x="2476" y="0"/>
                  </a:lnTo>
                  <a:lnTo>
                    <a:pt x="7645" y="1511"/>
                  </a:lnTo>
                  <a:lnTo>
                    <a:pt x="10337" y="7162"/>
                  </a:lnTo>
                  <a:lnTo>
                    <a:pt x="7861" y="11315"/>
                  </a:lnTo>
                  <a:lnTo>
                    <a:pt x="2679" y="97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315362" y="4456379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5689" y="0"/>
                  </a:moveTo>
                  <a:lnTo>
                    <a:pt x="0" y="4470"/>
                  </a:lnTo>
                  <a:lnTo>
                    <a:pt x="126" y="19519"/>
                  </a:lnTo>
                  <a:lnTo>
                    <a:pt x="5880" y="27330"/>
                  </a:lnTo>
                  <a:lnTo>
                    <a:pt x="20053" y="31508"/>
                  </a:lnTo>
                  <a:lnTo>
                    <a:pt x="25806" y="27063"/>
                  </a:lnTo>
                  <a:lnTo>
                    <a:pt x="25781" y="19519"/>
                  </a:lnTo>
                  <a:lnTo>
                    <a:pt x="25742" y="11937"/>
                  </a:lnTo>
                  <a:lnTo>
                    <a:pt x="19926" y="4089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315362" y="4456379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25781" y="19519"/>
                  </a:moveTo>
                  <a:lnTo>
                    <a:pt x="25806" y="27063"/>
                  </a:lnTo>
                  <a:lnTo>
                    <a:pt x="20053" y="31508"/>
                  </a:lnTo>
                  <a:lnTo>
                    <a:pt x="12953" y="29425"/>
                  </a:lnTo>
                  <a:lnTo>
                    <a:pt x="5880" y="27330"/>
                  </a:lnTo>
                  <a:lnTo>
                    <a:pt x="126" y="19519"/>
                  </a:lnTo>
                  <a:lnTo>
                    <a:pt x="50" y="12026"/>
                  </a:lnTo>
                  <a:lnTo>
                    <a:pt x="0" y="4470"/>
                  </a:lnTo>
                  <a:lnTo>
                    <a:pt x="5689" y="0"/>
                  </a:lnTo>
                  <a:lnTo>
                    <a:pt x="12801" y="2057"/>
                  </a:lnTo>
                  <a:lnTo>
                    <a:pt x="19926" y="4089"/>
                  </a:lnTo>
                  <a:lnTo>
                    <a:pt x="25742" y="11937"/>
                  </a:lnTo>
                  <a:lnTo>
                    <a:pt x="25781" y="195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318626" y="4470018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4">
                  <a:moveTo>
                    <a:pt x="2679" y="0"/>
                  </a:moveTo>
                  <a:lnTo>
                    <a:pt x="0" y="4216"/>
                  </a:lnTo>
                  <a:lnTo>
                    <a:pt x="2717" y="9969"/>
                  </a:lnTo>
                  <a:lnTo>
                    <a:pt x="8140" y="11556"/>
                  </a:lnTo>
                  <a:lnTo>
                    <a:pt x="10833" y="7391"/>
                  </a:lnTo>
                  <a:lnTo>
                    <a:pt x="8089" y="15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318626" y="4470018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4">
                  <a:moveTo>
                    <a:pt x="2717" y="9969"/>
                  </a:moveTo>
                  <a:lnTo>
                    <a:pt x="0" y="4216"/>
                  </a:lnTo>
                  <a:lnTo>
                    <a:pt x="2679" y="0"/>
                  </a:lnTo>
                  <a:lnTo>
                    <a:pt x="8089" y="1562"/>
                  </a:lnTo>
                  <a:lnTo>
                    <a:pt x="10833" y="7391"/>
                  </a:lnTo>
                  <a:lnTo>
                    <a:pt x="8140" y="11556"/>
                  </a:lnTo>
                  <a:lnTo>
                    <a:pt x="2717" y="99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097697" y="4122584"/>
              <a:ext cx="25400" cy="31750"/>
            </a:xfrm>
            <a:custGeom>
              <a:avLst/>
              <a:gdLst/>
              <a:ahLst/>
              <a:cxnLst/>
              <a:rect l="l" t="t" r="r" b="b"/>
              <a:pathLst>
                <a:path w="25400" h="31750">
                  <a:moveTo>
                    <a:pt x="5168" y="0"/>
                  </a:moveTo>
                  <a:lnTo>
                    <a:pt x="0" y="5181"/>
                  </a:lnTo>
                  <a:lnTo>
                    <a:pt x="596" y="20853"/>
                  </a:lnTo>
                  <a:lnTo>
                    <a:pt x="6235" y="28448"/>
                  </a:lnTo>
                  <a:lnTo>
                    <a:pt x="19634" y="31546"/>
                  </a:lnTo>
                  <a:lnTo>
                    <a:pt x="24841" y="26466"/>
                  </a:lnTo>
                  <a:lnTo>
                    <a:pt x="24587" y="18580"/>
                  </a:lnTo>
                  <a:lnTo>
                    <a:pt x="24295" y="10693"/>
                  </a:lnTo>
                  <a:lnTo>
                    <a:pt x="18618" y="3048"/>
                  </a:lnTo>
                  <a:lnTo>
                    <a:pt x="516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097697" y="4122584"/>
              <a:ext cx="25400" cy="31750"/>
            </a:xfrm>
            <a:custGeom>
              <a:avLst/>
              <a:gdLst/>
              <a:ahLst/>
              <a:cxnLst/>
              <a:rect l="l" t="t" r="r" b="b"/>
              <a:pathLst>
                <a:path w="25400" h="31750">
                  <a:moveTo>
                    <a:pt x="24587" y="18580"/>
                  </a:moveTo>
                  <a:lnTo>
                    <a:pt x="24841" y="26466"/>
                  </a:lnTo>
                  <a:lnTo>
                    <a:pt x="19634" y="31546"/>
                  </a:lnTo>
                  <a:lnTo>
                    <a:pt x="12928" y="30010"/>
                  </a:lnTo>
                  <a:lnTo>
                    <a:pt x="6235" y="28448"/>
                  </a:lnTo>
                  <a:lnTo>
                    <a:pt x="596" y="20853"/>
                  </a:lnTo>
                  <a:lnTo>
                    <a:pt x="304" y="13017"/>
                  </a:lnTo>
                  <a:lnTo>
                    <a:pt x="0" y="5181"/>
                  </a:lnTo>
                  <a:lnTo>
                    <a:pt x="5168" y="0"/>
                  </a:lnTo>
                  <a:lnTo>
                    <a:pt x="11899" y="1511"/>
                  </a:lnTo>
                  <a:lnTo>
                    <a:pt x="18618" y="3048"/>
                  </a:lnTo>
                  <a:lnTo>
                    <a:pt x="24295" y="10693"/>
                  </a:lnTo>
                  <a:lnTo>
                    <a:pt x="24587" y="185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100757" y="4135577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4" h="12064">
                  <a:moveTo>
                    <a:pt x="2387" y="0"/>
                  </a:moveTo>
                  <a:lnTo>
                    <a:pt x="0" y="4622"/>
                  </a:lnTo>
                  <a:lnTo>
                    <a:pt x="2755" y="10401"/>
                  </a:lnTo>
                  <a:lnTo>
                    <a:pt x="7861" y="11582"/>
                  </a:lnTo>
                  <a:lnTo>
                    <a:pt x="10248" y="6972"/>
                  </a:lnTo>
                  <a:lnTo>
                    <a:pt x="7493" y="1168"/>
                  </a:lnTo>
                  <a:lnTo>
                    <a:pt x="238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100757" y="4135577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4" h="12064">
                  <a:moveTo>
                    <a:pt x="2755" y="10401"/>
                  </a:moveTo>
                  <a:lnTo>
                    <a:pt x="0" y="4622"/>
                  </a:lnTo>
                  <a:lnTo>
                    <a:pt x="2387" y="0"/>
                  </a:lnTo>
                  <a:lnTo>
                    <a:pt x="7493" y="1168"/>
                  </a:lnTo>
                  <a:lnTo>
                    <a:pt x="10248" y="6972"/>
                  </a:lnTo>
                  <a:lnTo>
                    <a:pt x="7861" y="11582"/>
                  </a:lnTo>
                  <a:lnTo>
                    <a:pt x="2755" y="104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02802" y="4146372"/>
              <a:ext cx="26034" cy="32384"/>
            </a:xfrm>
            <a:custGeom>
              <a:avLst/>
              <a:gdLst/>
              <a:ahLst/>
              <a:cxnLst/>
              <a:rect l="l" t="t" r="r" b="b"/>
              <a:pathLst>
                <a:path w="26035" h="32385">
                  <a:moveTo>
                    <a:pt x="5537" y="0"/>
                  </a:moveTo>
                  <a:lnTo>
                    <a:pt x="0" y="5207"/>
                  </a:lnTo>
                  <a:lnTo>
                    <a:pt x="381" y="21259"/>
                  </a:lnTo>
                  <a:lnTo>
                    <a:pt x="6184" y="29044"/>
                  </a:lnTo>
                  <a:lnTo>
                    <a:pt x="20231" y="32296"/>
                  </a:lnTo>
                  <a:lnTo>
                    <a:pt x="25844" y="27139"/>
                  </a:lnTo>
                  <a:lnTo>
                    <a:pt x="25679" y="19075"/>
                  </a:lnTo>
                  <a:lnTo>
                    <a:pt x="25514" y="11010"/>
                  </a:lnTo>
                  <a:lnTo>
                    <a:pt x="19634" y="3175"/>
                  </a:lnTo>
                  <a:lnTo>
                    <a:pt x="553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202802" y="4146372"/>
              <a:ext cx="26034" cy="32384"/>
            </a:xfrm>
            <a:custGeom>
              <a:avLst/>
              <a:gdLst/>
              <a:ahLst/>
              <a:cxnLst/>
              <a:rect l="l" t="t" r="r" b="b"/>
              <a:pathLst>
                <a:path w="26035" h="32385">
                  <a:moveTo>
                    <a:pt x="25679" y="19075"/>
                  </a:moveTo>
                  <a:lnTo>
                    <a:pt x="25844" y="27139"/>
                  </a:lnTo>
                  <a:lnTo>
                    <a:pt x="20231" y="32296"/>
                  </a:lnTo>
                  <a:lnTo>
                    <a:pt x="13207" y="30683"/>
                  </a:lnTo>
                  <a:lnTo>
                    <a:pt x="6184" y="29044"/>
                  </a:lnTo>
                  <a:lnTo>
                    <a:pt x="381" y="21259"/>
                  </a:lnTo>
                  <a:lnTo>
                    <a:pt x="177" y="13246"/>
                  </a:lnTo>
                  <a:lnTo>
                    <a:pt x="0" y="5207"/>
                  </a:lnTo>
                  <a:lnTo>
                    <a:pt x="5537" y="0"/>
                  </a:lnTo>
                  <a:lnTo>
                    <a:pt x="12585" y="1587"/>
                  </a:lnTo>
                  <a:lnTo>
                    <a:pt x="19634" y="3175"/>
                  </a:lnTo>
                  <a:lnTo>
                    <a:pt x="25514" y="11010"/>
                  </a:lnTo>
                  <a:lnTo>
                    <a:pt x="25679" y="190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05088" y="4159224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4" h="12064">
                  <a:moveTo>
                    <a:pt x="2552" y="0"/>
                  </a:moveTo>
                  <a:lnTo>
                    <a:pt x="0" y="4711"/>
                  </a:lnTo>
                  <a:lnTo>
                    <a:pt x="2793" y="10617"/>
                  </a:lnTo>
                  <a:lnTo>
                    <a:pt x="8166" y="11849"/>
                  </a:lnTo>
                  <a:lnTo>
                    <a:pt x="10744" y="7162"/>
                  </a:lnTo>
                  <a:lnTo>
                    <a:pt x="7937" y="1231"/>
                  </a:lnTo>
                  <a:lnTo>
                    <a:pt x="255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205088" y="4159224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4" h="12064">
                  <a:moveTo>
                    <a:pt x="2793" y="10617"/>
                  </a:moveTo>
                  <a:lnTo>
                    <a:pt x="0" y="4711"/>
                  </a:lnTo>
                  <a:lnTo>
                    <a:pt x="2552" y="0"/>
                  </a:lnTo>
                  <a:lnTo>
                    <a:pt x="7937" y="1231"/>
                  </a:lnTo>
                  <a:lnTo>
                    <a:pt x="10744" y="7162"/>
                  </a:lnTo>
                  <a:lnTo>
                    <a:pt x="8166" y="11849"/>
                  </a:lnTo>
                  <a:lnTo>
                    <a:pt x="2793" y="106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313203" y="4171352"/>
              <a:ext cx="27305" cy="33655"/>
            </a:xfrm>
            <a:custGeom>
              <a:avLst/>
              <a:gdLst/>
              <a:ahLst/>
              <a:cxnLst/>
              <a:rect l="l" t="t" r="r" b="b"/>
              <a:pathLst>
                <a:path w="27305" h="33654">
                  <a:moveTo>
                    <a:pt x="5943" y="0"/>
                  </a:moveTo>
                  <a:lnTo>
                    <a:pt x="0" y="5308"/>
                  </a:lnTo>
                  <a:lnTo>
                    <a:pt x="126" y="21678"/>
                  </a:lnTo>
                  <a:lnTo>
                    <a:pt x="6121" y="29667"/>
                  </a:lnTo>
                  <a:lnTo>
                    <a:pt x="20904" y="33083"/>
                  </a:lnTo>
                  <a:lnTo>
                    <a:pt x="26885" y="27825"/>
                  </a:lnTo>
                  <a:lnTo>
                    <a:pt x="26860" y="19621"/>
                  </a:lnTo>
                  <a:lnTo>
                    <a:pt x="26822" y="11379"/>
                  </a:lnTo>
                  <a:lnTo>
                    <a:pt x="20777" y="3340"/>
                  </a:lnTo>
                  <a:lnTo>
                    <a:pt x="594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313203" y="4171352"/>
              <a:ext cx="27305" cy="33655"/>
            </a:xfrm>
            <a:custGeom>
              <a:avLst/>
              <a:gdLst/>
              <a:ahLst/>
              <a:cxnLst/>
              <a:rect l="l" t="t" r="r" b="b"/>
              <a:pathLst>
                <a:path w="27305" h="33654">
                  <a:moveTo>
                    <a:pt x="26860" y="19621"/>
                  </a:moveTo>
                  <a:lnTo>
                    <a:pt x="26885" y="27825"/>
                  </a:lnTo>
                  <a:lnTo>
                    <a:pt x="20904" y="33083"/>
                  </a:lnTo>
                  <a:lnTo>
                    <a:pt x="13500" y="31369"/>
                  </a:lnTo>
                  <a:lnTo>
                    <a:pt x="6121" y="29667"/>
                  </a:lnTo>
                  <a:lnTo>
                    <a:pt x="126" y="21678"/>
                  </a:lnTo>
                  <a:lnTo>
                    <a:pt x="63" y="13487"/>
                  </a:lnTo>
                  <a:lnTo>
                    <a:pt x="0" y="5308"/>
                  </a:lnTo>
                  <a:lnTo>
                    <a:pt x="5943" y="0"/>
                  </a:lnTo>
                  <a:lnTo>
                    <a:pt x="13335" y="1663"/>
                  </a:lnTo>
                  <a:lnTo>
                    <a:pt x="20777" y="3340"/>
                  </a:lnTo>
                  <a:lnTo>
                    <a:pt x="26822" y="11379"/>
                  </a:lnTo>
                  <a:lnTo>
                    <a:pt x="26860" y="196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315210" y="4184446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30" h="12700">
                  <a:moveTo>
                    <a:pt x="2793" y="0"/>
                  </a:moveTo>
                  <a:lnTo>
                    <a:pt x="0" y="4787"/>
                  </a:lnTo>
                  <a:lnTo>
                    <a:pt x="2857" y="10845"/>
                  </a:lnTo>
                  <a:lnTo>
                    <a:pt x="8496" y="12153"/>
                  </a:lnTo>
                  <a:lnTo>
                    <a:pt x="11302" y="7366"/>
                  </a:lnTo>
                  <a:lnTo>
                    <a:pt x="8432" y="1295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315210" y="4184446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30" h="12700">
                  <a:moveTo>
                    <a:pt x="2857" y="10845"/>
                  </a:moveTo>
                  <a:lnTo>
                    <a:pt x="0" y="4787"/>
                  </a:lnTo>
                  <a:lnTo>
                    <a:pt x="2793" y="0"/>
                  </a:lnTo>
                  <a:lnTo>
                    <a:pt x="8432" y="1295"/>
                  </a:lnTo>
                  <a:lnTo>
                    <a:pt x="11302" y="7366"/>
                  </a:lnTo>
                  <a:lnTo>
                    <a:pt x="8496" y="12153"/>
                  </a:lnTo>
                  <a:lnTo>
                    <a:pt x="2857" y="108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065909" y="3982389"/>
              <a:ext cx="304800" cy="165735"/>
            </a:xfrm>
            <a:custGeom>
              <a:avLst/>
              <a:gdLst/>
              <a:ahLst/>
              <a:cxnLst/>
              <a:rect l="l" t="t" r="r" b="b"/>
              <a:pathLst>
                <a:path w="304800" h="165735">
                  <a:moveTo>
                    <a:pt x="4991" y="0"/>
                  </a:moveTo>
                  <a:lnTo>
                    <a:pt x="0" y="5334"/>
                  </a:lnTo>
                  <a:lnTo>
                    <a:pt x="3721" y="94970"/>
                  </a:lnTo>
                  <a:lnTo>
                    <a:pt x="9169" y="102298"/>
                  </a:lnTo>
                  <a:lnTo>
                    <a:pt x="298627" y="165392"/>
                  </a:lnTo>
                  <a:lnTo>
                    <a:pt x="304571" y="160108"/>
                  </a:lnTo>
                  <a:lnTo>
                    <a:pt x="304584" y="151980"/>
                  </a:lnTo>
                  <a:lnTo>
                    <a:pt x="304634" y="64909"/>
                  </a:lnTo>
                  <a:lnTo>
                    <a:pt x="298602" y="56972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065909" y="3982389"/>
              <a:ext cx="304800" cy="165735"/>
            </a:xfrm>
            <a:custGeom>
              <a:avLst/>
              <a:gdLst/>
              <a:ahLst/>
              <a:cxnLst/>
              <a:rect l="l" t="t" r="r" b="b"/>
              <a:pathLst>
                <a:path w="304800" h="165735">
                  <a:moveTo>
                    <a:pt x="304584" y="151980"/>
                  </a:moveTo>
                  <a:lnTo>
                    <a:pt x="304571" y="160108"/>
                  </a:lnTo>
                  <a:lnTo>
                    <a:pt x="298627" y="165392"/>
                  </a:lnTo>
                  <a:lnTo>
                    <a:pt x="291338" y="163779"/>
                  </a:lnTo>
                  <a:lnTo>
                    <a:pt x="15582" y="103682"/>
                  </a:lnTo>
                  <a:lnTo>
                    <a:pt x="9169" y="102298"/>
                  </a:lnTo>
                  <a:lnTo>
                    <a:pt x="3721" y="94970"/>
                  </a:lnTo>
                  <a:lnTo>
                    <a:pt x="3403" y="87312"/>
                  </a:lnTo>
                  <a:lnTo>
                    <a:pt x="330" y="13169"/>
                  </a:lnTo>
                  <a:lnTo>
                    <a:pt x="0" y="5334"/>
                  </a:lnTo>
                  <a:lnTo>
                    <a:pt x="4991" y="0"/>
                  </a:lnTo>
                  <a:lnTo>
                    <a:pt x="11493" y="1257"/>
                  </a:lnTo>
                  <a:lnTo>
                    <a:pt x="291198" y="55537"/>
                  </a:lnTo>
                  <a:lnTo>
                    <a:pt x="298602" y="56972"/>
                  </a:lnTo>
                  <a:lnTo>
                    <a:pt x="304634" y="64909"/>
                  </a:lnTo>
                  <a:lnTo>
                    <a:pt x="304634" y="73215"/>
                  </a:lnTo>
                  <a:lnTo>
                    <a:pt x="304584" y="15198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070430" y="3988218"/>
              <a:ext cx="295275" cy="153670"/>
            </a:xfrm>
            <a:custGeom>
              <a:avLst/>
              <a:gdLst/>
              <a:ahLst/>
              <a:cxnLst/>
              <a:rect l="l" t="t" r="r" b="b"/>
              <a:pathLst>
                <a:path w="295275" h="153670">
                  <a:moveTo>
                    <a:pt x="35521" y="32943"/>
                  </a:moveTo>
                  <a:lnTo>
                    <a:pt x="34886" y="15430"/>
                  </a:lnTo>
                  <a:lnTo>
                    <a:pt x="32893" y="15049"/>
                  </a:lnTo>
                  <a:lnTo>
                    <a:pt x="33172" y="22301"/>
                  </a:lnTo>
                  <a:lnTo>
                    <a:pt x="25527" y="20764"/>
                  </a:lnTo>
                  <a:lnTo>
                    <a:pt x="25273" y="13538"/>
                  </a:lnTo>
                  <a:lnTo>
                    <a:pt x="23291" y="13144"/>
                  </a:lnTo>
                  <a:lnTo>
                    <a:pt x="23952" y="30607"/>
                  </a:lnTo>
                  <a:lnTo>
                    <a:pt x="25920" y="31000"/>
                  </a:lnTo>
                  <a:lnTo>
                    <a:pt x="25603" y="22872"/>
                  </a:lnTo>
                  <a:lnTo>
                    <a:pt x="33235" y="24384"/>
                  </a:lnTo>
                  <a:lnTo>
                    <a:pt x="33540" y="32537"/>
                  </a:lnTo>
                  <a:lnTo>
                    <a:pt x="35521" y="32943"/>
                  </a:lnTo>
                  <a:close/>
                </a:path>
                <a:path w="295275" h="153670">
                  <a:moveTo>
                    <a:pt x="47409" y="29692"/>
                  </a:moveTo>
                  <a:lnTo>
                    <a:pt x="47345" y="28130"/>
                  </a:lnTo>
                  <a:lnTo>
                    <a:pt x="47332" y="27609"/>
                  </a:lnTo>
                  <a:lnTo>
                    <a:pt x="47256" y="25171"/>
                  </a:lnTo>
                  <a:lnTo>
                    <a:pt x="46101" y="22872"/>
                  </a:lnTo>
                  <a:lnTo>
                    <a:pt x="45631" y="21920"/>
                  </a:lnTo>
                  <a:lnTo>
                    <a:pt x="45491" y="21894"/>
                  </a:lnTo>
                  <a:lnTo>
                    <a:pt x="45491" y="27609"/>
                  </a:lnTo>
                  <a:lnTo>
                    <a:pt x="39535" y="26441"/>
                  </a:lnTo>
                  <a:lnTo>
                    <a:pt x="39458" y="24460"/>
                  </a:lnTo>
                  <a:lnTo>
                    <a:pt x="40703" y="22872"/>
                  </a:lnTo>
                  <a:lnTo>
                    <a:pt x="42367" y="23215"/>
                  </a:lnTo>
                  <a:lnTo>
                    <a:pt x="44564" y="23634"/>
                  </a:lnTo>
                  <a:lnTo>
                    <a:pt x="45313" y="25615"/>
                  </a:lnTo>
                  <a:lnTo>
                    <a:pt x="45491" y="27609"/>
                  </a:lnTo>
                  <a:lnTo>
                    <a:pt x="45491" y="21894"/>
                  </a:lnTo>
                  <a:lnTo>
                    <a:pt x="42532" y="21336"/>
                  </a:lnTo>
                  <a:lnTo>
                    <a:pt x="39014" y="20637"/>
                  </a:lnTo>
                  <a:lnTo>
                    <a:pt x="37642" y="23215"/>
                  </a:lnTo>
                  <a:lnTo>
                    <a:pt x="37553" y="24460"/>
                  </a:lnTo>
                  <a:lnTo>
                    <a:pt x="37795" y="31076"/>
                  </a:lnTo>
                  <a:lnTo>
                    <a:pt x="39674" y="34150"/>
                  </a:lnTo>
                  <a:lnTo>
                    <a:pt x="44399" y="35102"/>
                  </a:lnTo>
                  <a:lnTo>
                    <a:pt x="45554" y="34455"/>
                  </a:lnTo>
                  <a:lnTo>
                    <a:pt x="46875" y="33655"/>
                  </a:lnTo>
                  <a:lnTo>
                    <a:pt x="46951" y="33286"/>
                  </a:lnTo>
                  <a:lnTo>
                    <a:pt x="47282" y="31940"/>
                  </a:lnTo>
                  <a:lnTo>
                    <a:pt x="47332" y="31356"/>
                  </a:lnTo>
                  <a:lnTo>
                    <a:pt x="45542" y="30975"/>
                  </a:lnTo>
                  <a:lnTo>
                    <a:pt x="45478" y="31940"/>
                  </a:lnTo>
                  <a:lnTo>
                    <a:pt x="44564" y="33286"/>
                  </a:lnTo>
                  <a:lnTo>
                    <a:pt x="40805" y="32537"/>
                  </a:lnTo>
                  <a:lnTo>
                    <a:pt x="39687" y="30784"/>
                  </a:lnTo>
                  <a:lnTo>
                    <a:pt x="39611" y="28130"/>
                  </a:lnTo>
                  <a:lnTo>
                    <a:pt x="47409" y="29692"/>
                  </a:lnTo>
                  <a:close/>
                </a:path>
                <a:path w="295275" h="153670">
                  <a:moveTo>
                    <a:pt x="57099" y="68529"/>
                  </a:moveTo>
                  <a:lnTo>
                    <a:pt x="56959" y="64389"/>
                  </a:lnTo>
                  <a:lnTo>
                    <a:pt x="56121" y="63246"/>
                  </a:lnTo>
                  <a:lnTo>
                    <a:pt x="54952" y="62585"/>
                  </a:lnTo>
                  <a:lnTo>
                    <a:pt x="55575" y="62433"/>
                  </a:lnTo>
                  <a:lnTo>
                    <a:pt x="56426" y="61760"/>
                  </a:lnTo>
                  <a:lnTo>
                    <a:pt x="56286" y="57823"/>
                  </a:lnTo>
                  <a:lnTo>
                    <a:pt x="54864" y="55981"/>
                  </a:lnTo>
                  <a:lnTo>
                    <a:pt x="49466" y="54889"/>
                  </a:lnTo>
                  <a:lnTo>
                    <a:pt x="48856" y="57277"/>
                  </a:lnTo>
                  <a:lnTo>
                    <a:pt x="48933" y="59309"/>
                  </a:lnTo>
                  <a:lnTo>
                    <a:pt x="50368" y="59601"/>
                  </a:lnTo>
                  <a:lnTo>
                    <a:pt x="50469" y="56654"/>
                  </a:lnTo>
                  <a:lnTo>
                    <a:pt x="54343" y="57442"/>
                  </a:lnTo>
                  <a:lnTo>
                    <a:pt x="54813" y="58915"/>
                  </a:lnTo>
                  <a:lnTo>
                    <a:pt x="54889" y="61493"/>
                  </a:lnTo>
                  <a:lnTo>
                    <a:pt x="53797" y="61810"/>
                  </a:lnTo>
                  <a:lnTo>
                    <a:pt x="52412" y="61518"/>
                  </a:lnTo>
                  <a:lnTo>
                    <a:pt x="51879" y="61366"/>
                  </a:lnTo>
                  <a:lnTo>
                    <a:pt x="51943" y="62877"/>
                  </a:lnTo>
                  <a:lnTo>
                    <a:pt x="52146" y="62928"/>
                  </a:lnTo>
                  <a:lnTo>
                    <a:pt x="52387" y="62953"/>
                  </a:lnTo>
                  <a:lnTo>
                    <a:pt x="53619" y="63220"/>
                  </a:lnTo>
                  <a:lnTo>
                    <a:pt x="55372" y="63792"/>
                  </a:lnTo>
                  <a:lnTo>
                    <a:pt x="55511" y="67767"/>
                  </a:lnTo>
                  <a:lnTo>
                    <a:pt x="54483" y="68630"/>
                  </a:lnTo>
                  <a:lnTo>
                    <a:pt x="50774" y="67843"/>
                  </a:lnTo>
                  <a:lnTo>
                    <a:pt x="50444" y="66027"/>
                  </a:lnTo>
                  <a:lnTo>
                    <a:pt x="50355" y="64719"/>
                  </a:lnTo>
                  <a:lnTo>
                    <a:pt x="48806" y="64389"/>
                  </a:lnTo>
                  <a:lnTo>
                    <a:pt x="48958" y="66001"/>
                  </a:lnTo>
                  <a:lnTo>
                    <a:pt x="49377" y="67716"/>
                  </a:lnTo>
                  <a:lnTo>
                    <a:pt x="50723" y="68783"/>
                  </a:lnTo>
                  <a:lnTo>
                    <a:pt x="51295" y="69278"/>
                  </a:lnTo>
                  <a:lnTo>
                    <a:pt x="52031" y="69672"/>
                  </a:lnTo>
                  <a:lnTo>
                    <a:pt x="55930" y="70497"/>
                  </a:lnTo>
                  <a:lnTo>
                    <a:pt x="57099" y="68529"/>
                  </a:lnTo>
                  <a:close/>
                </a:path>
                <a:path w="295275" h="153670">
                  <a:moveTo>
                    <a:pt x="59321" y="37744"/>
                  </a:moveTo>
                  <a:lnTo>
                    <a:pt x="59283" y="36182"/>
                  </a:lnTo>
                  <a:lnTo>
                    <a:pt x="58851" y="36182"/>
                  </a:lnTo>
                  <a:lnTo>
                    <a:pt x="58305" y="36068"/>
                  </a:lnTo>
                  <a:lnTo>
                    <a:pt x="58064" y="35814"/>
                  </a:lnTo>
                  <a:lnTo>
                    <a:pt x="58064" y="35445"/>
                  </a:lnTo>
                  <a:lnTo>
                    <a:pt x="57899" y="30607"/>
                  </a:lnTo>
                  <a:lnTo>
                    <a:pt x="57848" y="29222"/>
                  </a:lnTo>
                  <a:lnTo>
                    <a:pt x="57721" y="24853"/>
                  </a:lnTo>
                  <a:lnTo>
                    <a:pt x="57721" y="24625"/>
                  </a:lnTo>
                  <a:lnTo>
                    <a:pt x="56235" y="24206"/>
                  </a:lnTo>
                  <a:lnTo>
                    <a:pt x="56235" y="34429"/>
                  </a:lnTo>
                  <a:lnTo>
                    <a:pt x="54622" y="35394"/>
                  </a:lnTo>
                  <a:lnTo>
                    <a:pt x="51587" y="34772"/>
                  </a:lnTo>
                  <a:lnTo>
                    <a:pt x="50952" y="33832"/>
                  </a:lnTo>
                  <a:lnTo>
                    <a:pt x="50863" y="30835"/>
                  </a:lnTo>
                  <a:lnTo>
                    <a:pt x="52260" y="30784"/>
                  </a:lnTo>
                  <a:lnTo>
                    <a:pt x="55372" y="30924"/>
                  </a:lnTo>
                  <a:lnTo>
                    <a:pt x="55829" y="30835"/>
                  </a:lnTo>
                  <a:lnTo>
                    <a:pt x="56121" y="30607"/>
                  </a:lnTo>
                  <a:lnTo>
                    <a:pt x="56235" y="34429"/>
                  </a:lnTo>
                  <a:lnTo>
                    <a:pt x="56235" y="24206"/>
                  </a:lnTo>
                  <a:lnTo>
                    <a:pt x="54571" y="23710"/>
                  </a:lnTo>
                  <a:lnTo>
                    <a:pt x="51041" y="23012"/>
                  </a:lnTo>
                  <a:lnTo>
                    <a:pt x="49364" y="23863"/>
                  </a:lnTo>
                  <a:lnTo>
                    <a:pt x="49403" y="26911"/>
                  </a:lnTo>
                  <a:lnTo>
                    <a:pt x="51054" y="27254"/>
                  </a:lnTo>
                  <a:lnTo>
                    <a:pt x="51155" y="26289"/>
                  </a:lnTo>
                  <a:lnTo>
                    <a:pt x="51396" y="24853"/>
                  </a:lnTo>
                  <a:lnTo>
                    <a:pt x="53454" y="25273"/>
                  </a:lnTo>
                  <a:lnTo>
                    <a:pt x="55156" y="25590"/>
                  </a:lnTo>
                  <a:lnTo>
                    <a:pt x="56007" y="26517"/>
                  </a:lnTo>
                  <a:lnTo>
                    <a:pt x="56108" y="29121"/>
                  </a:lnTo>
                  <a:lnTo>
                    <a:pt x="55587" y="29222"/>
                  </a:lnTo>
                  <a:lnTo>
                    <a:pt x="55156" y="29171"/>
                  </a:lnTo>
                  <a:lnTo>
                    <a:pt x="49199" y="28867"/>
                  </a:lnTo>
                  <a:lnTo>
                    <a:pt x="49098" y="33832"/>
                  </a:lnTo>
                  <a:lnTo>
                    <a:pt x="49136" y="34569"/>
                  </a:lnTo>
                  <a:lnTo>
                    <a:pt x="50571" y="36334"/>
                  </a:lnTo>
                  <a:lnTo>
                    <a:pt x="52539" y="36728"/>
                  </a:lnTo>
                  <a:lnTo>
                    <a:pt x="54648" y="37185"/>
                  </a:lnTo>
                  <a:lnTo>
                    <a:pt x="55689" y="36207"/>
                  </a:lnTo>
                  <a:lnTo>
                    <a:pt x="56375" y="35445"/>
                  </a:lnTo>
                  <a:lnTo>
                    <a:pt x="56413" y="36068"/>
                  </a:lnTo>
                  <a:lnTo>
                    <a:pt x="56527" y="36728"/>
                  </a:lnTo>
                  <a:lnTo>
                    <a:pt x="56730" y="37452"/>
                  </a:lnTo>
                  <a:lnTo>
                    <a:pt x="58762" y="37871"/>
                  </a:lnTo>
                  <a:lnTo>
                    <a:pt x="59029" y="37769"/>
                  </a:lnTo>
                  <a:lnTo>
                    <a:pt x="59321" y="37744"/>
                  </a:lnTo>
                  <a:close/>
                </a:path>
                <a:path w="295275" h="153670">
                  <a:moveTo>
                    <a:pt x="66319" y="68681"/>
                  </a:moveTo>
                  <a:lnTo>
                    <a:pt x="66294" y="66725"/>
                  </a:lnTo>
                  <a:lnTo>
                    <a:pt x="66179" y="62585"/>
                  </a:lnTo>
                  <a:lnTo>
                    <a:pt x="65468" y="58686"/>
                  </a:lnTo>
                  <a:lnTo>
                    <a:pt x="65379" y="58166"/>
                  </a:lnTo>
                  <a:lnTo>
                    <a:pt x="64795" y="58051"/>
                  </a:lnTo>
                  <a:lnTo>
                    <a:pt x="64795" y="68681"/>
                  </a:lnTo>
                  <a:lnTo>
                    <a:pt x="64096" y="70637"/>
                  </a:lnTo>
                  <a:lnTo>
                    <a:pt x="60680" y="69926"/>
                  </a:lnTo>
                  <a:lnTo>
                    <a:pt x="59829" y="67640"/>
                  </a:lnTo>
                  <a:lnTo>
                    <a:pt x="59601" y="60642"/>
                  </a:lnTo>
                  <a:lnTo>
                    <a:pt x="60312" y="58686"/>
                  </a:lnTo>
                  <a:lnTo>
                    <a:pt x="63715" y="59385"/>
                  </a:lnTo>
                  <a:lnTo>
                    <a:pt x="64566" y="61658"/>
                  </a:lnTo>
                  <a:lnTo>
                    <a:pt x="64795" y="68681"/>
                  </a:lnTo>
                  <a:lnTo>
                    <a:pt x="64795" y="58051"/>
                  </a:lnTo>
                  <a:lnTo>
                    <a:pt x="61963" y="57442"/>
                  </a:lnTo>
                  <a:lnTo>
                    <a:pt x="58547" y="56756"/>
                  </a:lnTo>
                  <a:lnTo>
                    <a:pt x="58064" y="60642"/>
                  </a:lnTo>
                  <a:lnTo>
                    <a:pt x="58089" y="62585"/>
                  </a:lnTo>
                  <a:lnTo>
                    <a:pt x="58229" y="66725"/>
                  </a:lnTo>
                  <a:lnTo>
                    <a:pt x="59029" y="71132"/>
                  </a:lnTo>
                  <a:lnTo>
                    <a:pt x="65849" y="72555"/>
                  </a:lnTo>
                  <a:lnTo>
                    <a:pt x="66078" y="70637"/>
                  </a:lnTo>
                  <a:lnTo>
                    <a:pt x="66319" y="68681"/>
                  </a:lnTo>
                  <a:close/>
                </a:path>
                <a:path w="295275" h="153670">
                  <a:moveTo>
                    <a:pt x="69215" y="26987"/>
                  </a:moveTo>
                  <a:lnTo>
                    <a:pt x="67221" y="26593"/>
                  </a:lnTo>
                  <a:lnTo>
                    <a:pt x="64503" y="36436"/>
                  </a:lnTo>
                  <a:lnTo>
                    <a:pt x="61302" y="25400"/>
                  </a:lnTo>
                  <a:lnTo>
                    <a:pt x="59207" y="25006"/>
                  </a:lnTo>
                  <a:lnTo>
                    <a:pt x="63563" y="38595"/>
                  </a:lnTo>
                  <a:lnTo>
                    <a:pt x="65506" y="38989"/>
                  </a:lnTo>
                  <a:lnTo>
                    <a:pt x="69215" y="26987"/>
                  </a:lnTo>
                  <a:close/>
                </a:path>
                <a:path w="295275" h="153670">
                  <a:moveTo>
                    <a:pt x="78206" y="74790"/>
                  </a:moveTo>
                  <a:lnTo>
                    <a:pt x="76339" y="68961"/>
                  </a:lnTo>
                  <a:lnTo>
                    <a:pt x="76085" y="68135"/>
                  </a:lnTo>
                  <a:lnTo>
                    <a:pt x="74434" y="62941"/>
                  </a:lnTo>
                  <a:lnTo>
                    <a:pt x="74434" y="68135"/>
                  </a:lnTo>
                  <a:lnTo>
                    <a:pt x="70637" y="67348"/>
                  </a:lnTo>
                  <a:lnTo>
                    <a:pt x="72402" y="61417"/>
                  </a:lnTo>
                  <a:lnTo>
                    <a:pt x="74434" y="68135"/>
                  </a:lnTo>
                  <a:lnTo>
                    <a:pt x="74434" y="62941"/>
                  </a:lnTo>
                  <a:lnTo>
                    <a:pt x="73952" y="61417"/>
                  </a:lnTo>
                  <a:lnTo>
                    <a:pt x="73342" y="59499"/>
                  </a:lnTo>
                  <a:lnTo>
                    <a:pt x="71488" y="59105"/>
                  </a:lnTo>
                  <a:lnTo>
                    <a:pt x="67348" y="72504"/>
                  </a:lnTo>
                  <a:lnTo>
                    <a:pt x="69049" y="72847"/>
                  </a:lnTo>
                  <a:lnTo>
                    <a:pt x="70180" y="68961"/>
                  </a:lnTo>
                  <a:lnTo>
                    <a:pt x="75069" y="69977"/>
                  </a:lnTo>
                  <a:lnTo>
                    <a:pt x="76403" y="74383"/>
                  </a:lnTo>
                  <a:lnTo>
                    <a:pt x="78206" y="74790"/>
                  </a:lnTo>
                  <a:close/>
                </a:path>
                <a:path w="295275" h="153670">
                  <a:moveTo>
                    <a:pt x="79540" y="29019"/>
                  </a:moveTo>
                  <a:lnTo>
                    <a:pt x="77520" y="28625"/>
                  </a:lnTo>
                  <a:lnTo>
                    <a:pt x="74942" y="38519"/>
                  </a:lnTo>
                  <a:lnTo>
                    <a:pt x="71691" y="27482"/>
                  </a:lnTo>
                  <a:lnTo>
                    <a:pt x="69608" y="27063"/>
                  </a:lnTo>
                  <a:lnTo>
                    <a:pt x="74053" y="41046"/>
                  </a:lnTo>
                  <a:lnTo>
                    <a:pt x="73152" y="43827"/>
                  </a:lnTo>
                  <a:lnTo>
                    <a:pt x="71716" y="43535"/>
                  </a:lnTo>
                  <a:lnTo>
                    <a:pt x="71094" y="43180"/>
                  </a:lnTo>
                  <a:lnTo>
                    <a:pt x="71158" y="45148"/>
                  </a:lnTo>
                  <a:lnTo>
                    <a:pt x="71450" y="45288"/>
                  </a:lnTo>
                  <a:lnTo>
                    <a:pt x="71666" y="45440"/>
                  </a:lnTo>
                  <a:lnTo>
                    <a:pt x="74282" y="45961"/>
                  </a:lnTo>
                  <a:lnTo>
                    <a:pt x="74460" y="45707"/>
                  </a:lnTo>
                  <a:lnTo>
                    <a:pt x="77292" y="36931"/>
                  </a:lnTo>
                  <a:lnTo>
                    <a:pt x="79540" y="29019"/>
                  </a:lnTo>
                  <a:close/>
                </a:path>
                <a:path w="295275" h="153670">
                  <a:moveTo>
                    <a:pt x="96608" y="75806"/>
                  </a:moveTo>
                  <a:lnTo>
                    <a:pt x="96532" y="70764"/>
                  </a:lnTo>
                  <a:lnTo>
                    <a:pt x="95491" y="70065"/>
                  </a:lnTo>
                  <a:lnTo>
                    <a:pt x="95135" y="69837"/>
                  </a:lnTo>
                  <a:lnTo>
                    <a:pt x="95135" y="75806"/>
                  </a:lnTo>
                  <a:lnTo>
                    <a:pt x="94246" y="76936"/>
                  </a:lnTo>
                  <a:lnTo>
                    <a:pt x="91059" y="76276"/>
                  </a:lnTo>
                  <a:lnTo>
                    <a:pt x="90233" y="74485"/>
                  </a:lnTo>
                  <a:lnTo>
                    <a:pt x="90131" y="71310"/>
                  </a:lnTo>
                  <a:lnTo>
                    <a:pt x="90906" y="70065"/>
                  </a:lnTo>
                  <a:lnTo>
                    <a:pt x="94424" y="70815"/>
                  </a:lnTo>
                  <a:lnTo>
                    <a:pt x="95046" y="72656"/>
                  </a:lnTo>
                  <a:lnTo>
                    <a:pt x="95135" y="75806"/>
                  </a:lnTo>
                  <a:lnTo>
                    <a:pt x="95135" y="69837"/>
                  </a:lnTo>
                  <a:lnTo>
                    <a:pt x="94208" y="69202"/>
                  </a:lnTo>
                  <a:lnTo>
                    <a:pt x="91097" y="68529"/>
                  </a:lnTo>
                  <a:lnTo>
                    <a:pt x="90271" y="69329"/>
                  </a:lnTo>
                  <a:lnTo>
                    <a:pt x="89941" y="70027"/>
                  </a:lnTo>
                  <a:lnTo>
                    <a:pt x="90043" y="66649"/>
                  </a:lnTo>
                  <a:lnTo>
                    <a:pt x="90233" y="64858"/>
                  </a:lnTo>
                  <a:lnTo>
                    <a:pt x="92621" y="65328"/>
                  </a:lnTo>
                  <a:lnTo>
                    <a:pt x="93903" y="65608"/>
                  </a:lnTo>
                  <a:lnTo>
                    <a:pt x="94513" y="66649"/>
                  </a:lnTo>
                  <a:lnTo>
                    <a:pt x="94729" y="67932"/>
                  </a:lnTo>
                  <a:lnTo>
                    <a:pt x="96215" y="68237"/>
                  </a:lnTo>
                  <a:lnTo>
                    <a:pt x="95973" y="65328"/>
                  </a:lnTo>
                  <a:lnTo>
                    <a:pt x="95237" y="64858"/>
                  </a:lnTo>
                  <a:lnTo>
                    <a:pt x="93980" y="64046"/>
                  </a:lnTo>
                  <a:lnTo>
                    <a:pt x="88988" y="63030"/>
                  </a:lnTo>
                  <a:lnTo>
                    <a:pt x="88379" y="66649"/>
                  </a:lnTo>
                  <a:lnTo>
                    <a:pt x="88341" y="69977"/>
                  </a:lnTo>
                  <a:lnTo>
                    <a:pt x="88468" y="72656"/>
                  </a:lnTo>
                  <a:lnTo>
                    <a:pt x="88671" y="73990"/>
                  </a:lnTo>
                  <a:lnTo>
                    <a:pt x="90322" y="77216"/>
                  </a:lnTo>
                  <a:lnTo>
                    <a:pt x="91643" y="77978"/>
                  </a:lnTo>
                  <a:lnTo>
                    <a:pt x="92583" y="78155"/>
                  </a:lnTo>
                  <a:lnTo>
                    <a:pt x="94272" y="78524"/>
                  </a:lnTo>
                  <a:lnTo>
                    <a:pt x="94970" y="78130"/>
                  </a:lnTo>
                  <a:lnTo>
                    <a:pt x="95580" y="77431"/>
                  </a:lnTo>
                  <a:lnTo>
                    <a:pt x="96037" y="76936"/>
                  </a:lnTo>
                  <a:lnTo>
                    <a:pt x="96393" y="76568"/>
                  </a:lnTo>
                  <a:lnTo>
                    <a:pt x="96608" y="75806"/>
                  </a:lnTo>
                  <a:close/>
                </a:path>
                <a:path w="295275" h="153670">
                  <a:moveTo>
                    <a:pt x="99923" y="40830"/>
                  </a:moveTo>
                  <a:lnTo>
                    <a:pt x="99682" y="31724"/>
                  </a:lnTo>
                  <a:lnTo>
                    <a:pt x="97840" y="28816"/>
                  </a:lnTo>
                  <a:lnTo>
                    <a:pt x="97840" y="41046"/>
                  </a:lnTo>
                  <a:lnTo>
                    <a:pt x="96189" y="43129"/>
                  </a:lnTo>
                  <a:lnTo>
                    <a:pt x="89611" y="41821"/>
                  </a:lnTo>
                  <a:lnTo>
                    <a:pt x="89217" y="28206"/>
                  </a:lnTo>
                  <a:lnTo>
                    <a:pt x="93014" y="28943"/>
                  </a:lnTo>
                  <a:lnTo>
                    <a:pt x="95796" y="29514"/>
                  </a:lnTo>
                  <a:lnTo>
                    <a:pt x="97586" y="32092"/>
                  </a:lnTo>
                  <a:lnTo>
                    <a:pt x="97840" y="41046"/>
                  </a:lnTo>
                  <a:lnTo>
                    <a:pt x="97840" y="28816"/>
                  </a:lnTo>
                  <a:lnTo>
                    <a:pt x="97459" y="28206"/>
                  </a:lnTo>
                  <a:lnTo>
                    <a:pt x="97155" y="27724"/>
                  </a:lnTo>
                  <a:lnTo>
                    <a:pt x="87134" y="25742"/>
                  </a:lnTo>
                  <a:lnTo>
                    <a:pt x="87642" y="43459"/>
                  </a:lnTo>
                  <a:lnTo>
                    <a:pt x="98590" y="45669"/>
                  </a:lnTo>
                  <a:lnTo>
                    <a:pt x="99288" y="43129"/>
                  </a:lnTo>
                  <a:lnTo>
                    <a:pt x="99923" y="40830"/>
                  </a:lnTo>
                  <a:close/>
                </a:path>
                <a:path w="295275" h="153670">
                  <a:moveTo>
                    <a:pt x="106197" y="76987"/>
                  </a:moveTo>
                  <a:lnTo>
                    <a:pt x="106133" y="73444"/>
                  </a:lnTo>
                  <a:lnTo>
                    <a:pt x="106070" y="70840"/>
                  </a:lnTo>
                  <a:lnTo>
                    <a:pt x="105371" y="66890"/>
                  </a:lnTo>
                  <a:lnTo>
                    <a:pt x="105283" y="66370"/>
                  </a:lnTo>
                  <a:lnTo>
                    <a:pt x="104622" y="66243"/>
                  </a:lnTo>
                  <a:lnTo>
                    <a:pt x="104622" y="76987"/>
                  </a:lnTo>
                  <a:lnTo>
                    <a:pt x="103873" y="78955"/>
                  </a:lnTo>
                  <a:lnTo>
                    <a:pt x="102146" y="78574"/>
                  </a:lnTo>
                  <a:lnTo>
                    <a:pt x="100406" y="78232"/>
                  </a:lnTo>
                  <a:lnTo>
                    <a:pt x="99568" y="75920"/>
                  </a:lnTo>
                  <a:lnTo>
                    <a:pt x="99390" y="68859"/>
                  </a:lnTo>
                  <a:lnTo>
                    <a:pt x="100101" y="66890"/>
                  </a:lnTo>
                  <a:lnTo>
                    <a:pt x="103606" y="67589"/>
                  </a:lnTo>
                  <a:lnTo>
                    <a:pt x="104444" y="69926"/>
                  </a:lnTo>
                  <a:lnTo>
                    <a:pt x="104622" y="76987"/>
                  </a:lnTo>
                  <a:lnTo>
                    <a:pt x="104622" y="66243"/>
                  </a:lnTo>
                  <a:lnTo>
                    <a:pt x="98323" y="64935"/>
                  </a:lnTo>
                  <a:lnTo>
                    <a:pt x="97790" y="68859"/>
                  </a:lnTo>
                  <a:lnTo>
                    <a:pt x="97815" y="70840"/>
                  </a:lnTo>
                  <a:lnTo>
                    <a:pt x="97942" y="75006"/>
                  </a:lnTo>
                  <a:lnTo>
                    <a:pt x="98717" y="79451"/>
                  </a:lnTo>
                  <a:lnTo>
                    <a:pt x="102196" y="80162"/>
                  </a:lnTo>
                  <a:lnTo>
                    <a:pt x="105664" y="80911"/>
                  </a:lnTo>
                  <a:lnTo>
                    <a:pt x="105930" y="78955"/>
                  </a:lnTo>
                  <a:lnTo>
                    <a:pt x="106197" y="76987"/>
                  </a:lnTo>
                  <a:close/>
                </a:path>
                <a:path w="295275" h="153670">
                  <a:moveTo>
                    <a:pt x="111366" y="48247"/>
                  </a:moveTo>
                  <a:lnTo>
                    <a:pt x="111036" y="35293"/>
                  </a:lnTo>
                  <a:lnTo>
                    <a:pt x="109181" y="34925"/>
                  </a:lnTo>
                  <a:lnTo>
                    <a:pt x="109410" y="43929"/>
                  </a:lnTo>
                  <a:lnTo>
                    <a:pt x="108775" y="46215"/>
                  </a:lnTo>
                  <a:lnTo>
                    <a:pt x="106438" y="45732"/>
                  </a:lnTo>
                  <a:lnTo>
                    <a:pt x="105244" y="45516"/>
                  </a:lnTo>
                  <a:lnTo>
                    <a:pt x="104305" y="44602"/>
                  </a:lnTo>
                  <a:lnTo>
                    <a:pt x="104228" y="42494"/>
                  </a:lnTo>
                  <a:lnTo>
                    <a:pt x="104000" y="33909"/>
                  </a:lnTo>
                  <a:lnTo>
                    <a:pt x="102146" y="33528"/>
                  </a:lnTo>
                  <a:lnTo>
                    <a:pt x="102489" y="45910"/>
                  </a:lnTo>
                  <a:lnTo>
                    <a:pt x="104470" y="47205"/>
                  </a:lnTo>
                  <a:lnTo>
                    <a:pt x="106083" y="47548"/>
                  </a:lnTo>
                  <a:lnTo>
                    <a:pt x="107861" y="47891"/>
                  </a:lnTo>
                  <a:lnTo>
                    <a:pt x="108775" y="47294"/>
                  </a:lnTo>
                  <a:lnTo>
                    <a:pt x="109524" y="45935"/>
                  </a:lnTo>
                  <a:lnTo>
                    <a:pt x="109613" y="47866"/>
                  </a:lnTo>
                  <a:lnTo>
                    <a:pt x="111366" y="48247"/>
                  </a:lnTo>
                  <a:close/>
                </a:path>
                <a:path w="295275" h="153670">
                  <a:moveTo>
                    <a:pt x="115798" y="78981"/>
                  </a:moveTo>
                  <a:lnTo>
                    <a:pt x="115684" y="72821"/>
                  </a:lnTo>
                  <a:lnTo>
                    <a:pt x="114973" y="68859"/>
                  </a:lnTo>
                  <a:lnTo>
                    <a:pt x="114896" y="68364"/>
                  </a:lnTo>
                  <a:lnTo>
                    <a:pt x="114223" y="68224"/>
                  </a:lnTo>
                  <a:lnTo>
                    <a:pt x="114223" y="78981"/>
                  </a:lnTo>
                  <a:lnTo>
                    <a:pt x="113474" y="80937"/>
                  </a:lnTo>
                  <a:lnTo>
                    <a:pt x="109994" y="80238"/>
                  </a:lnTo>
                  <a:lnTo>
                    <a:pt x="109131" y="77939"/>
                  </a:lnTo>
                  <a:lnTo>
                    <a:pt x="108953" y="70840"/>
                  </a:lnTo>
                  <a:lnTo>
                    <a:pt x="109689" y="68859"/>
                  </a:lnTo>
                  <a:lnTo>
                    <a:pt x="113195" y="69570"/>
                  </a:lnTo>
                  <a:lnTo>
                    <a:pt x="114033" y="71882"/>
                  </a:lnTo>
                  <a:lnTo>
                    <a:pt x="114223" y="78981"/>
                  </a:lnTo>
                  <a:lnTo>
                    <a:pt x="114223" y="68224"/>
                  </a:lnTo>
                  <a:lnTo>
                    <a:pt x="107924" y="66916"/>
                  </a:lnTo>
                  <a:lnTo>
                    <a:pt x="107378" y="70840"/>
                  </a:lnTo>
                  <a:lnTo>
                    <a:pt x="107391" y="72821"/>
                  </a:lnTo>
                  <a:lnTo>
                    <a:pt x="107518" y="76987"/>
                  </a:lnTo>
                  <a:lnTo>
                    <a:pt x="108292" y="81457"/>
                  </a:lnTo>
                  <a:lnTo>
                    <a:pt x="115265" y="82918"/>
                  </a:lnTo>
                  <a:lnTo>
                    <a:pt x="115531" y="80937"/>
                  </a:lnTo>
                  <a:lnTo>
                    <a:pt x="115798" y="78981"/>
                  </a:lnTo>
                  <a:close/>
                </a:path>
                <a:path w="295275" h="153670">
                  <a:moveTo>
                    <a:pt x="118211" y="49606"/>
                  </a:moveTo>
                  <a:lnTo>
                    <a:pt x="118173" y="47917"/>
                  </a:lnTo>
                  <a:lnTo>
                    <a:pt x="116408" y="47548"/>
                  </a:lnTo>
                  <a:lnTo>
                    <a:pt x="116166" y="38125"/>
                  </a:lnTo>
                  <a:lnTo>
                    <a:pt x="117944" y="38468"/>
                  </a:lnTo>
                  <a:lnTo>
                    <a:pt x="117894" y="36664"/>
                  </a:lnTo>
                  <a:lnTo>
                    <a:pt x="116128" y="36283"/>
                  </a:lnTo>
                  <a:lnTo>
                    <a:pt x="116027" y="32664"/>
                  </a:lnTo>
                  <a:lnTo>
                    <a:pt x="114160" y="32296"/>
                  </a:lnTo>
                  <a:lnTo>
                    <a:pt x="114249" y="35941"/>
                  </a:lnTo>
                  <a:lnTo>
                    <a:pt x="112763" y="35623"/>
                  </a:lnTo>
                  <a:lnTo>
                    <a:pt x="112801" y="37426"/>
                  </a:lnTo>
                  <a:lnTo>
                    <a:pt x="114300" y="37731"/>
                  </a:lnTo>
                  <a:lnTo>
                    <a:pt x="114541" y="47840"/>
                  </a:lnTo>
                  <a:lnTo>
                    <a:pt x="114985" y="49136"/>
                  </a:lnTo>
                  <a:lnTo>
                    <a:pt x="117017" y="49530"/>
                  </a:lnTo>
                  <a:lnTo>
                    <a:pt x="118211" y="49606"/>
                  </a:lnTo>
                  <a:close/>
                </a:path>
                <a:path w="295275" h="153670">
                  <a:moveTo>
                    <a:pt x="127457" y="70637"/>
                  </a:moveTo>
                  <a:lnTo>
                    <a:pt x="125539" y="70243"/>
                  </a:lnTo>
                  <a:lnTo>
                    <a:pt x="122326" y="81876"/>
                  </a:lnTo>
                  <a:lnTo>
                    <a:pt x="118427" y="68783"/>
                  </a:lnTo>
                  <a:lnTo>
                    <a:pt x="116560" y="68389"/>
                  </a:lnTo>
                  <a:lnTo>
                    <a:pt x="121450" y="83832"/>
                  </a:lnTo>
                  <a:lnTo>
                    <a:pt x="123240" y="84213"/>
                  </a:lnTo>
                  <a:lnTo>
                    <a:pt x="127457" y="70637"/>
                  </a:lnTo>
                  <a:close/>
                </a:path>
                <a:path w="295275" h="153670">
                  <a:moveTo>
                    <a:pt x="128739" y="38811"/>
                  </a:moveTo>
                  <a:lnTo>
                    <a:pt x="126669" y="38392"/>
                  </a:lnTo>
                  <a:lnTo>
                    <a:pt x="123952" y="48361"/>
                  </a:lnTo>
                  <a:lnTo>
                    <a:pt x="120713" y="37211"/>
                  </a:lnTo>
                  <a:lnTo>
                    <a:pt x="118579" y="36779"/>
                  </a:lnTo>
                  <a:lnTo>
                    <a:pt x="123012" y="50927"/>
                  </a:lnTo>
                  <a:lnTo>
                    <a:pt x="122097" y="53721"/>
                  </a:lnTo>
                  <a:lnTo>
                    <a:pt x="120624" y="53428"/>
                  </a:lnTo>
                  <a:lnTo>
                    <a:pt x="120002" y="53060"/>
                  </a:lnTo>
                  <a:lnTo>
                    <a:pt x="120040" y="55041"/>
                  </a:lnTo>
                  <a:lnTo>
                    <a:pt x="120561" y="55359"/>
                  </a:lnTo>
                  <a:lnTo>
                    <a:pt x="123228" y="55880"/>
                  </a:lnTo>
                  <a:lnTo>
                    <a:pt x="123405" y="55638"/>
                  </a:lnTo>
                  <a:lnTo>
                    <a:pt x="126377" y="46774"/>
                  </a:lnTo>
                  <a:lnTo>
                    <a:pt x="128739" y="38811"/>
                  </a:lnTo>
                  <a:close/>
                </a:path>
                <a:path w="295275" h="153670">
                  <a:moveTo>
                    <a:pt x="138163" y="87337"/>
                  </a:moveTo>
                  <a:lnTo>
                    <a:pt x="136283" y="81407"/>
                  </a:lnTo>
                  <a:lnTo>
                    <a:pt x="136029" y="80594"/>
                  </a:lnTo>
                  <a:lnTo>
                    <a:pt x="134315" y="75158"/>
                  </a:lnTo>
                  <a:lnTo>
                    <a:pt x="134315" y="80594"/>
                  </a:lnTo>
                  <a:lnTo>
                    <a:pt x="130416" y="79768"/>
                  </a:lnTo>
                  <a:lnTo>
                    <a:pt x="132295" y="73787"/>
                  </a:lnTo>
                  <a:lnTo>
                    <a:pt x="134315" y="80594"/>
                  </a:lnTo>
                  <a:lnTo>
                    <a:pt x="134315" y="75158"/>
                  </a:lnTo>
                  <a:lnTo>
                    <a:pt x="133883" y="73787"/>
                  </a:lnTo>
                  <a:lnTo>
                    <a:pt x="133273" y="71831"/>
                  </a:lnTo>
                  <a:lnTo>
                    <a:pt x="131356" y="71437"/>
                  </a:lnTo>
                  <a:lnTo>
                    <a:pt x="127000" y="84975"/>
                  </a:lnTo>
                  <a:lnTo>
                    <a:pt x="128727" y="85356"/>
                  </a:lnTo>
                  <a:lnTo>
                    <a:pt x="129946" y="81407"/>
                  </a:lnTo>
                  <a:lnTo>
                    <a:pt x="134975" y="82448"/>
                  </a:lnTo>
                  <a:lnTo>
                    <a:pt x="136296" y="86944"/>
                  </a:lnTo>
                  <a:lnTo>
                    <a:pt x="138163" y="87337"/>
                  </a:lnTo>
                  <a:close/>
                </a:path>
                <a:path w="295275" h="153670">
                  <a:moveTo>
                    <a:pt x="148450" y="55016"/>
                  </a:moveTo>
                  <a:lnTo>
                    <a:pt x="148310" y="47942"/>
                  </a:lnTo>
                  <a:lnTo>
                    <a:pt x="146786" y="46228"/>
                  </a:lnTo>
                  <a:lnTo>
                    <a:pt x="139446" y="42811"/>
                  </a:lnTo>
                  <a:lnTo>
                    <a:pt x="138518" y="42138"/>
                  </a:lnTo>
                  <a:lnTo>
                    <a:pt x="138430" y="37896"/>
                  </a:lnTo>
                  <a:lnTo>
                    <a:pt x="140614" y="37922"/>
                  </a:lnTo>
                  <a:lnTo>
                    <a:pt x="143662" y="38519"/>
                  </a:lnTo>
                  <a:lnTo>
                    <a:pt x="145669" y="39789"/>
                  </a:lnTo>
                  <a:lnTo>
                    <a:pt x="145834" y="42557"/>
                  </a:lnTo>
                  <a:lnTo>
                    <a:pt x="147777" y="42964"/>
                  </a:lnTo>
                  <a:lnTo>
                    <a:pt x="147662" y="40970"/>
                  </a:lnTo>
                  <a:lnTo>
                    <a:pt x="147040" y="37109"/>
                  </a:lnTo>
                  <a:lnTo>
                    <a:pt x="137909" y="35318"/>
                  </a:lnTo>
                  <a:lnTo>
                    <a:pt x="136410" y="37744"/>
                  </a:lnTo>
                  <a:lnTo>
                    <a:pt x="136550" y="43649"/>
                  </a:lnTo>
                  <a:lnTo>
                    <a:pt x="138836" y="44919"/>
                  </a:lnTo>
                  <a:lnTo>
                    <a:pt x="139839" y="45415"/>
                  </a:lnTo>
                  <a:lnTo>
                    <a:pt x="145567" y="48069"/>
                  </a:lnTo>
                  <a:lnTo>
                    <a:pt x="146316" y="48844"/>
                  </a:lnTo>
                  <a:lnTo>
                    <a:pt x="146418" y="53251"/>
                  </a:lnTo>
                  <a:lnTo>
                    <a:pt x="143903" y="53200"/>
                  </a:lnTo>
                  <a:lnTo>
                    <a:pt x="140411" y="52514"/>
                  </a:lnTo>
                  <a:lnTo>
                    <a:pt x="138150" y="51092"/>
                  </a:lnTo>
                  <a:lnTo>
                    <a:pt x="138061" y="47866"/>
                  </a:lnTo>
                  <a:lnTo>
                    <a:pt x="136118" y="47472"/>
                  </a:lnTo>
                  <a:lnTo>
                    <a:pt x="145097" y="55511"/>
                  </a:lnTo>
                  <a:lnTo>
                    <a:pt x="148450" y="55016"/>
                  </a:lnTo>
                  <a:close/>
                </a:path>
                <a:path w="295275" h="153670">
                  <a:moveTo>
                    <a:pt x="149682" y="84404"/>
                  </a:moveTo>
                  <a:lnTo>
                    <a:pt x="148018" y="84061"/>
                  </a:lnTo>
                  <a:lnTo>
                    <a:pt x="147510" y="87337"/>
                  </a:lnTo>
                  <a:lnTo>
                    <a:pt x="145618" y="87528"/>
                  </a:lnTo>
                  <a:lnTo>
                    <a:pt x="144526" y="87287"/>
                  </a:lnTo>
                  <a:lnTo>
                    <a:pt x="141389" y="86664"/>
                  </a:lnTo>
                  <a:lnTo>
                    <a:pt x="140296" y="83781"/>
                  </a:lnTo>
                  <a:lnTo>
                    <a:pt x="140131" y="76542"/>
                  </a:lnTo>
                  <a:lnTo>
                    <a:pt x="141935" y="74980"/>
                  </a:lnTo>
                  <a:lnTo>
                    <a:pt x="145427" y="75704"/>
                  </a:lnTo>
                  <a:lnTo>
                    <a:pt x="147281" y="76542"/>
                  </a:lnTo>
                  <a:lnTo>
                    <a:pt x="147802" y="79197"/>
                  </a:lnTo>
                  <a:lnTo>
                    <a:pt x="149453" y="79552"/>
                  </a:lnTo>
                  <a:lnTo>
                    <a:pt x="149148" y="77038"/>
                  </a:lnTo>
                  <a:lnTo>
                    <a:pt x="147421" y="74358"/>
                  </a:lnTo>
                  <a:lnTo>
                    <a:pt x="140512" y="72948"/>
                  </a:lnTo>
                  <a:lnTo>
                    <a:pt x="138366" y="75603"/>
                  </a:lnTo>
                  <a:lnTo>
                    <a:pt x="138595" y="85648"/>
                  </a:lnTo>
                  <a:lnTo>
                    <a:pt x="141427" y="88404"/>
                  </a:lnTo>
                  <a:lnTo>
                    <a:pt x="145237" y="89192"/>
                  </a:lnTo>
                  <a:lnTo>
                    <a:pt x="149098" y="89738"/>
                  </a:lnTo>
                  <a:lnTo>
                    <a:pt x="149682" y="84404"/>
                  </a:lnTo>
                  <a:close/>
                </a:path>
                <a:path w="295275" h="153670">
                  <a:moveTo>
                    <a:pt x="160909" y="58216"/>
                  </a:moveTo>
                  <a:lnTo>
                    <a:pt x="160870" y="56629"/>
                  </a:lnTo>
                  <a:lnTo>
                    <a:pt x="160426" y="56629"/>
                  </a:lnTo>
                  <a:lnTo>
                    <a:pt x="160248" y="56603"/>
                  </a:lnTo>
                  <a:lnTo>
                    <a:pt x="159867" y="56502"/>
                  </a:lnTo>
                  <a:lnTo>
                    <a:pt x="159613" y="56261"/>
                  </a:lnTo>
                  <a:lnTo>
                    <a:pt x="159613" y="55854"/>
                  </a:lnTo>
                  <a:lnTo>
                    <a:pt x="159512" y="50927"/>
                  </a:lnTo>
                  <a:lnTo>
                    <a:pt x="159486" y="49479"/>
                  </a:lnTo>
                  <a:lnTo>
                    <a:pt x="159397" y="45021"/>
                  </a:lnTo>
                  <a:lnTo>
                    <a:pt x="159397" y="44818"/>
                  </a:lnTo>
                  <a:lnTo>
                    <a:pt x="157708" y="44323"/>
                  </a:lnTo>
                  <a:lnTo>
                    <a:pt x="157708" y="54813"/>
                  </a:lnTo>
                  <a:lnTo>
                    <a:pt x="155994" y="55778"/>
                  </a:lnTo>
                  <a:lnTo>
                    <a:pt x="152819" y="55143"/>
                  </a:lnTo>
                  <a:lnTo>
                    <a:pt x="152158" y="54165"/>
                  </a:lnTo>
                  <a:lnTo>
                    <a:pt x="152107" y="51092"/>
                  </a:lnTo>
                  <a:lnTo>
                    <a:pt x="153581" y="51066"/>
                  </a:lnTo>
                  <a:lnTo>
                    <a:pt x="156857" y="51244"/>
                  </a:lnTo>
                  <a:lnTo>
                    <a:pt x="157327" y="51117"/>
                  </a:lnTo>
                  <a:lnTo>
                    <a:pt x="157632" y="50927"/>
                  </a:lnTo>
                  <a:lnTo>
                    <a:pt x="157708" y="54813"/>
                  </a:lnTo>
                  <a:lnTo>
                    <a:pt x="157708" y="44323"/>
                  </a:lnTo>
                  <a:lnTo>
                    <a:pt x="156108" y="43853"/>
                  </a:lnTo>
                  <a:lnTo>
                    <a:pt x="152425" y="43129"/>
                  </a:lnTo>
                  <a:lnTo>
                    <a:pt x="150660" y="44005"/>
                  </a:lnTo>
                  <a:lnTo>
                    <a:pt x="150634" y="47104"/>
                  </a:lnTo>
                  <a:lnTo>
                    <a:pt x="152387" y="47447"/>
                  </a:lnTo>
                  <a:lnTo>
                    <a:pt x="152488" y="46482"/>
                  </a:lnTo>
                  <a:lnTo>
                    <a:pt x="152768" y="45021"/>
                  </a:lnTo>
                  <a:lnTo>
                    <a:pt x="156718" y="45808"/>
                  </a:lnTo>
                  <a:lnTo>
                    <a:pt x="157581" y="46736"/>
                  </a:lnTo>
                  <a:lnTo>
                    <a:pt x="157632" y="49403"/>
                  </a:lnTo>
                  <a:lnTo>
                    <a:pt x="157099" y="49479"/>
                  </a:lnTo>
                  <a:lnTo>
                    <a:pt x="153530" y="49288"/>
                  </a:lnTo>
                  <a:lnTo>
                    <a:pt x="150380" y="49085"/>
                  </a:lnTo>
                  <a:lnTo>
                    <a:pt x="150241" y="54914"/>
                  </a:lnTo>
                  <a:lnTo>
                    <a:pt x="151739" y="56756"/>
                  </a:lnTo>
                  <a:lnTo>
                    <a:pt x="153809" y="57150"/>
                  </a:lnTo>
                  <a:lnTo>
                    <a:pt x="155994" y="57594"/>
                  </a:lnTo>
                  <a:lnTo>
                    <a:pt x="157111" y="56629"/>
                  </a:lnTo>
                  <a:lnTo>
                    <a:pt x="157822" y="55854"/>
                  </a:lnTo>
                  <a:lnTo>
                    <a:pt x="157861" y="56502"/>
                  </a:lnTo>
                  <a:lnTo>
                    <a:pt x="157975" y="57150"/>
                  </a:lnTo>
                  <a:lnTo>
                    <a:pt x="158203" y="57912"/>
                  </a:lnTo>
                  <a:lnTo>
                    <a:pt x="160299" y="58343"/>
                  </a:lnTo>
                  <a:lnTo>
                    <a:pt x="160578" y="58267"/>
                  </a:lnTo>
                  <a:lnTo>
                    <a:pt x="160909" y="58216"/>
                  </a:lnTo>
                  <a:close/>
                </a:path>
                <a:path w="295275" h="153670">
                  <a:moveTo>
                    <a:pt x="166928" y="48221"/>
                  </a:moveTo>
                  <a:lnTo>
                    <a:pt x="166903" y="46380"/>
                  </a:lnTo>
                  <a:lnTo>
                    <a:pt x="164985" y="46012"/>
                  </a:lnTo>
                  <a:lnTo>
                    <a:pt x="164934" y="43307"/>
                  </a:lnTo>
                  <a:lnTo>
                    <a:pt x="165239" y="42913"/>
                  </a:lnTo>
                  <a:lnTo>
                    <a:pt x="166293" y="43103"/>
                  </a:lnTo>
                  <a:lnTo>
                    <a:pt x="166827" y="43256"/>
                  </a:lnTo>
                  <a:lnTo>
                    <a:pt x="166789" y="41300"/>
                  </a:lnTo>
                  <a:lnTo>
                    <a:pt x="166217" y="41122"/>
                  </a:lnTo>
                  <a:lnTo>
                    <a:pt x="164071" y="40703"/>
                  </a:lnTo>
                  <a:lnTo>
                    <a:pt x="162991" y="41376"/>
                  </a:lnTo>
                  <a:lnTo>
                    <a:pt x="163068" y="45618"/>
                  </a:lnTo>
                  <a:lnTo>
                    <a:pt x="161518" y="45313"/>
                  </a:lnTo>
                  <a:lnTo>
                    <a:pt x="161544" y="47155"/>
                  </a:lnTo>
                  <a:lnTo>
                    <a:pt x="163106" y="47447"/>
                  </a:lnTo>
                  <a:lnTo>
                    <a:pt x="163322" y="58712"/>
                  </a:lnTo>
                  <a:lnTo>
                    <a:pt x="165214" y="59080"/>
                  </a:lnTo>
                  <a:lnTo>
                    <a:pt x="165023" y="47815"/>
                  </a:lnTo>
                  <a:lnTo>
                    <a:pt x="166928" y="48221"/>
                  </a:lnTo>
                  <a:close/>
                </a:path>
                <a:path w="295275" h="153670">
                  <a:moveTo>
                    <a:pt x="169278" y="93840"/>
                  </a:moveTo>
                  <a:lnTo>
                    <a:pt x="169240" y="92151"/>
                  </a:lnTo>
                  <a:lnTo>
                    <a:pt x="162483" y="90728"/>
                  </a:lnTo>
                  <a:lnTo>
                    <a:pt x="162534" y="90182"/>
                  </a:lnTo>
                  <a:lnTo>
                    <a:pt x="162890" y="89141"/>
                  </a:lnTo>
                  <a:lnTo>
                    <a:pt x="165836" y="87884"/>
                  </a:lnTo>
                  <a:lnTo>
                    <a:pt x="167690" y="87134"/>
                  </a:lnTo>
                  <a:lnTo>
                    <a:pt x="169138" y="86372"/>
                  </a:lnTo>
                  <a:lnTo>
                    <a:pt x="169037" y="81114"/>
                  </a:lnTo>
                  <a:lnTo>
                    <a:pt x="167284" y="79146"/>
                  </a:lnTo>
                  <a:lnTo>
                    <a:pt x="163766" y="78409"/>
                  </a:lnTo>
                  <a:lnTo>
                    <a:pt x="160807" y="78282"/>
                  </a:lnTo>
                  <a:lnTo>
                    <a:pt x="160909" y="82943"/>
                  </a:lnTo>
                  <a:lnTo>
                    <a:pt x="162471" y="83261"/>
                  </a:lnTo>
                  <a:lnTo>
                    <a:pt x="162547" y="79768"/>
                  </a:lnTo>
                  <a:lnTo>
                    <a:pt x="166738" y="80632"/>
                  </a:lnTo>
                  <a:lnTo>
                    <a:pt x="167398" y="82219"/>
                  </a:lnTo>
                  <a:lnTo>
                    <a:pt x="167449" y="85229"/>
                  </a:lnTo>
                  <a:lnTo>
                    <a:pt x="166509" y="85623"/>
                  </a:lnTo>
                  <a:lnTo>
                    <a:pt x="161925" y="87757"/>
                  </a:lnTo>
                  <a:lnTo>
                    <a:pt x="160794" y="89090"/>
                  </a:lnTo>
                  <a:lnTo>
                    <a:pt x="160756" y="92049"/>
                  </a:lnTo>
                  <a:lnTo>
                    <a:pt x="169278" y="93840"/>
                  </a:lnTo>
                  <a:close/>
                </a:path>
                <a:path w="295275" h="153670">
                  <a:moveTo>
                    <a:pt x="177939" y="55829"/>
                  </a:moveTo>
                  <a:lnTo>
                    <a:pt x="177901" y="54165"/>
                  </a:lnTo>
                  <a:lnTo>
                    <a:pt x="177901" y="53670"/>
                  </a:lnTo>
                  <a:lnTo>
                    <a:pt x="177863" y="51193"/>
                  </a:lnTo>
                  <a:lnTo>
                    <a:pt x="176657" y="48768"/>
                  </a:lnTo>
                  <a:lnTo>
                    <a:pt x="176199" y="47840"/>
                  </a:lnTo>
                  <a:lnTo>
                    <a:pt x="175907" y="47790"/>
                  </a:lnTo>
                  <a:lnTo>
                    <a:pt x="175907" y="53670"/>
                  </a:lnTo>
                  <a:lnTo>
                    <a:pt x="169608" y="52412"/>
                  </a:lnTo>
                  <a:lnTo>
                    <a:pt x="169557" y="50380"/>
                  </a:lnTo>
                  <a:lnTo>
                    <a:pt x="170929" y="48768"/>
                  </a:lnTo>
                  <a:lnTo>
                    <a:pt x="172681" y="49136"/>
                  </a:lnTo>
                  <a:lnTo>
                    <a:pt x="175006" y="49580"/>
                  </a:lnTo>
                  <a:lnTo>
                    <a:pt x="175793" y="51612"/>
                  </a:lnTo>
                  <a:lnTo>
                    <a:pt x="175907" y="53670"/>
                  </a:lnTo>
                  <a:lnTo>
                    <a:pt x="175907" y="47790"/>
                  </a:lnTo>
                  <a:lnTo>
                    <a:pt x="169151" y="46456"/>
                  </a:lnTo>
                  <a:lnTo>
                    <a:pt x="167640" y="49136"/>
                  </a:lnTo>
                  <a:lnTo>
                    <a:pt x="167525" y="50380"/>
                  </a:lnTo>
                  <a:lnTo>
                    <a:pt x="167652" y="57200"/>
                  </a:lnTo>
                  <a:lnTo>
                    <a:pt x="169583" y="60325"/>
                  </a:lnTo>
                  <a:lnTo>
                    <a:pt x="172770" y="60998"/>
                  </a:lnTo>
                  <a:lnTo>
                    <a:pt x="174599" y="61341"/>
                  </a:lnTo>
                  <a:lnTo>
                    <a:pt x="175323" y="60998"/>
                  </a:lnTo>
                  <a:lnTo>
                    <a:pt x="177266" y="59880"/>
                  </a:lnTo>
                  <a:lnTo>
                    <a:pt x="177368" y="59499"/>
                  </a:lnTo>
                  <a:lnTo>
                    <a:pt x="177761" y="58140"/>
                  </a:lnTo>
                  <a:lnTo>
                    <a:pt x="177812" y="57518"/>
                  </a:lnTo>
                  <a:lnTo>
                    <a:pt x="175895" y="57150"/>
                  </a:lnTo>
                  <a:lnTo>
                    <a:pt x="175818" y="58140"/>
                  </a:lnTo>
                  <a:lnTo>
                    <a:pt x="174802" y="59499"/>
                  </a:lnTo>
                  <a:lnTo>
                    <a:pt x="170815" y="58686"/>
                  </a:lnTo>
                  <a:lnTo>
                    <a:pt x="169684" y="56896"/>
                  </a:lnTo>
                  <a:lnTo>
                    <a:pt x="169633" y="54165"/>
                  </a:lnTo>
                  <a:lnTo>
                    <a:pt x="177939" y="55829"/>
                  </a:lnTo>
                  <a:close/>
                </a:path>
                <a:path w="295275" h="153670">
                  <a:moveTo>
                    <a:pt x="179222" y="92862"/>
                  </a:moveTo>
                  <a:lnTo>
                    <a:pt x="179146" y="88303"/>
                  </a:lnTo>
                  <a:lnTo>
                    <a:pt x="177038" y="86245"/>
                  </a:lnTo>
                  <a:lnTo>
                    <a:pt x="173888" y="85598"/>
                  </a:lnTo>
                  <a:lnTo>
                    <a:pt x="173113" y="85877"/>
                  </a:lnTo>
                  <a:lnTo>
                    <a:pt x="172593" y="86220"/>
                  </a:lnTo>
                  <a:lnTo>
                    <a:pt x="173062" y="82397"/>
                  </a:lnTo>
                  <a:lnTo>
                    <a:pt x="178384" y="83489"/>
                  </a:lnTo>
                  <a:lnTo>
                    <a:pt x="178346" y="81724"/>
                  </a:lnTo>
                  <a:lnTo>
                    <a:pt x="171869" y="80391"/>
                  </a:lnTo>
                  <a:lnTo>
                    <a:pt x="171056" y="87884"/>
                  </a:lnTo>
                  <a:lnTo>
                    <a:pt x="172415" y="88252"/>
                  </a:lnTo>
                  <a:lnTo>
                    <a:pt x="172986" y="87503"/>
                  </a:lnTo>
                  <a:lnTo>
                    <a:pt x="173786" y="87185"/>
                  </a:lnTo>
                  <a:lnTo>
                    <a:pt x="176250" y="87680"/>
                  </a:lnTo>
                  <a:lnTo>
                    <a:pt x="177495" y="89077"/>
                  </a:lnTo>
                  <a:lnTo>
                    <a:pt x="177546" y="92938"/>
                  </a:lnTo>
                  <a:lnTo>
                    <a:pt x="176568" y="94208"/>
                  </a:lnTo>
                  <a:lnTo>
                    <a:pt x="173545" y="93560"/>
                  </a:lnTo>
                  <a:lnTo>
                    <a:pt x="172453" y="92595"/>
                  </a:lnTo>
                  <a:lnTo>
                    <a:pt x="172250" y="90906"/>
                  </a:lnTo>
                  <a:lnTo>
                    <a:pt x="170637" y="90589"/>
                  </a:lnTo>
                  <a:lnTo>
                    <a:pt x="171005" y="93840"/>
                  </a:lnTo>
                  <a:lnTo>
                    <a:pt x="173113" y="95021"/>
                  </a:lnTo>
                  <a:lnTo>
                    <a:pt x="178650" y="96189"/>
                  </a:lnTo>
                  <a:lnTo>
                    <a:pt x="179222" y="92862"/>
                  </a:lnTo>
                  <a:close/>
                </a:path>
                <a:path w="295275" h="153670">
                  <a:moveTo>
                    <a:pt x="184492" y="62979"/>
                  </a:moveTo>
                  <a:lnTo>
                    <a:pt x="184480" y="61239"/>
                  </a:lnTo>
                  <a:lnTo>
                    <a:pt x="182638" y="60896"/>
                  </a:lnTo>
                  <a:lnTo>
                    <a:pt x="182499" y="51320"/>
                  </a:lnTo>
                  <a:lnTo>
                    <a:pt x="184315" y="51663"/>
                  </a:lnTo>
                  <a:lnTo>
                    <a:pt x="184289" y="49834"/>
                  </a:lnTo>
                  <a:lnTo>
                    <a:pt x="182473" y="49479"/>
                  </a:lnTo>
                  <a:lnTo>
                    <a:pt x="182410" y="45783"/>
                  </a:lnTo>
                  <a:lnTo>
                    <a:pt x="180492" y="45415"/>
                  </a:lnTo>
                  <a:lnTo>
                    <a:pt x="180530" y="49085"/>
                  </a:lnTo>
                  <a:lnTo>
                    <a:pt x="178981" y="48793"/>
                  </a:lnTo>
                  <a:lnTo>
                    <a:pt x="179019" y="50622"/>
                  </a:lnTo>
                  <a:lnTo>
                    <a:pt x="180568" y="50927"/>
                  </a:lnTo>
                  <a:lnTo>
                    <a:pt x="180733" y="61163"/>
                  </a:lnTo>
                  <a:lnTo>
                    <a:pt x="181178" y="62484"/>
                  </a:lnTo>
                  <a:lnTo>
                    <a:pt x="183261" y="62903"/>
                  </a:lnTo>
                  <a:lnTo>
                    <a:pt x="183807" y="62903"/>
                  </a:lnTo>
                  <a:lnTo>
                    <a:pt x="184492" y="62979"/>
                  </a:lnTo>
                  <a:close/>
                </a:path>
                <a:path w="295275" h="153670">
                  <a:moveTo>
                    <a:pt x="189166" y="94284"/>
                  </a:moveTo>
                  <a:lnTo>
                    <a:pt x="189128" y="88023"/>
                  </a:lnTo>
                  <a:lnTo>
                    <a:pt x="188442" y="83985"/>
                  </a:lnTo>
                  <a:lnTo>
                    <a:pt x="188366" y="83489"/>
                  </a:lnTo>
                  <a:lnTo>
                    <a:pt x="187553" y="83324"/>
                  </a:lnTo>
                  <a:lnTo>
                    <a:pt x="187553" y="94284"/>
                  </a:lnTo>
                  <a:lnTo>
                    <a:pt x="186753" y="96266"/>
                  </a:lnTo>
                  <a:lnTo>
                    <a:pt x="183159" y="95516"/>
                  </a:lnTo>
                  <a:lnTo>
                    <a:pt x="182295" y="93192"/>
                  </a:lnTo>
                  <a:lnTo>
                    <a:pt x="182181" y="85991"/>
                  </a:lnTo>
                  <a:lnTo>
                    <a:pt x="182968" y="83985"/>
                  </a:lnTo>
                  <a:lnTo>
                    <a:pt x="186588" y="84734"/>
                  </a:lnTo>
                  <a:lnTo>
                    <a:pt x="187439" y="87058"/>
                  </a:lnTo>
                  <a:lnTo>
                    <a:pt x="187553" y="94284"/>
                  </a:lnTo>
                  <a:lnTo>
                    <a:pt x="187553" y="83324"/>
                  </a:lnTo>
                  <a:lnTo>
                    <a:pt x="181140" y="82003"/>
                  </a:lnTo>
                  <a:lnTo>
                    <a:pt x="180555" y="85991"/>
                  </a:lnTo>
                  <a:lnTo>
                    <a:pt x="180606" y="92227"/>
                  </a:lnTo>
                  <a:lnTo>
                    <a:pt x="181381" y="96735"/>
                  </a:lnTo>
                  <a:lnTo>
                    <a:pt x="184975" y="97510"/>
                  </a:lnTo>
                  <a:lnTo>
                    <a:pt x="188582" y="98247"/>
                  </a:lnTo>
                  <a:lnTo>
                    <a:pt x="188874" y="96266"/>
                  </a:lnTo>
                  <a:lnTo>
                    <a:pt x="189166" y="94284"/>
                  </a:lnTo>
                  <a:close/>
                </a:path>
                <a:path w="295275" h="153670">
                  <a:moveTo>
                    <a:pt x="195478" y="52057"/>
                  </a:moveTo>
                  <a:lnTo>
                    <a:pt x="193344" y="51638"/>
                  </a:lnTo>
                  <a:lnTo>
                    <a:pt x="190436" y="61734"/>
                  </a:lnTo>
                  <a:lnTo>
                    <a:pt x="187185" y="50406"/>
                  </a:lnTo>
                  <a:lnTo>
                    <a:pt x="185000" y="49974"/>
                  </a:lnTo>
                  <a:lnTo>
                    <a:pt x="189445" y="64312"/>
                  </a:lnTo>
                  <a:lnTo>
                    <a:pt x="188468" y="67144"/>
                  </a:lnTo>
                  <a:lnTo>
                    <a:pt x="186931" y="66852"/>
                  </a:lnTo>
                  <a:lnTo>
                    <a:pt x="186309" y="66471"/>
                  </a:lnTo>
                  <a:lnTo>
                    <a:pt x="186321" y="68478"/>
                  </a:lnTo>
                  <a:lnTo>
                    <a:pt x="186867" y="68783"/>
                  </a:lnTo>
                  <a:lnTo>
                    <a:pt x="189598" y="69354"/>
                  </a:lnTo>
                  <a:lnTo>
                    <a:pt x="189801" y="69075"/>
                  </a:lnTo>
                  <a:lnTo>
                    <a:pt x="192938" y="60147"/>
                  </a:lnTo>
                  <a:lnTo>
                    <a:pt x="195478" y="52057"/>
                  </a:lnTo>
                  <a:close/>
                </a:path>
                <a:path w="295275" h="153670">
                  <a:moveTo>
                    <a:pt x="201930" y="96583"/>
                  </a:moveTo>
                  <a:lnTo>
                    <a:pt x="201879" y="88874"/>
                  </a:lnTo>
                  <a:lnTo>
                    <a:pt x="200177" y="86207"/>
                  </a:lnTo>
                  <a:lnTo>
                    <a:pt x="200177" y="96583"/>
                  </a:lnTo>
                  <a:lnTo>
                    <a:pt x="198729" y="98298"/>
                  </a:lnTo>
                  <a:lnTo>
                    <a:pt x="193103" y="97129"/>
                  </a:lnTo>
                  <a:lnTo>
                    <a:pt x="192938" y="85826"/>
                  </a:lnTo>
                  <a:lnTo>
                    <a:pt x="198564" y="86982"/>
                  </a:lnTo>
                  <a:lnTo>
                    <a:pt x="200088" y="89166"/>
                  </a:lnTo>
                  <a:lnTo>
                    <a:pt x="200177" y="96583"/>
                  </a:lnTo>
                  <a:lnTo>
                    <a:pt x="200177" y="86207"/>
                  </a:lnTo>
                  <a:lnTo>
                    <a:pt x="199936" y="85826"/>
                  </a:lnTo>
                  <a:lnTo>
                    <a:pt x="199745" y="85521"/>
                  </a:lnTo>
                  <a:lnTo>
                    <a:pt x="191160" y="83769"/>
                  </a:lnTo>
                  <a:lnTo>
                    <a:pt x="191389" y="98475"/>
                  </a:lnTo>
                  <a:lnTo>
                    <a:pt x="200774" y="100431"/>
                  </a:lnTo>
                  <a:lnTo>
                    <a:pt x="201409" y="98298"/>
                  </a:lnTo>
                  <a:lnTo>
                    <a:pt x="201930" y="96583"/>
                  </a:lnTo>
                  <a:close/>
                </a:path>
                <a:path w="295275" h="153670">
                  <a:moveTo>
                    <a:pt x="215684" y="68554"/>
                  </a:moveTo>
                  <a:lnTo>
                    <a:pt x="215595" y="61391"/>
                  </a:lnTo>
                  <a:lnTo>
                    <a:pt x="214033" y="59651"/>
                  </a:lnTo>
                  <a:lnTo>
                    <a:pt x="206489" y="56159"/>
                  </a:lnTo>
                  <a:lnTo>
                    <a:pt x="205536" y="55460"/>
                  </a:lnTo>
                  <a:lnTo>
                    <a:pt x="205486" y="51168"/>
                  </a:lnTo>
                  <a:lnTo>
                    <a:pt x="207759" y="51193"/>
                  </a:lnTo>
                  <a:lnTo>
                    <a:pt x="210896" y="51816"/>
                  </a:lnTo>
                  <a:lnTo>
                    <a:pt x="212940" y="53098"/>
                  </a:lnTo>
                  <a:lnTo>
                    <a:pt x="213093" y="55930"/>
                  </a:lnTo>
                  <a:lnTo>
                    <a:pt x="215099" y="56324"/>
                  </a:lnTo>
                  <a:lnTo>
                    <a:pt x="214985" y="54317"/>
                  </a:lnTo>
                  <a:lnTo>
                    <a:pt x="214401" y="50406"/>
                  </a:lnTo>
                  <a:lnTo>
                    <a:pt x="204978" y="48539"/>
                  </a:lnTo>
                  <a:lnTo>
                    <a:pt x="203415" y="51015"/>
                  </a:lnTo>
                  <a:lnTo>
                    <a:pt x="203479" y="56997"/>
                  </a:lnTo>
                  <a:lnTo>
                    <a:pt x="205841" y="58293"/>
                  </a:lnTo>
                  <a:lnTo>
                    <a:pt x="210146" y="60274"/>
                  </a:lnTo>
                  <a:lnTo>
                    <a:pt x="212763" y="61518"/>
                  </a:lnTo>
                  <a:lnTo>
                    <a:pt x="213525" y="62280"/>
                  </a:lnTo>
                  <a:lnTo>
                    <a:pt x="213588" y="66776"/>
                  </a:lnTo>
                  <a:lnTo>
                    <a:pt x="210985" y="66700"/>
                  </a:lnTo>
                  <a:lnTo>
                    <a:pt x="207416" y="65976"/>
                  </a:lnTo>
                  <a:lnTo>
                    <a:pt x="205054" y="64566"/>
                  </a:lnTo>
                  <a:lnTo>
                    <a:pt x="205016" y="61290"/>
                  </a:lnTo>
                  <a:lnTo>
                    <a:pt x="203009" y="60896"/>
                  </a:lnTo>
                  <a:lnTo>
                    <a:pt x="212204" y="69024"/>
                  </a:lnTo>
                  <a:lnTo>
                    <a:pt x="215684" y="68554"/>
                  </a:lnTo>
                  <a:close/>
                </a:path>
                <a:path w="295275" h="153670">
                  <a:moveTo>
                    <a:pt x="218770" y="89446"/>
                  </a:moveTo>
                  <a:lnTo>
                    <a:pt x="216839" y="89052"/>
                  </a:lnTo>
                  <a:lnTo>
                    <a:pt x="214541" y="100558"/>
                  </a:lnTo>
                  <a:lnTo>
                    <a:pt x="211455" y="87934"/>
                  </a:lnTo>
                  <a:lnTo>
                    <a:pt x="209550" y="87528"/>
                  </a:lnTo>
                  <a:lnTo>
                    <a:pt x="206768" y="98920"/>
                  </a:lnTo>
                  <a:lnTo>
                    <a:pt x="204165" y="86436"/>
                  </a:lnTo>
                  <a:lnTo>
                    <a:pt x="202285" y="86042"/>
                  </a:lnTo>
                  <a:lnTo>
                    <a:pt x="205841" y="101473"/>
                  </a:lnTo>
                  <a:lnTo>
                    <a:pt x="207657" y="101866"/>
                  </a:lnTo>
                  <a:lnTo>
                    <a:pt x="210527" y="90258"/>
                  </a:lnTo>
                  <a:lnTo>
                    <a:pt x="213664" y="103111"/>
                  </a:lnTo>
                  <a:lnTo>
                    <a:pt x="215519" y="103505"/>
                  </a:lnTo>
                  <a:lnTo>
                    <a:pt x="218770" y="89446"/>
                  </a:lnTo>
                  <a:close/>
                </a:path>
                <a:path w="295275" h="153670">
                  <a:moveTo>
                    <a:pt x="231381" y="102717"/>
                  </a:moveTo>
                  <a:lnTo>
                    <a:pt x="231368" y="94970"/>
                  </a:lnTo>
                  <a:lnTo>
                    <a:pt x="229628" y="92240"/>
                  </a:lnTo>
                  <a:lnTo>
                    <a:pt x="229628" y="102717"/>
                  </a:lnTo>
                  <a:lnTo>
                    <a:pt x="228155" y="104444"/>
                  </a:lnTo>
                  <a:lnTo>
                    <a:pt x="225869" y="103949"/>
                  </a:lnTo>
                  <a:lnTo>
                    <a:pt x="222440" y="103263"/>
                  </a:lnTo>
                  <a:lnTo>
                    <a:pt x="222326" y="91897"/>
                  </a:lnTo>
                  <a:lnTo>
                    <a:pt x="228015" y="93065"/>
                  </a:lnTo>
                  <a:lnTo>
                    <a:pt x="229552" y="95250"/>
                  </a:lnTo>
                  <a:lnTo>
                    <a:pt x="229628" y="102717"/>
                  </a:lnTo>
                  <a:lnTo>
                    <a:pt x="229628" y="92240"/>
                  </a:lnTo>
                  <a:lnTo>
                    <a:pt x="229412" y="91897"/>
                  </a:lnTo>
                  <a:lnTo>
                    <a:pt x="229235" y="91605"/>
                  </a:lnTo>
                  <a:lnTo>
                    <a:pt x="225831" y="90881"/>
                  </a:lnTo>
                  <a:lnTo>
                    <a:pt x="220535" y="89814"/>
                  </a:lnTo>
                  <a:lnTo>
                    <a:pt x="220700" y="104597"/>
                  </a:lnTo>
                  <a:lnTo>
                    <a:pt x="230212" y="106578"/>
                  </a:lnTo>
                  <a:lnTo>
                    <a:pt x="230860" y="104444"/>
                  </a:lnTo>
                  <a:lnTo>
                    <a:pt x="231381" y="102717"/>
                  </a:lnTo>
                  <a:close/>
                </a:path>
                <a:path w="295275" h="153670">
                  <a:moveTo>
                    <a:pt x="232371" y="59385"/>
                  </a:moveTo>
                  <a:lnTo>
                    <a:pt x="230403" y="58978"/>
                  </a:lnTo>
                  <a:lnTo>
                    <a:pt x="228155" y="68935"/>
                  </a:lnTo>
                  <a:lnTo>
                    <a:pt x="225717" y="58064"/>
                  </a:lnTo>
                  <a:lnTo>
                    <a:pt x="223532" y="57619"/>
                  </a:lnTo>
                  <a:lnTo>
                    <a:pt x="221399" y="67589"/>
                  </a:lnTo>
                  <a:lnTo>
                    <a:pt x="219024" y="56730"/>
                  </a:lnTo>
                  <a:lnTo>
                    <a:pt x="216890" y="56299"/>
                  </a:lnTo>
                  <a:lnTo>
                    <a:pt x="220383" y="70218"/>
                  </a:lnTo>
                  <a:lnTo>
                    <a:pt x="222402" y="70612"/>
                  </a:lnTo>
                  <a:lnTo>
                    <a:pt x="224561" y="60820"/>
                  </a:lnTo>
                  <a:lnTo>
                    <a:pt x="227076" y="71564"/>
                  </a:lnTo>
                  <a:lnTo>
                    <a:pt x="229120" y="71958"/>
                  </a:lnTo>
                  <a:lnTo>
                    <a:pt x="232371" y="59385"/>
                  </a:lnTo>
                  <a:close/>
                </a:path>
                <a:path w="295275" h="153670">
                  <a:moveTo>
                    <a:pt x="236105" y="57721"/>
                  </a:moveTo>
                  <a:lnTo>
                    <a:pt x="236080" y="55168"/>
                  </a:lnTo>
                  <a:lnTo>
                    <a:pt x="234124" y="54787"/>
                  </a:lnTo>
                  <a:lnTo>
                    <a:pt x="234137" y="57327"/>
                  </a:lnTo>
                  <a:lnTo>
                    <a:pt x="236105" y="57721"/>
                  </a:lnTo>
                  <a:close/>
                </a:path>
                <a:path w="295275" h="153670">
                  <a:moveTo>
                    <a:pt x="236232" y="73393"/>
                  </a:moveTo>
                  <a:lnTo>
                    <a:pt x="236118" y="60121"/>
                  </a:lnTo>
                  <a:lnTo>
                    <a:pt x="234162" y="59728"/>
                  </a:lnTo>
                  <a:lnTo>
                    <a:pt x="234276" y="72999"/>
                  </a:lnTo>
                  <a:lnTo>
                    <a:pt x="236232" y="73393"/>
                  </a:lnTo>
                  <a:close/>
                </a:path>
                <a:path w="295275" h="153670">
                  <a:moveTo>
                    <a:pt x="243484" y="73126"/>
                  </a:moveTo>
                  <a:lnTo>
                    <a:pt x="241592" y="72720"/>
                  </a:lnTo>
                  <a:lnTo>
                    <a:pt x="241515" y="63055"/>
                  </a:lnTo>
                  <a:lnTo>
                    <a:pt x="243395" y="63423"/>
                  </a:lnTo>
                  <a:lnTo>
                    <a:pt x="243382" y="61556"/>
                  </a:lnTo>
                  <a:lnTo>
                    <a:pt x="241490" y="61188"/>
                  </a:lnTo>
                  <a:lnTo>
                    <a:pt x="241465" y="57467"/>
                  </a:lnTo>
                  <a:lnTo>
                    <a:pt x="239509" y="57099"/>
                  </a:lnTo>
                  <a:lnTo>
                    <a:pt x="239534" y="60794"/>
                  </a:lnTo>
                  <a:lnTo>
                    <a:pt x="237947" y="60477"/>
                  </a:lnTo>
                  <a:lnTo>
                    <a:pt x="237947" y="62331"/>
                  </a:lnTo>
                  <a:lnTo>
                    <a:pt x="239547" y="62649"/>
                  </a:lnTo>
                  <a:lnTo>
                    <a:pt x="239636" y="73025"/>
                  </a:lnTo>
                  <a:lnTo>
                    <a:pt x="240055" y="74333"/>
                  </a:lnTo>
                  <a:lnTo>
                    <a:pt x="242214" y="74790"/>
                  </a:lnTo>
                  <a:lnTo>
                    <a:pt x="242760" y="74790"/>
                  </a:lnTo>
                  <a:lnTo>
                    <a:pt x="243484" y="74853"/>
                  </a:lnTo>
                  <a:lnTo>
                    <a:pt x="243484" y="73126"/>
                  </a:lnTo>
                  <a:close/>
                </a:path>
                <a:path w="295275" h="153670">
                  <a:moveTo>
                    <a:pt x="244754" y="104178"/>
                  </a:moveTo>
                  <a:lnTo>
                    <a:pt x="243027" y="103835"/>
                  </a:lnTo>
                  <a:lnTo>
                    <a:pt x="242468" y="107149"/>
                  </a:lnTo>
                  <a:lnTo>
                    <a:pt x="240474" y="107353"/>
                  </a:lnTo>
                  <a:lnTo>
                    <a:pt x="236067" y="106438"/>
                  </a:lnTo>
                  <a:lnTo>
                    <a:pt x="234950" y="103530"/>
                  </a:lnTo>
                  <a:lnTo>
                    <a:pt x="234886" y="96113"/>
                  </a:lnTo>
                  <a:lnTo>
                    <a:pt x="236778" y="94551"/>
                  </a:lnTo>
                  <a:lnTo>
                    <a:pt x="239166" y="95021"/>
                  </a:lnTo>
                  <a:lnTo>
                    <a:pt x="240423" y="95300"/>
                  </a:lnTo>
                  <a:lnTo>
                    <a:pt x="242366" y="96164"/>
                  </a:lnTo>
                  <a:lnTo>
                    <a:pt x="242887" y="98869"/>
                  </a:lnTo>
                  <a:lnTo>
                    <a:pt x="244602" y="99212"/>
                  </a:lnTo>
                  <a:lnTo>
                    <a:pt x="244322" y="96685"/>
                  </a:lnTo>
                  <a:lnTo>
                    <a:pt x="242544" y="93954"/>
                  </a:lnTo>
                  <a:lnTo>
                    <a:pt x="235331" y="92468"/>
                  </a:lnTo>
                  <a:lnTo>
                    <a:pt x="233045" y="95148"/>
                  </a:lnTo>
                  <a:lnTo>
                    <a:pt x="233133" y="105397"/>
                  </a:lnTo>
                  <a:lnTo>
                    <a:pt x="236080" y="108191"/>
                  </a:lnTo>
                  <a:lnTo>
                    <a:pt x="240042" y="109042"/>
                  </a:lnTo>
                  <a:lnTo>
                    <a:pt x="244068" y="109639"/>
                  </a:lnTo>
                  <a:lnTo>
                    <a:pt x="244754" y="104178"/>
                  </a:lnTo>
                  <a:close/>
                </a:path>
                <a:path w="295275" h="153670">
                  <a:moveTo>
                    <a:pt x="254635" y="72402"/>
                  </a:moveTo>
                  <a:lnTo>
                    <a:pt x="252742" y="72034"/>
                  </a:lnTo>
                  <a:lnTo>
                    <a:pt x="252412" y="73990"/>
                  </a:lnTo>
                  <a:lnTo>
                    <a:pt x="251269" y="74879"/>
                  </a:lnTo>
                  <a:lnTo>
                    <a:pt x="247230" y="74066"/>
                  </a:lnTo>
                  <a:lnTo>
                    <a:pt x="246710" y="71132"/>
                  </a:lnTo>
                  <a:lnTo>
                    <a:pt x="246672" y="66497"/>
                  </a:lnTo>
                  <a:lnTo>
                    <a:pt x="247446" y="63995"/>
                  </a:lnTo>
                  <a:lnTo>
                    <a:pt x="251561" y="64808"/>
                  </a:lnTo>
                  <a:lnTo>
                    <a:pt x="252450" y="66078"/>
                  </a:lnTo>
                  <a:lnTo>
                    <a:pt x="252717" y="67906"/>
                  </a:lnTo>
                  <a:lnTo>
                    <a:pt x="254609" y="68287"/>
                  </a:lnTo>
                  <a:lnTo>
                    <a:pt x="254457" y="65925"/>
                  </a:lnTo>
                  <a:lnTo>
                    <a:pt x="253263" y="63144"/>
                  </a:lnTo>
                  <a:lnTo>
                    <a:pt x="250177" y="62560"/>
                  </a:lnTo>
                  <a:lnTo>
                    <a:pt x="246278" y="61760"/>
                  </a:lnTo>
                  <a:lnTo>
                    <a:pt x="244551" y="64719"/>
                  </a:lnTo>
                  <a:lnTo>
                    <a:pt x="244602" y="72656"/>
                  </a:lnTo>
                  <a:lnTo>
                    <a:pt x="246583" y="75869"/>
                  </a:lnTo>
                  <a:lnTo>
                    <a:pt x="253326" y="77216"/>
                  </a:lnTo>
                  <a:lnTo>
                    <a:pt x="254457" y="74485"/>
                  </a:lnTo>
                  <a:lnTo>
                    <a:pt x="254635" y="72402"/>
                  </a:lnTo>
                  <a:close/>
                </a:path>
                <a:path w="295275" h="153670">
                  <a:moveTo>
                    <a:pt x="266280" y="79451"/>
                  </a:moveTo>
                  <a:lnTo>
                    <a:pt x="266230" y="66573"/>
                  </a:lnTo>
                  <a:lnTo>
                    <a:pt x="263918" y="65265"/>
                  </a:lnTo>
                  <a:lnTo>
                    <a:pt x="260172" y="64516"/>
                  </a:lnTo>
                  <a:lnTo>
                    <a:pt x="259181" y="65659"/>
                  </a:lnTo>
                  <a:lnTo>
                    <a:pt x="258622" y="66370"/>
                  </a:lnTo>
                  <a:lnTo>
                    <a:pt x="258559" y="59601"/>
                  </a:lnTo>
                  <a:lnTo>
                    <a:pt x="256565" y="59207"/>
                  </a:lnTo>
                  <a:lnTo>
                    <a:pt x="256667" y="77508"/>
                  </a:lnTo>
                  <a:lnTo>
                    <a:pt x="258635" y="77914"/>
                  </a:lnTo>
                  <a:lnTo>
                    <a:pt x="258584" y="67297"/>
                  </a:lnTo>
                  <a:lnTo>
                    <a:pt x="260261" y="66548"/>
                  </a:lnTo>
                  <a:lnTo>
                    <a:pt x="263779" y="67246"/>
                  </a:lnTo>
                  <a:lnTo>
                    <a:pt x="264236" y="68529"/>
                  </a:lnTo>
                  <a:lnTo>
                    <a:pt x="264287" y="79044"/>
                  </a:lnTo>
                  <a:lnTo>
                    <a:pt x="266280" y="79451"/>
                  </a:lnTo>
                  <a:close/>
                </a:path>
                <a:path w="295275" h="153670">
                  <a:moveTo>
                    <a:pt x="295059" y="150139"/>
                  </a:moveTo>
                  <a:lnTo>
                    <a:pt x="295046" y="149402"/>
                  </a:lnTo>
                  <a:lnTo>
                    <a:pt x="295046" y="61214"/>
                  </a:lnTo>
                  <a:lnTo>
                    <a:pt x="291744" y="56870"/>
                  </a:lnTo>
                  <a:lnTo>
                    <a:pt x="291744" y="147408"/>
                  </a:lnTo>
                  <a:lnTo>
                    <a:pt x="289534" y="149402"/>
                  </a:lnTo>
                  <a:lnTo>
                    <a:pt x="8318" y="88671"/>
                  </a:lnTo>
                  <a:lnTo>
                    <a:pt x="6261" y="85915"/>
                  </a:lnTo>
                  <a:lnTo>
                    <a:pt x="3009" y="5854"/>
                  </a:lnTo>
                  <a:lnTo>
                    <a:pt x="4889" y="3848"/>
                  </a:lnTo>
                  <a:lnTo>
                    <a:pt x="289445" y="59651"/>
                  </a:lnTo>
                  <a:lnTo>
                    <a:pt x="291693" y="62623"/>
                  </a:lnTo>
                  <a:lnTo>
                    <a:pt x="291744" y="147408"/>
                  </a:lnTo>
                  <a:lnTo>
                    <a:pt x="291744" y="56870"/>
                  </a:lnTo>
                  <a:lnTo>
                    <a:pt x="291287" y="56261"/>
                  </a:lnTo>
                  <a:lnTo>
                    <a:pt x="22974" y="3848"/>
                  </a:lnTo>
                  <a:lnTo>
                    <a:pt x="3136" y="0"/>
                  </a:lnTo>
                  <a:lnTo>
                    <a:pt x="0" y="3327"/>
                  </a:lnTo>
                  <a:lnTo>
                    <a:pt x="3429" y="87210"/>
                  </a:lnTo>
                  <a:lnTo>
                    <a:pt x="6845" y="91770"/>
                  </a:lnTo>
                  <a:lnTo>
                    <a:pt x="291350" y="153466"/>
                  </a:lnTo>
                  <a:lnTo>
                    <a:pt x="295059" y="1501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161451" y="4082122"/>
              <a:ext cx="107950" cy="28575"/>
            </a:xfrm>
            <a:custGeom>
              <a:avLst/>
              <a:gdLst/>
              <a:ahLst/>
              <a:cxnLst/>
              <a:rect l="l" t="t" r="r" b="b"/>
              <a:pathLst>
                <a:path w="107950" h="28575">
                  <a:moveTo>
                    <a:pt x="0" y="0"/>
                  </a:moveTo>
                  <a:lnTo>
                    <a:pt x="107327" y="22872"/>
                  </a:lnTo>
                </a:path>
                <a:path w="107950" h="28575">
                  <a:moveTo>
                    <a:pt x="152" y="5461"/>
                  </a:moveTo>
                  <a:lnTo>
                    <a:pt x="107403" y="284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078621" y="4128236"/>
              <a:ext cx="296545" cy="350520"/>
            </a:xfrm>
            <a:custGeom>
              <a:avLst/>
              <a:gdLst/>
              <a:ahLst/>
              <a:cxnLst/>
              <a:rect l="l" t="t" r="r" b="b"/>
              <a:pathLst>
                <a:path w="296544" h="350520">
                  <a:moveTo>
                    <a:pt x="11252" y="84632"/>
                  </a:moveTo>
                  <a:lnTo>
                    <a:pt x="9690" y="81191"/>
                  </a:lnTo>
                  <a:lnTo>
                    <a:pt x="8128" y="77736"/>
                  </a:lnTo>
                  <a:lnTo>
                    <a:pt x="5054" y="75526"/>
                  </a:lnTo>
                  <a:lnTo>
                    <a:pt x="2794" y="76250"/>
                  </a:lnTo>
                  <a:lnTo>
                    <a:pt x="546" y="77000"/>
                  </a:lnTo>
                  <a:lnTo>
                    <a:pt x="0" y="80365"/>
                  </a:lnTo>
                  <a:lnTo>
                    <a:pt x="3111" y="87261"/>
                  </a:lnTo>
                  <a:lnTo>
                    <a:pt x="6197" y="89471"/>
                  </a:lnTo>
                  <a:lnTo>
                    <a:pt x="10693" y="88036"/>
                  </a:lnTo>
                  <a:lnTo>
                    <a:pt x="11252" y="84632"/>
                  </a:lnTo>
                  <a:close/>
                </a:path>
                <a:path w="296544" h="350520">
                  <a:moveTo>
                    <a:pt x="15176" y="199898"/>
                  </a:moveTo>
                  <a:lnTo>
                    <a:pt x="13627" y="196456"/>
                  </a:lnTo>
                  <a:lnTo>
                    <a:pt x="12065" y="193001"/>
                  </a:lnTo>
                  <a:lnTo>
                    <a:pt x="8991" y="190804"/>
                  </a:lnTo>
                  <a:lnTo>
                    <a:pt x="6731" y="191516"/>
                  </a:lnTo>
                  <a:lnTo>
                    <a:pt x="4483" y="192265"/>
                  </a:lnTo>
                  <a:lnTo>
                    <a:pt x="3937" y="195643"/>
                  </a:lnTo>
                  <a:lnTo>
                    <a:pt x="7061" y="202526"/>
                  </a:lnTo>
                  <a:lnTo>
                    <a:pt x="10134" y="204736"/>
                  </a:lnTo>
                  <a:lnTo>
                    <a:pt x="14630" y="203301"/>
                  </a:lnTo>
                  <a:lnTo>
                    <a:pt x="15176" y="199898"/>
                  </a:lnTo>
                  <a:close/>
                </a:path>
                <a:path w="296544" h="350520">
                  <a:moveTo>
                    <a:pt x="41135" y="9105"/>
                  </a:moveTo>
                  <a:lnTo>
                    <a:pt x="39585" y="5664"/>
                  </a:lnTo>
                  <a:lnTo>
                    <a:pt x="38023" y="2209"/>
                  </a:lnTo>
                  <a:lnTo>
                    <a:pt x="34937" y="0"/>
                  </a:lnTo>
                  <a:lnTo>
                    <a:pt x="30454" y="1460"/>
                  </a:lnTo>
                  <a:lnTo>
                    <a:pt x="29895" y="4838"/>
                  </a:lnTo>
                  <a:lnTo>
                    <a:pt x="33020" y="11734"/>
                  </a:lnTo>
                  <a:lnTo>
                    <a:pt x="36106" y="13944"/>
                  </a:lnTo>
                  <a:lnTo>
                    <a:pt x="40589" y="12484"/>
                  </a:lnTo>
                  <a:lnTo>
                    <a:pt x="41135" y="9105"/>
                  </a:lnTo>
                  <a:close/>
                </a:path>
                <a:path w="296544" h="350520">
                  <a:moveTo>
                    <a:pt x="51371" y="283692"/>
                  </a:moveTo>
                  <a:lnTo>
                    <a:pt x="49822" y="280250"/>
                  </a:lnTo>
                  <a:lnTo>
                    <a:pt x="48260" y="276796"/>
                  </a:lnTo>
                  <a:lnTo>
                    <a:pt x="45186" y="274586"/>
                  </a:lnTo>
                  <a:lnTo>
                    <a:pt x="40665" y="276059"/>
                  </a:lnTo>
                  <a:lnTo>
                    <a:pt x="40119" y="279450"/>
                  </a:lnTo>
                  <a:lnTo>
                    <a:pt x="41694" y="282879"/>
                  </a:lnTo>
                  <a:lnTo>
                    <a:pt x="43243" y="286321"/>
                  </a:lnTo>
                  <a:lnTo>
                    <a:pt x="46342" y="288531"/>
                  </a:lnTo>
                  <a:lnTo>
                    <a:pt x="50812" y="287096"/>
                  </a:lnTo>
                  <a:lnTo>
                    <a:pt x="51371" y="283692"/>
                  </a:lnTo>
                  <a:close/>
                </a:path>
                <a:path w="296544" h="350520">
                  <a:moveTo>
                    <a:pt x="147370" y="33489"/>
                  </a:moveTo>
                  <a:lnTo>
                    <a:pt x="145821" y="30035"/>
                  </a:lnTo>
                  <a:lnTo>
                    <a:pt x="144259" y="26593"/>
                  </a:lnTo>
                  <a:lnTo>
                    <a:pt x="141173" y="24384"/>
                  </a:lnTo>
                  <a:lnTo>
                    <a:pt x="138925" y="25133"/>
                  </a:lnTo>
                  <a:lnTo>
                    <a:pt x="136677" y="25844"/>
                  </a:lnTo>
                  <a:lnTo>
                    <a:pt x="136118" y="29222"/>
                  </a:lnTo>
                  <a:lnTo>
                    <a:pt x="139242" y="36118"/>
                  </a:lnTo>
                  <a:lnTo>
                    <a:pt x="142316" y="38328"/>
                  </a:lnTo>
                  <a:lnTo>
                    <a:pt x="146812" y="36893"/>
                  </a:lnTo>
                  <a:lnTo>
                    <a:pt x="147370" y="33489"/>
                  </a:lnTo>
                  <a:close/>
                </a:path>
                <a:path w="296544" h="350520">
                  <a:moveTo>
                    <a:pt x="258305" y="59067"/>
                  </a:moveTo>
                  <a:lnTo>
                    <a:pt x="256755" y="55613"/>
                  </a:lnTo>
                  <a:lnTo>
                    <a:pt x="255193" y="52171"/>
                  </a:lnTo>
                  <a:lnTo>
                    <a:pt x="252107" y="49961"/>
                  </a:lnTo>
                  <a:lnTo>
                    <a:pt x="247599" y="51422"/>
                  </a:lnTo>
                  <a:lnTo>
                    <a:pt x="247053" y="54825"/>
                  </a:lnTo>
                  <a:lnTo>
                    <a:pt x="250177" y="61696"/>
                  </a:lnTo>
                  <a:lnTo>
                    <a:pt x="253276" y="63893"/>
                  </a:lnTo>
                  <a:lnTo>
                    <a:pt x="257746" y="62458"/>
                  </a:lnTo>
                  <a:lnTo>
                    <a:pt x="258305" y="59067"/>
                  </a:lnTo>
                  <a:close/>
                </a:path>
                <a:path w="296544" h="350520">
                  <a:moveTo>
                    <a:pt x="260667" y="345059"/>
                  </a:moveTo>
                  <a:lnTo>
                    <a:pt x="259118" y="341642"/>
                  </a:lnTo>
                  <a:lnTo>
                    <a:pt x="257543" y="338162"/>
                  </a:lnTo>
                  <a:lnTo>
                    <a:pt x="254457" y="335978"/>
                  </a:lnTo>
                  <a:lnTo>
                    <a:pt x="249974" y="337426"/>
                  </a:lnTo>
                  <a:lnTo>
                    <a:pt x="249415" y="340817"/>
                  </a:lnTo>
                  <a:lnTo>
                    <a:pt x="250990" y="344246"/>
                  </a:lnTo>
                  <a:lnTo>
                    <a:pt x="252539" y="347687"/>
                  </a:lnTo>
                  <a:lnTo>
                    <a:pt x="255625" y="349897"/>
                  </a:lnTo>
                  <a:lnTo>
                    <a:pt x="260121" y="348462"/>
                  </a:lnTo>
                  <a:lnTo>
                    <a:pt x="260667" y="345059"/>
                  </a:lnTo>
                  <a:close/>
                </a:path>
                <a:path w="296544" h="350520">
                  <a:moveTo>
                    <a:pt x="295287" y="277025"/>
                  </a:moveTo>
                  <a:lnTo>
                    <a:pt x="293738" y="273570"/>
                  </a:lnTo>
                  <a:lnTo>
                    <a:pt x="292163" y="270129"/>
                  </a:lnTo>
                  <a:lnTo>
                    <a:pt x="289077" y="267919"/>
                  </a:lnTo>
                  <a:lnTo>
                    <a:pt x="284581" y="269354"/>
                  </a:lnTo>
                  <a:lnTo>
                    <a:pt x="284035" y="272757"/>
                  </a:lnTo>
                  <a:lnTo>
                    <a:pt x="287159" y="279654"/>
                  </a:lnTo>
                  <a:lnTo>
                    <a:pt x="290245" y="281838"/>
                  </a:lnTo>
                  <a:lnTo>
                    <a:pt x="294728" y="280390"/>
                  </a:lnTo>
                  <a:lnTo>
                    <a:pt x="295287" y="277025"/>
                  </a:lnTo>
                  <a:close/>
                </a:path>
                <a:path w="296544" h="350520">
                  <a:moveTo>
                    <a:pt x="296075" y="155854"/>
                  </a:moveTo>
                  <a:lnTo>
                    <a:pt x="294525" y="152400"/>
                  </a:lnTo>
                  <a:lnTo>
                    <a:pt x="292963" y="148958"/>
                  </a:lnTo>
                  <a:lnTo>
                    <a:pt x="289864" y="146748"/>
                  </a:lnTo>
                  <a:lnTo>
                    <a:pt x="285369" y="148183"/>
                  </a:lnTo>
                  <a:lnTo>
                    <a:pt x="284822" y="151587"/>
                  </a:lnTo>
                  <a:lnTo>
                    <a:pt x="287947" y="158483"/>
                  </a:lnTo>
                  <a:lnTo>
                    <a:pt x="291020" y="160693"/>
                  </a:lnTo>
                  <a:lnTo>
                    <a:pt x="293281" y="159969"/>
                  </a:lnTo>
                  <a:lnTo>
                    <a:pt x="295516" y="159219"/>
                  </a:lnTo>
                  <a:lnTo>
                    <a:pt x="296075" y="1558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079777" y="4026268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69" h="17779">
                  <a:moveTo>
                    <a:pt x="2882" y="0"/>
                  </a:moveTo>
                  <a:lnTo>
                    <a:pt x="0" y="2997"/>
                  </a:lnTo>
                  <a:lnTo>
                    <a:pt x="355" y="11874"/>
                  </a:lnTo>
                  <a:lnTo>
                    <a:pt x="3505" y="16116"/>
                  </a:lnTo>
                  <a:lnTo>
                    <a:pt x="10934" y="17665"/>
                  </a:lnTo>
                  <a:lnTo>
                    <a:pt x="13817" y="14681"/>
                  </a:lnTo>
                  <a:lnTo>
                    <a:pt x="13652" y="10223"/>
                  </a:lnTo>
                  <a:lnTo>
                    <a:pt x="13487" y="5753"/>
                  </a:lnTo>
                  <a:lnTo>
                    <a:pt x="10312" y="1511"/>
                  </a:lnTo>
                  <a:lnTo>
                    <a:pt x="288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079777" y="4026268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69" h="17779">
                  <a:moveTo>
                    <a:pt x="13652" y="10223"/>
                  </a:moveTo>
                  <a:lnTo>
                    <a:pt x="13817" y="14681"/>
                  </a:lnTo>
                  <a:lnTo>
                    <a:pt x="10934" y="17665"/>
                  </a:lnTo>
                  <a:lnTo>
                    <a:pt x="7213" y="16890"/>
                  </a:lnTo>
                  <a:lnTo>
                    <a:pt x="3505" y="16116"/>
                  </a:lnTo>
                  <a:lnTo>
                    <a:pt x="355" y="11874"/>
                  </a:lnTo>
                  <a:lnTo>
                    <a:pt x="190" y="7442"/>
                  </a:lnTo>
                  <a:lnTo>
                    <a:pt x="0" y="2997"/>
                  </a:lnTo>
                  <a:lnTo>
                    <a:pt x="2882" y="0"/>
                  </a:lnTo>
                  <a:lnTo>
                    <a:pt x="6604" y="762"/>
                  </a:lnTo>
                  <a:lnTo>
                    <a:pt x="10312" y="1511"/>
                  </a:lnTo>
                  <a:lnTo>
                    <a:pt x="13487" y="5753"/>
                  </a:lnTo>
                  <a:lnTo>
                    <a:pt x="13652" y="102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085009" y="4028579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2920" y="0"/>
                  </a:moveTo>
                  <a:lnTo>
                    <a:pt x="1625" y="419"/>
                  </a:lnTo>
                  <a:lnTo>
                    <a:pt x="317" y="812"/>
                  </a:lnTo>
                  <a:lnTo>
                    <a:pt x="0" y="2768"/>
                  </a:lnTo>
                  <a:lnTo>
                    <a:pt x="888" y="4787"/>
                  </a:lnTo>
                  <a:lnTo>
                    <a:pt x="1816" y="6769"/>
                  </a:lnTo>
                  <a:lnTo>
                    <a:pt x="3581" y="8026"/>
                  </a:lnTo>
                  <a:lnTo>
                    <a:pt x="6172" y="7188"/>
                  </a:lnTo>
                  <a:lnTo>
                    <a:pt x="6502" y="5257"/>
                  </a:lnTo>
                  <a:lnTo>
                    <a:pt x="5613" y="3238"/>
                  </a:lnTo>
                  <a:lnTo>
                    <a:pt x="4699" y="1257"/>
                  </a:lnTo>
                  <a:lnTo>
                    <a:pt x="29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080425" y="40320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1663" y="0"/>
                  </a:moveTo>
                  <a:lnTo>
                    <a:pt x="0" y="3251"/>
                  </a:lnTo>
                  <a:lnTo>
                    <a:pt x="1930" y="7315"/>
                  </a:lnTo>
                  <a:lnTo>
                    <a:pt x="5524" y="8140"/>
                  </a:lnTo>
                  <a:lnTo>
                    <a:pt x="7213" y="4889"/>
                  </a:lnTo>
                  <a:lnTo>
                    <a:pt x="5257" y="787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080425" y="40320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1930" y="7315"/>
                  </a:moveTo>
                  <a:lnTo>
                    <a:pt x="0" y="3251"/>
                  </a:lnTo>
                  <a:lnTo>
                    <a:pt x="1663" y="0"/>
                  </a:lnTo>
                  <a:lnTo>
                    <a:pt x="5257" y="787"/>
                  </a:lnTo>
                  <a:lnTo>
                    <a:pt x="7213" y="4889"/>
                  </a:lnTo>
                  <a:lnTo>
                    <a:pt x="5524" y="8140"/>
                  </a:lnTo>
                  <a:lnTo>
                    <a:pt x="1930" y="7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340571" y="4079519"/>
              <a:ext cx="15240" cy="19050"/>
            </a:xfrm>
            <a:custGeom>
              <a:avLst/>
              <a:gdLst/>
              <a:ahLst/>
              <a:cxnLst/>
              <a:rect l="l" t="t" r="r" b="b"/>
              <a:pathLst>
                <a:path w="15239" h="19050">
                  <a:moveTo>
                    <a:pt x="3378" y="0"/>
                  </a:moveTo>
                  <a:lnTo>
                    <a:pt x="0" y="3124"/>
                  </a:lnTo>
                  <a:lnTo>
                    <a:pt x="25" y="12509"/>
                  </a:lnTo>
                  <a:lnTo>
                    <a:pt x="3429" y="16992"/>
                  </a:lnTo>
                  <a:lnTo>
                    <a:pt x="11811" y="18732"/>
                  </a:lnTo>
                  <a:lnTo>
                    <a:pt x="15201" y="15633"/>
                  </a:lnTo>
                  <a:lnTo>
                    <a:pt x="15189" y="10947"/>
                  </a:lnTo>
                  <a:lnTo>
                    <a:pt x="15189" y="6235"/>
                  </a:lnTo>
                  <a:lnTo>
                    <a:pt x="11772" y="1714"/>
                  </a:lnTo>
                  <a:lnTo>
                    <a:pt x="7569" y="876"/>
                  </a:lnTo>
                  <a:lnTo>
                    <a:pt x="337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340571" y="4079519"/>
              <a:ext cx="15240" cy="19050"/>
            </a:xfrm>
            <a:custGeom>
              <a:avLst/>
              <a:gdLst/>
              <a:ahLst/>
              <a:cxnLst/>
              <a:rect l="l" t="t" r="r" b="b"/>
              <a:pathLst>
                <a:path w="15239" h="19050">
                  <a:moveTo>
                    <a:pt x="15189" y="10947"/>
                  </a:moveTo>
                  <a:lnTo>
                    <a:pt x="15201" y="15633"/>
                  </a:lnTo>
                  <a:lnTo>
                    <a:pt x="11811" y="18732"/>
                  </a:lnTo>
                  <a:lnTo>
                    <a:pt x="7619" y="17868"/>
                  </a:lnTo>
                  <a:lnTo>
                    <a:pt x="3429" y="16992"/>
                  </a:lnTo>
                  <a:lnTo>
                    <a:pt x="25" y="12509"/>
                  </a:lnTo>
                  <a:lnTo>
                    <a:pt x="25" y="7823"/>
                  </a:lnTo>
                  <a:lnTo>
                    <a:pt x="0" y="3124"/>
                  </a:lnTo>
                  <a:lnTo>
                    <a:pt x="3378" y="0"/>
                  </a:lnTo>
                  <a:lnTo>
                    <a:pt x="7569" y="876"/>
                  </a:lnTo>
                  <a:lnTo>
                    <a:pt x="11772" y="1714"/>
                  </a:lnTo>
                  <a:lnTo>
                    <a:pt x="15189" y="6235"/>
                  </a:lnTo>
                  <a:lnTo>
                    <a:pt x="15189" y="1094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347023" y="4083240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2908" y="0"/>
                  </a:moveTo>
                  <a:lnTo>
                    <a:pt x="304" y="850"/>
                  </a:lnTo>
                  <a:lnTo>
                    <a:pt x="0" y="2806"/>
                  </a:lnTo>
                  <a:lnTo>
                    <a:pt x="1803" y="6794"/>
                  </a:lnTo>
                  <a:lnTo>
                    <a:pt x="3581" y="8064"/>
                  </a:lnTo>
                  <a:lnTo>
                    <a:pt x="6172" y="7226"/>
                  </a:lnTo>
                  <a:lnTo>
                    <a:pt x="6502" y="5257"/>
                  </a:lnTo>
                  <a:lnTo>
                    <a:pt x="5587" y="3276"/>
                  </a:lnTo>
                  <a:lnTo>
                    <a:pt x="4686" y="1270"/>
                  </a:lnTo>
                  <a:lnTo>
                    <a:pt x="2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340864" y="408674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1650" y="0"/>
                  </a:moveTo>
                  <a:lnTo>
                    <a:pt x="0" y="3251"/>
                  </a:lnTo>
                  <a:lnTo>
                    <a:pt x="1917" y="7315"/>
                  </a:lnTo>
                  <a:lnTo>
                    <a:pt x="5511" y="8127"/>
                  </a:lnTo>
                  <a:lnTo>
                    <a:pt x="7200" y="4902"/>
                  </a:lnTo>
                  <a:lnTo>
                    <a:pt x="5257" y="812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340864" y="408674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19" h="8254">
                  <a:moveTo>
                    <a:pt x="1917" y="7315"/>
                  </a:moveTo>
                  <a:lnTo>
                    <a:pt x="0" y="3251"/>
                  </a:lnTo>
                  <a:lnTo>
                    <a:pt x="1650" y="0"/>
                  </a:lnTo>
                  <a:lnTo>
                    <a:pt x="5257" y="812"/>
                  </a:lnTo>
                  <a:lnTo>
                    <a:pt x="7200" y="4902"/>
                  </a:lnTo>
                  <a:lnTo>
                    <a:pt x="5511" y="8127"/>
                  </a:lnTo>
                  <a:lnTo>
                    <a:pt x="1917" y="7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096122" y="4159071"/>
              <a:ext cx="248920" cy="292735"/>
            </a:xfrm>
            <a:custGeom>
              <a:avLst/>
              <a:gdLst/>
              <a:ahLst/>
              <a:cxnLst/>
              <a:rect l="l" t="t" r="r" b="b"/>
              <a:pathLst>
                <a:path w="248919" h="292735">
                  <a:moveTo>
                    <a:pt x="248589" y="288328"/>
                  </a:moveTo>
                  <a:lnTo>
                    <a:pt x="248564" y="280962"/>
                  </a:lnTo>
                  <a:lnTo>
                    <a:pt x="248221" y="172097"/>
                  </a:lnTo>
                  <a:lnTo>
                    <a:pt x="248221" y="71297"/>
                  </a:lnTo>
                  <a:lnTo>
                    <a:pt x="247904" y="71297"/>
                  </a:lnTo>
                  <a:lnTo>
                    <a:pt x="11417" y="1485"/>
                  </a:lnTo>
                  <a:lnTo>
                    <a:pt x="4978" y="0"/>
                  </a:lnTo>
                  <a:lnTo>
                    <a:pt x="0" y="4864"/>
                  </a:lnTo>
                  <a:lnTo>
                    <a:pt x="292" y="12496"/>
                  </a:lnTo>
                  <a:lnTo>
                    <a:pt x="292" y="12877"/>
                  </a:lnTo>
                  <a:lnTo>
                    <a:pt x="5334" y="144132"/>
                  </a:lnTo>
                  <a:lnTo>
                    <a:pt x="7962" y="212725"/>
                  </a:lnTo>
                  <a:lnTo>
                    <a:pt x="8242" y="219773"/>
                  </a:lnTo>
                  <a:lnTo>
                    <a:pt x="13512" y="226910"/>
                  </a:lnTo>
                  <a:lnTo>
                    <a:pt x="19316" y="228612"/>
                  </a:lnTo>
                  <a:lnTo>
                    <a:pt x="19723" y="228727"/>
                  </a:lnTo>
                  <a:lnTo>
                    <a:pt x="210185" y="283324"/>
                  </a:lnTo>
                  <a:lnTo>
                    <a:pt x="235026" y="290436"/>
                  </a:lnTo>
                  <a:lnTo>
                    <a:pt x="243014" y="292722"/>
                  </a:lnTo>
                  <a:lnTo>
                    <a:pt x="248589" y="2883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130221" y="4256747"/>
              <a:ext cx="196850" cy="120014"/>
            </a:xfrm>
            <a:custGeom>
              <a:avLst/>
              <a:gdLst/>
              <a:ahLst/>
              <a:cxnLst/>
              <a:rect l="l" t="t" r="r" b="b"/>
              <a:pathLst>
                <a:path w="196850" h="120014">
                  <a:moveTo>
                    <a:pt x="2336" y="1587"/>
                  </a:moveTo>
                  <a:lnTo>
                    <a:pt x="1384" y="0"/>
                  </a:lnTo>
                  <a:lnTo>
                    <a:pt x="1066" y="0"/>
                  </a:lnTo>
                  <a:lnTo>
                    <a:pt x="749" y="101"/>
                  </a:lnTo>
                  <a:lnTo>
                    <a:pt x="482" y="304"/>
                  </a:lnTo>
                  <a:lnTo>
                    <a:pt x="317" y="774"/>
                  </a:lnTo>
                  <a:lnTo>
                    <a:pt x="139" y="901"/>
                  </a:lnTo>
                  <a:lnTo>
                    <a:pt x="63" y="1041"/>
                  </a:lnTo>
                  <a:lnTo>
                    <a:pt x="38" y="1193"/>
                  </a:lnTo>
                  <a:lnTo>
                    <a:pt x="0" y="1536"/>
                  </a:lnTo>
                  <a:lnTo>
                    <a:pt x="279" y="2159"/>
                  </a:lnTo>
                  <a:lnTo>
                    <a:pt x="406" y="2286"/>
                  </a:lnTo>
                  <a:lnTo>
                    <a:pt x="596" y="2413"/>
                  </a:lnTo>
                  <a:lnTo>
                    <a:pt x="774" y="2489"/>
                  </a:lnTo>
                  <a:lnTo>
                    <a:pt x="990" y="2565"/>
                  </a:lnTo>
                  <a:lnTo>
                    <a:pt x="1130" y="2565"/>
                  </a:lnTo>
                  <a:lnTo>
                    <a:pt x="1333" y="2565"/>
                  </a:lnTo>
                  <a:lnTo>
                    <a:pt x="1511" y="2540"/>
                  </a:lnTo>
                  <a:lnTo>
                    <a:pt x="1803" y="2387"/>
                  </a:lnTo>
                  <a:lnTo>
                    <a:pt x="1993" y="2235"/>
                  </a:lnTo>
                  <a:lnTo>
                    <a:pt x="2146" y="2019"/>
                  </a:lnTo>
                  <a:lnTo>
                    <a:pt x="2209" y="1892"/>
                  </a:lnTo>
                  <a:lnTo>
                    <a:pt x="2247" y="1765"/>
                  </a:lnTo>
                  <a:lnTo>
                    <a:pt x="2336" y="1587"/>
                  </a:lnTo>
                  <a:close/>
                </a:path>
                <a:path w="196850" h="120014">
                  <a:moveTo>
                    <a:pt x="15100" y="46266"/>
                  </a:moveTo>
                  <a:lnTo>
                    <a:pt x="14973" y="46240"/>
                  </a:lnTo>
                  <a:lnTo>
                    <a:pt x="14605" y="46240"/>
                  </a:lnTo>
                  <a:lnTo>
                    <a:pt x="14300" y="46367"/>
                  </a:lnTo>
                  <a:lnTo>
                    <a:pt x="14046" y="46558"/>
                  </a:lnTo>
                  <a:lnTo>
                    <a:pt x="13868" y="46837"/>
                  </a:lnTo>
                  <a:lnTo>
                    <a:pt x="13754" y="47650"/>
                  </a:lnTo>
                  <a:lnTo>
                    <a:pt x="13919" y="48056"/>
                  </a:lnTo>
                  <a:lnTo>
                    <a:pt x="14160" y="48272"/>
                  </a:lnTo>
                  <a:lnTo>
                    <a:pt x="14490" y="48450"/>
                  </a:lnTo>
                  <a:lnTo>
                    <a:pt x="14617" y="48475"/>
                  </a:lnTo>
                  <a:lnTo>
                    <a:pt x="15100" y="46266"/>
                  </a:lnTo>
                  <a:close/>
                </a:path>
                <a:path w="196850" h="120014">
                  <a:moveTo>
                    <a:pt x="17018" y="47510"/>
                  </a:moveTo>
                  <a:lnTo>
                    <a:pt x="16992" y="47307"/>
                  </a:lnTo>
                  <a:lnTo>
                    <a:pt x="16929" y="47104"/>
                  </a:lnTo>
                  <a:lnTo>
                    <a:pt x="16827" y="46913"/>
                  </a:lnTo>
                  <a:lnTo>
                    <a:pt x="16573" y="46685"/>
                  </a:lnTo>
                  <a:lnTo>
                    <a:pt x="16370" y="46558"/>
                  </a:lnTo>
                  <a:lnTo>
                    <a:pt x="16116" y="46494"/>
                  </a:lnTo>
                  <a:lnTo>
                    <a:pt x="15989" y="46469"/>
                  </a:lnTo>
                  <a:lnTo>
                    <a:pt x="15671" y="46405"/>
                  </a:lnTo>
                  <a:lnTo>
                    <a:pt x="15506" y="46367"/>
                  </a:lnTo>
                  <a:lnTo>
                    <a:pt x="15379" y="46316"/>
                  </a:lnTo>
                  <a:lnTo>
                    <a:pt x="15113" y="46266"/>
                  </a:lnTo>
                  <a:lnTo>
                    <a:pt x="14617" y="48475"/>
                  </a:lnTo>
                  <a:lnTo>
                    <a:pt x="14795" y="48526"/>
                  </a:lnTo>
                  <a:lnTo>
                    <a:pt x="15125" y="48602"/>
                  </a:lnTo>
                  <a:lnTo>
                    <a:pt x="15532" y="48666"/>
                  </a:lnTo>
                  <a:lnTo>
                    <a:pt x="15659" y="48717"/>
                  </a:lnTo>
                  <a:lnTo>
                    <a:pt x="15798" y="48717"/>
                  </a:lnTo>
                  <a:lnTo>
                    <a:pt x="15925" y="48742"/>
                  </a:lnTo>
                  <a:lnTo>
                    <a:pt x="16167" y="48717"/>
                  </a:lnTo>
                  <a:lnTo>
                    <a:pt x="16383" y="48641"/>
                  </a:lnTo>
                  <a:lnTo>
                    <a:pt x="16548" y="48526"/>
                  </a:lnTo>
                  <a:lnTo>
                    <a:pt x="16713" y="48399"/>
                  </a:lnTo>
                  <a:lnTo>
                    <a:pt x="16852" y="48221"/>
                  </a:lnTo>
                  <a:lnTo>
                    <a:pt x="17018" y="47726"/>
                  </a:lnTo>
                  <a:lnTo>
                    <a:pt x="17018" y="47510"/>
                  </a:lnTo>
                  <a:close/>
                </a:path>
                <a:path w="196850" h="120014">
                  <a:moveTo>
                    <a:pt x="21526" y="48145"/>
                  </a:moveTo>
                  <a:lnTo>
                    <a:pt x="21361" y="47650"/>
                  </a:lnTo>
                  <a:lnTo>
                    <a:pt x="21247" y="47485"/>
                  </a:lnTo>
                  <a:lnTo>
                    <a:pt x="21069" y="47332"/>
                  </a:lnTo>
                  <a:lnTo>
                    <a:pt x="20866" y="47205"/>
                  </a:lnTo>
                  <a:lnTo>
                    <a:pt x="20624" y="47155"/>
                  </a:lnTo>
                  <a:lnTo>
                    <a:pt x="20485" y="47129"/>
                  </a:lnTo>
                  <a:lnTo>
                    <a:pt x="20358" y="47104"/>
                  </a:lnTo>
                  <a:lnTo>
                    <a:pt x="20078" y="47104"/>
                  </a:lnTo>
                  <a:lnTo>
                    <a:pt x="19951" y="47053"/>
                  </a:lnTo>
                  <a:lnTo>
                    <a:pt x="19799" y="47053"/>
                  </a:lnTo>
                  <a:lnTo>
                    <a:pt x="19672" y="47028"/>
                  </a:lnTo>
                  <a:lnTo>
                    <a:pt x="19507" y="47015"/>
                  </a:lnTo>
                  <a:lnTo>
                    <a:pt x="19354" y="46990"/>
                  </a:lnTo>
                  <a:lnTo>
                    <a:pt x="19088" y="46990"/>
                  </a:lnTo>
                  <a:lnTo>
                    <a:pt x="18135" y="48526"/>
                  </a:lnTo>
                  <a:lnTo>
                    <a:pt x="18288" y="48793"/>
                  </a:lnTo>
                  <a:lnTo>
                    <a:pt x="18516" y="49047"/>
                  </a:lnTo>
                  <a:lnTo>
                    <a:pt x="18707" y="49149"/>
                  </a:lnTo>
                  <a:lnTo>
                    <a:pt x="19113" y="49237"/>
                  </a:lnTo>
                  <a:lnTo>
                    <a:pt x="19354" y="49288"/>
                  </a:lnTo>
                  <a:lnTo>
                    <a:pt x="19799" y="49339"/>
                  </a:lnTo>
                  <a:lnTo>
                    <a:pt x="19951" y="49339"/>
                  </a:lnTo>
                  <a:lnTo>
                    <a:pt x="20129" y="49390"/>
                  </a:lnTo>
                  <a:lnTo>
                    <a:pt x="20294" y="49390"/>
                  </a:lnTo>
                  <a:lnTo>
                    <a:pt x="20561" y="49390"/>
                  </a:lnTo>
                  <a:lnTo>
                    <a:pt x="20688" y="49364"/>
                  </a:lnTo>
                  <a:lnTo>
                    <a:pt x="20904" y="49288"/>
                  </a:lnTo>
                  <a:lnTo>
                    <a:pt x="21450" y="48666"/>
                  </a:lnTo>
                  <a:lnTo>
                    <a:pt x="21513" y="48475"/>
                  </a:lnTo>
                  <a:lnTo>
                    <a:pt x="21526" y="48145"/>
                  </a:lnTo>
                  <a:close/>
                </a:path>
                <a:path w="196850" h="120014">
                  <a:moveTo>
                    <a:pt x="32308" y="47802"/>
                  </a:moveTo>
                  <a:lnTo>
                    <a:pt x="32258" y="47599"/>
                  </a:lnTo>
                  <a:lnTo>
                    <a:pt x="32194" y="47383"/>
                  </a:lnTo>
                  <a:lnTo>
                    <a:pt x="32029" y="47129"/>
                  </a:lnTo>
                  <a:lnTo>
                    <a:pt x="31864" y="46990"/>
                  </a:lnTo>
                  <a:lnTo>
                    <a:pt x="31686" y="46863"/>
                  </a:lnTo>
                  <a:lnTo>
                    <a:pt x="31369" y="46761"/>
                  </a:lnTo>
                  <a:lnTo>
                    <a:pt x="31115" y="46761"/>
                  </a:lnTo>
                  <a:lnTo>
                    <a:pt x="30975" y="46786"/>
                  </a:lnTo>
                  <a:lnTo>
                    <a:pt x="30810" y="46812"/>
                  </a:lnTo>
                  <a:lnTo>
                    <a:pt x="30645" y="46837"/>
                  </a:lnTo>
                  <a:lnTo>
                    <a:pt x="30480" y="46863"/>
                  </a:lnTo>
                  <a:lnTo>
                    <a:pt x="30340" y="46888"/>
                  </a:lnTo>
                  <a:lnTo>
                    <a:pt x="30200" y="46913"/>
                  </a:lnTo>
                  <a:lnTo>
                    <a:pt x="30035" y="46939"/>
                  </a:lnTo>
                  <a:lnTo>
                    <a:pt x="29895" y="46990"/>
                  </a:lnTo>
                  <a:lnTo>
                    <a:pt x="29768" y="46990"/>
                  </a:lnTo>
                  <a:lnTo>
                    <a:pt x="29502" y="47053"/>
                  </a:lnTo>
                  <a:lnTo>
                    <a:pt x="29197" y="47205"/>
                  </a:lnTo>
                  <a:lnTo>
                    <a:pt x="28981" y="47459"/>
                  </a:lnTo>
                  <a:lnTo>
                    <a:pt x="28829" y="47726"/>
                  </a:lnTo>
                  <a:lnTo>
                    <a:pt x="28790" y="48272"/>
                  </a:lnTo>
                  <a:lnTo>
                    <a:pt x="28917" y="48666"/>
                  </a:lnTo>
                  <a:lnTo>
                    <a:pt x="29032" y="48844"/>
                  </a:lnTo>
                  <a:lnTo>
                    <a:pt x="29260" y="49072"/>
                  </a:lnTo>
                  <a:lnTo>
                    <a:pt x="29565" y="49212"/>
                  </a:lnTo>
                  <a:lnTo>
                    <a:pt x="29794" y="49263"/>
                  </a:lnTo>
                  <a:lnTo>
                    <a:pt x="30073" y="49237"/>
                  </a:lnTo>
                  <a:lnTo>
                    <a:pt x="30251" y="49212"/>
                  </a:lnTo>
                  <a:lnTo>
                    <a:pt x="30403" y="49187"/>
                  </a:lnTo>
                  <a:lnTo>
                    <a:pt x="30581" y="49161"/>
                  </a:lnTo>
                  <a:lnTo>
                    <a:pt x="30759" y="49149"/>
                  </a:lnTo>
                  <a:lnTo>
                    <a:pt x="30949" y="49098"/>
                  </a:lnTo>
                  <a:lnTo>
                    <a:pt x="31140" y="49047"/>
                  </a:lnTo>
                  <a:lnTo>
                    <a:pt x="31305" y="49047"/>
                  </a:lnTo>
                  <a:lnTo>
                    <a:pt x="31496" y="48996"/>
                  </a:lnTo>
                  <a:lnTo>
                    <a:pt x="31623" y="48945"/>
                  </a:lnTo>
                  <a:lnTo>
                    <a:pt x="31838" y="48844"/>
                  </a:lnTo>
                  <a:lnTo>
                    <a:pt x="32004" y="48691"/>
                  </a:lnTo>
                  <a:lnTo>
                    <a:pt x="32143" y="48526"/>
                  </a:lnTo>
                  <a:lnTo>
                    <a:pt x="32245" y="48323"/>
                  </a:lnTo>
                  <a:lnTo>
                    <a:pt x="32308" y="48031"/>
                  </a:lnTo>
                  <a:lnTo>
                    <a:pt x="32308" y="47802"/>
                  </a:lnTo>
                  <a:close/>
                </a:path>
                <a:path w="196850" h="120014">
                  <a:moveTo>
                    <a:pt x="36588" y="46888"/>
                  </a:moveTo>
                  <a:lnTo>
                    <a:pt x="36576" y="46761"/>
                  </a:lnTo>
                  <a:lnTo>
                    <a:pt x="36525" y="46532"/>
                  </a:lnTo>
                  <a:lnTo>
                    <a:pt x="36436" y="46367"/>
                  </a:lnTo>
                  <a:lnTo>
                    <a:pt x="36347" y="46189"/>
                  </a:lnTo>
                  <a:lnTo>
                    <a:pt x="36195" y="46012"/>
                  </a:lnTo>
                  <a:lnTo>
                    <a:pt x="36042" y="45897"/>
                  </a:lnTo>
                  <a:lnTo>
                    <a:pt x="35839" y="45796"/>
                  </a:lnTo>
                  <a:lnTo>
                    <a:pt x="35610" y="45745"/>
                  </a:lnTo>
                  <a:lnTo>
                    <a:pt x="35382" y="45745"/>
                  </a:lnTo>
                  <a:lnTo>
                    <a:pt x="35229" y="45770"/>
                  </a:lnTo>
                  <a:lnTo>
                    <a:pt x="35102" y="45796"/>
                  </a:lnTo>
                  <a:lnTo>
                    <a:pt x="34836" y="45872"/>
                  </a:lnTo>
                  <a:lnTo>
                    <a:pt x="34340" y="46037"/>
                  </a:lnTo>
                  <a:lnTo>
                    <a:pt x="34201" y="46062"/>
                  </a:lnTo>
                  <a:lnTo>
                    <a:pt x="34074" y="46113"/>
                  </a:lnTo>
                  <a:lnTo>
                    <a:pt x="33947" y="46139"/>
                  </a:lnTo>
                  <a:lnTo>
                    <a:pt x="33718" y="46240"/>
                  </a:lnTo>
                  <a:lnTo>
                    <a:pt x="33401" y="46558"/>
                  </a:lnTo>
                  <a:lnTo>
                    <a:pt x="33274" y="47485"/>
                  </a:lnTo>
                  <a:lnTo>
                    <a:pt x="33439" y="47879"/>
                  </a:lnTo>
                  <a:lnTo>
                    <a:pt x="33743" y="48171"/>
                  </a:lnTo>
                  <a:lnTo>
                    <a:pt x="34036" y="48298"/>
                  </a:lnTo>
                  <a:lnTo>
                    <a:pt x="34518" y="48323"/>
                  </a:lnTo>
                  <a:lnTo>
                    <a:pt x="34429" y="47485"/>
                  </a:lnTo>
                  <a:lnTo>
                    <a:pt x="34645" y="48298"/>
                  </a:lnTo>
                  <a:lnTo>
                    <a:pt x="34810" y="48247"/>
                  </a:lnTo>
                  <a:lnTo>
                    <a:pt x="34950" y="48221"/>
                  </a:lnTo>
                  <a:lnTo>
                    <a:pt x="35229" y="48120"/>
                  </a:lnTo>
                  <a:lnTo>
                    <a:pt x="35369" y="48094"/>
                  </a:lnTo>
                  <a:lnTo>
                    <a:pt x="35496" y="48069"/>
                  </a:lnTo>
                  <a:lnTo>
                    <a:pt x="35623" y="48031"/>
                  </a:lnTo>
                  <a:lnTo>
                    <a:pt x="35750" y="47967"/>
                  </a:lnTo>
                  <a:lnTo>
                    <a:pt x="35877" y="47942"/>
                  </a:lnTo>
                  <a:lnTo>
                    <a:pt x="36017" y="47879"/>
                  </a:lnTo>
                  <a:lnTo>
                    <a:pt x="36220" y="47726"/>
                  </a:lnTo>
                  <a:lnTo>
                    <a:pt x="36360" y="47574"/>
                  </a:lnTo>
                  <a:lnTo>
                    <a:pt x="36474" y="47383"/>
                  </a:lnTo>
                  <a:lnTo>
                    <a:pt x="36550" y="47180"/>
                  </a:lnTo>
                  <a:lnTo>
                    <a:pt x="36588" y="46990"/>
                  </a:lnTo>
                  <a:close/>
                </a:path>
                <a:path w="196850" h="120014">
                  <a:moveTo>
                    <a:pt x="51943" y="79971"/>
                  </a:moveTo>
                  <a:lnTo>
                    <a:pt x="51917" y="79832"/>
                  </a:lnTo>
                  <a:lnTo>
                    <a:pt x="51892" y="79679"/>
                  </a:lnTo>
                  <a:lnTo>
                    <a:pt x="51879" y="79552"/>
                  </a:lnTo>
                  <a:lnTo>
                    <a:pt x="51828" y="79311"/>
                  </a:lnTo>
                  <a:lnTo>
                    <a:pt x="51777" y="79184"/>
                  </a:lnTo>
                  <a:lnTo>
                    <a:pt x="51727" y="79057"/>
                  </a:lnTo>
                  <a:lnTo>
                    <a:pt x="51600" y="78879"/>
                  </a:lnTo>
                  <a:lnTo>
                    <a:pt x="51422" y="78765"/>
                  </a:lnTo>
                  <a:lnTo>
                    <a:pt x="51244" y="78638"/>
                  </a:lnTo>
                  <a:lnTo>
                    <a:pt x="51104" y="78613"/>
                  </a:lnTo>
                  <a:lnTo>
                    <a:pt x="50914" y="78562"/>
                  </a:lnTo>
                  <a:lnTo>
                    <a:pt x="50711" y="78536"/>
                  </a:lnTo>
                  <a:lnTo>
                    <a:pt x="50393" y="78613"/>
                  </a:lnTo>
                  <a:lnTo>
                    <a:pt x="50203" y="78689"/>
                  </a:lnTo>
                  <a:lnTo>
                    <a:pt x="50012" y="78778"/>
                  </a:lnTo>
                  <a:lnTo>
                    <a:pt x="49860" y="78930"/>
                  </a:lnTo>
                  <a:lnTo>
                    <a:pt x="49745" y="79108"/>
                  </a:lnTo>
                  <a:lnTo>
                    <a:pt x="49618" y="79425"/>
                  </a:lnTo>
                  <a:lnTo>
                    <a:pt x="49606" y="79552"/>
                  </a:lnTo>
                  <a:lnTo>
                    <a:pt x="49606" y="79832"/>
                  </a:lnTo>
                  <a:lnTo>
                    <a:pt x="49631" y="80010"/>
                  </a:lnTo>
                  <a:lnTo>
                    <a:pt x="49657" y="80187"/>
                  </a:lnTo>
                  <a:lnTo>
                    <a:pt x="49834" y="80264"/>
                  </a:lnTo>
                  <a:lnTo>
                    <a:pt x="49771" y="80645"/>
                  </a:lnTo>
                  <a:lnTo>
                    <a:pt x="49898" y="80873"/>
                  </a:lnTo>
                  <a:lnTo>
                    <a:pt x="50050" y="81013"/>
                  </a:lnTo>
                  <a:lnTo>
                    <a:pt x="50317" y="81191"/>
                  </a:lnTo>
                  <a:lnTo>
                    <a:pt x="50622" y="81267"/>
                  </a:lnTo>
                  <a:lnTo>
                    <a:pt x="50939" y="81267"/>
                  </a:lnTo>
                  <a:lnTo>
                    <a:pt x="51358" y="81140"/>
                  </a:lnTo>
                  <a:lnTo>
                    <a:pt x="51689" y="80873"/>
                  </a:lnTo>
                  <a:lnTo>
                    <a:pt x="51828" y="80645"/>
                  </a:lnTo>
                  <a:lnTo>
                    <a:pt x="51943" y="79971"/>
                  </a:lnTo>
                  <a:close/>
                </a:path>
                <a:path w="196850" h="120014">
                  <a:moveTo>
                    <a:pt x="52578" y="83248"/>
                  </a:moveTo>
                  <a:lnTo>
                    <a:pt x="52120" y="82308"/>
                  </a:lnTo>
                  <a:lnTo>
                    <a:pt x="51943" y="82181"/>
                  </a:lnTo>
                  <a:lnTo>
                    <a:pt x="51650" y="82080"/>
                  </a:lnTo>
                  <a:lnTo>
                    <a:pt x="51447" y="82054"/>
                  </a:lnTo>
                  <a:lnTo>
                    <a:pt x="51219" y="82080"/>
                  </a:lnTo>
                  <a:lnTo>
                    <a:pt x="51015" y="82130"/>
                  </a:lnTo>
                  <a:lnTo>
                    <a:pt x="50736" y="82283"/>
                  </a:lnTo>
                  <a:lnTo>
                    <a:pt x="50482" y="82486"/>
                  </a:lnTo>
                  <a:lnTo>
                    <a:pt x="50355" y="82677"/>
                  </a:lnTo>
                  <a:lnTo>
                    <a:pt x="50292" y="82880"/>
                  </a:lnTo>
                  <a:lnTo>
                    <a:pt x="50253" y="83096"/>
                  </a:lnTo>
                  <a:lnTo>
                    <a:pt x="50253" y="83223"/>
                  </a:lnTo>
                  <a:lnTo>
                    <a:pt x="50266" y="83375"/>
                  </a:lnTo>
                  <a:lnTo>
                    <a:pt x="50304" y="83502"/>
                  </a:lnTo>
                  <a:lnTo>
                    <a:pt x="50431" y="83997"/>
                  </a:lnTo>
                  <a:lnTo>
                    <a:pt x="50634" y="84289"/>
                  </a:lnTo>
                  <a:lnTo>
                    <a:pt x="51003" y="84518"/>
                  </a:lnTo>
                  <a:lnTo>
                    <a:pt x="51333" y="84594"/>
                  </a:lnTo>
                  <a:lnTo>
                    <a:pt x="51523" y="84594"/>
                  </a:lnTo>
                  <a:lnTo>
                    <a:pt x="51752" y="84569"/>
                  </a:lnTo>
                  <a:lnTo>
                    <a:pt x="52133" y="84391"/>
                  </a:lnTo>
                  <a:lnTo>
                    <a:pt x="52400" y="84112"/>
                  </a:lnTo>
                  <a:lnTo>
                    <a:pt x="52514" y="83870"/>
                  </a:lnTo>
                  <a:lnTo>
                    <a:pt x="52578" y="83248"/>
                  </a:lnTo>
                  <a:close/>
                </a:path>
                <a:path w="196850" h="120014">
                  <a:moveTo>
                    <a:pt x="119075" y="76250"/>
                  </a:moveTo>
                  <a:lnTo>
                    <a:pt x="118973" y="76530"/>
                  </a:lnTo>
                  <a:lnTo>
                    <a:pt x="118999" y="71488"/>
                  </a:lnTo>
                  <a:lnTo>
                    <a:pt x="116738" y="71513"/>
                  </a:lnTo>
                  <a:lnTo>
                    <a:pt x="116801" y="75895"/>
                  </a:lnTo>
                  <a:lnTo>
                    <a:pt x="113919" y="79451"/>
                  </a:lnTo>
                  <a:lnTo>
                    <a:pt x="113779" y="79679"/>
                  </a:lnTo>
                  <a:lnTo>
                    <a:pt x="113665" y="79997"/>
                  </a:lnTo>
                  <a:lnTo>
                    <a:pt x="113639" y="80124"/>
                  </a:lnTo>
                  <a:lnTo>
                    <a:pt x="113665" y="80327"/>
                  </a:lnTo>
                  <a:lnTo>
                    <a:pt x="113766" y="80645"/>
                  </a:lnTo>
                  <a:lnTo>
                    <a:pt x="113855" y="80822"/>
                  </a:lnTo>
                  <a:lnTo>
                    <a:pt x="114007" y="80962"/>
                  </a:lnTo>
                  <a:lnTo>
                    <a:pt x="114261" y="81140"/>
                  </a:lnTo>
                  <a:lnTo>
                    <a:pt x="114439" y="81241"/>
                  </a:lnTo>
                  <a:lnTo>
                    <a:pt x="114757" y="81318"/>
                  </a:lnTo>
                  <a:lnTo>
                    <a:pt x="114960" y="81292"/>
                  </a:lnTo>
                  <a:lnTo>
                    <a:pt x="115176" y="81241"/>
                  </a:lnTo>
                  <a:lnTo>
                    <a:pt x="115392" y="81140"/>
                  </a:lnTo>
                  <a:lnTo>
                    <a:pt x="115570" y="80962"/>
                  </a:lnTo>
                  <a:lnTo>
                    <a:pt x="118681" y="77165"/>
                  </a:lnTo>
                  <a:lnTo>
                    <a:pt x="118821" y="77000"/>
                  </a:lnTo>
                  <a:lnTo>
                    <a:pt x="118948" y="76873"/>
                  </a:lnTo>
                  <a:lnTo>
                    <a:pt x="119049" y="76581"/>
                  </a:lnTo>
                  <a:lnTo>
                    <a:pt x="119075" y="76250"/>
                  </a:lnTo>
                  <a:close/>
                </a:path>
                <a:path w="196850" h="120014">
                  <a:moveTo>
                    <a:pt x="122885" y="98780"/>
                  </a:moveTo>
                  <a:lnTo>
                    <a:pt x="122859" y="98577"/>
                  </a:lnTo>
                  <a:lnTo>
                    <a:pt x="122847" y="98374"/>
                  </a:lnTo>
                  <a:lnTo>
                    <a:pt x="122770" y="98132"/>
                  </a:lnTo>
                  <a:lnTo>
                    <a:pt x="122732" y="98005"/>
                  </a:lnTo>
                  <a:lnTo>
                    <a:pt x="122085" y="97459"/>
                  </a:lnTo>
                  <a:lnTo>
                    <a:pt x="121881" y="97409"/>
                  </a:lnTo>
                  <a:lnTo>
                    <a:pt x="121678" y="97383"/>
                  </a:lnTo>
                  <a:lnTo>
                    <a:pt x="121551" y="97409"/>
                  </a:lnTo>
                  <a:lnTo>
                    <a:pt x="121348" y="97459"/>
                  </a:lnTo>
                  <a:lnTo>
                    <a:pt x="121158" y="97536"/>
                  </a:lnTo>
                  <a:lnTo>
                    <a:pt x="120980" y="97637"/>
                  </a:lnTo>
                  <a:lnTo>
                    <a:pt x="120738" y="97878"/>
                  </a:lnTo>
                  <a:lnTo>
                    <a:pt x="120675" y="98005"/>
                  </a:lnTo>
                  <a:lnTo>
                    <a:pt x="120611" y="98145"/>
                  </a:lnTo>
                  <a:lnTo>
                    <a:pt x="120586" y="98272"/>
                  </a:lnTo>
                  <a:lnTo>
                    <a:pt x="120561" y="98425"/>
                  </a:lnTo>
                  <a:lnTo>
                    <a:pt x="120561" y="98552"/>
                  </a:lnTo>
                  <a:lnTo>
                    <a:pt x="120573" y="98679"/>
                  </a:lnTo>
                  <a:lnTo>
                    <a:pt x="120586" y="98818"/>
                  </a:lnTo>
                  <a:lnTo>
                    <a:pt x="121577" y="100088"/>
                  </a:lnTo>
                  <a:lnTo>
                    <a:pt x="121894" y="100088"/>
                  </a:lnTo>
                  <a:lnTo>
                    <a:pt x="122885" y="98831"/>
                  </a:lnTo>
                  <a:close/>
                </a:path>
                <a:path w="196850" h="120014">
                  <a:moveTo>
                    <a:pt x="123507" y="102057"/>
                  </a:moveTo>
                  <a:lnTo>
                    <a:pt x="123444" y="101866"/>
                  </a:lnTo>
                  <a:lnTo>
                    <a:pt x="123444" y="101701"/>
                  </a:lnTo>
                  <a:lnTo>
                    <a:pt x="123380" y="101574"/>
                  </a:lnTo>
                  <a:lnTo>
                    <a:pt x="123228" y="101282"/>
                  </a:lnTo>
                  <a:lnTo>
                    <a:pt x="123101" y="101168"/>
                  </a:lnTo>
                  <a:lnTo>
                    <a:pt x="122961" y="101053"/>
                  </a:lnTo>
                  <a:lnTo>
                    <a:pt x="122770" y="100965"/>
                  </a:lnTo>
                  <a:lnTo>
                    <a:pt x="122580" y="100901"/>
                  </a:lnTo>
                  <a:lnTo>
                    <a:pt x="122148" y="100888"/>
                  </a:lnTo>
                  <a:lnTo>
                    <a:pt x="122021" y="100914"/>
                  </a:lnTo>
                  <a:lnTo>
                    <a:pt x="121831" y="101003"/>
                  </a:lnTo>
                  <a:lnTo>
                    <a:pt x="121627" y="101104"/>
                  </a:lnTo>
                  <a:lnTo>
                    <a:pt x="121475" y="101231"/>
                  </a:lnTo>
                  <a:lnTo>
                    <a:pt x="121335" y="101409"/>
                  </a:lnTo>
                  <a:lnTo>
                    <a:pt x="121234" y="101625"/>
                  </a:lnTo>
                  <a:lnTo>
                    <a:pt x="121196" y="101777"/>
                  </a:lnTo>
                  <a:lnTo>
                    <a:pt x="121183" y="101955"/>
                  </a:lnTo>
                  <a:lnTo>
                    <a:pt x="121183" y="102095"/>
                  </a:lnTo>
                  <a:lnTo>
                    <a:pt x="122148" y="103390"/>
                  </a:lnTo>
                  <a:lnTo>
                    <a:pt x="122567" y="103390"/>
                  </a:lnTo>
                  <a:lnTo>
                    <a:pt x="122770" y="103314"/>
                  </a:lnTo>
                  <a:lnTo>
                    <a:pt x="123164" y="103124"/>
                  </a:lnTo>
                  <a:lnTo>
                    <a:pt x="123367" y="102895"/>
                  </a:lnTo>
                  <a:lnTo>
                    <a:pt x="123494" y="102577"/>
                  </a:lnTo>
                  <a:lnTo>
                    <a:pt x="123507" y="102057"/>
                  </a:lnTo>
                  <a:close/>
                </a:path>
                <a:path w="196850" h="120014">
                  <a:moveTo>
                    <a:pt x="158038" y="26149"/>
                  </a:moveTo>
                  <a:lnTo>
                    <a:pt x="158000" y="25920"/>
                  </a:lnTo>
                  <a:lnTo>
                    <a:pt x="157937" y="25730"/>
                  </a:lnTo>
                  <a:lnTo>
                    <a:pt x="157822" y="25577"/>
                  </a:lnTo>
                  <a:lnTo>
                    <a:pt x="157772" y="25450"/>
                  </a:lnTo>
                  <a:lnTo>
                    <a:pt x="157645" y="25349"/>
                  </a:lnTo>
                  <a:lnTo>
                    <a:pt x="157327" y="25133"/>
                  </a:lnTo>
                  <a:lnTo>
                    <a:pt x="157111" y="25082"/>
                  </a:lnTo>
                  <a:lnTo>
                    <a:pt x="156972" y="25057"/>
                  </a:lnTo>
                  <a:lnTo>
                    <a:pt x="156845" y="25057"/>
                  </a:lnTo>
                  <a:lnTo>
                    <a:pt x="156705" y="25082"/>
                  </a:lnTo>
                  <a:lnTo>
                    <a:pt x="156578" y="25107"/>
                  </a:lnTo>
                  <a:lnTo>
                    <a:pt x="156438" y="25133"/>
                  </a:lnTo>
                  <a:lnTo>
                    <a:pt x="156311" y="25184"/>
                  </a:lnTo>
                  <a:lnTo>
                    <a:pt x="154381" y="25450"/>
                  </a:lnTo>
                  <a:lnTo>
                    <a:pt x="153098" y="25679"/>
                  </a:lnTo>
                  <a:lnTo>
                    <a:pt x="152501" y="25806"/>
                  </a:lnTo>
                  <a:lnTo>
                    <a:pt x="151955" y="25895"/>
                  </a:lnTo>
                  <a:lnTo>
                    <a:pt x="146621" y="32651"/>
                  </a:lnTo>
                  <a:lnTo>
                    <a:pt x="146646" y="32791"/>
                  </a:lnTo>
                  <a:lnTo>
                    <a:pt x="146646" y="32943"/>
                  </a:lnTo>
                  <a:lnTo>
                    <a:pt x="146672" y="33274"/>
                  </a:lnTo>
                  <a:lnTo>
                    <a:pt x="146672" y="34112"/>
                  </a:lnTo>
                  <a:lnTo>
                    <a:pt x="146621" y="34658"/>
                  </a:lnTo>
                  <a:lnTo>
                    <a:pt x="146570" y="34861"/>
                  </a:lnTo>
                  <a:lnTo>
                    <a:pt x="146558" y="35179"/>
                  </a:lnTo>
                  <a:lnTo>
                    <a:pt x="146583" y="35306"/>
                  </a:lnTo>
                  <a:lnTo>
                    <a:pt x="146646" y="35496"/>
                  </a:lnTo>
                  <a:lnTo>
                    <a:pt x="146659" y="36220"/>
                  </a:lnTo>
                  <a:lnTo>
                    <a:pt x="146418" y="36322"/>
                  </a:lnTo>
                  <a:lnTo>
                    <a:pt x="146227" y="36461"/>
                  </a:lnTo>
                  <a:lnTo>
                    <a:pt x="146062" y="36791"/>
                  </a:lnTo>
                  <a:lnTo>
                    <a:pt x="145961" y="36918"/>
                  </a:lnTo>
                  <a:lnTo>
                    <a:pt x="145834" y="37134"/>
                  </a:lnTo>
                  <a:lnTo>
                    <a:pt x="145757" y="37388"/>
                  </a:lnTo>
                  <a:lnTo>
                    <a:pt x="145757" y="37604"/>
                  </a:lnTo>
                  <a:lnTo>
                    <a:pt x="145757" y="37731"/>
                  </a:lnTo>
                  <a:lnTo>
                    <a:pt x="145859" y="38049"/>
                  </a:lnTo>
                  <a:lnTo>
                    <a:pt x="145986" y="38227"/>
                  </a:lnTo>
                  <a:lnTo>
                    <a:pt x="146202" y="38455"/>
                  </a:lnTo>
                  <a:lnTo>
                    <a:pt x="146392" y="38569"/>
                  </a:lnTo>
                  <a:lnTo>
                    <a:pt x="146672" y="38671"/>
                  </a:lnTo>
                  <a:lnTo>
                    <a:pt x="147040" y="66230"/>
                  </a:lnTo>
                  <a:lnTo>
                    <a:pt x="147040" y="66535"/>
                  </a:lnTo>
                  <a:lnTo>
                    <a:pt x="147066" y="66662"/>
                  </a:lnTo>
                  <a:lnTo>
                    <a:pt x="147167" y="66954"/>
                  </a:lnTo>
                  <a:lnTo>
                    <a:pt x="147243" y="67132"/>
                  </a:lnTo>
                  <a:lnTo>
                    <a:pt x="147421" y="67322"/>
                  </a:lnTo>
                  <a:lnTo>
                    <a:pt x="147574" y="67424"/>
                  </a:lnTo>
                  <a:lnTo>
                    <a:pt x="147751" y="67525"/>
                  </a:lnTo>
                  <a:lnTo>
                    <a:pt x="147955" y="67602"/>
                  </a:lnTo>
                  <a:lnTo>
                    <a:pt x="148094" y="67602"/>
                  </a:lnTo>
                  <a:lnTo>
                    <a:pt x="148272" y="67602"/>
                  </a:lnTo>
                  <a:lnTo>
                    <a:pt x="148412" y="67576"/>
                  </a:lnTo>
                  <a:lnTo>
                    <a:pt x="148640" y="67500"/>
                  </a:lnTo>
                  <a:lnTo>
                    <a:pt x="148793" y="67424"/>
                  </a:lnTo>
                  <a:lnTo>
                    <a:pt x="148932" y="67322"/>
                  </a:lnTo>
                  <a:lnTo>
                    <a:pt x="149174" y="67170"/>
                  </a:lnTo>
                  <a:lnTo>
                    <a:pt x="149301" y="67106"/>
                  </a:lnTo>
                  <a:lnTo>
                    <a:pt x="149618" y="66751"/>
                  </a:lnTo>
                  <a:lnTo>
                    <a:pt x="149707" y="66560"/>
                  </a:lnTo>
                  <a:lnTo>
                    <a:pt x="149682" y="66255"/>
                  </a:lnTo>
                  <a:lnTo>
                    <a:pt x="149301" y="33743"/>
                  </a:lnTo>
                  <a:lnTo>
                    <a:pt x="149301" y="33604"/>
                  </a:lnTo>
                  <a:lnTo>
                    <a:pt x="149313" y="33388"/>
                  </a:lnTo>
                  <a:lnTo>
                    <a:pt x="151803" y="29870"/>
                  </a:lnTo>
                  <a:lnTo>
                    <a:pt x="152082" y="29641"/>
                  </a:lnTo>
                  <a:lnTo>
                    <a:pt x="153060" y="29044"/>
                  </a:lnTo>
                  <a:lnTo>
                    <a:pt x="153797" y="28651"/>
                  </a:lnTo>
                  <a:lnTo>
                    <a:pt x="154584" y="28308"/>
                  </a:lnTo>
                  <a:lnTo>
                    <a:pt x="154990" y="28105"/>
                  </a:lnTo>
                  <a:lnTo>
                    <a:pt x="155854" y="27762"/>
                  </a:lnTo>
                  <a:lnTo>
                    <a:pt x="156743" y="27444"/>
                  </a:lnTo>
                  <a:lnTo>
                    <a:pt x="156972" y="27368"/>
                  </a:lnTo>
                  <a:lnTo>
                    <a:pt x="157213" y="27343"/>
                  </a:lnTo>
                  <a:lnTo>
                    <a:pt x="157429" y="27241"/>
                  </a:lnTo>
                  <a:lnTo>
                    <a:pt x="157645" y="27114"/>
                  </a:lnTo>
                  <a:lnTo>
                    <a:pt x="157759" y="26962"/>
                  </a:lnTo>
                  <a:lnTo>
                    <a:pt x="157911" y="26771"/>
                  </a:lnTo>
                  <a:lnTo>
                    <a:pt x="157988" y="26568"/>
                  </a:lnTo>
                  <a:lnTo>
                    <a:pt x="158026" y="26301"/>
                  </a:lnTo>
                  <a:lnTo>
                    <a:pt x="158038" y="26149"/>
                  </a:lnTo>
                  <a:close/>
                </a:path>
                <a:path w="196850" h="120014">
                  <a:moveTo>
                    <a:pt x="195770" y="115125"/>
                  </a:moveTo>
                  <a:lnTo>
                    <a:pt x="195745" y="114947"/>
                  </a:lnTo>
                  <a:lnTo>
                    <a:pt x="195732" y="114769"/>
                  </a:lnTo>
                  <a:lnTo>
                    <a:pt x="195668" y="114477"/>
                  </a:lnTo>
                  <a:lnTo>
                    <a:pt x="195618" y="114350"/>
                  </a:lnTo>
                  <a:lnTo>
                    <a:pt x="195491" y="114160"/>
                  </a:lnTo>
                  <a:lnTo>
                    <a:pt x="195351" y="113982"/>
                  </a:lnTo>
                  <a:lnTo>
                    <a:pt x="195173" y="113855"/>
                  </a:lnTo>
                  <a:lnTo>
                    <a:pt x="194970" y="113779"/>
                  </a:lnTo>
                  <a:lnTo>
                    <a:pt x="194779" y="113728"/>
                  </a:lnTo>
                  <a:lnTo>
                    <a:pt x="194449" y="113728"/>
                  </a:lnTo>
                  <a:lnTo>
                    <a:pt x="194259" y="113779"/>
                  </a:lnTo>
                  <a:lnTo>
                    <a:pt x="194043" y="113855"/>
                  </a:lnTo>
                  <a:lnTo>
                    <a:pt x="193865" y="113982"/>
                  </a:lnTo>
                  <a:lnTo>
                    <a:pt x="193471" y="114604"/>
                  </a:lnTo>
                  <a:lnTo>
                    <a:pt x="193446" y="114731"/>
                  </a:lnTo>
                  <a:lnTo>
                    <a:pt x="193446" y="114871"/>
                  </a:lnTo>
                  <a:lnTo>
                    <a:pt x="193459" y="114998"/>
                  </a:lnTo>
                  <a:lnTo>
                    <a:pt x="193471" y="115150"/>
                  </a:lnTo>
                  <a:lnTo>
                    <a:pt x="193484" y="115303"/>
                  </a:lnTo>
                  <a:lnTo>
                    <a:pt x="193497" y="115443"/>
                  </a:lnTo>
                  <a:lnTo>
                    <a:pt x="193979" y="116243"/>
                  </a:lnTo>
                  <a:lnTo>
                    <a:pt x="194360" y="116408"/>
                  </a:lnTo>
                  <a:lnTo>
                    <a:pt x="194576" y="116433"/>
                  </a:lnTo>
                  <a:lnTo>
                    <a:pt x="195008" y="116382"/>
                  </a:lnTo>
                  <a:lnTo>
                    <a:pt x="195376" y="116192"/>
                  </a:lnTo>
                  <a:lnTo>
                    <a:pt x="195656" y="115862"/>
                  </a:lnTo>
                  <a:lnTo>
                    <a:pt x="195770" y="115443"/>
                  </a:lnTo>
                  <a:lnTo>
                    <a:pt x="195770" y="115125"/>
                  </a:lnTo>
                  <a:close/>
                </a:path>
                <a:path w="196850" h="120014">
                  <a:moveTo>
                    <a:pt x="196342" y="118249"/>
                  </a:moveTo>
                  <a:lnTo>
                    <a:pt x="196291" y="118122"/>
                  </a:lnTo>
                  <a:lnTo>
                    <a:pt x="196202" y="117830"/>
                  </a:lnTo>
                  <a:lnTo>
                    <a:pt x="196075" y="117627"/>
                  </a:lnTo>
                  <a:lnTo>
                    <a:pt x="195922" y="117449"/>
                  </a:lnTo>
                  <a:lnTo>
                    <a:pt x="195745" y="117335"/>
                  </a:lnTo>
                  <a:lnTo>
                    <a:pt x="195351" y="117208"/>
                  </a:lnTo>
                  <a:lnTo>
                    <a:pt x="195122" y="117208"/>
                  </a:lnTo>
                  <a:lnTo>
                    <a:pt x="194919" y="117233"/>
                  </a:lnTo>
                  <a:lnTo>
                    <a:pt x="194716" y="117284"/>
                  </a:lnTo>
                  <a:lnTo>
                    <a:pt x="194525" y="117411"/>
                  </a:lnTo>
                  <a:lnTo>
                    <a:pt x="194360" y="117525"/>
                  </a:lnTo>
                  <a:lnTo>
                    <a:pt x="194233" y="117703"/>
                  </a:lnTo>
                  <a:lnTo>
                    <a:pt x="194119" y="117881"/>
                  </a:lnTo>
                  <a:lnTo>
                    <a:pt x="194056" y="118097"/>
                  </a:lnTo>
                  <a:lnTo>
                    <a:pt x="194030" y="118224"/>
                  </a:lnTo>
                  <a:lnTo>
                    <a:pt x="194030" y="118351"/>
                  </a:lnTo>
                  <a:lnTo>
                    <a:pt x="194068" y="118592"/>
                  </a:lnTo>
                  <a:lnTo>
                    <a:pt x="194094" y="118719"/>
                  </a:lnTo>
                  <a:lnTo>
                    <a:pt x="194157" y="118948"/>
                  </a:lnTo>
                  <a:lnTo>
                    <a:pt x="194335" y="119316"/>
                  </a:lnTo>
                  <a:lnTo>
                    <a:pt x="194475" y="119468"/>
                  </a:lnTo>
                  <a:lnTo>
                    <a:pt x="194945" y="119684"/>
                  </a:lnTo>
                  <a:lnTo>
                    <a:pt x="195173" y="119710"/>
                  </a:lnTo>
                  <a:lnTo>
                    <a:pt x="195364" y="119684"/>
                  </a:lnTo>
                  <a:lnTo>
                    <a:pt x="195567" y="119634"/>
                  </a:lnTo>
                  <a:lnTo>
                    <a:pt x="195948" y="119468"/>
                  </a:lnTo>
                  <a:lnTo>
                    <a:pt x="196126" y="119291"/>
                  </a:lnTo>
                  <a:lnTo>
                    <a:pt x="196329" y="118948"/>
                  </a:lnTo>
                  <a:lnTo>
                    <a:pt x="196342" y="1183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136851" y="4335132"/>
              <a:ext cx="27940" cy="66675"/>
            </a:xfrm>
            <a:custGeom>
              <a:avLst/>
              <a:gdLst/>
              <a:ahLst/>
              <a:cxnLst/>
              <a:rect l="l" t="t" r="r" b="b"/>
              <a:pathLst>
                <a:path w="27939" h="66675">
                  <a:moveTo>
                    <a:pt x="5626" y="0"/>
                  </a:moveTo>
                  <a:lnTo>
                    <a:pt x="0" y="5041"/>
                  </a:lnTo>
                  <a:lnTo>
                    <a:pt x="1765" y="59156"/>
                  </a:lnTo>
                  <a:lnTo>
                    <a:pt x="27762" y="66624"/>
                  </a:lnTo>
                  <a:lnTo>
                    <a:pt x="27186" y="46888"/>
                  </a:lnTo>
                  <a:lnTo>
                    <a:pt x="20294" y="46888"/>
                  </a:lnTo>
                  <a:lnTo>
                    <a:pt x="11391" y="44348"/>
                  </a:lnTo>
                  <a:lnTo>
                    <a:pt x="7658" y="39268"/>
                  </a:lnTo>
                  <a:lnTo>
                    <a:pt x="6934" y="17741"/>
                  </a:lnTo>
                  <a:lnTo>
                    <a:pt x="10413" y="14643"/>
                  </a:lnTo>
                  <a:lnTo>
                    <a:pt x="26245" y="14643"/>
                  </a:lnTo>
                  <a:lnTo>
                    <a:pt x="26174" y="12230"/>
                  </a:lnTo>
                  <a:lnTo>
                    <a:pt x="20066" y="3949"/>
                  </a:lnTo>
                  <a:lnTo>
                    <a:pt x="5626" y="0"/>
                  </a:lnTo>
                  <a:close/>
                </a:path>
                <a:path w="27939" h="66675">
                  <a:moveTo>
                    <a:pt x="26245" y="14643"/>
                  </a:moveTo>
                  <a:lnTo>
                    <a:pt x="10413" y="14643"/>
                  </a:lnTo>
                  <a:lnTo>
                    <a:pt x="19367" y="17094"/>
                  </a:lnTo>
                  <a:lnTo>
                    <a:pt x="23113" y="22225"/>
                  </a:lnTo>
                  <a:lnTo>
                    <a:pt x="23787" y="43802"/>
                  </a:lnTo>
                  <a:lnTo>
                    <a:pt x="20294" y="46888"/>
                  </a:lnTo>
                  <a:lnTo>
                    <a:pt x="27186" y="46888"/>
                  </a:lnTo>
                  <a:lnTo>
                    <a:pt x="26245" y="1464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134870" y="4327766"/>
              <a:ext cx="44450" cy="78740"/>
            </a:xfrm>
            <a:custGeom>
              <a:avLst/>
              <a:gdLst/>
              <a:ahLst/>
              <a:cxnLst/>
              <a:rect l="l" t="t" r="r" b="b"/>
              <a:pathLst>
                <a:path w="44450" h="78739">
                  <a:moveTo>
                    <a:pt x="28787" y="7365"/>
                  </a:moveTo>
                  <a:lnTo>
                    <a:pt x="7606" y="7365"/>
                  </a:lnTo>
                  <a:lnTo>
                    <a:pt x="22046" y="11315"/>
                  </a:lnTo>
                  <a:lnTo>
                    <a:pt x="28155" y="19595"/>
                  </a:lnTo>
                  <a:lnTo>
                    <a:pt x="29742" y="73989"/>
                  </a:lnTo>
                  <a:lnTo>
                    <a:pt x="44309" y="78180"/>
                  </a:lnTo>
                  <a:lnTo>
                    <a:pt x="42874" y="22504"/>
                  </a:lnTo>
                  <a:lnTo>
                    <a:pt x="36738" y="21919"/>
                  </a:lnTo>
                  <a:lnTo>
                    <a:pt x="32184" y="17141"/>
                  </a:lnTo>
                  <a:lnTo>
                    <a:pt x="29272" y="10206"/>
                  </a:lnTo>
                  <a:lnTo>
                    <a:pt x="28787" y="7365"/>
                  </a:lnTo>
                  <a:close/>
                </a:path>
                <a:path w="44450" h="78739">
                  <a:moveTo>
                    <a:pt x="0" y="0"/>
                  </a:moveTo>
                  <a:lnTo>
                    <a:pt x="2043" y="66077"/>
                  </a:lnTo>
                  <a:lnTo>
                    <a:pt x="3745" y="66522"/>
                  </a:lnTo>
                  <a:lnTo>
                    <a:pt x="1980" y="12407"/>
                  </a:lnTo>
                  <a:lnTo>
                    <a:pt x="7606" y="7365"/>
                  </a:lnTo>
                  <a:lnTo>
                    <a:pt x="28787" y="7365"/>
                  </a:lnTo>
                  <a:lnTo>
                    <a:pt x="28207" y="3974"/>
                  </a:lnTo>
                  <a:lnTo>
                    <a:pt x="9600" y="3974"/>
                  </a:lnTo>
                  <a:lnTo>
                    <a:pt x="0" y="0"/>
                  </a:lnTo>
                  <a:close/>
                </a:path>
                <a:path w="44450" h="78739">
                  <a:moveTo>
                    <a:pt x="28066" y="3149"/>
                  </a:moveTo>
                  <a:lnTo>
                    <a:pt x="25932" y="3568"/>
                  </a:lnTo>
                  <a:lnTo>
                    <a:pt x="23671" y="3873"/>
                  </a:lnTo>
                  <a:lnTo>
                    <a:pt x="9600" y="3974"/>
                  </a:lnTo>
                  <a:lnTo>
                    <a:pt x="28207" y="3974"/>
                  </a:lnTo>
                  <a:lnTo>
                    <a:pt x="28066" y="3149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133587" y="4321669"/>
              <a:ext cx="46990" cy="85090"/>
            </a:xfrm>
            <a:custGeom>
              <a:avLst/>
              <a:gdLst/>
              <a:ahLst/>
              <a:cxnLst/>
              <a:rect l="l" t="t" r="r" b="b"/>
              <a:pathLst>
                <a:path w="46989" h="85089">
                  <a:moveTo>
                    <a:pt x="46723" y="84607"/>
                  </a:moveTo>
                  <a:lnTo>
                    <a:pt x="45288" y="28625"/>
                  </a:lnTo>
                  <a:lnTo>
                    <a:pt x="45173" y="28498"/>
                  </a:lnTo>
                  <a:lnTo>
                    <a:pt x="44538" y="27533"/>
                  </a:lnTo>
                  <a:lnTo>
                    <a:pt x="44246" y="27457"/>
                  </a:lnTo>
                  <a:lnTo>
                    <a:pt x="43916" y="27508"/>
                  </a:lnTo>
                  <a:lnTo>
                    <a:pt x="43738" y="27559"/>
                  </a:lnTo>
                  <a:lnTo>
                    <a:pt x="42354" y="27851"/>
                  </a:lnTo>
                  <a:lnTo>
                    <a:pt x="41681" y="27876"/>
                  </a:lnTo>
                  <a:lnTo>
                    <a:pt x="41021" y="27851"/>
                  </a:lnTo>
                  <a:lnTo>
                    <a:pt x="40386" y="27724"/>
                  </a:lnTo>
                  <a:lnTo>
                    <a:pt x="30480" y="9169"/>
                  </a:lnTo>
                  <a:lnTo>
                    <a:pt x="30416" y="8801"/>
                  </a:lnTo>
                  <a:lnTo>
                    <a:pt x="30251" y="8509"/>
                  </a:lnTo>
                  <a:lnTo>
                    <a:pt x="29921" y="8229"/>
                  </a:lnTo>
                  <a:lnTo>
                    <a:pt x="29591" y="8128"/>
                  </a:lnTo>
                  <a:lnTo>
                    <a:pt x="29184" y="8102"/>
                  </a:lnTo>
                  <a:lnTo>
                    <a:pt x="29044" y="8140"/>
                  </a:lnTo>
                  <a:lnTo>
                    <a:pt x="28740" y="8204"/>
                  </a:lnTo>
                  <a:lnTo>
                    <a:pt x="28536" y="8229"/>
                  </a:lnTo>
                  <a:lnTo>
                    <a:pt x="28346" y="8280"/>
                  </a:lnTo>
                  <a:lnTo>
                    <a:pt x="28143" y="8305"/>
                  </a:lnTo>
                  <a:lnTo>
                    <a:pt x="27952" y="8356"/>
                  </a:lnTo>
                  <a:lnTo>
                    <a:pt x="27355" y="8432"/>
                  </a:lnTo>
                  <a:lnTo>
                    <a:pt x="27152" y="8483"/>
                  </a:lnTo>
                  <a:lnTo>
                    <a:pt x="26530" y="8559"/>
                  </a:lnTo>
                  <a:lnTo>
                    <a:pt x="26339" y="8597"/>
                  </a:lnTo>
                  <a:lnTo>
                    <a:pt x="26136" y="8597"/>
                  </a:lnTo>
                  <a:lnTo>
                    <a:pt x="25920" y="8648"/>
                  </a:lnTo>
                  <a:lnTo>
                    <a:pt x="25717" y="8648"/>
                  </a:lnTo>
                  <a:lnTo>
                    <a:pt x="25095" y="8724"/>
                  </a:lnTo>
                  <a:lnTo>
                    <a:pt x="24892" y="8724"/>
                  </a:lnTo>
                  <a:lnTo>
                    <a:pt x="24460" y="8775"/>
                  </a:lnTo>
                  <a:lnTo>
                    <a:pt x="24244" y="8775"/>
                  </a:lnTo>
                  <a:lnTo>
                    <a:pt x="23825" y="8826"/>
                  </a:lnTo>
                  <a:lnTo>
                    <a:pt x="22961" y="8826"/>
                  </a:lnTo>
                  <a:lnTo>
                    <a:pt x="22745" y="8851"/>
                  </a:lnTo>
                  <a:lnTo>
                    <a:pt x="22555" y="8851"/>
                  </a:lnTo>
                  <a:lnTo>
                    <a:pt x="22415" y="8851"/>
                  </a:lnTo>
                  <a:lnTo>
                    <a:pt x="21475" y="8826"/>
                  </a:lnTo>
                  <a:lnTo>
                    <a:pt x="20434" y="8826"/>
                  </a:lnTo>
                  <a:lnTo>
                    <a:pt x="19392" y="8775"/>
                  </a:lnTo>
                  <a:lnTo>
                    <a:pt x="2247" y="1117"/>
                  </a:lnTo>
                  <a:lnTo>
                    <a:pt x="2146" y="622"/>
                  </a:lnTo>
                  <a:lnTo>
                    <a:pt x="1993" y="393"/>
                  </a:lnTo>
                  <a:lnTo>
                    <a:pt x="1892" y="266"/>
                  </a:lnTo>
                  <a:lnTo>
                    <a:pt x="1612" y="101"/>
                  </a:lnTo>
                  <a:lnTo>
                    <a:pt x="1206" y="0"/>
                  </a:lnTo>
                  <a:lnTo>
                    <a:pt x="787" y="50"/>
                  </a:lnTo>
                  <a:lnTo>
                    <a:pt x="584" y="114"/>
                  </a:lnTo>
                  <a:lnTo>
                    <a:pt x="254" y="393"/>
                  </a:lnTo>
                  <a:lnTo>
                    <a:pt x="88" y="622"/>
                  </a:lnTo>
                  <a:lnTo>
                    <a:pt x="0" y="1155"/>
                  </a:lnTo>
                  <a:lnTo>
                    <a:pt x="2197" y="71831"/>
                  </a:lnTo>
                  <a:lnTo>
                    <a:pt x="3886" y="72326"/>
                  </a:lnTo>
                  <a:lnTo>
                    <a:pt x="6172" y="72974"/>
                  </a:lnTo>
                  <a:lnTo>
                    <a:pt x="4660" y="26657"/>
                  </a:lnTo>
                  <a:lnTo>
                    <a:pt x="4686" y="25273"/>
                  </a:lnTo>
                  <a:lnTo>
                    <a:pt x="4737" y="24574"/>
                  </a:lnTo>
                  <a:lnTo>
                    <a:pt x="12865" y="16116"/>
                  </a:lnTo>
                  <a:lnTo>
                    <a:pt x="14008" y="16167"/>
                  </a:lnTo>
                  <a:lnTo>
                    <a:pt x="29883" y="79768"/>
                  </a:lnTo>
                  <a:lnTo>
                    <a:pt x="32169" y="80441"/>
                  </a:lnTo>
                  <a:lnTo>
                    <a:pt x="30810" y="33997"/>
                  </a:lnTo>
                  <a:lnTo>
                    <a:pt x="30695" y="32245"/>
                  </a:lnTo>
                  <a:lnTo>
                    <a:pt x="12839" y="13855"/>
                  </a:lnTo>
                  <a:lnTo>
                    <a:pt x="12141" y="13881"/>
                  </a:lnTo>
                  <a:lnTo>
                    <a:pt x="2895" y="22098"/>
                  </a:lnTo>
                  <a:lnTo>
                    <a:pt x="2387" y="5689"/>
                  </a:lnTo>
                  <a:lnTo>
                    <a:pt x="21450" y="11112"/>
                  </a:lnTo>
                  <a:lnTo>
                    <a:pt x="22415" y="11112"/>
                  </a:lnTo>
                  <a:lnTo>
                    <a:pt x="22555" y="11112"/>
                  </a:lnTo>
                  <a:lnTo>
                    <a:pt x="23253" y="11112"/>
                  </a:lnTo>
                  <a:lnTo>
                    <a:pt x="23482" y="11087"/>
                  </a:lnTo>
                  <a:lnTo>
                    <a:pt x="23939" y="11087"/>
                  </a:lnTo>
                  <a:lnTo>
                    <a:pt x="24396" y="11036"/>
                  </a:lnTo>
                  <a:lnTo>
                    <a:pt x="24625" y="11036"/>
                  </a:lnTo>
                  <a:lnTo>
                    <a:pt x="24841" y="11010"/>
                  </a:lnTo>
                  <a:lnTo>
                    <a:pt x="25069" y="11010"/>
                  </a:lnTo>
                  <a:lnTo>
                    <a:pt x="26835" y="10807"/>
                  </a:lnTo>
                  <a:lnTo>
                    <a:pt x="27051" y="10756"/>
                  </a:lnTo>
                  <a:lnTo>
                    <a:pt x="27698" y="10680"/>
                  </a:lnTo>
                  <a:lnTo>
                    <a:pt x="28321" y="10591"/>
                  </a:lnTo>
                  <a:lnTo>
                    <a:pt x="28613" y="12839"/>
                  </a:lnTo>
                  <a:lnTo>
                    <a:pt x="28879" y="14211"/>
                  </a:lnTo>
                  <a:lnTo>
                    <a:pt x="41681" y="30137"/>
                  </a:lnTo>
                  <a:lnTo>
                    <a:pt x="42608" y="30086"/>
                  </a:lnTo>
                  <a:lnTo>
                    <a:pt x="43053" y="30022"/>
                  </a:lnTo>
                  <a:lnTo>
                    <a:pt x="44450" y="83959"/>
                  </a:lnTo>
                  <a:lnTo>
                    <a:pt x="46723" y="846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143785" y="434977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4" h="32385">
                  <a:moveTo>
                    <a:pt x="3479" y="0"/>
                  </a:moveTo>
                  <a:lnTo>
                    <a:pt x="0" y="3098"/>
                  </a:lnTo>
                  <a:lnTo>
                    <a:pt x="723" y="24625"/>
                  </a:lnTo>
                  <a:lnTo>
                    <a:pt x="4457" y="29705"/>
                  </a:lnTo>
                  <a:lnTo>
                    <a:pt x="13360" y="32245"/>
                  </a:lnTo>
                  <a:lnTo>
                    <a:pt x="16852" y="29159"/>
                  </a:lnTo>
                  <a:lnTo>
                    <a:pt x="16179" y="7581"/>
                  </a:lnTo>
                  <a:lnTo>
                    <a:pt x="12433" y="2451"/>
                  </a:lnTo>
                  <a:lnTo>
                    <a:pt x="7962" y="1231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142820" y="4349597"/>
              <a:ext cx="19050" cy="33020"/>
            </a:xfrm>
            <a:custGeom>
              <a:avLst/>
              <a:gdLst/>
              <a:ahLst/>
              <a:cxnLst/>
              <a:rect l="l" t="t" r="r" b="b"/>
              <a:pathLst>
                <a:path w="19050" h="33020">
                  <a:moveTo>
                    <a:pt x="18796" y="24777"/>
                  </a:moveTo>
                  <a:lnTo>
                    <a:pt x="18770" y="24269"/>
                  </a:lnTo>
                  <a:lnTo>
                    <a:pt x="18770" y="24130"/>
                  </a:lnTo>
                  <a:lnTo>
                    <a:pt x="18427" y="12814"/>
                  </a:lnTo>
                  <a:lnTo>
                    <a:pt x="18364" y="11760"/>
                  </a:lnTo>
                  <a:lnTo>
                    <a:pt x="18084" y="10198"/>
                  </a:lnTo>
                  <a:lnTo>
                    <a:pt x="17627" y="8686"/>
                  </a:lnTo>
                  <a:lnTo>
                    <a:pt x="17005" y="7239"/>
                  </a:lnTo>
                  <a:lnTo>
                    <a:pt x="16522" y="6350"/>
                  </a:lnTo>
                  <a:lnTo>
                    <a:pt x="16522" y="24333"/>
                  </a:lnTo>
                  <a:lnTo>
                    <a:pt x="16522" y="25146"/>
                  </a:lnTo>
                  <a:lnTo>
                    <a:pt x="12166" y="30314"/>
                  </a:lnTo>
                  <a:lnTo>
                    <a:pt x="11544" y="30314"/>
                  </a:lnTo>
                  <a:lnTo>
                    <a:pt x="11226" y="30264"/>
                  </a:lnTo>
                  <a:lnTo>
                    <a:pt x="10871" y="30238"/>
                  </a:lnTo>
                  <a:lnTo>
                    <a:pt x="10528" y="30137"/>
                  </a:lnTo>
                  <a:lnTo>
                    <a:pt x="10172" y="30060"/>
                  </a:lnTo>
                  <a:lnTo>
                    <a:pt x="9804" y="29959"/>
                  </a:lnTo>
                  <a:lnTo>
                    <a:pt x="2273" y="8432"/>
                  </a:lnTo>
                  <a:lnTo>
                    <a:pt x="2273" y="8305"/>
                  </a:lnTo>
                  <a:lnTo>
                    <a:pt x="2273" y="7886"/>
                  </a:lnTo>
                  <a:lnTo>
                    <a:pt x="5473" y="2527"/>
                  </a:lnTo>
                  <a:lnTo>
                    <a:pt x="5740" y="2425"/>
                  </a:lnTo>
                  <a:lnTo>
                    <a:pt x="6019" y="2349"/>
                  </a:lnTo>
                  <a:lnTo>
                    <a:pt x="6934" y="2260"/>
                  </a:lnTo>
                  <a:lnTo>
                    <a:pt x="7251" y="2286"/>
                  </a:lnTo>
                  <a:lnTo>
                    <a:pt x="7581" y="2286"/>
                  </a:lnTo>
                  <a:lnTo>
                    <a:pt x="8267" y="2400"/>
                  </a:lnTo>
                  <a:lnTo>
                    <a:pt x="8623" y="2501"/>
                  </a:lnTo>
                  <a:lnTo>
                    <a:pt x="8991" y="2603"/>
                  </a:lnTo>
                  <a:lnTo>
                    <a:pt x="16522" y="24333"/>
                  </a:lnTo>
                  <a:lnTo>
                    <a:pt x="16522" y="6350"/>
                  </a:lnTo>
                  <a:lnTo>
                    <a:pt x="9207" y="330"/>
                  </a:lnTo>
                  <a:lnTo>
                    <a:pt x="8953" y="266"/>
                  </a:lnTo>
                  <a:lnTo>
                    <a:pt x="8267" y="101"/>
                  </a:lnTo>
                  <a:lnTo>
                    <a:pt x="7340" y="0"/>
                  </a:lnTo>
                  <a:lnTo>
                    <a:pt x="6896" y="0"/>
                  </a:lnTo>
                  <a:lnTo>
                    <a:pt x="6451" y="25"/>
                  </a:lnTo>
                  <a:lnTo>
                    <a:pt x="0" y="7861"/>
                  </a:lnTo>
                  <a:lnTo>
                    <a:pt x="12" y="8382"/>
                  </a:lnTo>
                  <a:lnTo>
                    <a:pt x="11430" y="32562"/>
                  </a:lnTo>
                  <a:lnTo>
                    <a:pt x="11887" y="32562"/>
                  </a:lnTo>
                  <a:lnTo>
                    <a:pt x="18770" y="25298"/>
                  </a:lnTo>
                  <a:lnTo>
                    <a:pt x="18796" y="24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132482" y="4244822"/>
              <a:ext cx="43180" cy="19050"/>
            </a:xfrm>
            <a:custGeom>
              <a:avLst/>
              <a:gdLst/>
              <a:ahLst/>
              <a:cxnLst/>
              <a:rect l="l" t="t" r="r" b="b"/>
              <a:pathLst>
                <a:path w="43180" h="19050">
                  <a:moveTo>
                    <a:pt x="32981" y="0"/>
                  </a:moveTo>
                  <a:lnTo>
                    <a:pt x="18503" y="76"/>
                  </a:lnTo>
                  <a:lnTo>
                    <a:pt x="15976" y="317"/>
                  </a:lnTo>
                  <a:lnTo>
                    <a:pt x="13627" y="749"/>
                  </a:lnTo>
                  <a:lnTo>
                    <a:pt x="12230" y="1244"/>
                  </a:lnTo>
                  <a:lnTo>
                    <a:pt x="10794" y="1587"/>
                  </a:lnTo>
                  <a:lnTo>
                    <a:pt x="8775" y="1879"/>
                  </a:lnTo>
                  <a:lnTo>
                    <a:pt x="3454" y="3568"/>
                  </a:lnTo>
                  <a:lnTo>
                    <a:pt x="0" y="6273"/>
                  </a:lnTo>
                  <a:lnTo>
                    <a:pt x="253" y="14389"/>
                  </a:lnTo>
                  <a:lnTo>
                    <a:pt x="9944" y="18427"/>
                  </a:lnTo>
                  <a:lnTo>
                    <a:pt x="21704" y="18376"/>
                  </a:lnTo>
                  <a:lnTo>
                    <a:pt x="33477" y="18300"/>
                  </a:lnTo>
                  <a:lnTo>
                    <a:pt x="42862" y="12496"/>
                  </a:lnTo>
                  <a:lnTo>
                    <a:pt x="42646" y="4063"/>
                  </a:lnTo>
                  <a:lnTo>
                    <a:pt x="32981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133587" y="4269701"/>
              <a:ext cx="45085" cy="63500"/>
            </a:xfrm>
            <a:custGeom>
              <a:avLst/>
              <a:gdLst/>
              <a:ahLst/>
              <a:cxnLst/>
              <a:rect l="l" t="t" r="r" b="b"/>
              <a:pathLst>
                <a:path w="45085" h="63500">
                  <a:moveTo>
                    <a:pt x="2260" y="53060"/>
                  </a:moveTo>
                  <a:close/>
                </a:path>
                <a:path w="45085" h="63500">
                  <a:moveTo>
                    <a:pt x="33794" y="1409"/>
                  </a:moveTo>
                  <a:lnTo>
                    <a:pt x="33642" y="1066"/>
                  </a:lnTo>
                  <a:lnTo>
                    <a:pt x="33312" y="1244"/>
                  </a:lnTo>
                  <a:lnTo>
                    <a:pt x="33591" y="1066"/>
                  </a:lnTo>
                  <a:lnTo>
                    <a:pt x="33578" y="939"/>
                  </a:lnTo>
                  <a:lnTo>
                    <a:pt x="33489" y="762"/>
                  </a:lnTo>
                  <a:lnTo>
                    <a:pt x="33375" y="596"/>
                  </a:lnTo>
                  <a:lnTo>
                    <a:pt x="33299" y="469"/>
                  </a:lnTo>
                  <a:lnTo>
                    <a:pt x="33185" y="330"/>
                  </a:lnTo>
                  <a:lnTo>
                    <a:pt x="33058" y="215"/>
                  </a:lnTo>
                  <a:lnTo>
                    <a:pt x="32854" y="101"/>
                  </a:lnTo>
                  <a:lnTo>
                    <a:pt x="32651" y="25"/>
                  </a:lnTo>
                  <a:lnTo>
                    <a:pt x="32435" y="0"/>
                  </a:lnTo>
                  <a:lnTo>
                    <a:pt x="32232" y="25"/>
                  </a:lnTo>
                  <a:lnTo>
                    <a:pt x="32016" y="101"/>
                  </a:lnTo>
                  <a:lnTo>
                    <a:pt x="31813" y="177"/>
                  </a:lnTo>
                  <a:lnTo>
                    <a:pt x="31648" y="292"/>
                  </a:lnTo>
                  <a:lnTo>
                    <a:pt x="31496" y="444"/>
                  </a:lnTo>
                  <a:lnTo>
                    <a:pt x="31381" y="622"/>
                  </a:lnTo>
                  <a:lnTo>
                    <a:pt x="31292" y="812"/>
                  </a:lnTo>
                  <a:lnTo>
                    <a:pt x="31242" y="1016"/>
                  </a:lnTo>
                  <a:lnTo>
                    <a:pt x="31242" y="1244"/>
                  </a:lnTo>
                  <a:lnTo>
                    <a:pt x="31343" y="1612"/>
                  </a:lnTo>
                  <a:lnTo>
                    <a:pt x="31407" y="1739"/>
                  </a:lnTo>
                  <a:lnTo>
                    <a:pt x="31496" y="1866"/>
                  </a:lnTo>
                  <a:lnTo>
                    <a:pt x="31635" y="2133"/>
                  </a:lnTo>
                  <a:lnTo>
                    <a:pt x="31724" y="2260"/>
                  </a:lnTo>
                  <a:lnTo>
                    <a:pt x="31851" y="2425"/>
                  </a:lnTo>
                  <a:lnTo>
                    <a:pt x="32219" y="2705"/>
                  </a:lnTo>
                  <a:lnTo>
                    <a:pt x="32537" y="2781"/>
                  </a:lnTo>
                  <a:lnTo>
                    <a:pt x="32740" y="2781"/>
                  </a:lnTo>
                  <a:lnTo>
                    <a:pt x="33058" y="2705"/>
                  </a:lnTo>
                  <a:lnTo>
                    <a:pt x="33324" y="2552"/>
                  </a:lnTo>
                  <a:lnTo>
                    <a:pt x="33629" y="2260"/>
                  </a:lnTo>
                  <a:lnTo>
                    <a:pt x="33743" y="2032"/>
                  </a:lnTo>
                  <a:lnTo>
                    <a:pt x="33794" y="1409"/>
                  </a:lnTo>
                  <a:close/>
                </a:path>
                <a:path w="45085" h="63500">
                  <a:moveTo>
                    <a:pt x="37439" y="6070"/>
                  </a:moveTo>
                  <a:lnTo>
                    <a:pt x="37401" y="5854"/>
                  </a:lnTo>
                  <a:lnTo>
                    <a:pt x="37376" y="5727"/>
                  </a:lnTo>
                  <a:lnTo>
                    <a:pt x="37249" y="5524"/>
                  </a:lnTo>
                  <a:lnTo>
                    <a:pt x="37084" y="5308"/>
                  </a:lnTo>
                  <a:lnTo>
                    <a:pt x="36944" y="5207"/>
                  </a:lnTo>
                  <a:lnTo>
                    <a:pt x="36855" y="5080"/>
                  </a:lnTo>
                  <a:lnTo>
                    <a:pt x="36715" y="5041"/>
                  </a:lnTo>
                  <a:lnTo>
                    <a:pt x="36322" y="4686"/>
                  </a:lnTo>
                  <a:lnTo>
                    <a:pt x="35991" y="4610"/>
                  </a:lnTo>
                  <a:lnTo>
                    <a:pt x="35788" y="4635"/>
                  </a:lnTo>
                  <a:lnTo>
                    <a:pt x="35471" y="4711"/>
                  </a:lnTo>
                  <a:lnTo>
                    <a:pt x="35293" y="4813"/>
                  </a:lnTo>
                  <a:lnTo>
                    <a:pt x="34988" y="5105"/>
                  </a:lnTo>
                  <a:lnTo>
                    <a:pt x="34874" y="6248"/>
                  </a:lnTo>
                  <a:lnTo>
                    <a:pt x="35013" y="6451"/>
                  </a:lnTo>
                  <a:lnTo>
                    <a:pt x="35153" y="6591"/>
                  </a:lnTo>
                  <a:lnTo>
                    <a:pt x="35293" y="6743"/>
                  </a:lnTo>
                  <a:lnTo>
                    <a:pt x="35433" y="6896"/>
                  </a:lnTo>
                  <a:lnTo>
                    <a:pt x="35585" y="7048"/>
                  </a:lnTo>
                  <a:lnTo>
                    <a:pt x="35801" y="7188"/>
                  </a:lnTo>
                  <a:lnTo>
                    <a:pt x="36004" y="7264"/>
                  </a:lnTo>
                  <a:lnTo>
                    <a:pt x="36233" y="7289"/>
                  </a:lnTo>
                  <a:lnTo>
                    <a:pt x="36410" y="7277"/>
                  </a:lnTo>
                  <a:lnTo>
                    <a:pt x="36537" y="7239"/>
                  </a:lnTo>
                  <a:lnTo>
                    <a:pt x="37007" y="6997"/>
                  </a:lnTo>
                  <a:lnTo>
                    <a:pt x="37160" y="6845"/>
                  </a:lnTo>
                  <a:lnTo>
                    <a:pt x="37338" y="6591"/>
                  </a:lnTo>
                  <a:lnTo>
                    <a:pt x="37414" y="6375"/>
                  </a:lnTo>
                  <a:lnTo>
                    <a:pt x="37439" y="6172"/>
                  </a:lnTo>
                  <a:close/>
                </a:path>
                <a:path w="45085" h="63500">
                  <a:moveTo>
                    <a:pt x="44488" y="52438"/>
                  </a:moveTo>
                  <a:lnTo>
                    <a:pt x="44450" y="52285"/>
                  </a:lnTo>
                  <a:lnTo>
                    <a:pt x="44399" y="51917"/>
                  </a:lnTo>
                  <a:lnTo>
                    <a:pt x="44272" y="51371"/>
                  </a:lnTo>
                  <a:lnTo>
                    <a:pt x="44196" y="51193"/>
                  </a:lnTo>
                  <a:lnTo>
                    <a:pt x="44145" y="51015"/>
                  </a:lnTo>
                  <a:lnTo>
                    <a:pt x="44056" y="50850"/>
                  </a:lnTo>
                  <a:lnTo>
                    <a:pt x="43980" y="50673"/>
                  </a:lnTo>
                  <a:lnTo>
                    <a:pt x="43726" y="50177"/>
                  </a:lnTo>
                  <a:lnTo>
                    <a:pt x="43624" y="49999"/>
                  </a:lnTo>
                  <a:lnTo>
                    <a:pt x="43522" y="49860"/>
                  </a:lnTo>
                  <a:lnTo>
                    <a:pt x="43408" y="49682"/>
                  </a:lnTo>
                  <a:lnTo>
                    <a:pt x="43294" y="49530"/>
                  </a:lnTo>
                  <a:lnTo>
                    <a:pt x="43065" y="49237"/>
                  </a:lnTo>
                  <a:lnTo>
                    <a:pt x="42532" y="48641"/>
                  </a:lnTo>
                  <a:lnTo>
                    <a:pt x="42227" y="48361"/>
                  </a:lnTo>
                  <a:lnTo>
                    <a:pt x="42087" y="48247"/>
                  </a:lnTo>
                  <a:lnTo>
                    <a:pt x="42024" y="51879"/>
                  </a:lnTo>
                  <a:lnTo>
                    <a:pt x="39636" y="53289"/>
                  </a:lnTo>
                  <a:lnTo>
                    <a:pt x="39916" y="52882"/>
                  </a:lnTo>
                  <a:lnTo>
                    <a:pt x="40119" y="52489"/>
                  </a:lnTo>
                  <a:lnTo>
                    <a:pt x="40259" y="52082"/>
                  </a:lnTo>
                  <a:lnTo>
                    <a:pt x="40360" y="51638"/>
                  </a:lnTo>
                  <a:lnTo>
                    <a:pt x="40373" y="51498"/>
                  </a:lnTo>
                  <a:lnTo>
                    <a:pt x="40386" y="51371"/>
                  </a:lnTo>
                  <a:lnTo>
                    <a:pt x="40386" y="51219"/>
                  </a:lnTo>
                  <a:lnTo>
                    <a:pt x="40373" y="51066"/>
                  </a:lnTo>
                  <a:lnTo>
                    <a:pt x="40347" y="49949"/>
                  </a:lnTo>
                  <a:lnTo>
                    <a:pt x="40449" y="49822"/>
                  </a:lnTo>
                  <a:lnTo>
                    <a:pt x="40690" y="50025"/>
                  </a:lnTo>
                  <a:lnTo>
                    <a:pt x="40805" y="50152"/>
                  </a:lnTo>
                  <a:lnTo>
                    <a:pt x="41033" y="50355"/>
                  </a:lnTo>
                  <a:lnTo>
                    <a:pt x="41135" y="50482"/>
                  </a:lnTo>
                  <a:lnTo>
                    <a:pt x="41402" y="50774"/>
                  </a:lnTo>
                  <a:lnTo>
                    <a:pt x="41554" y="51003"/>
                  </a:lnTo>
                  <a:lnTo>
                    <a:pt x="41706" y="51219"/>
                  </a:lnTo>
                  <a:lnTo>
                    <a:pt x="41821" y="51422"/>
                  </a:lnTo>
                  <a:lnTo>
                    <a:pt x="41986" y="51739"/>
                  </a:lnTo>
                  <a:lnTo>
                    <a:pt x="42024" y="51879"/>
                  </a:lnTo>
                  <a:lnTo>
                    <a:pt x="42024" y="48183"/>
                  </a:lnTo>
                  <a:lnTo>
                    <a:pt x="41770" y="47967"/>
                  </a:lnTo>
                  <a:lnTo>
                    <a:pt x="41617" y="47828"/>
                  </a:lnTo>
                  <a:lnTo>
                    <a:pt x="41262" y="47574"/>
                  </a:lnTo>
                  <a:lnTo>
                    <a:pt x="41109" y="47447"/>
                  </a:lnTo>
                  <a:lnTo>
                    <a:pt x="40982" y="47345"/>
                  </a:lnTo>
                  <a:lnTo>
                    <a:pt x="40805" y="47256"/>
                  </a:lnTo>
                  <a:lnTo>
                    <a:pt x="40678" y="47180"/>
                  </a:lnTo>
                  <a:lnTo>
                    <a:pt x="40513" y="47129"/>
                  </a:lnTo>
                  <a:lnTo>
                    <a:pt x="40347" y="47104"/>
                  </a:lnTo>
                  <a:lnTo>
                    <a:pt x="40119" y="47104"/>
                  </a:lnTo>
                  <a:lnTo>
                    <a:pt x="39992" y="47129"/>
                  </a:lnTo>
                  <a:lnTo>
                    <a:pt x="39827" y="47180"/>
                  </a:lnTo>
                  <a:lnTo>
                    <a:pt x="39662" y="47282"/>
                  </a:lnTo>
                  <a:lnTo>
                    <a:pt x="39484" y="47421"/>
                  </a:lnTo>
                  <a:lnTo>
                    <a:pt x="39344" y="47599"/>
                  </a:lnTo>
                  <a:lnTo>
                    <a:pt x="38341" y="48844"/>
                  </a:lnTo>
                  <a:lnTo>
                    <a:pt x="38188" y="49060"/>
                  </a:lnTo>
                  <a:lnTo>
                    <a:pt x="38150" y="49364"/>
                  </a:lnTo>
                  <a:lnTo>
                    <a:pt x="38125" y="49580"/>
                  </a:lnTo>
                  <a:lnTo>
                    <a:pt x="38112" y="51269"/>
                  </a:lnTo>
                  <a:lnTo>
                    <a:pt x="38087" y="51473"/>
                  </a:lnTo>
                  <a:lnTo>
                    <a:pt x="37960" y="51765"/>
                  </a:lnTo>
                  <a:lnTo>
                    <a:pt x="30835" y="56121"/>
                  </a:lnTo>
                  <a:lnTo>
                    <a:pt x="30835" y="58496"/>
                  </a:lnTo>
                  <a:lnTo>
                    <a:pt x="28867" y="59651"/>
                  </a:lnTo>
                  <a:lnTo>
                    <a:pt x="28740" y="59728"/>
                  </a:lnTo>
                  <a:lnTo>
                    <a:pt x="28587" y="59804"/>
                  </a:lnTo>
                  <a:lnTo>
                    <a:pt x="28435" y="59982"/>
                  </a:lnTo>
                  <a:lnTo>
                    <a:pt x="28321" y="60147"/>
                  </a:lnTo>
                  <a:lnTo>
                    <a:pt x="28244" y="60274"/>
                  </a:lnTo>
                  <a:lnTo>
                    <a:pt x="27952" y="60325"/>
                  </a:lnTo>
                  <a:lnTo>
                    <a:pt x="26339" y="60566"/>
                  </a:lnTo>
                  <a:lnTo>
                    <a:pt x="26136" y="60566"/>
                  </a:lnTo>
                  <a:lnTo>
                    <a:pt x="25920" y="60617"/>
                  </a:lnTo>
                  <a:lnTo>
                    <a:pt x="24460" y="60744"/>
                  </a:lnTo>
                  <a:lnTo>
                    <a:pt x="24244" y="60744"/>
                  </a:lnTo>
                  <a:lnTo>
                    <a:pt x="23825" y="60794"/>
                  </a:lnTo>
                  <a:lnTo>
                    <a:pt x="22961" y="60794"/>
                  </a:lnTo>
                  <a:lnTo>
                    <a:pt x="22745" y="60820"/>
                  </a:lnTo>
                  <a:lnTo>
                    <a:pt x="22555" y="60820"/>
                  </a:lnTo>
                  <a:lnTo>
                    <a:pt x="22415" y="60820"/>
                  </a:lnTo>
                  <a:lnTo>
                    <a:pt x="20434" y="60794"/>
                  </a:lnTo>
                  <a:lnTo>
                    <a:pt x="2247" y="53086"/>
                  </a:lnTo>
                  <a:lnTo>
                    <a:pt x="2349" y="52285"/>
                  </a:lnTo>
                  <a:lnTo>
                    <a:pt x="4051" y="49898"/>
                  </a:lnTo>
                  <a:lnTo>
                    <a:pt x="4102" y="51498"/>
                  </a:lnTo>
                  <a:lnTo>
                    <a:pt x="4127" y="51765"/>
                  </a:lnTo>
                  <a:lnTo>
                    <a:pt x="4140" y="52019"/>
                  </a:lnTo>
                  <a:lnTo>
                    <a:pt x="20675" y="59702"/>
                  </a:lnTo>
                  <a:lnTo>
                    <a:pt x="22186" y="59702"/>
                  </a:lnTo>
                  <a:lnTo>
                    <a:pt x="22453" y="59702"/>
                  </a:lnTo>
                  <a:lnTo>
                    <a:pt x="23368" y="59702"/>
                  </a:lnTo>
                  <a:lnTo>
                    <a:pt x="25146" y="59575"/>
                  </a:lnTo>
                  <a:lnTo>
                    <a:pt x="26860" y="59385"/>
                  </a:lnTo>
                  <a:lnTo>
                    <a:pt x="29311" y="58889"/>
                  </a:lnTo>
                  <a:lnTo>
                    <a:pt x="30835" y="58496"/>
                  </a:lnTo>
                  <a:lnTo>
                    <a:pt x="30835" y="56121"/>
                  </a:lnTo>
                  <a:lnTo>
                    <a:pt x="29514" y="56502"/>
                  </a:lnTo>
                  <a:lnTo>
                    <a:pt x="28041" y="56870"/>
                  </a:lnTo>
                  <a:lnTo>
                    <a:pt x="25742" y="57251"/>
                  </a:lnTo>
                  <a:lnTo>
                    <a:pt x="23279" y="57442"/>
                  </a:lnTo>
                  <a:lnTo>
                    <a:pt x="22453" y="57442"/>
                  </a:lnTo>
                  <a:lnTo>
                    <a:pt x="20751" y="57442"/>
                  </a:lnTo>
                  <a:lnTo>
                    <a:pt x="6261" y="47891"/>
                  </a:lnTo>
                  <a:lnTo>
                    <a:pt x="6261" y="47726"/>
                  </a:lnTo>
                  <a:lnTo>
                    <a:pt x="6248" y="47599"/>
                  </a:lnTo>
                  <a:lnTo>
                    <a:pt x="6223" y="47472"/>
                  </a:lnTo>
                  <a:lnTo>
                    <a:pt x="6197" y="47345"/>
                  </a:lnTo>
                  <a:lnTo>
                    <a:pt x="6096" y="47129"/>
                  </a:lnTo>
                  <a:lnTo>
                    <a:pt x="5956" y="46951"/>
                  </a:lnTo>
                  <a:lnTo>
                    <a:pt x="5816" y="46850"/>
                  </a:lnTo>
                  <a:lnTo>
                    <a:pt x="5600" y="46736"/>
                  </a:lnTo>
                  <a:lnTo>
                    <a:pt x="5448" y="46659"/>
                  </a:lnTo>
                  <a:lnTo>
                    <a:pt x="5245" y="46609"/>
                  </a:lnTo>
                  <a:lnTo>
                    <a:pt x="5016" y="46609"/>
                  </a:lnTo>
                  <a:lnTo>
                    <a:pt x="4775" y="46685"/>
                  </a:lnTo>
                  <a:lnTo>
                    <a:pt x="4584" y="46761"/>
                  </a:lnTo>
                  <a:lnTo>
                    <a:pt x="4406" y="46850"/>
                  </a:lnTo>
                  <a:lnTo>
                    <a:pt x="4279" y="46926"/>
                  </a:lnTo>
                  <a:lnTo>
                    <a:pt x="114" y="53124"/>
                  </a:lnTo>
                  <a:lnTo>
                    <a:pt x="22402" y="63080"/>
                  </a:lnTo>
                  <a:lnTo>
                    <a:pt x="22555" y="63080"/>
                  </a:lnTo>
                  <a:lnTo>
                    <a:pt x="22682" y="63080"/>
                  </a:lnTo>
                  <a:lnTo>
                    <a:pt x="23253" y="63080"/>
                  </a:lnTo>
                  <a:lnTo>
                    <a:pt x="23482" y="63055"/>
                  </a:lnTo>
                  <a:lnTo>
                    <a:pt x="23939" y="63055"/>
                  </a:lnTo>
                  <a:lnTo>
                    <a:pt x="26835" y="62776"/>
                  </a:lnTo>
                  <a:lnTo>
                    <a:pt x="28956" y="62458"/>
                  </a:lnTo>
                  <a:lnTo>
                    <a:pt x="29159" y="62382"/>
                  </a:lnTo>
                  <a:lnTo>
                    <a:pt x="29565" y="62306"/>
                  </a:lnTo>
                  <a:lnTo>
                    <a:pt x="30454" y="61341"/>
                  </a:lnTo>
                  <a:lnTo>
                    <a:pt x="43840" y="53441"/>
                  </a:lnTo>
                  <a:lnTo>
                    <a:pt x="44030" y="53327"/>
                  </a:lnTo>
                  <a:lnTo>
                    <a:pt x="44183" y="53174"/>
                  </a:lnTo>
                  <a:lnTo>
                    <a:pt x="44335" y="52984"/>
                  </a:lnTo>
                  <a:lnTo>
                    <a:pt x="44386" y="52857"/>
                  </a:lnTo>
                  <a:lnTo>
                    <a:pt x="44450" y="52654"/>
                  </a:lnTo>
                  <a:lnTo>
                    <a:pt x="44488" y="524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132741" y="4253928"/>
              <a:ext cx="43180" cy="51435"/>
            </a:xfrm>
            <a:custGeom>
              <a:avLst/>
              <a:gdLst/>
              <a:ahLst/>
              <a:cxnLst/>
              <a:rect l="l" t="t" r="r" b="b"/>
              <a:pathLst>
                <a:path w="43180" h="51435">
                  <a:moveTo>
                    <a:pt x="0" y="5285"/>
                  </a:moveTo>
                  <a:lnTo>
                    <a:pt x="1214" y="44399"/>
                  </a:lnTo>
                  <a:lnTo>
                    <a:pt x="9024" y="49237"/>
                  </a:lnTo>
                  <a:lnTo>
                    <a:pt x="10193" y="49657"/>
                  </a:lnTo>
                  <a:lnTo>
                    <a:pt x="13025" y="50355"/>
                  </a:lnTo>
                  <a:lnTo>
                    <a:pt x="14422" y="50647"/>
                  </a:lnTo>
                  <a:lnTo>
                    <a:pt x="16695" y="50939"/>
                  </a:lnTo>
                  <a:lnTo>
                    <a:pt x="17101" y="50965"/>
                  </a:lnTo>
                  <a:lnTo>
                    <a:pt x="17482" y="51066"/>
                  </a:lnTo>
                  <a:lnTo>
                    <a:pt x="19400" y="51219"/>
                  </a:lnTo>
                  <a:lnTo>
                    <a:pt x="21000" y="51320"/>
                  </a:lnTo>
                  <a:lnTo>
                    <a:pt x="22639" y="51295"/>
                  </a:lnTo>
                  <a:lnTo>
                    <a:pt x="24290" y="51295"/>
                  </a:lnTo>
                  <a:lnTo>
                    <a:pt x="25864" y="51142"/>
                  </a:lnTo>
                  <a:lnTo>
                    <a:pt x="27820" y="50876"/>
                  </a:lnTo>
                  <a:lnTo>
                    <a:pt x="28252" y="50774"/>
                  </a:lnTo>
                  <a:lnTo>
                    <a:pt x="28646" y="50723"/>
                  </a:lnTo>
                  <a:lnTo>
                    <a:pt x="30830" y="50304"/>
                  </a:lnTo>
                  <a:lnTo>
                    <a:pt x="32214" y="49923"/>
                  </a:lnTo>
                  <a:lnTo>
                    <a:pt x="33015" y="49657"/>
                  </a:lnTo>
                  <a:lnTo>
                    <a:pt x="32949" y="44399"/>
                  </a:lnTo>
                  <a:lnTo>
                    <a:pt x="32138" y="14427"/>
                  </a:lnTo>
                  <a:lnTo>
                    <a:pt x="31770" y="13119"/>
                  </a:lnTo>
                  <a:lnTo>
                    <a:pt x="31668" y="11798"/>
                  </a:lnTo>
                  <a:lnTo>
                    <a:pt x="32361" y="9321"/>
                  </a:lnTo>
                  <a:lnTo>
                    <a:pt x="9685" y="9321"/>
                  </a:lnTo>
                  <a:lnTo>
                    <a:pt x="0" y="5285"/>
                  </a:lnTo>
                  <a:close/>
                </a:path>
                <a:path w="43180" h="51435">
                  <a:moveTo>
                    <a:pt x="32395" y="9199"/>
                  </a:moveTo>
                  <a:lnTo>
                    <a:pt x="9685" y="9321"/>
                  </a:lnTo>
                  <a:lnTo>
                    <a:pt x="32361" y="9321"/>
                  </a:lnTo>
                  <a:close/>
                </a:path>
                <a:path w="43180" h="51435">
                  <a:moveTo>
                    <a:pt x="38885" y="5690"/>
                  </a:moveTo>
                  <a:lnTo>
                    <a:pt x="34170" y="6197"/>
                  </a:lnTo>
                  <a:lnTo>
                    <a:pt x="32570" y="8572"/>
                  </a:lnTo>
                  <a:lnTo>
                    <a:pt x="32395" y="9199"/>
                  </a:lnTo>
                  <a:lnTo>
                    <a:pt x="33218" y="9194"/>
                  </a:lnTo>
                  <a:lnTo>
                    <a:pt x="38885" y="5690"/>
                  </a:lnTo>
                  <a:close/>
                </a:path>
                <a:path w="43180" h="51435">
                  <a:moveTo>
                    <a:pt x="42514" y="0"/>
                  </a:moveTo>
                  <a:lnTo>
                    <a:pt x="42603" y="3390"/>
                  </a:lnTo>
                  <a:lnTo>
                    <a:pt x="38885" y="5690"/>
                  </a:lnTo>
                  <a:lnTo>
                    <a:pt x="40660" y="5499"/>
                  </a:lnTo>
                  <a:lnTo>
                    <a:pt x="41866" y="4953"/>
                  </a:lnTo>
                  <a:lnTo>
                    <a:pt x="42628" y="4343"/>
                  </a:lnTo>
                  <a:lnTo>
                    <a:pt x="4251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114778" y="4228718"/>
              <a:ext cx="79375" cy="48895"/>
            </a:xfrm>
            <a:custGeom>
              <a:avLst/>
              <a:gdLst/>
              <a:ahLst/>
              <a:cxnLst/>
              <a:rect l="l" t="t" r="r" b="b"/>
              <a:pathLst>
                <a:path w="79375" h="48895">
                  <a:moveTo>
                    <a:pt x="37769" y="8343"/>
                  </a:moveTo>
                  <a:lnTo>
                    <a:pt x="31750" y="0"/>
                  </a:lnTo>
                  <a:lnTo>
                    <a:pt x="25920" y="4572"/>
                  </a:lnTo>
                  <a:lnTo>
                    <a:pt x="26936" y="5956"/>
                  </a:lnTo>
                  <a:lnTo>
                    <a:pt x="28587" y="8343"/>
                  </a:lnTo>
                  <a:lnTo>
                    <a:pt x="29006" y="9525"/>
                  </a:lnTo>
                  <a:lnTo>
                    <a:pt x="28575" y="9728"/>
                  </a:lnTo>
                  <a:lnTo>
                    <a:pt x="27800" y="9994"/>
                  </a:lnTo>
                  <a:lnTo>
                    <a:pt x="9550" y="12623"/>
                  </a:lnTo>
                  <a:lnTo>
                    <a:pt x="9893" y="23698"/>
                  </a:lnTo>
                  <a:lnTo>
                    <a:pt x="9956" y="24460"/>
                  </a:lnTo>
                  <a:lnTo>
                    <a:pt x="10083" y="25260"/>
                  </a:lnTo>
                  <a:lnTo>
                    <a:pt x="10096" y="25730"/>
                  </a:lnTo>
                  <a:lnTo>
                    <a:pt x="9550" y="26301"/>
                  </a:lnTo>
                  <a:lnTo>
                    <a:pt x="7391" y="26847"/>
                  </a:lnTo>
                  <a:lnTo>
                    <a:pt x="241" y="26377"/>
                  </a:lnTo>
                  <a:lnTo>
                    <a:pt x="0" y="34036"/>
                  </a:lnTo>
                  <a:lnTo>
                    <a:pt x="6489" y="34429"/>
                  </a:lnTo>
                  <a:lnTo>
                    <a:pt x="12522" y="34505"/>
                  </a:lnTo>
                  <a:lnTo>
                    <a:pt x="15976" y="30568"/>
                  </a:lnTo>
                  <a:lnTo>
                    <a:pt x="16306" y="30048"/>
                  </a:lnTo>
                  <a:lnTo>
                    <a:pt x="17005" y="28549"/>
                  </a:lnTo>
                  <a:lnTo>
                    <a:pt x="17246" y="27813"/>
                  </a:lnTo>
                  <a:lnTo>
                    <a:pt x="17360" y="26847"/>
                  </a:lnTo>
                  <a:lnTo>
                    <a:pt x="17348" y="24460"/>
                  </a:lnTo>
                  <a:lnTo>
                    <a:pt x="16713" y="20002"/>
                  </a:lnTo>
                  <a:lnTo>
                    <a:pt x="17805" y="19227"/>
                  </a:lnTo>
                  <a:lnTo>
                    <a:pt x="35306" y="14833"/>
                  </a:lnTo>
                  <a:lnTo>
                    <a:pt x="37769" y="8343"/>
                  </a:lnTo>
                  <a:close/>
                </a:path>
                <a:path w="79375" h="48895">
                  <a:moveTo>
                    <a:pt x="78917" y="16370"/>
                  </a:moveTo>
                  <a:lnTo>
                    <a:pt x="73723" y="16002"/>
                  </a:lnTo>
                  <a:lnTo>
                    <a:pt x="67906" y="15925"/>
                  </a:lnTo>
                  <a:lnTo>
                    <a:pt x="63296" y="20523"/>
                  </a:lnTo>
                  <a:lnTo>
                    <a:pt x="61912" y="22669"/>
                  </a:lnTo>
                  <a:lnTo>
                    <a:pt x="62039" y="28359"/>
                  </a:lnTo>
                  <a:lnTo>
                    <a:pt x="59829" y="30162"/>
                  </a:lnTo>
                  <a:lnTo>
                    <a:pt x="58623" y="30708"/>
                  </a:lnTo>
                  <a:lnTo>
                    <a:pt x="52133" y="31407"/>
                  </a:lnTo>
                  <a:lnTo>
                    <a:pt x="50533" y="33782"/>
                  </a:lnTo>
                  <a:lnTo>
                    <a:pt x="49987" y="35699"/>
                  </a:lnTo>
                  <a:lnTo>
                    <a:pt x="49631" y="37007"/>
                  </a:lnTo>
                  <a:lnTo>
                    <a:pt x="49733" y="38328"/>
                  </a:lnTo>
                  <a:lnTo>
                    <a:pt x="56476" y="48425"/>
                  </a:lnTo>
                  <a:lnTo>
                    <a:pt x="61112" y="42646"/>
                  </a:lnTo>
                  <a:lnTo>
                    <a:pt x="59131" y="40906"/>
                  </a:lnTo>
                  <a:lnTo>
                    <a:pt x="58140" y="39497"/>
                  </a:lnTo>
                  <a:lnTo>
                    <a:pt x="57619" y="38531"/>
                  </a:lnTo>
                  <a:lnTo>
                    <a:pt x="65024" y="37731"/>
                  </a:lnTo>
                  <a:lnTo>
                    <a:pt x="69507" y="32969"/>
                  </a:lnTo>
                  <a:lnTo>
                    <a:pt x="69303" y="25234"/>
                  </a:lnTo>
                  <a:lnTo>
                    <a:pt x="71043" y="23495"/>
                  </a:lnTo>
                  <a:lnTo>
                    <a:pt x="78549" y="24015"/>
                  </a:lnTo>
                  <a:lnTo>
                    <a:pt x="78917" y="1637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171255" y="4271365"/>
              <a:ext cx="6350" cy="48260"/>
            </a:xfrm>
            <a:custGeom>
              <a:avLst/>
              <a:gdLst/>
              <a:ahLst/>
              <a:cxnLst/>
              <a:rect l="l" t="t" r="r" b="b"/>
              <a:pathLst>
                <a:path w="6350" h="48260">
                  <a:moveTo>
                    <a:pt x="4635" y="0"/>
                  </a:moveTo>
                  <a:lnTo>
                    <a:pt x="0" y="5778"/>
                  </a:lnTo>
                  <a:lnTo>
                    <a:pt x="622" y="29591"/>
                  </a:lnTo>
                  <a:lnTo>
                    <a:pt x="1066" y="29362"/>
                  </a:lnTo>
                  <a:lnTo>
                    <a:pt x="1536" y="47891"/>
                  </a:lnTo>
                  <a:lnTo>
                    <a:pt x="5727" y="42684"/>
                  </a:lnTo>
                  <a:lnTo>
                    <a:pt x="5626" y="37871"/>
                  </a:lnTo>
                  <a:lnTo>
                    <a:pt x="4635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172423" y="4252213"/>
              <a:ext cx="21590" cy="57150"/>
            </a:xfrm>
            <a:custGeom>
              <a:avLst/>
              <a:gdLst/>
              <a:ahLst/>
              <a:cxnLst/>
              <a:rect l="l" t="t" r="r" b="b"/>
              <a:pathLst>
                <a:path w="21589" h="57150">
                  <a:moveTo>
                    <a:pt x="13398" y="0"/>
                  </a:moveTo>
                  <a:lnTo>
                    <a:pt x="11963" y="1409"/>
                  </a:lnTo>
                  <a:lnTo>
                    <a:pt x="11658" y="1739"/>
                  </a:lnTo>
                  <a:lnTo>
                    <a:pt x="11861" y="9474"/>
                  </a:lnTo>
                  <a:lnTo>
                    <a:pt x="7378" y="14236"/>
                  </a:lnTo>
                  <a:lnTo>
                    <a:pt x="0" y="15011"/>
                  </a:lnTo>
                  <a:lnTo>
                    <a:pt x="495" y="16001"/>
                  </a:lnTo>
                  <a:lnTo>
                    <a:pt x="1485" y="17411"/>
                  </a:lnTo>
                  <a:lnTo>
                    <a:pt x="3467" y="19151"/>
                  </a:lnTo>
                  <a:lnTo>
                    <a:pt x="4457" y="57023"/>
                  </a:lnTo>
                  <a:lnTo>
                    <a:pt x="9740" y="55333"/>
                  </a:lnTo>
                  <a:lnTo>
                    <a:pt x="12890" y="51142"/>
                  </a:lnTo>
                  <a:lnTo>
                    <a:pt x="12712" y="44602"/>
                  </a:lnTo>
                  <a:lnTo>
                    <a:pt x="13360" y="43954"/>
                  </a:lnTo>
                  <a:lnTo>
                    <a:pt x="14655" y="43586"/>
                  </a:lnTo>
                  <a:lnTo>
                    <a:pt x="14338" y="29870"/>
                  </a:lnTo>
                  <a:lnTo>
                    <a:pt x="14630" y="22250"/>
                  </a:lnTo>
                  <a:lnTo>
                    <a:pt x="17792" y="22466"/>
                  </a:lnTo>
                  <a:lnTo>
                    <a:pt x="21424" y="22351"/>
                  </a:lnTo>
                  <a:lnTo>
                    <a:pt x="20904" y="520"/>
                  </a:lnTo>
                  <a:lnTo>
                    <a:pt x="13398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164524" y="4268355"/>
              <a:ext cx="8255" cy="51435"/>
            </a:xfrm>
            <a:custGeom>
              <a:avLst/>
              <a:gdLst/>
              <a:ahLst/>
              <a:cxnLst/>
              <a:rect l="l" t="t" r="r" b="b"/>
              <a:pathLst>
                <a:path w="8255" h="51435">
                  <a:moveTo>
                    <a:pt x="355" y="0"/>
                  </a:moveTo>
                  <a:lnTo>
                    <a:pt x="1409" y="38849"/>
                  </a:lnTo>
                  <a:lnTo>
                    <a:pt x="0" y="43891"/>
                  </a:lnTo>
                  <a:lnTo>
                    <a:pt x="5461" y="49314"/>
                  </a:lnTo>
                  <a:lnTo>
                    <a:pt x="7861" y="51422"/>
                  </a:lnTo>
                  <a:lnTo>
                    <a:pt x="6731" y="8788"/>
                  </a:lnTo>
                  <a:lnTo>
                    <a:pt x="5346" y="7467"/>
                  </a:lnTo>
                  <a:lnTo>
                    <a:pt x="3886" y="5981"/>
                  </a:lnTo>
                  <a:lnTo>
                    <a:pt x="2679" y="4572"/>
                  </a:lnTo>
                  <a:lnTo>
                    <a:pt x="1015" y="1689"/>
                  </a:lnTo>
                  <a:lnTo>
                    <a:pt x="609" y="850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204516" y="4305388"/>
              <a:ext cx="2540" cy="14604"/>
            </a:xfrm>
            <a:custGeom>
              <a:avLst/>
              <a:gdLst/>
              <a:ahLst/>
              <a:cxnLst/>
              <a:rect l="l" t="t" r="r" b="b"/>
              <a:pathLst>
                <a:path w="2539" h="14604">
                  <a:moveTo>
                    <a:pt x="723" y="0"/>
                  </a:moveTo>
                  <a:lnTo>
                    <a:pt x="304" y="253"/>
                  </a:lnTo>
                  <a:lnTo>
                    <a:pt x="495" y="9702"/>
                  </a:lnTo>
                  <a:lnTo>
                    <a:pt x="749" y="11569"/>
                  </a:lnTo>
                  <a:lnTo>
                    <a:pt x="469" y="13004"/>
                  </a:lnTo>
                  <a:lnTo>
                    <a:pt x="0" y="14147"/>
                  </a:lnTo>
                  <a:lnTo>
                    <a:pt x="2184" y="12877"/>
                  </a:lnTo>
                  <a:lnTo>
                    <a:pt x="1447" y="11988"/>
                  </a:lnTo>
                  <a:lnTo>
                    <a:pt x="965" y="11049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203437" y="4304258"/>
              <a:ext cx="4445" cy="16510"/>
            </a:xfrm>
            <a:custGeom>
              <a:avLst/>
              <a:gdLst/>
              <a:ahLst/>
              <a:cxnLst/>
              <a:rect l="l" t="t" r="r" b="b"/>
              <a:pathLst>
                <a:path w="4444" h="16510">
                  <a:moveTo>
                    <a:pt x="4356" y="14338"/>
                  </a:moveTo>
                  <a:lnTo>
                    <a:pt x="4330" y="13614"/>
                  </a:lnTo>
                  <a:lnTo>
                    <a:pt x="4127" y="13284"/>
                  </a:lnTo>
                  <a:lnTo>
                    <a:pt x="3136" y="11163"/>
                  </a:lnTo>
                  <a:lnTo>
                    <a:pt x="2413" y="165"/>
                  </a:lnTo>
                  <a:lnTo>
                    <a:pt x="2184" y="63"/>
                  </a:lnTo>
                  <a:lnTo>
                    <a:pt x="1879" y="0"/>
                  </a:lnTo>
                  <a:lnTo>
                    <a:pt x="1676" y="25"/>
                  </a:lnTo>
                  <a:lnTo>
                    <a:pt x="1549" y="25"/>
                  </a:lnTo>
                  <a:lnTo>
                    <a:pt x="1257" y="114"/>
                  </a:lnTo>
                  <a:lnTo>
                    <a:pt x="1079" y="215"/>
                  </a:lnTo>
                  <a:lnTo>
                    <a:pt x="800" y="393"/>
                  </a:lnTo>
                  <a:lnTo>
                    <a:pt x="495" y="635"/>
                  </a:lnTo>
                  <a:lnTo>
                    <a:pt x="266" y="1041"/>
                  </a:lnTo>
                  <a:lnTo>
                    <a:pt x="241" y="1409"/>
                  </a:lnTo>
                  <a:lnTo>
                    <a:pt x="241" y="1562"/>
                  </a:lnTo>
                  <a:lnTo>
                    <a:pt x="457" y="10985"/>
                  </a:lnTo>
                  <a:lnTo>
                    <a:pt x="495" y="13068"/>
                  </a:lnTo>
                  <a:lnTo>
                    <a:pt x="228" y="14312"/>
                  </a:lnTo>
                  <a:lnTo>
                    <a:pt x="25" y="14859"/>
                  </a:lnTo>
                  <a:lnTo>
                    <a:pt x="0" y="15697"/>
                  </a:lnTo>
                  <a:lnTo>
                    <a:pt x="127" y="15938"/>
                  </a:lnTo>
                  <a:lnTo>
                    <a:pt x="558" y="16294"/>
                  </a:lnTo>
                  <a:lnTo>
                    <a:pt x="952" y="16421"/>
                  </a:lnTo>
                  <a:lnTo>
                    <a:pt x="1270" y="16421"/>
                  </a:lnTo>
                  <a:lnTo>
                    <a:pt x="1485" y="16370"/>
                  </a:lnTo>
                  <a:lnTo>
                    <a:pt x="1651" y="16268"/>
                  </a:lnTo>
                  <a:lnTo>
                    <a:pt x="3835" y="14973"/>
                  </a:lnTo>
                  <a:lnTo>
                    <a:pt x="4140" y="14732"/>
                  </a:lnTo>
                  <a:lnTo>
                    <a:pt x="4356" y="143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162924" y="4315815"/>
              <a:ext cx="33020" cy="17780"/>
            </a:xfrm>
            <a:custGeom>
              <a:avLst/>
              <a:gdLst/>
              <a:ahLst/>
              <a:cxnLst/>
              <a:rect l="l" t="t" r="r" b="b"/>
              <a:pathLst>
                <a:path w="33019" h="17779">
                  <a:moveTo>
                    <a:pt x="24650" y="0"/>
                  </a:moveTo>
                  <a:lnTo>
                    <a:pt x="0" y="14579"/>
                  </a:lnTo>
                  <a:lnTo>
                    <a:pt x="17780" y="17754"/>
                  </a:lnTo>
                  <a:lnTo>
                    <a:pt x="32969" y="8801"/>
                  </a:lnTo>
                  <a:lnTo>
                    <a:pt x="30480" y="9055"/>
                  </a:lnTo>
                  <a:lnTo>
                    <a:pt x="27736" y="9004"/>
                  </a:lnTo>
                  <a:lnTo>
                    <a:pt x="24879" y="8826"/>
                  </a:lnTo>
                  <a:lnTo>
                    <a:pt x="24650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180704" y="4318266"/>
              <a:ext cx="29845" cy="38100"/>
            </a:xfrm>
            <a:custGeom>
              <a:avLst/>
              <a:gdLst/>
              <a:ahLst/>
              <a:cxnLst/>
              <a:rect l="l" t="t" r="r" b="b"/>
              <a:pathLst>
                <a:path w="29844" h="38100">
                  <a:moveTo>
                    <a:pt x="25996" y="0"/>
                  </a:moveTo>
                  <a:lnTo>
                    <a:pt x="23812" y="1269"/>
                  </a:lnTo>
                  <a:lnTo>
                    <a:pt x="23456" y="2133"/>
                  </a:lnTo>
                  <a:lnTo>
                    <a:pt x="23025" y="2832"/>
                  </a:lnTo>
                  <a:lnTo>
                    <a:pt x="20866" y="5257"/>
                  </a:lnTo>
                  <a:lnTo>
                    <a:pt x="18237" y="6057"/>
                  </a:lnTo>
                  <a:lnTo>
                    <a:pt x="15189" y="6350"/>
                  </a:lnTo>
                  <a:lnTo>
                    <a:pt x="0" y="15303"/>
                  </a:lnTo>
                  <a:lnTo>
                    <a:pt x="3352" y="28397"/>
                  </a:lnTo>
                  <a:lnTo>
                    <a:pt x="6248" y="34162"/>
                  </a:lnTo>
                  <a:lnTo>
                    <a:pt x="11049" y="37998"/>
                  </a:lnTo>
                  <a:lnTo>
                    <a:pt x="25438" y="28803"/>
                  </a:lnTo>
                  <a:lnTo>
                    <a:pt x="25285" y="21501"/>
                  </a:lnTo>
                  <a:lnTo>
                    <a:pt x="26822" y="19672"/>
                  </a:lnTo>
                  <a:lnTo>
                    <a:pt x="29349" y="18186"/>
                  </a:lnTo>
                  <a:lnTo>
                    <a:pt x="29009" y="2438"/>
                  </a:lnTo>
                  <a:lnTo>
                    <a:pt x="27736" y="1714"/>
                  </a:lnTo>
                  <a:lnTo>
                    <a:pt x="26720" y="888"/>
                  </a:lnTo>
                  <a:lnTo>
                    <a:pt x="25996" y="0"/>
                  </a:lnTo>
                  <a:close/>
                </a:path>
                <a:path w="29844" h="38100">
                  <a:moveTo>
                    <a:pt x="29019" y="2443"/>
                  </a:move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212835" y="43221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177" y="76"/>
                  </a:lnTo>
                  <a:lnTo>
                    <a:pt x="584" y="190"/>
                  </a:lnTo>
                  <a:lnTo>
                    <a:pt x="177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211705" y="4320971"/>
              <a:ext cx="11430" cy="4445"/>
            </a:xfrm>
            <a:custGeom>
              <a:avLst/>
              <a:gdLst/>
              <a:ahLst/>
              <a:cxnLst/>
              <a:rect l="l" t="t" r="r" b="b"/>
              <a:pathLst>
                <a:path w="11430" h="4445">
                  <a:moveTo>
                    <a:pt x="2844" y="1485"/>
                  </a:moveTo>
                  <a:lnTo>
                    <a:pt x="2806" y="965"/>
                  </a:lnTo>
                  <a:lnTo>
                    <a:pt x="2667" y="673"/>
                  </a:lnTo>
                  <a:lnTo>
                    <a:pt x="2209" y="292"/>
                  </a:lnTo>
                  <a:lnTo>
                    <a:pt x="2082" y="254"/>
                  </a:lnTo>
                  <a:lnTo>
                    <a:pt x="1524" y="76"/>
                  </a:lnTo>
                  <a:lnTo>
                    <a:pt x="1257" y="0"/>
                  </a:lnTo>
                  <a:lnTo>
                    <a:pt x="901" y="0"/>
                  </a:lnTo>
                  <a:lnTo>
                    <a:pt x="508" y="152"/>
                  </a:lnTo>
                  <a:lnTo>
                    <a:pt x="203" y="444"/>
                  </a:lnTo>
                  <a:lnTo>
                    <a:pt x="0" y="939"/>
                  </a:lnTo>
                  <a:lnTo>
                    <a:pt x="0" y="1358"/>
                  </a:lnTo>
                  <a:lnTo>
                    <a:pt x="152" y="1765"/>
                  </a:lnTo>
                  <a:lnTo>
                    <a:pt x="381" y="2006"/>
                  </a:lnTo>
                  <a:lnTo>
                    <a:pt x="723" y="2184"/>
                  </a:lnTo>
                  <a:lnTo>
                    <a:pt x="825" y="1892"/>
                  </a:lnTo>
                  <a:lnTo>
                    <a:pt x="800" y="2235"/>
                  </a:lnTo>
                  <a:lnTo>
                    <a:pt x="1143" y="2362"/>
                  </a:lnTo>
                  <a:lnTo>
                    <a:pt x="1358" y="2400"/>
                  </a:lnTo>
                  <a:lnTo>
                    <a:pt x="1625" y="2476"/>
                  </a:lnTo>
                  <a:lnTo>
                    <a:pt x="1854" y="2476"/>
                  </a:lnTo>
                  <a:lnTo>
                    <a:pt x="2273" y="2362"/>
                  </a:lnTo>
                  <a:lnTo>
                    <a:pt x="2527" y="2159"/>
                  </a:lnTo>
                  <a:lnTo>
                    <a:pt x="2717" y="1879"/>
                  </a:lnTo>
                  <a:lnTo>
                    <a:pt x="2844" y="1485"/>
                  </a:lnTo>
                  <a:close/>
                </a:path>
                <a:path w="11430" h="4445">
                  <a:moveTo>
                    <a:pt x="6959" y="2133"/>
                  </a:moveTo>
                  <a:lnTo>
                    <a:pt x="6781" y="1739"/>
                  </a:lnTo>
                  <a:lnTo>
                    <a:pt x="6540" y="1511"/>
                  </a:lnTo>
                  <a:lnTo>
                    <a:pt x="6210" y="1333"/>
                  </a:lnTo>
                  <a:lnTo>
                    <a:pt x="6057" y="1320"/>
                  </a:lnTo>
                  <a:lnTo>
                    <a:pt x="6019" y="1511"/>
                  </a:lnTo>
                  <a:lnTo>
                    <a:pt x="5943" y="1320"/>
                  </a:lnTo>
                  <a:lnTo>
                    <a:pt x="5194" y="1143"/>
                  </a:lnTo>
                  <a:lnTo>
                    <a:pt x="5054" y="1092"/>
                  </a:lnTo>
                  <a:lnTo>
                    <a:pt x="4914" y="1066"/>
                  </a:lnTo>
                  <a:lnTo>
                    <a:pt x="4673" y="1066"/>
                  </a:lnTo>
                  <a:lnTo>
                    <a:pt x="4394" y="1143"/>
                  </a:lnTo>
                  <a:lnTo>
                    <a:pt x="4152" y="1270"/>
                  </a:lnTo>
                  <a:lnTo>
                    <a:pt x="3860" y="1562"/>
                  </a:lnTo>
                  <a:lnTo>
                    <a:pt x="3771" y="2705"/>
                  </a:lnTo>
                  <a:lnTo>
                    <a:pt x="3937" y="2971"/>
                  </a:lnTo>
                  <a:lnTo>
                    <a:pt x="4203" y="3175"/>
                  </a:lnTo>
                  <a:lnTo>
                    <a:pt x="4572" y="3327"/>
                  </a:lnTo>
                  <a:lnTo>
                    <a:pt x="5219" y="3441"/>
                  </a:lnTo>
                  <a:lnTo>
                    <a:pt x="5473" y="3517"/>
                  </a:lnTo>
                  <a:lnTo>
                    <a:pt x="5638" y="3543"/>
                  </a:lnTo>
                  <a:lnTo>
                    <a:pt x="5765" y="3568"/>
                  </a:lnTo>
                  <a:lnTo>
                    <a:pt x="6007" y="3568"/>
                  </a:lnTo>
                  <a:lnTo>
                    <a:pt x="6248" y="3517"/>
                  </a:lnTo>
                  <a:lnTo>
                    <a:pt x="6527" y="3378"/>
                  </a:lnTo>
                  <a:lnTo>
                    <a:pt x="6756" y="3149"/>
                  </a:lnTo>
                  <a:lnTo>
                    <a:pt x="6908" y="2857"/>
                  </a:lnTo>
                  <a:lnTo>
                    <a:pt x="6959" y="2133"/>
                  </a:lnTo>
                  <a:close/>
                </a:path>
                <a:path w="11430" h="4445">
                  <a:moveTo>
                    <a:pt x="11341" y="3594"/>
                  </a:moveTo>
                  <a:lnTo>
                    <a:pt x="10426" y="1955"/>
                  </a:lnTo>
                  <a:lnTo>
                    <a:pt x="10274" y="1955"/>
                  </a:lnTo>
                  <a:lnTo>
                    <a:pt x="9855" y="1879"/>
                  </a:lnTo>
                  <a:lnTo>
                    <a:pt x="9232" y="1816"/>
                  </a:lnTo>
                  <a:lnTo>
                    <a:pt x="8978" y="1816"/>
                  </a:lnTo>
                  <a:lnTo>
                    <a:pt x="8851" y="1841"/>
                  </a:lnTo>
                  <a:lnTo>
                    <a:pt x="8496" y="1955"/>
                  </a:lnTo>
                  <a:lnTo>
                    <a:pt x="8280" y="2133"/>
                  </a:lnTo>
                  <a:lnTo>
                    <a:pt x="8089" y="2400"/>
                  </a:lnTo>
                  <a:lnTo>
                    <a:pt x="8001" y="3225"/>
                  </a:lnTo>
                  <a:lnTo>
                    <a:pt x="8102" y="3517"/>
                  </a:lnTo>
                  <a:lnTo>
                    <a:pt x="8305" y="3771"/>
                  </a:lnTo>
                  <a:lnTo>
                    <a:pt x="8496" y="3898"/>
                  </a:lnTo>
                  <a:lnTo>
                    <a:pt x="8712" y="3987"/>
                  </a:lnTo>
                  <a:lnTo>
                    <a:pt x="8966" y="4064"/>
                  </a:lnTo>
                  <a:lnTo>
                    <a:pt x="9715" y="4165"/>
                  </a:lnTo>
                  <a:lnTo>
                    <a:pt x="9893" y="4165"/>
                  </a:lnTo>
                  <a:lnTo>
                    <a:pt x="10210" y="4216"/>
                  </a:lnTo>
                  <a:lnTo>
                    <a:pt x="10490" y="4216"/>
                  </a:lnTo>
                  <a:lnTo>
                    <a:pt x="10718" y="4165"/>
                  </a:lnTo>
                  <a:lnTo>
                    <a:pt x="11099" y="3949"/>
                  </a:lnTo>
                  <a:lnTo>
                    <a:pt x="11341" y="35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231936" y="432367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38" y="0"/>
                  </a:moveTo>
                  <a:lnTo>
                    <a:pt x="393" y="76"/>
                  </a:lnTo>
                  <a:lnTo>
                    <a:pt x="0" y="177"/>
                  </a:lnTo>
                  <a:lnTo>
                    <a:pt x="406" y="76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230399" y="4321542"/>
              <a:ext cx="8255" cy="3810"/>
            </a:xfrm>
            <a:custGeom>
              <a:avLst/>
              <a:gdLst/>
              <a:ahLst/>
              <a:cxnLst/>
              <a:rect l="l" t="t" r="r" b="b"/>
              <a:pathLst>
                <a:path w="8255" h="3810">
                  <a:moveTo>
                    <a:pt x="2425" y="3302"/>
                  </a:moveTo>
                  <a:lnTo>
                    <a:pt x="2311" y="1905"/>
                  </a:lnTo>
                  <a:lnTo>
                    <a:pt x="2286" y="1778"/>
                  </a:lnTo>
                  <a:lnTo>
                    <a:pt x="2159" y="1041"/>
                  </a:lnTo>
                  <a:lnTo>
                    <a:pt x="2032" y="1041"/>
                  </a:lnTo>
                  <a:lnTo>
                    <a:pt x="1828" y="1066"/>
                  </a:lnTo>
                  <a:lnTo>
                    <a:pt x="1587" y="1143"/>
                  </a:lnTo>
                  <a:lnTo>
                    <a:pt x="1435" y="1168"/>
                  </a:lnTo>
                  <a:lnTo>
                    <a:pt x="1206" y="1219"/>
                  </a:lnTo>
                  <a:lnTo>
                    <a:pt x="1079" y="1219"/>
                  </a:lnTo>
                  <a:lnTo>
                    <a:pt x="990" y="1778"/>
                  </a:lnTo>
                  <a:lnTo>
                    <a:pt x="927" y="1244"/>
                  </a:lnTo>
                  <a:lnTo>
                    <a:pt x="0" y="2730"/>
                  </a:lnTo>
                  <a:lnTo>
                    <a:pt x="139" y="3022"/>
                  </a:lnTo>
                  <a:lnTo>
                    <a:pt x="444" y="3327"/>
                  </a:lnTo>
                  <a:lnTo>
                    <a:pt x="723" y="3467"/>
                  </a:lnTo>
                  <a:lnTo>
                    <a:pt x="1244" y="3492"/>
                  </a:lnTo>
                  <a:lnTo>
                    <a:pt x="1866" y="3403"/>
                  </a:lnTo>
                  <a:lnTo>
                    <a:pt x="2032" y="3378"/>
                  </a:lnTo>
                  <a:lnTo>
                    <a:pt x="2171" y="3327"/>
                  </a:lnTo>
                  <a:lnTo>
                    <a:pt x="2336" y="3302"/>
                  </a:lnTo>
                  <a:close/>
                </a:path>
                <a:path w="8255" h="3810">
                  <a:moveTo>
                    <a:pt x="3390" y="1638"/>
                  </a:moveTo>
                  <a:lnTo>
                    <a:pt x="3149" y="1282"/>
                  </a:lnTo>
                  <a:lnTo>
                    <a:pt x="2781" y="1066"/>
                  </a:lnTo>
                  <a:lnTo>
                    <a:pt x="2438" y="990"/>
                  </a:lnTo>
                  <a:lnTo>
                    <a:pt x="2171" y="1016"/>
                  </a:lnTo>
                  <a:lnTo>
                    <a:pt x="2565" y="3251"/>
                  </a:lnTo>
                  <a:lnTo>
                    <a:pt x="3048" y="3073"/>
                  </a:lnTo>
                  <a:lnTo>
                    <a:pt x="3276" y="2857"/>
                  </a:lnTo>
                  <a:lnTo>
                    <a:pt x="3390" y="2679"/>
                  </a:lnTo>
                  <a:lnTo>
                    <a:pt x="3390" y="1638"/>
                  </a:lnTo>
                  <a:close/>
                </a:path>
                <a:path w="8255" h="3810">
                  <a:moveTo>
                    <a:pt x="7670" y="698"/>
                  </a:moveTo>
                  <a:lnTo>
                    <a:pt x="7518" y="419"/>
                  </a:lnTo>
                  <a:lnTo>
                    <a:pt x="7302" y="203"/>
                  </a:lnTo>
                  <a:lnTo>
                    <a:pt x="7112" y="76"/>
                  </a:lnTo>
                  <a:lnTo>
                    <a:pt x="6807" y="0"/>
                  </a:lnTo>
                  <a:lnTo>
                    <a:pt x="6565" y="0"/>
                  </a:lnTo>
                  <a:lnTo>
                    <a:pt x="6299" y="50"/>
                  </a:lnTo>
                  <a:lnTo>
                    <a:pt x="5740" y="228"/>
                  </a:lnTo>
                  <a:lnTo>
                    <a:pt x="5207" y="368"/>
                  </a:lnTo>
                  <a:lnTo>
                    <a:pt x="4838" y="520"/>
                  </a:lnTo>
                  <a:lnTo>
                    <a:pt x="4584" y="749"/>
                  </a:lnTo>
                  <a:lnTo>
                    <a:pt x="4470" y="1955"/>
                  </a:lnTo>
                  <a:lnTo>
                    <a:pt x="4584" y="2159"/>
                  </a:lnTo>
                  <a:lnTo>
                    <a:pt x="4876" y="2451"/>
                  </a:lnTo>
                  <a:lnTo>
                    <a:pt x="5283" y="2603"/>
                  </a:lnTo>
                  <a:lnTo>
                    <a:pt x="5664" y="2603"/>
                  </a:lnTo>
                  <a:lnTo>
                    <a:pt x="5626" y="1955"/>
                  </a:lnTo>
                  <a:lnTo>
                    <a:pt x="5791" y="2578"/>
                  </a:lnTo>
                  <a:lnTo>
                    <a:pt x="6807" y="2260"/>
                  </a:lnTo>
                  <a:lnTo>
                    <a:pt x="6959" y="2235"/>
                  </a:lnTo>
                  <a:lnTo>
                    <a:pt x="7086" y="2184"/>
                  </a:lnTo>
                  <a:lnTo>
                    <a:pt x="7315" y="2057"/>
                  </a:lnTo>
                  <a:lnTo>
                    <a:pt x="7556" y="1816"/>
                  </a:lnTo>
                  <a:lnTo>
                    <a:pt x="7670" y="1638"/>
                  </a:lnTo>
                  <a:lnTo>
                    <a:pt x="7670" y="6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162924" y="4330394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89" h="20320">
                  <a:moveTo>
                    <a:pt x="0" y="0"/>
                  </a:moveTo>
                  <a:lnTo>
                    <a:pt x="14820" y="19875"/>
                  </a:lnTo>
                  <a:lnTo>
                    <a:pt x="16624" y="19202"/>
                  </a:lnTo>
                  <a:lnTo>
                    <a:pt x="21132" y="16294"/>
                  </a:lnTo>
                  <a:lnTo>
                    <a:pt x="20104" y="14262"/>
                  </a:lnTo>
                  <a:lnTo>
                    <a:pt x="19316" y="12014"/>
                  </a:lnTo>
                  <a:lnTo>
                    <a:pt x="17780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208022" y="4353991"/>
              <a:ext cx="27305" cy="68580"/>
            </a:xfrm>
            <a:custGeom>
              <a:avLst/>
              <a:gdLst/>
              <a:ahLst/>
              <a:cxnLst/>
              <a:rect l="l" t="t" r="r" b="b"/>
              <a:pathLst>
                <a:path w="27305" h="68579">
                  <a:moveTo>
                    <a:pt x="5613" y="0"/>
                  </a:moveTo>
                  <a:lnTo>
                    <a:pt x="0" y="5029"/>
                  </a:lnTo>
                  <a:lnTo>
                    <a:pt x="1320" y="60591"/>
                  </a:lnTo>
                  <a:lnTo>
                    <a:pt x="27089" y="67983"/>
                  </a:lnTo>
                  <a:lnTo>
                    <a:pt x="26655" y="46583"/>
                  </a:lnTo>
                  <a:lnTo>
                    <a:pt x="19799" y="46583"/>
                  </a:lnTo>
                  <a:lnTo>
                    <a:pt x="10972" y="44068"/>
                  </a:lnTo>
                  <a:lnTo>
                    <a:pt x="7289" y="39039"/>
                  </a:lnTo>
                  <a:lnTo>
                    <a:pt x="6892" y="22098"/>
                  </a:lnTo>
                  <a:lnTo>
                    <a:pt x="6769" y="17652"/>
                  </a:lnTo>
                  <a:lnTo>
                    <a:pt x="10261" y="14554"/>
                  </a:lnTo>
                  <a:lnTo>
                    <a:pt x="26007" y="14554"/>
                  </a:lnTo>
                  <a:lnTo>
                    <a:pt x="25958" y="12153"/>
                  </a:lnTo>
                  <a:lnTo>
                    <a:pt x="19977" y="3911"/>
                  </a:lnTo>
                  <a:lnTo>
                    <a:pt x="5613" y="0"/>
                  </a:lnTo>
                  <a:close/>
                </a:path>
                <a:path w="27305" h="68579">
                  <a:moveTo>
                    <a:pt x="26007" y="14554"/>
                  </a:moveTo>
                  <a:lnTo>
                    <a:pt x="10261" y="14554"/>
                  </a:lnTo>
                  <a:lnTo>
                    <a:pt x="19151" y="17005"/>
                  </a:lnTo>
                  <a:lnTo>
                    <a:pt x="22834" y="22098"/>
                  </a:lnTo>
                  <a:lnTo>
                    <a:pt x="23304" y="43548"/>
                  </a:lnTo>
                  <a:lnTo>
                    <a:pt x="19799" y="46583"/>
                  </a:lnTo>
                  <a:lnTo>
                    <a:pt x="26655" y="46583"/>
                  </a:lnTo>
                  <a:lnTo>
                    <a:pt x="26007" y="14554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206040" y="4341761"/>
              <a:ext cx="43815" cy="84455"/>
            </a:xfrm>
            <a:custGeom>
              <a:avLst/>
              <a:gdLst/>
              <a:ahLst/>
              <a:cxnLst/>
              <a:rect l="l" t="t" r="r" b="b"/>
              <a:pathLst>
                <a:path w="43814" h="84454">
                  <a:moveTo>
                    <a:pt x="0" y="0"/>
                  </a:moveTo>
                  <a:lnTo>
                    <a:pt x="1600" y="72351"/>
                  </a:lnTo>
                  <a:lnTo>
                    <a:pt x="3301" y="72821"/>
                  </a:lnTo>
                  <a:lnTo>
                    <a:pt x="1981" y="17259"/>
                  </a:lnTo>
                  <a:lnTo>
                    <a:pt x="7594" y="12230"/>
                  </a:lnTo>
                  <a:lnTo>
                    <a:pt x="21958" y="16141"/>
                  </a:lnTo>
                  <a:lnTo>
                    <a:pt x="27939" y="24384"/>
                  </a:lnTo>
                  <a:lnTo>
                    <a:pt x="29070" y="80213"/>
                  </a:lnTo>
                  <a:lnTo>
                    <a:pt x="43522" y="84353"/>
                  </a:lnTo>
                  <a:lnTo>
                    <a:pt x="42557" y="27254"/>
                  </a:lnTo>
                  <a:lnTo>
                    <a:pt x="36460" y="26687"/>
                  </a:lnTo>
                  <a:lnTo>
                    <a:pt x="31972" y="21942"/>
                  </a:lnTo>
                  <a:lnTo>
                    <a:pt x="29141" y="15049"/>
                  </a:lnTo>
                  <a:lnTo>
                    <a:pt x="28016" y="8039"/>
                  </a:lnTo>
                  <a:lnTo>
                    <a:pt x="23621" y="8750"/>
                  </a:lnTo>
                  <a:lnTo>
                    <a:pt x="9613" y="8851"/>
                  </a:lnTo>
                  <a:lnTo>
                    <a:pt x="101" y="4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204923" y="4340618"/>
              <a:ext cx="46355" cy="86360"/>
            </a:xfrm>
            <a:custGeom>
              <a:avLst/>
              <a:gdLst/>
              <a:ahLst/>
              <a:cxnLst/>
              <a:rect l="l" t="t" r="r" b="b"/>
              <a:pathLst>
                <a:path w="46355" h="86360">
                  <a:moveTo>
                    <a:pt x="45783" y="85826"/>
                  </a:moveTo>
                  <a:lnTo>
                    <a:pt x="44805" y="28371"/>
                  </a:lnTo>
                  <a:lnTo>
                    <a:pt x="43865" y="27279"/>
                  </a:lnTo>
                  <a:lnTo>
                    <a:pt x="43561" y="27279"/>
                  </a:lnTo>
                  <a:lnTo>
                    <a:pt x="43345" y="27305"/>
                  </a:lnTo>
                  <a:lnTo>
                    <a:pt x="43180" y="27381"/>
                  </a:lnTo>
                  <a:lnTo>
                    <a:pt x="42595" y="27533"/>
                  </a:lnTo>
                  <a:lnTo>
                    <a:pt x="41884" y="27635"/>
                  </a:lnTo>
                  <a:lnTo>
                    <a:pt x="41211" y="27686"/>
                  </a:lnTo>
                  <a:lnTo>
                    <a:pt x="40551" y="27635"/>
                  </a:lnTo>
                  <a:lnTo>
                    <a:pt x="30251" y="9131"/>
                  </a:lnTo>
                  <a:lnTo>
                    <a:pt x="30149" y="8699"/>
                  </a:lnTo>
                  <a:lnTo>
                    <a:pt x="29984" y="8432"/>
                  </a:lnTo>
                  <a:lnTo>
                    <a:pt x="29781" y="8229"/>
                  </a:lnTo>
                  <a:lnTo>
                    <a:pt x="29502" y="8089"/>
                  </a:lnTo>
                  <a:lnTo>
                    <a:pt x="29184" y="8039"/>
                  </a:lnTo>
                  <a:lnTo>
                    <a:pt x="29019" y="8064"/>
                  </a:lnTo>
                  <a:lnTo>
                    <a:pt x="28816" y="8089"/>
                  </a:lnTo>
                  <a:lnTo>
                    <a:pt x="28321" y="8153"/>
                  </a:lnTo>
                  <a:lnTo>
                    <a:pt x="27927" y="8255"/>
                  </a:lnTo>
                  <a:lnTo>
                    <a:pt x="27520" y="8305"/>
                  </a:lnTo>
                  <a:lnTo>
                    <a:pt x="27330" y="8356"/>
                  </a:lnTo>
                  <a:lnTo>
                    <a:pt x="26720" y="8432"/>
                  </a:lnTo>
                  <a:lnTo>
                    <a:pt x="26517" y="8483"/>
                  </a:lnTo>
                  <a:lnTo>
                    <a:pt x="26314" y="8483"/>
                  </a:lnTo>
                  <a:lnTo>
                    <a:pt x="26111" y="8509"/>
                  </a:lnTo>
                  <a:lnTo>
                    <a:pt x="25920" y="8559"/>
                  </a:lnTo>
                  <a:lnTo>
                    <a:pt x="25704" y="8585"/>
                  </a:lnTo>
                  <a:lnTo>
                    <a:pt x="25501" y="8585"/>
                  </a:lnTo>
                  <a:lnTo>
                    <a:pt x="24879" y="8661"/>
                  </a:lnTo>
                  <a:lnTo>
                    <a:pt x="24447" y="8674"/>
                  </a:lnTo>
                  <a:lnTo>
                    <a:pt x="24257" y="8699"/>
                  </a:lnTo>
                  <a:lnTo>
                    <a:pt x="23825" y="8699"/>
                  </a:lnTo>
                  <a:lnTo>
                    <a:pt x="23406" y="8750"/>
                  </a:lnTo>
                  <a:lnTo>
                    <a:pt x="22758" y="8750"/>
                  </a:lnTo>
                  <a:lnTo>
                    <a:pt x="22542" y="8775"/>
                  </a:lnTo>
                  <a:lnTo>
                    <a:pt x="22339" y="8775"/>
                  </a:lnTo>
                  <a:lnTo>
                    <a:pt x="22199" y="8775"/>
                  </a:lnTo>
                  <a:lnTo>
                    <a:pt x="21272" y="8775"/>
                  </a:lnTo>
                  <a:lnTo>
                    <a:pt x="20231" y="8750"/>
                  </a:lnTo>
                  <a:lnTo>
                    <a:pt x="2247" y="1117"/>
                  </a:lnTo>
                  <a:lnTo>
                    <a:pt x="2184" y="762"/>
                  </a:lnTo>
                  <a:lnTo>
                    <a:pt x="1308" y="0"/>
                  </a:lnTo>
                  <a:lnTo>
                    <a:pt x="990" y="0"/>
                  </a:lnTo>
                  <a:lnTo>
                    <a:pt x="685" y="76"/>
                  </a:lnTo>
                  <a:lnTo>
                    <a:pt x="317" y="292"/>
                  </a:lnTo>
                  <a:lnTo>
                    <a:pt x="127" y="546"/>
                  </a:lnTo>
                  <a:lnTo>
                    <a:pt x="0" y="1168"/>
                  </a:lnTo>
                  <a:lnTo>
                    <a:pt x="88" y="6477"/>
                  </a:lnTo>
                  <a:lnTo>
                    <a:pt x="1587" y="73152"/>
                  </a:lnTo>
                  <a:lnTo>
                    <a:pt x="3263" y="73647"/>
                  </a:lnTo>
                  <a:lnTo>
                    <a:pt x="3632" y="73748"/>
                  </a:lnTo>
                  <a:lnTo>
                    <a:pt x="3848" y="73812"/>
                  </a:lnTo>
                  <a:lnTo>
                    <a:pt x="5562" y="74282"/>
                  </a:lnTo>
                  <a:lnTo>
                    <a:pt x="4406" y="26504"/>
                  </a:lnTo>
                  <a:lnTo>
                    <a:pt x="4419" y="25793"/>
                  </a:lnTo>
                  <a:lnTo>
                    <a:pt x="12674" y="16052"/>
                  </a:lnTo>
                  <a:lnTo>
                    <a:pt x="13233" y="16052"/>
                  </a:lnTo>
                  <a:lnTo>
                    <a:pt x="29057" y="81038"/>
                  </a:lnTo>
                  <a:lnTo>
                    <a:pt x="31318" y="81686"/>
                  </a:lnTo>
                  <a:lnTo>
                    <a:pt x="30353" y="33807"/>
                  </a:lnTo>
                  <a:lnTo>
                    <a:pt x="30353" y="33680"/>
                  </a:lnTo>
                  <a:lnTo>
                    <a:pt x="30327" y="32842"/>
                  </a:lnTo>
                  <a:lnTo>
                    <a:pt x="16408" y="14325"/>
                  </a:lnTo>
                  <a:lnTo>
                    <a:pt x="16167" y="14236"/>
                  </a:lnTo>
                  <a:lnTo>
                    <a:pt x="15443" y="14058"/>
                  </a:lnTo>
                  <a:lnTo>
                    <a:pt x="14008" y="13843"/>
                  </a:lnTo>
                  <a:lnTo>
                    <a:pt x="13309" y="13766"/>
                  </a:lnTo>
                  <a:lnTo>
                    <a:pt x="12623" y="13766"/>
                  </a:lnTo>
                  <a:lnTo>
                    <a:pt x="2692" y="21907"/>
                  </a:lnTo>
                  <a:lnTo>
                    <a:pt x="2362" y="6451"/>
                  </a:lnTo>
                  <a:lnTo>
                    <a:pt x="2336" y="5664"/>
                  </a:lnTo>
                  <a:lnTo>
                    <a:pt x="2552" y="5854"/>
                  </a:lnTo>
                  <a:lnTo>
                    <a:pt x="3073" y="6273"/>
                  </a:lnTo>
                  <a:lnTo>
                    <a:pt x="9398" y="9296"/>
                  </a:lnTo>
                  <a:lnTo>
                    <a:pt x="10248" y="9575"/>
                  </a:lnTo>
                  <a:lnTo>
                    <a:pt x="21247" y="11036"/>
                  </a:lnTo>
                  <a:lnTo>
                    <a:pt x="22225" y="11036"/>
                  </a:lnTo>
                  <a:lnTo>
                    <a:pt x="22352" y="11036"/>
                  </a:lnTo>
                  <a:lnTo>
                    <a:pt x="23279" y="11036"/>
                  </a:lnTo>
                  <a:lnTo>
                    <a:pt x="23507" y="11010"/>
                  </a:lnTo>
                  <a:lnTo>
                    <a:pt x="23736" y="11010"/>
                  </a:lnTo>
                  <a:lnTo>
                    <a:pt x="23952" y="10985"/>
                  </a:lnTo>
                  <a:lnTo>
                    <a:pt x="24180" y="10985"/>
                  </a:lnTo>
                  <a:lnTo>
                    <a:pt x="24396" y="10960"/>
                  </a:lnTo>
                  <a:lnTo>
                    <a:pt x="24650" y="10960"/>
                  </a:lnTo>
                  <a:lnTo>
                    <a:pt x="26187" y="10782"/>
                  </a:lnTo>
                  <a:lnTo>
                    <a:pt x="26606" y="10744"/>
                  </a:lnTo>
                  <a:lnTo>
                    <a:pt x="26822" y="10693"/>
                  </a:lnTo>
                  <a:lnTo>
                    <a:pt x="27673" y="10591"/>
                  </a:lnTo>
                  <a:lnTo>
                    <a:pt x="27901" y="10541"/>
                  </a:lnTo>
                  <a:lnTo>
                    <a:pt x="28079" y="10528"/>
                  </a:lnTo>
                  <a:lnTo>
                    <a:pt x="28105" y="10718"/>
                  </a:lnTo>
                  <a:lnTo>
                    <a:pt x="28219" y="11836"/>
                  </a:lnTo>
                  <a:lnTo>
                    <a:pt x="28702" y="14605"/>
                  </a:lnTo>
                  <a:lnTo>
                    <a:pt x="41211" y="29933"/>
                  </a:lnTo>
                  <a:lnTo>
                    <a:pt x="42138" y="29883"/>
                  </a:lnTo>
                  <a:lnTo>
                    <a:pt x="42557" y="29819"/>
                  </a:lnTo>
                  <a:lnTo>
                    <a:pt x="43510" y="85178"/>
                  </a:lnTo>
                  <a:lnTo>
                    <a:pt x="45783" y="858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214791" y="436854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4" h="32385">
                  <a:moveTo>
                    <a:pt x="3492" y="0"/>
                  </a:moveTo>
                  <a:lnTo>
                    <a:pt x="0" y="3098"/>
                  </a:lnTo>
                  <a:lnTo>
                    <a:pt x="520" y="24485"/>
                  </a:lnTo>
                  <a:lnTo>
                    <a:pt x="4203" y="29514"/>
                  </a:lnTo>
                  <a:lnTo>
                    <a:pt x="13030" y="32029"/>
                  </a:lnTo>
                  <a:lnTo>
                    <a:pt x="16535" y="28994"/>
                  </a:lnTo>
                  <a:lnTo>
                    <a:pt x="16065" y="7543"/>
                  </a:lnTo>
                  <a:lnTo>
                    <a:pt x="12382" y="2451"/>
                  </a:lnTo>
                  <a:lnTo>
                    <a:pt x="7937" y="124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213800" y="4368367"/>
              <a:ext cx="19050" cy="32384"/>
            </a:xfrm>
            <a:custGeom>
              <a:avLst/>
              <a:gdLst/>
              <a:ahLst/>
              <a:cxnLst/>
              <a:rect l="l" t="t" r="r" b="b"/>
              <a:pathLst>
                <a:path w="19050" h="32385">
                  <a:moveTo>
                    <a:pt x="18542" y="23990"/>
                  </a:moveTo>
                  <a:lnTo>
                    <a:pt x="18529" y="23863"/>
                  </a:lnTo>
                  <a:lnTo>
                    <a:pt x="18300" y="12725"/>
                  </a:lnTo>
                  <a:lnTo>
                    <a:pt x="16281" y="6045"/>
                  </a:lnTo>
                  <a:lnTo>
                    <a:pt x="16281" y="24168"/>
                  </a:lnTo>
                  <a:lnTo>
                    <a:pt x="16281" y="24587"/>
                  </a:lnTo>
                  <a:lnTo>
                    <a:pt x="13550" y="29641"/>
                  </a:lnTo>
                  <a:lnTo>
                    <a:pt x="13296" y="29768"/>
                  </a:lnTo>
                  <a:lnTo>
                    <a:pt x="12776" y="29972"/>
                  </a:lnTo>
                  <a:lnTo>
                    <a:pt x="12204" y="30073"/>
                  </a:lnTo>
                  <a:lnTo>
                    <a:pt x="11595" y="30124"/>
                  </a:lnTo>
                  <a:lnTo>
                    <a:pt x="11264" y="30099"/>
                  </a:lnTo>
                  <a:lnTo>
                    <a:pt x="10947" y="30099"/>
                  </a:lnTo>
                  <a:lnTo>
                    <a:pt x="10617" y="30048"/>
                  </a:lnTo>
                  <a:lnTo>
                    <a:pt x="10261" y="29972"/>
                  </a:lnTo>
                  <a:lnTo>
                    <a:pt x="10045" y="29921"/>
                  </a:lnTo>
                  <a:lnTo>
                    <a:pt x="9918" y="29870"/>
                  </a:lnTo>
                  <a:lnTo>
                    <a:pt x="9550" y="29768"/>
                  </a:lnTo>
                  <a:lnTo>
                    <a:pt x="2247" y="8267"/>
                  </a:lnTo>
                  <a:lnTo>
                    <a:pt x="6946" y="2260"/>
                  </a:lnTo>
                  <a:lnTo>
                    <a:pt x="7264" y="2286"/>
                  </a:lnTo>
                  <a:lnTo>
                    <a:pt x="7581" y="2286"/>
                  </a:lnTo>
                  <a:lnTo>
                    <a:pt x="16281" y="24168"/>
                  </a:lnTo>
                  <a:lnTo>
                    <a:pt x="16281" y="6045"/>
                  </a:lnTo>
                  <a:lnTo>
                    <a:pt x="9220" y="330"/>
                  </a:lnTo>
                  <a:lnTo>
                    <a:pt x="9093" y="279"/>
                  </a:lnTo>
                  <a:lnTo>
                    <a:pt x="8280" y="101"/>
                  </a:lnTo>
                  <a:lnTo>
                    <a:pt x="7823" y="25"/>
                  </a:lnTo>
                  <a:lnTo>
                    <a:pt x="7366" y="0"/>
                  </a:lnTo>
                  <a:lnTo>
                    <a:pt x="6464" y="0"/>
                  </a:lnTo>
                  <a:lnTo>
                    <a:pt x="50" y="8318"/>
                  </a:lnTo>
                  <a:lnTo>
                    <a:pt x="11163" y="32372"/>
                  </a:lnTo>
                  <a:lnTo>
                    <a:pt x="12052" y="32372"/>
                  </a:lnTo>
                  <a:lnTo>
                    <a:pt x="12484" y="32296"/>
                  </a:lnTo>
                  <a:lnTo>
                    <a:pt x="12915" y="32245"/>
                  </a:lnTo>
                  <a:lnTo>
                    <a:pt x="18529" y="25133"/>
                  </a:lnTo>
                  <a:lnTo>
                    <a:pt x="18529" y="24155"/>
                  </a:lnTo>
                  <a:lnTo>
                    <a:pt x="18542" y="23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204453" y="4264240"/>
              <a:ext cx="43180" cy="18415"/>
            </a:xfrm>
            <a:custGeom>
              <a:avLst/>
              <a:gdLst/>
              <a:ahLst/>
              <a:cxnLst/>
              <a:rect l="l" t="t" r="r" b="b"/>
              <a:pathLst>
                <a:path w="43180" h="18414">
                  <a:moveTo>
                    <a:pt x="32867" y="0"/>
                  </a:moveTo>
                  <a:lnTo>
                    <a:pt x="18465" y="76"/>
                  </a:lnTo>
                  <a:lnTo>
                    <a:pt x="15951" y="330"/>
                  </a:lnTo>
                  <a:lnTo>
                    <a:pt x="13614" y="723"/>
                  </a:lnTo>
                  <a:lnTo>
                    <a:pt x="12217" y="1244"/>
                  </a:lnTo>
                  <a:lnTo>
                    <a:pt x="10769" y="1587"/>
                  </a:lnTo>
                  <a:lnTo>
                    <a:pt x="8750" y="1892"/>
                  </a:lnTo>
                  <a:lnTo>
                    <a:pt x="3454" y="3568"/>
                  </a:lnTo>
                  <a:lnTo>
                    <a:pt x="0" y="6248"/>
                  </a:lnTo>
                  <a:lnTo>
                    <a:pt x="190" y="14312"/>
                  </a:lnTo>
                  <a:lnTo>
                    <a:pt x="9778" y="18338"/>
                  </a:lnTo>
                  <a:lnTo>
                    <a:pt x="33197" y="18186"/>
                  </a:lnTo>
                  <a:lnTo>
                    <a:pt x="42583" y="12433"/>
                  </a:lnTo>
                  <a:lnTo>
                    <a:pt x="42443" y="4025"/>
                  </a:lnTo>
                  <a:lnTo>
                    <a:pt x="32867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205990" y="4336452"/>
              <a:ext cx="42545" cy="14604"/>
            </a:xfrm>
            <a:custGeom>
              <a:avLst/>
              <a:gdLst/>
              <a:ahLst/>
              <a:cxnLst/>
              <a:rect l="l" t="t" r="r" b="b"/>
              <a:pathLst>
                <a:path w="42544" h="14604">
                  <a:moveTo>
                    <a:pt x="4064" y="0"/>
                  </a:moveTo>
                  <a:lnTo>
                    <a:pt x="1536" y="1485"/>
                  </a:lnTo>
                  <a:lnTo>
                    <a:pt x="0" y="3314"/>
                  </a:lnTo>
                  <a:lnTo>
                    <a:pt x="152" y="10236"/>
                  </a:lnTo>
                  <a:lnTo>
                    <a:pt x="9664" y="14160"/>
                  </a:lnTo>
                  <a:lnTo>
                    <a:pt x="23672" y="14058"/>
                  </a:lnTo>
                  <a:lnTo>
                    <a:pt x="25920" y="13766"/>
                  </a:lnTo>
                  <a:lnTo>
                    <a:pt x="28067" y="13347"/>
                  </a:lnTo>
                  <a:lnTo>
                    <a:pt x="28028" y="12827"/>
                  </a:lnTo>
                  <a:lnTo>
                    <a:pt x="42037" y="4610"/>
                  </a:lnTo>
                  <a:lnTo>
                    <a:pt x="41846" y="3098"/>
                  </a:lnTo>
                  <a:lnTo>
                    <a:pt x="40767" y="1663"/>
                  </a:lnTo>
                  <a:lnTo>
                    <a:pt x="39027" y="469"/>
                  </a:lnTo>
                  <a:lnTo>
                    <a:pt x="37973" y="1752"/>
                  </a:lnTo>
                  <a:lnTo>
                    <a:pt x="38049" y="6096"/>
                  </a:lnTo>
                  <a:lnTo>
                    <a:pt x="30556" y="10668"/>
                  </a:lnTo>
                  <a:lnTo>
                    <a:pt x="11874" y="10807"/>
                  </a:lnTo>
                  <a:lnTo>
                    <a:pt x="4229" y="7632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204923" y="4335309"/>
              <a:ext cx="44450" cy="16510"/>
            </a:xfrm>
            <a:custGeom>
              <a:avLst/>
              <a:gdLst/>
              <a:ahLst/>
              <a:cxnLst/>
              <a:rect l="l" t="t" r="r" b="b"/>
              <a:pathLst>
                <a:path w="44450" h="16510">
                  <a:moveTo>
                    <a:pt x="44221" y="5613"/>
                  </a:moveTo>
                  <a:lnTo>
                    <a:pt x="43675" y="6718"/>
                  </a:lnTo>
                  <a:lnTo>
                    <a:pt x="43903" y="6565"/>
                  </a:lnTo>
                  <a:lnTo>
                    <a:pt x="44170" y="6197"/>
                  </a:lnTo>
                  <a:lnTo>
                    <a:pt x="44221" y="5613"/>
                  </a:lnTo>
                  <a:close/>
                </a:path>
                <a:path w="44450" h="16510">
                  <a:moveTo>
                    <a:pt x="44234" y="5600"/>
                  </a:moveTo>
                  <a:lnTo>
                    <a:pt x="44132" y="5054"/>
                  </a:lnTo>
                  <a:lnTo>
                    <a:pt x="43916" y="4343"/>
                  </a:lnTo>
                  <a:lnTo>
                    <a:pt x="43662" y="3797"/>
                  </a:lnTo>
                  <a:lnTo>
                    <a:pt x="43332" y="3200"/>
                  </a:lnTo>
                  <a:lnTo>
                    <a:pt x="42748" y="2425"/>
                  </a:lnTo>
                  <a:lnTo>
                    <a:pt x="42608" y="2311"/>
                  </a:lnTo>
                  <a:lnTo>
                    <a:pt x="42481" y="2133"/>
                  </a:lnTo>
                  <a:lnTo>
                    <a:pt x="42329" y="2006"/>
                  </a:lnTo>
                  <a:lnTo>
                    <a:pt x="41808" y="1498"/>
                  </a:lnTo>
                  <a:lnTo>
                    <a:pt x="41808" y="5219"/>
                  </a:lnTo>
                  <a:lnTo>
                    <a:pt x="39471" y="6591"/>
                  </a:lnTo>
                  <a:lnTo>
                    <a:pt x="39712" y="6223"/>
                  </a:lnTo>
                  <a:lnTo>
                    <a:pt x="39916" y="5829"/>
                  </a:lnTo>
                  <a:lnTo>
                    <a:pt x="40068" y="5435"/>
                  </a:lnTo>
                  <a:lnTo>
                    <a:pt x="40170" y="5003"/>
                  </a:lnTo>
                  <a:lnTo>
                    <a:pt x="40170" y="4864"/>
                  </a:lnTo>
                  <a:lnTo>
                    <a:pt x="40208" y="4559"/>
                  </a:lnTo>
                  <a:lnTo>
                    <a:pt x="40182" y="3289"/>
                  </a:lnTo>
                  <a:lnTo>
                    <a:pt x="40932" y="3797"/>
                  </a:lnTo>
                  <a:lnTo>
                    <a:pt x="41008" y="3924"/>
                  </a:lnTo>
                  <a:lnTo>
                    <a:pt x="41198" y="4114"/>
                  </a:lnTo>
                  <a:lnTo>
                    <a:pt x="41567" y="4660"/>
                  </a:lnTo>
                  <a:lnTo>
                    <a:pt x="41808" y="5219"/>
                  </a:lnTo>
                  <a:lnTo>
                    <a:pt x="41808" y="1498"/>
                  </a:lnTo>
                  <a:lnTo>
                    <a:pt x="40919" y="787"/>
                  </a:lnTo>
                  <a:lnTo>
                    <a:pt x="40741" y="673"/>
                  </a:lnTo>
                  <a:lnTo>
                    <a:pt x="40386" y="495"/>
                  </a:lnTo>
                  <a:lnTo>
                    <a:pt x="40170" y="444"/>
                  </a:lnTo>
                  <a:lnTo>
                    <a:pt x="39738" y="495"/>
                  </a:lnTo>
                  <a:lnTo>
                    <a:pt x="39293" y="787"/>
                  </a:lnTo>
                  <a:lnTo>
                    <a:pt x="38150" y="2184"/>
                  </a:lnTo>
                  <a:lnTo>
                    <a:pt x="38074" y="2311"/>
                  </a:lnTo>
                  <a:lnTo>
                    <a:pt x="38023" y="2895"/>
                  </a:lnTo>
                  <a:lnTo>
                    <a:pt x="37896" y="2895"/>
                  </a:lnTo>
                  <a:lnTo>
                    <a:pt x="30556" y="9436"/>
                  </a:lnTo>
                  <a:lnTo>
                    <a:pt x="30556" y="11811"/>
                  </a:lnTo>
                  <a:lnTo>
                    <a:pt x="28638" y="12941"/>
                  </a:lnTo>
                  <a:lnTo>
                    <a:pt x="28448" y="13017"/>
                  </a:lnTo>
                  <a:lnTo>
                    <a:pt x="28206" y="13220"/>
                  </a:lnTo>
                  <a:lnTo>
                    <a:pt x="28041" y="13512"/>
                  </a:lnTo>
                  <a:lnTo>
                    <a:pt x="27520" y="13614"/>
                  </a:lnTo>
                  <a:lnTo>
                    <a:pt x="27330" y="13665"/>
                  </a:lnTo>
                  <a:lnTo>
                    <a:pt x="26720" y="13741"/>
                  </a:lnTo>
                  <a:lnTo>
                    <a:pt x="26517" y="13792"/>
                  </a:lnTo>
                  <a:lnTo>
                    <a:pt x="26111" y="13817"/>
                  </a:lnTo>
                  <a:lnTo>
                    <a:pt x="25920" y="13868"/>
                  </a:lnTo>
                  <a:lnTo>
                    <a:pt x="24879" y="13970"/>
                  </a:lnTo>
                  <a:lnTo>
                    <a:pt x="24447" y="13982"/>
                  </a:lnTo>
                  <a:lnTo>
                    <a:pt x="24257" y="14008"/>
                  </a:lnTo>
                  <a:lnTo>
                    <a:pt x="23825" y="14008"/>
                  </a:lnTo>
                  <a:lnTo>
                    <a:pt x="23406" y="14058"/>
                  </a:lnTo>
                  <a:lnTo>
                    <a:pt x="22758" y="14058"/>
                  </a:lnTo>
                  <a:lnTo>
                    <a:pt x="22542" y="14084"/>
                  </a:lnTo>
                  <a:lnTo>
                    <a:pt x="22326" y="14084"/>
                  </a:lnTo>
                  <a:lnTo>
                    <a:pt x="2247" y="6553"/>
                  </a:lnTo>
                  <a:lnTo>
                    <a:pt x="2247" y="6426"/>
                  </a:lnTo>
                  <a:lnTo>
                    <a:pt x="2247" y="6146"/>
                  </a:lnTo>
                  <a:lnTo>
                    <a:pt x="2349" y="5626"/>
                  </a:lnTo>
                  <a:lnTo>
                    <a:pt x="2489" y="5257"/>
                  </a:lnTo>
                  <a:lnTo>
                    <a:pt x="2552" y="5130"/>
                  </a:lnTo>
                  <a:lnTo>
                    <a:pt x="2603" y="4978"/>
                  </a:lnTo>
                  <a:lnTo>
                    <a:pt x="2755" y="4711"/>
                  </a:lnTo>
                  <a:lnTo>
                    <a:pt x="3048" y="4292"/>
                  </a:lnTo>
                  <a:lnTo>
                    <a:pt x="3175" y="4165"/>
                  </a:lnTo>
                  <a:lnTo>
                    <a:pt x="3276" y="4013"/>
                  </a:lnTo>
                  <a:lnTo>
                    <a:pt x="3403" y="3898"/>
                  </a:lnTo>
                  <a:lnTo>
                    <a:pt x="3683" y="3594"/>
                  </a:lnTo>
                  <a:lnTo>
                    <a:pt x="3987" y="3327"/>
                  </a:lnTo>
                  <a:lnTo>
                    <a:pt x="4089" y="4686"/>
                  </a:lnTo>
                  <a:lnTo>
                    <a:pt x="4089" y="4838"/>
                  </a:lnTo>
                  <a:lnTo>
                    <a:pt x="22275" y="13017"/>
                  </a:lnTo>
                  <a:lnTo>
                    <a:pt x="24955" y="12877"/>
                  </a:lnTo>
                  <a:lnTo>
                    <a:pt x="27508" y="12522"/>
                  </a:lnTo>
                  <a:lnTo>
                    <a:pt x="28308" y="12382"/>
                  </a:lnTo>
                  <a:lnTo>
                    <a:pt x="30556" y="11811"/>
                  </a:lnTo>
                  <a:lnTo>
                    <a:pt x="30556" y="9436"/>
                  </a:lnTo>
                  <a:lnTo>
                    <a:pt x="29997" y="9626"/>
                  </a:lnTo>
                  <a:lnTo>
                    <a:pt x="27851" y="10172"/>
                  </a:lnTo>
                  <a:lnTo>
                    <a:pt x="25539" y="10541"/>
                  </a:lnTo>
                  <a:lnTo>
                    <a:pt x="23926" y="10693"/>
                  </a:lnTo>
                  <a:lnTo>
                    <a:pt x="22275" y="10744"/>
                  </a:lnTo>
                  <a:lnTo>
                    <a:pt x="22148" y="10744"/>
                  </a:lnTo>
                  <a:lnTo>
                    <a:pt x="6337" y="4826"/>
                  </a:lnTo>
                  <a:lnTo>
                    <a:pt x="6273" y="1117"/>
                  </a:lnTo>
                  <a:lnTo>
                    <a:pt x="5219" y="0"/>
                  </a:lnTo>
                  <a:lnTo>
                    <a:pt x="5003" y="0"/>
                  </a:lnTo>
                  <a:lnTo>
                    <a:pt x="4648" y="101"/>
                  </a:lnTo>
                  <a:lnTo>
                    <a:pt x="4419" y="215"/>
                  </a:lnTo>
                  <a:lnTo>
                    <a:pt x="4064" y="469"/>
                  </a:lnTo>
                  <a:lnTo>
                    <a:pt x="3822" y="622"/>
                  </a:lnTo>
                  <a:lnTo>
                    <a:pt x="3594" y="787"/>
                  </a:lnTo>
                  <a:lnTo>
                    <a:pt x="3352" y="939"/>
                  </a:lnTo>
                  <a:lnTo>
                    <a:pt x="3149" y="1117"/>
                  </a:lnTo>
                  <a:lnTo>
                    <a:pt x="2705" y="1435"/>
                  </a:lnTo>
                  <a:lnTo>
                    <a:pt x="2514" y="1612"/>
                  </a:lnTo>
                  <a:lnTo>
                    <a:pt x="2298" y="1790"/>
                  </a:lnTo>
                  <a:lnTo>
                    <a:pt x="2120" y="1981"/>
                  </a:lnTo>
                  <a:lnTo>
                    <a:pt x="1752" y="2336"/>
                  </a:lnTo>
                  <a:lnTo>
                    <a:pt x="1257" y="2895"/>
                  </a:lnTo>
                  <a:lnTo>
                    <a:pt x="977" y="3327"/>
                  </a:lnTo>
                  <a:lnTo>
                    <a:pt x="838" y="3517"/>
                  </a:lnTo>
                  <a:lnTo>
                    <a:pt x="711" y="3721"/>
                  </a:lnTo>
                  <a:lnTo>
                    <a:pt x="609" y="3937"/>
                  </a:lnTo>
                  <a:lnTo>
                    <a:pt x="495" y="4140"/>
                  </a:lnTo>
                  <a:lnTo>
                    <a:pt x="304" y="4584"/>
                  </a:lnTo>
                  <a:lnTo>
                    <a:pt x="88" y="5283"/>
                  </a:lnTo>
                  <a:lnTo>
                    <a:pt x="63" y="5511"/>
                  </a:lnTo>
                  <a:lnTo>
                    <a:pt x="12" y="5753"/>
                  </a:lnTo>
                  <a:lnTo>
                    <a:pt x="0" y="6477"/>
                  </a:lnTo>
                  <a:lnTo>
                    <a:pt x="12" y="6743"/>
                  </a:lnTo>
                  <a:lnTo>
                    <a:pt x="38" y="7073"/>
                  </a:lnTo>
                  <a:lnTo>
                    <a:pt x="22339" y="16344"/>
                  </a:lnTo>
                  <a:lnTo>
                    <a:pt x="22491" y="16344"/>
                  </a:lnTo>
                  <a:lnTo>
                    <a:pt x="23279" y="16344"/>
                  </a:lnTo>
                  <a:lnTo>
                    <a:pt x="23507" y="16319"/>
                  </a:lnTo>
                  <a:lnTo>
                    <a:pt x="23736" y="16319"/>
                  </a:lnTo>
                  <a:lnTo>
                    <a:pt x="23952" y="16294"/>
                  </a:lnTo>
                  <a:lnTo>
                    <a:pt x="24180" y="16294"/>
                  </a:lnTo>
                  <a:lnTo>
                    <a:pt x="24396" y="16268"/>
                  </a:lnTo>
                  <a:lnTo>
                    <a:pt x="24650" y="16268"/>
                  </a:lnTo>
                  <a:lnTo>
                    <a:pt x="26606" y="16052"/>
                  </a:lnTo>
                  <a:lnTo>
                    <a:pt x="28714" y="15722"/>
                  </a:lnTo>
                  <a:lnTo>
                    <a:pt x="29133" y="15621"/>
                  </a:lnTo>
                  <a:lnTo>
                    <a:pt x="29337" y="15595"/>
                  </a:lnTo>
                  <a:lnTo>
                    <a:pt x="29603" y="15532"/>
                  </a:lnTo>
                  <a:lnTo>
                    <a:pt x="29908" y="15328"/>
                  </a:lnTo>
                  <a:lnTo>
                    <a:pt x="30162" y="15011"/>
                  </a:lnTo>
                  <a:lnTo>
                    <a:pt x="30200" y="14643"/>
                  </a:lnTo>
                  <a:lnTo>
                    <a:pt x="43675" y="6718"/>
                  </a:lnTo>
                  <a:lnTo>
                    <a:pt x="44208" y="56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241054" y="4294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253" y="266"/>
                  </a:lnTo>
                  <a:lnTo>
                    <a:pt x="381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236508" y="4288967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2413" y="2095"/>
                  </a:moveTo>
                  <a:lnTo>
                    <a:pt x="2336" y="1054"/>
                  </a:lnTo>
                  <a:lnTo>
                    <a:pt x="2171" y="787"/>
                  </a:lnTo>
                  <a:lnTo>
                    <a:pt x="2108" y="647"/>
                  </a:lnTo>
                  <a:lnTo>
                    <a:pt x="1955" y="406"/>
                  </a:lnTo>
                  <a:lnTo>
                    <a:pt x="1778" y="228"/>
                  </a:lnTo>
                  <a:lnTo>
                    <a:pt x="1485" y="76"/>
                  </a:lnTo>
                  <a:lnTo>
                    <a:pt x="1181" y="0"/>
                  </a:lnTo>
                  <a:lnTo>
                    <a:pt x="660" y="101"/>
                  </a:lnTo>
                  <a:lnTo>
                    <a:pt x="381" y="279"/>
                  </a:lnTo>
                  <a:lnTo>
                    <a:pt x="165" y="508"/>
                  </a:lnTo>
                  <a:lnTo>
                    <a:pt x="0" y="1447"/>
                  </a:lnTo>
                  <a:lnTo>
                    <a:pt x="101" y="1689"/>
                  </a:lnTo>
                  <a:lnTo>
                    <a:pt x="368" y="2184"/>
                  </a:lnTo>
                  <a:lnTo>
                    <a:pt x="508" y="2108"/>
                  </a:lnTo>
                  <a:lnTo>
                    <a:pt x="419" y="2260"/>
                  </a:lnTo>
                  <a:lnTo>
                    <a:pt x="520" y="2413"/>
                  </a:lnTo>
                  <a:lnTo>
                    <a:pt x="774" y="2641"/>
                  </a:lnTo>
                  <a:lnTo>
                    <a:pt x="977" y="2705"/>
                  </a:lnTo>
                  <a:lnTo>
                    <a:pt x="1206" y="2755"/>
                  </a:lnTo>
                  <a:lnTo>
                    <a:pt x="1511" y="2755"/>
                  </a:lnTo>
                  <a:lnTo>
                    <a:pt x="1727" y="2705"/>
                  </a:lnTo>
                  <a:lnTo>
                    <a:pt x="1905" y="2616"/>
                  </a:lnTo>
                  <a:lnTo>
                    <a:pt x="2095" y="2489"/>
                  </a:lnTo>
                  <a:lnTo>
                    <a:pt x="2311" y="2260"/>
                  </a:lnTo>
                  <a:lnTo>
                    <a:pt x="2413" y="2095"/>
                  </a:lnTo>
                  <a:close/>
                </a:path>
                <a:path w="6350" h="7620">
                  <a:moveTo>
                    <a:pt x="5969" y="6553"/>
                  </a:moveTo>
                  <a:lnTo>
                    <a:pt x="5956" y="5613"/>
                  </a:lnTo>
                  <a:lnTo>
                    <a:pt x="5816" y="5384"/>
                  </a:lnTo>
                  <a:lnTo>
                    <a:pt x="5664" y="5270"/>
                  </a:lnTo>
                  <a:lnTo>
                    <a:pt x="5549" y="5118"/>
                  </a:lnTo>
                  <a:lnTo>
                    <a:pt x="5384" y="4940"/>
                  </a:lnTo>
                  <a:lnTo>
                    <a:pt x="5067" y="4699"/>
                  </a:lnTo>
                  <a:lnTo>
                    <a:pt x="4749" y="4572"/>
                  </a:lnTo>
                  <a:lnTo>
                    <a:pt x="4419" y="4572"/>
                  </a:lnTo>
                  <a:lnTo>
                    <a:pt x="3937" y="4762"/>
                  </a:lnTo>
                  <a:lnTo>
                    <a:pt x="3733" y="4940"/>
                  </a:lnTo>
                  <a:lnTo>
                    <a:pt x="3581" y="5143"/>
                  </a:lnTo>
                  <a:lnTo>
                    <a:pt x="3454" y="6083"/>
                  </a:lnTo>
                  <a:lnTo>
                    <a:pt x="3568" y="6311"/>
                  </a:lnTo>
                  <a:lnTo>
                    <a:pt x="3733" y="6502"/>
                  </a:lnTo>
                  <a:lnTo>
                    <a:pt x="4064" y="6858"/>
                  </a:lnTo>
                  <a:lnTo>
                    <a:pt x="4191" y="6972"/>
                  </a:lnTo>
                  <a:lnTo>
                    <a:pt x="4406" y="7150"/>
                  </a:lnTo>
                  <a:lnTo>
                    <a:pt x="4749" y="7251"/>
                  </a:lnTo>
                  <a:lnTo>
                    <a:pt x="5054" y="7251"/>
                  </a:lnTo>
                  <a:lnTo>
                    <a:pt x="5270" y="7175"/>
                  </a:lnTo>
                  <a:lnTo>
                    <a:pt x="5461" y="7073"/>
                  </a:lnTo>
                  <a:lnTo>
                    <a:pt x="5638" y="6972"/>
                  </a:lnTo>
                  <a:lnTo>
                    <a:pt x="5791" y="6832"/>
                  </a:lnTo>
                  <a:lnTo>
                    <a:pt x="5969" y="65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204516" y="4273295"/>
              <a:ext cx="42545" cy="51435"/>
            </a:xfrm>
            <a:custGeom>
              <a:avLst/>
              <a:gdLst/>
              <a:ahLst/>
              <a:cxnLst/>
              <a:rect l="l" t="t" r="r" b="b"/>
              <a:pathLst>
                <a:path w="42544" h="51435">
                  <a:moveTo>
                    <a:pt x="0" y="253"/>
                  </a:moveTo>
                  <a:lnTo>
                    <a:pt x="965" y="43141"/>
                  </a:lnTo>
                  <a:lnTo>
                    <a:pt x="8902" y="49009"/>
                  </a:lnTo>
                  <a:lnTo>
                    <a:pt x="9958" y="49364"/>
                  </a:lnTo>
                  <a:lnTo>
                    <a:pt x="10909" y="49631"/>
                  </a:lnTo>
                  <a:lnTo>
                    <a:pt x="12674" y="50037"/>
                  </a:lnTo>
                  <a:lnTo>
                    <a:pt x="13042" y="50101"/>
                  </a:lnTo>
                  <a:lnTo>
                    <a:pt x="14071" y="50330"/>
                  </a:lnTo>
                  <a:lnTo>
                    <a:pt x="15176" y="50482"/>
                  </a:lnTo>
                  <a:lnTo>
                    <a:pt x="16700" y="50647"/>
                  </a:lnTo>
                  <a:lnTo>
                    <a:pt x="17094" y="50723"/>
                  </a:lnTo>
                  <a:lnTo>
                    <a:pt x="19037" y="50901"/>
                  </a:lnTo>
                  <a:lnTo>
                    <a:pt x="20599" y="51003"/>
                  </a:lnTo>
                  <a:lnTo>
                    <a:pt x="22250" y="50977"/>
                  </a:lnTo>
                  <a:lnTo>
                    <a:pt x="23863" y="50977"/>
                  </a:lnTo>
                  <a:lnTo>
                    <a:pt x="25438" y="50825"/>
                  </a:lnTo>
                  <a:lnTo>
                    <a:pt x="27419" y="50558"/>
                  </a:lnTo>
                  <a:lnTo>
                    <a:pt x="27825" y="50457"/>
                  </a:lnTo>
                  <a:lnTo>
                    <a:pt x="29324" y="50203"/>
                  </a:lnTo>
                  <a:lnTo>
                    <a:pt x="30391" y="49987"/>
                  </a:lnTo>
                  <a:lnTo>
                    <a:pt x="32651" y="49339"/>
                  </a:lnTo>
                  <a:lnTo>
                    <a:pt x="32029" y="14338"/>
                  </a:lnTo>
                  <a:lnTo>
                    <a:pt x="31648" y="13042"/>
                  </a:lnTo>
                  <a:lnTo>
                    <a:pt x="31572" y="11709"/>
                  </a:lnTo>
                  <a:lnTo>
                    <a:pt x="32274" y="9283"/>
                  </a:lnTo>
                  <a:lnTo>
                    <a:pt x="9715" y="9283"/>
                  </a:lnTo>
                  <a:lnTo>
                    <a:pt x="126" y="5257"/>
                  </a:lnTo>
                  <a:lnTo>
                    <a:pt x="0" y="253"/>
                  </a:lnTo>
                  <a:close/>
                </a:path>
                <a:path w="42544" h="51435">
                  <a:moveTo>
                    <a:pt x="32317" y="9136"/>
                  </a:moveTo>
                  <a:lnTo>
                    <a:pt x="9715" y="9283"/>
                  </a:lnTo>
                  <a:lnTo>
                    <a:pt x="32274" y="9283"/>
                  </a:lnTo>
                  <a:lnTo>
                    <a:pt x="32317" y="9136"/>
                  </a:lnTo>
                  <a:close/>
                </a:path>
                <a:path w="42544" h="51435">
                  <a:moveTo>
                    <a:pt x="38824" y="5643"/>
                  </a:moveTo>
                  <a:lnTo>
                    <a:pt x="34112" y="6134"/>
                  </a:lnTo>
                  <a:lnTo>
                    <a:pt x="32499" y="8508"/>
                  </a:lnTo>
                  <a:lnTo>
                    <a:pt x="32317" y="9136"/>
                  </a:lnTo>
                  <a:lnTo>
                    <a:pt x="33134" y="9131"/>
                  </a:lnTo>
                  <a:lnTo>
                    <a:pt x="38824" y="5643"/>
                  </a:lnTo>
                  <a:close/>
                </a:path>
                <a:path w="42544" h="51435">
                  <a:moveTo>
                    <a:pt x="42468" y="0"/>
                  </a:moveTo>
                  <a:lnTo>
                    <a:pt x="42519" y="3378"/>
                  </a:lnTo>
                  <a:lnTo>
                    <a:pt x="38824" y="5643"/>
                  </a:lnTo>
                  <a:lnTo>
                    <a:pt x="40576" y="5461"/>
                  </a:lnTo>
                  <a:lnTo>
                    <a:pt x="41744" y="4940"/>
                  </a:lnTo>
                  <a:lnTo>
                    <a:pt x="42544" y="4292"/>
                  </a:lnTo>
                  <a:lnTo>
                    <a:pt x="4246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186762" y="4248238"/>
              <a:ext cx="78740" cy="48260"/>
            </a:xfrm>
            <a:custGeom>
              <a:avLst/>
              <a:gdLst/>
              <a:ahLst/>
              <a:cxnLst/>
              <a:rect l="l" t="t" r="r" b="b"/>
              <a:pathLst>
                <a:path w="78739" h="48260">
                  <a:moveTo>
                    <a:pt x="37769" y="8293"/>
                  </a:moveTo>
                  <a:lnTo>
                    <a:pt x="31851" y="0"/>
                  </a:lnTo>
                  <a:lnTo>
                    <a:pt x="26022" y="4546"/>
                  </a:lnTo>
                  <a:lnTo>
                    <a:pt x="28651" y="8267"/>
                  </a:lnTo>
                  <a:lnTo>
                    <a:pt x="29057" y="9461"/>
                  </a:lnTo>
                  <a:lnTo>
                    <a:pt x="27851" y="9956"/>
                  </a:lnTo>
                  <a:lnTo>
                    <a:pt x="9652" y="12560"/>
                  </a:lnTo>
                  <a:lnTo>
                    <a:pt x="9918" y="23571"/>
                  </a:lnTo>
                  <a:lnTo>
                    <a:pt x="10096" y="25133"/>
                  </a:lnTo>
                  <a:lnTo>
                    <a:pt x="10096" y="25577"/>
                  </a:lnTo>
                  <a:lnTo>
                    <a:pt x="9779" y="25908"/>
                  </a:lnTo>
                  <a:lnTo>
                    <a:pt x="8953" y="26174"/>
                  </a:lnTo>
                  <a:lnTo>
                    <a:pt x="5600" y="26428"/>
                  </a:lnTo>
                  <a:lnTo>
                    <a:pt x="3454" y="26441"/>
                  </a:lnTo>
                  <a:lnTo>
                    <a:pt x="292" y="26225"/>
                  </a:lnTo>
                  <a:lnTo>
                    <a:pt x="0" y="33845"/>
                  </a:lnTo>
                  <a:lnTo>
                    <a:pt x="6413" y="34239"/>
                  </a:lnTo>
                  <a:lnTo>
                    <a:pt x="12420" y="34315"/>
                  </a:lnTo>
                  <a:lnTo>
                    <a:pt x="15900" y="30391"/>
                  </a:lnTo>
                  <a:lnTo>
                    <a:pt x="16649" y="29032"/>
                  </a:lnTo>
                  <a:lnTo>
                    <a:pt x="17183" y="27660"/>
                  </a:lnTo>
                  <a:lnTo>
                    <a:pt x="17399" y="25996"/>
                  </a:lnTo>
                  <a:lnTo>
                    <a:pt x="17437" y="25158"/>
                  </a:lnTo>
                  <a:lnTo>
                    <a:pt x="16725" y="19900"/>
                  </a:lnTo>
                  <a:lnTo>
                    <a:pt x="17830" y="19126"/>
                  </a:lnTo>
                  <a:lnTo>
                    <a:pt x="28460" y="17589"/>
                  </a:lnTo>
                  <a:lnTo>
                    <a:pt x="29908" y="17246"/>
                  </a:lnTo>
                  <a:lnTo>
                    <a:pt x="33362" y="15976"/>
                  </a:lnTo>
                  <a:lnTo>
                    <a:pt x="35267" y="14744"/>
                  </a:lnTo>
                  <a:lnTo>
                    <a:pt x="37769" y="8293"/>
                  </a:lnTo>
                  <a:close/>
                </a:path>
                <a:path w="78739" h="48260">
                  <a:moveTo>
                    <a:pt x="78625" y="16256"/>
                  </a:moveTo>
                  <a:lnTo>
                    <a:pt x="73456" y="15875"/>
                  </a:lnTo>
                  <a:lnTo>
                    <a:pt x="67665" y="15811"/>
                  </a:lnTo>
                  <a:lnTo>
                    <a:pt x="63055" y="20396"/>
                  </a:lnTo>
                  <a:lnTo>
                    <a:pt x="61658" y="22529"/>
                  </a:lnTo>
                  <a:lnTo>
                    <a:pt x="61734" y="28181"/>
                  </a:lnTo>
                  <a:lnTo>
                    <a:pt x="59499" y="29997"/>
                  </a:lnTo>
                  <a:lnTo>
                    <a:pt x="58331" y="30518"/>
                  </a:lnTo>
                  <a:lnTo>
                    <a:pt x="51866" y="31191"/>
                  </a:lnTo>
                  <a:lnTo>
                    <a:pt x="50253" y="33566"/>
                  </a:lnTo>
                  <a:lnTo>
                    <a:pt x="49707" y="35471"/>
                  </a:lnTo>
                  <a:lnTo>
                    <a:pt x="49326" y="36766"/>
                  </a:lnTo>
                  <a:lnTo>
                    <a:pt x="49403" y="38100"/>
                  </a:lnTo>
                  <a:lnTo>
                    <a:pt x="56032" y="48133"/>
                  </a:lnTo>
                  <a:lnTo>
                    <a:pt x="60693" y="42367"/>
                  </a:lnTo>
                  <a:lnTo>
                    <a:pt x="58737" y="40640"/>
                  </a:lnTo>
                  <a:lnTo>
                    <a:pt x="57772" y="39243"/>
                  </a:lnTo>
                  <a:lnTo>
                    <a:pt x="57264" y="38277"/>
                  </a:lnTo>
                  <a:lnTo>
                    <a:pt x="64630" y="37490"/>
                  </a:lnTo>
                  <a:lnTo>
                    <a:pt x="69113" y="32778"/>
                  </a:lnTo>
                  <a:lnTo>
                    <a:pt x="68986" y="25057"/>
                  </a:lnTo>
                  <a:lnTo>
                    <a:pt x="70713" y="23342"/>
                  </a:lnTo>
                  <a:lnTo>
                    <a:pt x="78219" y="23863"/>
                  </a:lnTo>
                  <a:lnTo>
                    <a:pt x="78625" y="16256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242794" y="4290605"/>
              <a:ext cx="5715" cy="47625"/>
            </a:xfrm>
            <a:custGeom>
              <a:avLst/>
              <a:gdLst/>
              <a:ahLst/>
              <a:cxnLst/>
              <a:rect l="l" t="t" r="r" b="b"/>
              <a:pathLst>
                <a:path w="5714" h="47625">
                  <a:moveTo>
                    <a:pt x="4660" y="0"/>
                  </a:moveTo>
                  <a:lnTo>
                    <a:pt x="0" y="5765"/>
                  </a:lnTo>
                  <a:lnTo>
                    <a:pt x="406" y="29400"/>
                  </a:lnTo>
                  <a:lnTo>
                    <a:pt x="838" y="29171"/>
                  </a:lnTo>
                  <a:lnTo>
                    <a:pt x="1168" y="47599"/>
                  </a:lnTo>
                  <a:lnTo>
                    <a:pt x="5372" y="42417"/>
                  </a:lnTo>
                  <a:lnTo>
                    <a:pt x="466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244039" y="4271581"/>
              <a:ext cx="21590" cy="57150"/>
            </a:xfrm>
            <a:custGeom>
              <a:avLst/>
              <a:gdLst/>
              <a:ahLst/>
              <a:cxnLst/>
              <a:rect l="l" t="t" r="r" b="b"/>
              <a:pathLst>
                <a:path w="21589" h="57150">
                  <a:moveTo>
                    <a:pt x="13436" y="0"/>
                  </a:moveTo>
                  <a:lnTo>
                    <a:pt x="12026" y="1422"/>
                  </a:lnTo>
                  <a:lnTo>
                    <a:pt x="11709" y="1714"/>
                  </a:lnTo>
                  <a:lnTo>
                    <a:pt x="11836" y="9436"/>
                  </a:lnTo>
                  <a:lnTo>
                    <a:pt x="7353" y="14147"/>
                  </a:lnTo>
                  <a:lnTo>
                    <a:pt x="0" y="14909"/>
                  </a:lnTo>
                  <a:lnTo>
                    <a:pt x="495" y="15900"/>
                  </a:lnTo>
                  <a:lnTo>
                    <a:pt x="1460" y="17297"/>
                  </a:lnTo>
                  <a:lnTo>
                    <a:pt x="3416" y="19024"/>
                  </a:lnTo>
                  <a:lnTo>
                    <a:pt x="4051" y="56680"/>
                  </a:lnTo>
                  <a:lnTo>
                    <a:pt x="9347" y="54990"/>
                  </a:lnTo>
                  <a:lnTo>
                    <a:pt x="12496" y="50825"/>
                  </a:lnTo>
                  <a:lnTo>
                    <a:pt x="12382" y="44335"/>
                  </a:lnTo>
                  <a:lnTo>
                    <a:pt x="13385" y="43332"/>
                  </a:lnTo>
                  <a:lnTo>
                    <a:pt x="15074" y="43091"/>
                  </a:lnTo>
                  <a:lnTo>
                    <a:pt x="16840" y="43014"/>
                  </a:lnTo>
                  <a:lnTo>
                    <a:pt x="16611" y="27266"/>
                  </a:lnTo>
                  <a:lnTo>
                    <a:pt x="16979" y="19697"/>
                  </a:lnTo>
                  <a:lnTo>
                    <a:pt x="21234" y="19875"/>
                  </a:lnTo>
                  <a:lnTo>
                    <a:pt x="20942" y="520"/>
                  </a:lnTo>
                  <a:lnTo>
                    <a:pt x="13436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235784" y="4287634"/>
              <a:ext cx="8255" cy="51435"/>
            </a:xfrm>
            <a:custGeom>
              <a:avLst/>
              <a:gdLst/>
              <a:ahLst/>
              <a:cxnLst/>
              <a:rect l="l" t="t" r="r" b="b"/>
              <a:pathLst>
                <a:path w="8255" h="51435">
                  <a:moveTo>
                    <a:pt x="762" y="0"/>
                  </a:moveTo>
                  <a:lnTo>
                    <a:pt x="1447" y="38595"/>
                  </a:lnTo>
                  <a:lnTo>
                    <a:pt x="0" y="43611"/>
                  </a:lnTo>
                  <a:lnTo>
                    <a:pt x="5372" y="49009"/>
                  </a:lnTo>
                  <a:lnTo>
                    <a:pt x="7759" y="51092"/>
                  </a:lnTo>
                  <a:lnTo>
                    <a:pt x="7010" y="8737"/>
                  </a:lnTo>
                  <a:lnTo>
                    <a:pt x="4191" y="5956"/>
                  </a:lnTo>
                  <a:lnTo>
                    <a:pt x="3009" y="4508"/>
                  </a:lnTo>
                  <a:lnTo>
                    <a:pt x="1384" y="1689"/>
                  </a:lnTo>
                  <a:lnTo>
                    <a:pt x="977" y="838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277211" y="4322952"/>
              <a:ext cx="3810" cy="14604"/>
            </a:xfrm>
            <a:custGeom>
              <a:avLst/>
              <a:gdLst/>
              <a:ahLst/>
              <a:cxnLst/>
              <a:rect l="l" t="t" r="r" b="b"/>
              <a:pathLst>
                <a:path w="3810" h="14604">
                  <a:moveTo>
                    <a:pt x="1612" y="0"/>
                  </a:moveTo>
                  <a:lnTo>
                    <a:pt x="1206" y="254"/>
                  </a:lnTo>
                  <a:lnTo>
                    <a:pt x="1308" y="8712"/>
                  </a:lnTo>
                  <a:lnTo>
                    <a:pt x="1650" y="11442"/>
                  </a:lnTo>
                  <a:lnTo>
                    <a:pt x="876" y="13296"/>
                  </a:lnTo>
                  <a:lnTo>
                    <a:pt x="0" y="14516"/>
                  </a:lnTo>
                  <a:lnTo>
                    <a:pt x="3429" y="12509"/>
                  </a:lnTo>
                  <a:lnTo>
                    <a:pt x="2349" y="11468"/>
                  </a:lnTo>
                  <a:lnTo>
                    <a:pt x="1752" y="10274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276106" y="4321809"/>
              <a:ext cx="5715" cy="17145"/>
            </a:xfrm>
            <a:custGeom>
              <a:avLst/>
              <a:gdLst/>
              <a:ahLst/>
              <a:cxnLst/>
              <a:rect l="l" t="t" r="r" b="b"/>
              <a:pathLst>
                <a:path w="5714" h="17145">
                  <a:moveTo>
                    <a:pt x="5334" y="12852"/>
                  </a:moveTo>
                  <a:lnTo>
                    <a:pt x="5156" y="12674"/>
                  </a:lnTo>
                  <a:lnTo>
                    <a:pt x="5016" y="12509"/>
                  </a:lnTo>
                  <a:lnTo>
                    <a:pt x="4787" y="12255"/>
                  </a:lnTo>
                  <a:lnTo>
                    <a:pt x="4660" y="12065"/>
                  </a:lnTo>
                  <a:lnTo>
                    <a:pt x="4013" y="10668"/>
                  </a:lnTo>
                  <a:lnTo>
                    <a:pt x="3975" y="10350"/>
                  </a:lnTo>
                  <a:lnTo>
                    <a:pt x="3962" y="10172"/>
                  </a:lnTo>
                  <a:lnTo>
                    <a:pt x="3962" y="10045"/>
                  </a:lnTo>
                  <a:lnTo>
                    <a:pt x="3949" y="9906"/>
                  </a:lnTo>
                  <a:lnTo>
                    <a:pt x="3848" y="1117"/>
                  </a:lnTo>
                  <a:lnTo>
                    <a:pt x="2806" y="0"/>
                  </a:lnTo>
                  <a:lnTo>
                    <a:pt x="2298" y="76"/>
                  </a:lnTo>
                  <a:lnTo>
                    <a:pt x="2006" y="228"/>
                  </a:lnTo>
                  <a:lnTo>
                    <a:pt x="1727" y="431"/>
                  </a:lnTo>
                  <a:lnTo>
                    <a:pt x="1155" y="1473"/>
                  </a:lnTo>
                  <a:lnTo>
                    <a:pt x="1295" y="10007"/>
                  </a:lnTo>
                  <a:lnTo>
                    <a:pt x="1308" y="11836"/>
                  </a:lnTo>
                  <a:lnTo>
                    <a:pt x="1244" y="12560"/>
                  </a:lnTo>
                  <a:lnTo>
                    <a:pt x="1079" y="13182"/>
                  </a:lnTo>
                  <a:lnTo>
                    <a:pt x="965" y="13474"/>
                  </a:lnTo>
                  <a:lnTo>
                    <a:pt x="939" y="13601"/>
                  </a:lnTo>
                  <a:lnTo>
                    <a:pt x="520" y="14490"/>
                  </a:lnTo>
                  <a:lnTo>
                    <a:pt x="190" y="15011"/>
                  </a:lnTo>
                  <a:lnTo>
                    <a:pt x="25" y="15290"/>
                  </a:lnTo>
                  <a:lnTo>
                    <a:pt x="1143" y="16827"/>
                  </a:lnTo>
                  <a:lnTo>
                    <a:pt x="1371" y="16802"/>
                  </a:lnTo>
                  <a:lnTo>
                    <a:pt x="1689" y="16649"/>
                  </a:lnTo>
                  <a:lnTo>
                    <a:pt x="5105" y="14617"/>
                  </a:lnTo>
                  <a:lnTo>
                    <a:pt x="5295" y="12890"/>
                  </a:lnTo>
                  <a:close/>
                </a:path>
                <a:path w="5714" h="17145">
                  <a:moveTo>
                    <a:pt x="5676" y="13576"/>
                  </a:moveTo>
                  <a:lnTo>
                    <a:pt x="5511" y="13081"/>
                  </a:lnTo>
                  <a:lnTo>
                    <a:pt x="5321" y="12877"/>
                  </a:lnTo>
                  <a:lnTo>
                    <a:pt x="5105" y="14617"/>
                  </a:lnTo>
                  <a:lnTo>
                    <a:pt x="5321" y="14490"/>
                  </a:lnTo>
                  <a:lnTo>
                    <a:pt x="5537" y="14198"/>
                  </a:lnTo>
                  <a:lnTo>
                    <a:pt x="5676" y="13792"/>
                  </a:lnTo>
                  <a:lnTo>
                    <a:pt x="5676" y="135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234018" y="4333328"/>
              <a:ext cx="38100" cy="19685"/>
            </a:xfrm>
            <a:custGeom>
              <a:avLst/>
              <a:gdLst/>
              <a:ahLst/>
              <a:cxnLst/>
              <a:rect l="l" t="t" r="r" b="b"/>
              <a:pathLst>
                <a:path w="38100" h="19685">
                  <a:moveTo>
                    <a:pt x="27152" y="0"/>
                  </a:moveTo>
                  <a:lnTo>
                    <a:pt x="0" y="15951"/>
                  </a:lnTo>
                  <a:lnTo>
                    <a:pt x="17678" y="19126"/>
                  </a:lnTo>
                  <a:lnTo>
                    <a:pt x="37668" y="7391"/>
                  </a:lnTo>
                  <a:lnTo>
                    <a:pt x="34683" y="8077"/>
                  </a:lnTo>
                  <a:lnTo>
                    <a:pt x="31102" y="8051"/>
                  </a:lnTo>
                  <a:lnTo>
                    <a:pt x="27266" y="7835"/>
                  </a:lnTo>
                  <a:lnTo>
                    <a:pt x="27152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251697" y="4335462"/>
              <a:ext cx="31750" cy="40005"/>
            </a:xfrm>
            <a:custGeom>
              <a:avLst/>
              <a:gdLst/>
              <a:ahLst/>
              <a:cxnLst/>
              <a:rect l="l" t="t" r="r" b="b"/>
              <a:pathLst>
                <a:path w="31750" h="40004">
                  <a:moveTo>
                    <a:pt x="28943" y="0"/>
                  </a:moveTo>
                  <a:lnTo>
                    <a:pt x="25514" y="2006"/>
                  </a:lnTo>
                  <a:lnTo>
                    <a:pt x="25196" y="2501"/>
                  </a:lnTo>
                  <a:lnTo>
                    <a:pt x="23774" y="4063"/>
                  </a:lnTo>
                  <a:lnTo>
                    <a:pt x="22009" y="4787"/>
                  </a:lnTo>
                  <a:lnTo>
                    <a:pt x="19989" y="5257"/>
                  </a:lnTo>
                  <a:lnTo>
                    <a:pt x="0" y="16992"/>
                  </a:lnTo>
                  <a:lnTo>
                    <a:pt x="10782" y="39535"/>
                  </a:lnTo>
                  <a:lnTo>
                    <a:pt x="27660" y="28790"/>
                  </a:lnTo>
                  <a:lnTo>
                    <a:pt x="27558" y="20726"/>
                  </a:lnTo>
                  <a:lnTo>
                    <a:pt x="29095" y="18923"/>
                  </a:lnTo>
                  <a:lnTo>
                    <a:pt x="31622" y="17437"/>
                  </a:lnTo>
                  <a:lnTo>
                    <a:pt x="31474" y="5257"/>
                  </a:lnTo>
                  <a:lnTo>
                    <a:pt x="31414" y="1777"/>
                  </a:lnTo>
                  <a:lnTo>
                    <a:pt x="30480" y="1231"/>
                  </a:lnTo>
                  <a:lnTo>
                    <a:pt x="29590" y="635"/>
                  </a:lnTo>
                  <a:lnTo>
                    <a:pt x="28943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285111" y="4337494"/>
              <a:ext cx="22225" cy="4445"/>
            </a:xfrm>
            <a:custGeom>
              <a:avLst/>
              <a:gdLst/>
              <a:ahLst/>
              <a:cxnLst/>
              <a:rect l="l" t="t" r="r" b="b"/>
              <a:pathLst>
                <a:path w="22225" h="4445">
                  <a:moveTo>
                    <a:pt x="2819" y="1092"/>
                  </a:moveTo>
                  <a:lnTo>
                    <a:pt x="1498" y="76"/>
                  </a:lnTo>
                  <a:lnTo>
                    <a:pt x="1244" y="0"/>
                  </a:lnTo>
                  <a:lnTo>
                    <a:pt x="889" y="0"/>
                  </a:lnTo>
                  <a:lnTo>
                    <a:pt x="393" y="215"/>
                  </a:lnTo>
                  <a:lnTo>
                    <a:pt x="241" y="368"/>
                  </a:lnTo>
                  <a:lnTo>
                    <a:pt x="127" y="546"/>
                  </a:lnTo>
                  <a:lnTo>
                    <a:pt x="0" y="1460"/>
                  </a:lnTo>
                  <a:lnTo>
                    <a:pt x="127" y="1752"/>
                  </a:lnTo>
                  <a:lnTo>
                    <a:pt x="266" y="1930"/>
                  </a:lnTo>
                  <a:lnTo>
                    <a:pt x="571" y="2159"/>
                  </a:lnTo>
                  <a:lnTo>
                    <a:pt x="711" y="2209"/>
                  </a:lnTo>
                  <a:lnTo>
                    <a:pt x="863" y="1803"/>
                  </a:lnTo>
                  <a:lnTo>
                    <a:pt x="723" y="2209"/>
                  </a:lnTo>
                  <a:lnTo>
                    <a:pt x="1257" y="2400"/>
                  </a:lnTo>
                  <a:lnTo>
                    <a:pt x="1587" y="2476"/>
                  </a:lnTo>
                  <a:lnTo>
                    <a:pt x="1828" y="2476"/>
                  </a:lnTo>
                  <a:lnTo>
                    <a:pt x="2146" y="2400"/>
                  </a:lnTo>
                  <a:lnTo>
                    <a:pt x="2336" y="2298"/>
                  </a:lnTo>
                  <a:lnTo>
                    <a:pt x="2616" y="2006"/>
                  </a:lnTo>
                  <a:lnTo>
                    <a:pt x="2768" y="1714"/>
                  </a:lnTo>
                  <a:lnTo>
                    <a:pt x="2819" y="1092"/>
                  </a:lnTo>
                  <a:close/>
                </a:path>
                <a:path w="22225" h="4445">
                  <a:moveTo>
                    <a:pt x="6934" y="2235"/>
                  </a:moveTo>
                  <a:lnTo>
                    <a:pt x="6019" y="1308"/>
                  </a:lnTo>
                  <a:lnTo>
                    <a:pt x="5905" y="1828"/>
                  </a:lnTo>
                  <a:lnTo>
                    <a:pt x="5892" y="1308"/>
                  </a:lnTo>
                  <a:lnTo>
                    <a:pt x="5537" y="1206"/>
                  </a:lnTo>
                  <a:lnTo>
                    <a:pt x="5156" y="1143"/>
                  </a:lnTo>
                  <a:lnTo>
                    <a:pt x="5016" y="1092"/>
                  </a:lnTo>
                  <a:lnTo>
                    <a:pt x="3695" y="1828"/>
                  </a:lnTo>
                  <a:lnTo>
                    <a:pt x="3721" y="2679"/>
                  </a:lnTo>
                  <a:lnTo>
                    <a:pt x="3886" y="2946"/>
                  </a:lnTo>
                  <a:lnTo>
                    <a:pt x="4140" y="3175"/>
                  </a:lnTo>
                  <a:lnTo>
                    <a:pt x="4368" y="3276"/>
                  </a:lnTo>
                  <a:lnTo>
                    <a:pt x="4508" y="3302"/>
                  </a:lnTo>
                  <a:lnTo>
                    <a:pt x="5575" y="3543"/>
                  </a:lnTo>
                  <a:lnTo>
                    <a:pt x="6896" y="2755"/>
                  </a:lnTo>
                  <a:lnTo>
                    <a:pt x="6934" y="2235"/>
                  </a:lnTo>
                  <a:close/>
                </a:path>
                <a:path w="22225" h="4445">
                  <a:moveTo>
                    <a:pt x="11353" y="3390"/>
                  </a:moveTo>
                  <a:lnTo>
                    <a:pt x="9156" y="1803"/>
                  </a:lnTo>
                  <a:lnTo>
                    <a:pt x="8890" y="1803"/>
                  </a:lnTo>
                  <a:lnTo>
                    <a:pt x="8763" y="1828"/>
                  </a:lnTo>
                  <a:lnTo>
                    <a:pt x="8267" y="2057"/>
                  </a:lnTo>
                  <a:lnTo>
                    <a:pt x="8064" y="2298"/>
                  </a:lnTo>
                  <a:lnTo>
                    <a:pt x="7975" y="3416"/>
                  </a:lnTo>
                  <a:lnTo>
                    <a:pt x="8140" y="3695"/>
                  </a:lnTo>
                  <a:lnTo>
                    <a:pt x="8293" y="3848"/>
                  </a:lnTo>
                  <a:lnTo>
                    <a:pt x="8509" y="3962"/>
                  </a:lnTo>
                  <a:lnTo>
                    <a:pt x="8877" y="4064"/>
                  </a:lnTo>
                  <a:lnTo>
                    <a:pt x="9029" y="4064"/>
                  </a:lnTo>
                  <a:lnTo>
                    <a:pt x="9639" y="4165"/>
                  </a:lnTo>
                  <a:lnTo>
                    <a:pt x="9982" y="4216"/>
                  </a:lnTo>
                  <a:lnTo>
                    <a:pt x="10147" y="4216"/>
                  </a:lnTo>
                  <a:lnTo>
                    <a:pt x="10414" y="4216"/>
                  </a:lnTo>
                  <a:lnTo>
                    <a:pt x="10642" y="4165"/>
                  </a:lnTo>
                  <a:lnTo>
                    <a:pt x="10934" y="4013"/>
                  </a:lnTo>
                  <a:lnTo>
                    <a:pt x="11163" y="3797"/>
                  </a:lnTo>
                  <a:lnTo>
                    <a:pt x="11353" y="3390"/>
                  </a:lnTo>
                  <a:close/>
                </a:path>
                <a:path w="22225" h="4445">
                  <a:moveTo>
                    <a:pt x="21932" y="3251"/>
                  </a:moveTo>
                  <a:lnTo>
                    <a:pt x="21894" y="2108"/>
                  </a:lnTo>
                  <a:lnTo>
                    <a:pt x="21678" y="1854"/>
                  </a:lnTo>
                  <a:lnTo>
                    <a:pt x="21336" y="1638"/>
                  </a:lnTo>
                  <a:lnTo>
                    <a:pt x="21107" y="1587"/>
                  </a:lnTo>
                  <a:lnTo>
                    <a:pt x="20713" y="1587"/>
                  </a:lnTo>
                  <a:lnTo>
                    <a:pt x="20383" y="1663"/>
                  </a:lnTo>
                  <a:lnTo>
                    <a:pt x="20231" y="1663"/>
                  </a:lnTo>
                  <a:lnTo>
                    <a:pt x="20078" y="1714"/>
                  </a:lnTo>
                  <a:lnTo>
                    <a:pt x="19570" y="1803"/>
                  </a:lnTo>
                  <a:lnTo>
                    <a:pt x="19570" y="2362"/>
                  </a:lnTo>
                  <a:lnTo>
                    <a:pt x="19494" y="1803"/>
                  </a:lnTo>
                  <a:lnTo>
                    <a:pt x="19354" y="1828"/>
                  </a:lnTo>
                  <a:lnTo>
                    <a:pt x="19024" y="1981"/>
                  </a:lnTo>
                  <a:lnTo>
                    <a:pt x="18770" y="2184"/>
                  </a:lnTo>
                  <a:lnTo>
                    <a:pt x="18656" y="3492"/>
                  </a:lnTo>
                  <a:lnTo>
                    <a:pt x="18770" y="3670"/>
                  </a:lnTo>
                  <a:lnTo>
                    <a:pt x="18999" y="3886"/>
                  </a:lnTo>
                  <a:lnTo>
                    <a:pt x="19304" y="4038"/>
                  </a:lnTo>
                  <a:lnTo>
                    <a:pt x="19545" y="4064"/>
                  </a:lnTo>
                  <a:lnTo>
                    <a:pt x="19799" y="4038"/>
                  </a:lnTo>
                  <a:lnTo>
                    <a:pt x="19977" y="4038"/>
                  </a:lnTo>
                  <a:lnTo>
                    <a:pt x="20154" y="3987"/>
                  </a:lnTo>
                  <a:lnTo>
                    <a:pt x="20739" y="3886"/>
                  </a:lnTo>
                  <a:lnTo>
                    <a:pt x="21107" y="3822"/>
                  </a:lnTo>
                  <a:lnTo>
                    <a:pt x="21361" y="3746"/>
                  </a:lnTo>
                  <a:lnTo>
                    <a:pt x="21577" y="3644"/>
                  </a:lnTo>
                  <a:lnTo>
                    <a:pt x="21818" y="3416"/>
                  </a:lnTo>
                  <a:lnTo>
                    <a:pt x="21932" y="325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234018" y="4349279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0" y="0"/>
                  </a:moveTo>
                  <a:lnTo>
                    <a:pt x="14579" y="19735"/>
                  </a:lnTo>
                  <a:lnTo>
                    <a:pt x="15455" y="19469"/>
                  </a:lnTo>
                  <a:lnTo>
                    <a:pt x="16382" y="19062"/>
                  </a:lnTo>
                  <a:lnTo>
                    <a:pt x="20891" y="16217"/>
                  </a:lnTo>
                  <a:lnTo>
                    <a:pt x="19888" y="14160"/>
                  </a:lnTo>
                  <a:lnTo>
                    <a:pt x="19113" y="11925"/>
                  </a:lnTo>
                  <a:lnTo>
                    <a:pt x="17678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281097" y="4370361"/>
              <a:ext cx="26670" cy="72390"/>
            </a:xfrm>
            <a:custGeom>
              <a:avLst/>
              <a:gdLst/>
              <a:ahLst/>
              <a:cxnLst/>
              <a:rect l="l" t="t" r="r" b="b"/>
              <a:pathLst>
                <a:path w="26669" h="72389">
                  <a:moveTo>
                    <a:pt x="5638" y="0"/>
                  </a:moveTo>
                  <a:lnTo>
                    <a:pt x="0" y="4978"/>
                  </a:lnTo>
                  <a:lnTo>
                    <a:pt x="876" y="65036"/>
                  </a:lnTo>
                  <a:lnTo>
                    <a:pt x="26441" y="72377"/>
                  </a:lnTo>
                  <a:lnTo>
                    <a:pt x="26144" y="46304"/>
                  </a:lnTo>
                  <a:lnTo>
                    <a:pt x="19316" y="46304"/>
                  </a:lnTo>
                  <a:lnTo>
                    <a:pt x="10553" y="43827"/>
                  </a:lnTo>
                  <a:lnTo>
                    <a:pt x="6946" y="38785"/>
                  </a:lnTo>
                  <a:lnTo>
                    <a:pt x="6718" y="22517"/>
                  </a:lnTo>
                  <a:lnTo>
                    <a:pt x="6629" y="17513"/>
                  </a:lnTo>
                  <a:lnTo>
                    <a:pt x="10134" y="14427"/>
                  </a:lnTo>
                  <a:lnTo>
                    <a:pt x="25782" y="14427"/>
                  </a:lnTo>
                  <a:lnTo>
                    <a:pt x="25755" y="12077"/>
                  </a:lnTo>
                  <a:lnTo>
                    <a:pt x="19875" y="3860"/>
                  </a:lnTo>
                  <a:lnTo>
                    <a:pt x="5638" y="0"/>
                  </a:lnTo>
                  <a:close/>
                </a:path>
                <a:path w="26669" h="72389">
                  <a:moveTo>
                    <a:pt x="25782" y="14427"/>
                  </a:moveTo>
                  <a:lnTo>
                    <a:pt x="10134" y="14427"/>
                  </a:lnTo>
                  <a:lnTo>
                    <a:pt x="18935" y="16890"/>
                  </a:lnTo>
                  <a:lnTo>
                    <a:pt x="22567" y="21945"/>
                  </a:lnTo>
                  <a:lnTo>
                    <a:pt x="22834" y="43281"/>
                  </a:lnTo>
                  <a:lnTo>
                    <a:pt x="19316" y="46304"/>
                  </a:lnTo>
                  <a:lnTo>
                    <a:pt x="26144" y="46304"/>
                  </a:lnTo>
                  <a:lnTo>
                    <a:pt x="25782" y="1442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279281" y="4358182"/>
              <a:ext cx="43180" cy="88900"/>
            </a:xfrm>
            <a:custGeom>
              <a:avLst/>
              <a:gdLst/>
              <a:ahLst/>
              <a:cxnLst/>
              <a:rect l="l" t="t" r="r" b="b"/>
              <a:pathLst>
                <a:path w="43180" h="88900">
                  <a:moveTo>
                    <a:pt x="0" y="0"/>
                  </a:moveTo>
                  <a:lnTo>
                    <a:pt x="1003" y="76746"/>
                  </a:lnTo>
                  <a:lnTo>
                    <a:pt x="2692" y="77216"/>
                  </a:lnTo>
                  <a:lnTo>
                    <a:pt x="1816" y="17157"/>
                  </a:lnTo>
                  <a:lnTo>
                    <a:pt x="7454" y="12179"/>
                  </a:lnTo>
                  <a:lnTo>
                    <a:pt x="21691" y="16040"/>
                  </a:lnTo>
                  <a:lnTo>
                    <a:pt x="27571" y="24257"/>
                  </a:lnTo>
                  <a:lnTo>
                    <a:pt x="28257" y="84556"/>
                  </a:lnTo>
                  <a:lnTo>
                    <a:pt x="42583" y="88646"/>
                  </a:lnTo>
                  <a:lnTo>
                    <a:pt x="42100" y="27101"/>
                  </a:lnTo>
                  <a:lnTo>
                    <a:pt x="36040" y="26535"/>
                  </a:lnTo>
                  <a:lnTo>
                    <a:pt x="31615" y="21817"/>
                  </a:lnTo>
                  <a:lnTo>
                    <a:pt x="28854" y="14962"/>
                  </a:lnTo>
                  <a:lnTo>
                    <a:pt x="27787" y="7988"/>
                  </a:lnTo>
                  <a:lnTo>
                    <a:pt x="23418" y="8699"/>
                  </a:lnTo>
                  <a:lnTo>
                    <a:pt x="9486" y="8801"/>
                  </a:lnTo>
                  <a:lnTo>
                    <a:pt x="76" y="4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278151" y="4357039"/>
              <a:ext cx="45085" cy="90170"/>
            </a:xfrm>
            <a:custGeom>
              <a:avLst/>
              <a:gdLst/>
              <a:ahLst/>
              <a:cxnLst/>
              <a:rect l="l" t="t" r="r" b="b"/>
              <a:pathLst>
                <a:path w="45085" h="90170">
                  <a:moveTo>
                    <a:pt x="44831" y="90119"/>
                  </a:moveTo>
                  <a:lnTo>
                    <a:pt x="44335" y="28232"/>
                  </a:lnTo>
                  <a:lnTo>
                    <a:pt x="43713" y="27228"/>
                  </a:lnTo>
                  <a:lnTo>
                    <a:pt x="43319" y="27114"/>
                  </a:lnTo>
                  <a:lnTo>
                    <a:pt x="43103" y="27114"/>
                  </a:lnTo>
                  <a:lnTo>
                    <a:pt x="42875" y="27165"/>
                  </a:lnTo>
                  <a:lnTo>
                    <a:pt x="42125" y="27355"/>
                  </a:lnTo>
                  <a:lnTo>
                    <a:pt x="41440" y="27482"/>
                  </a:lnTo>
                  <a:lnTo>
                    <a:pt x="40767" y="27508"/>
                  </a:lnTo>
                  <a:lnTo>
                    <a:pt x="40106" y="27482"/>
                  </a:lnTo>
                  <a:lnTo>
                    <a:pt x="30048" y="9105"/>
                  </a:lnTo>
                  <a:lnTo>
                    <a:pt x="29984" y="8699"/>
                  </a:lnTo>
                  <a:lnTo>
                    <a:pt x="29794" y="8382"/>
                  </a:lnTo>
                  <a:lnTo>
                    <a:pt x="29578" y="8178"/>
                  </a:lnTo>
                  <a:lnTo>
                    <a:pt x="29413" y="8089"/>
                  </a:lnTo>
                  <a:lnTo>
                    <a:pt x="29095" y="8013"/>
                  </a:lnTo>
                  <a:lnTo>
                    <a:pt x="28714" y="8013"/>
                  </a:lnTo>
                  <a:lnTo>
                    <a:pt x="27724" y="8178"/>
                  </a:lnTo>
                  <a:lnTo>
                    <a:pt x="27533" y="8229"/>
                  </a:lnTo>
                  <a:lnTo>
                    <a:pt x="27317" y="8255"/>
                  </a:lnTo>
                  <a:lnTo>
                    <a:pt x="27127" y="8305"/>
                  </a:lnTo>
                  <a:lnTo>
                    <a:pt x="26733" y="8356"/>
                  </a:lnTo>
                  <a:lnTo>
                    <a:pt x="26530" y="8407"/>
                  </a:lnTo>
                  <a:lnTo>
                    <a:pt x="26327" y="8407"/>
                  </a:lnTo>
                  <a:lnTo>
                    <a:pt x="26136" y="8458"/>
                  </a:lnTo>
                  <a:lnTo>
                    <a:pt x="25311" y="8559"/>
                  </a:lnTo>
                  <a:lnTo>
                    <a:pt x="25120" y="8559"/>
                  </a:lnTo>
                  <a:lnTo>
                    <a:pt x="24688" y="8610"/>
                  </a:lnTo>
                  <a:lnTo>
                    <a:pt x="24485" y="8610"/>
                  </a:lnTo>
                  <a:lnTo>
                    <a:pt x="24079" y="8648"/>
                  </a:lnTo>
                  <a:lnTo>
                    <a:pt x="23876" y="8648"/>
                  </a:lnTo>
                  <a:lnTo>
                    <a:pt x="23647" y="8674"/>
                  </a:lnTo>
                  <a:lnTo>
                    <a:pt x="23444" y="8674"/>
                  </a:lnTo>
                  <a:lnTo>
                    <a:pt x="23228" y="8699"/>
                  </a:lnTo>
                  <a:lnTo>
                    <a:pt x="22593" y="8699"/>
                  </a:lnTo>
                  <a:lnTo>
                    <a:pt x="22390" y="8724"/>
                  </a:lnTo>
                  <a:lnTo>
                    <a:pt x="22174" y="8724"/>
                  </a:lnTo>
                  <a:lnTo>
                    <a:pt x="22021" y="8724"/>
                  </a:lnTo>
                  <a:lnTo>
                    <a:pt x="21107" y="8724"/>
                  </a:lnTo>
                  <a:lnTo>
                    <a:pt x="19050" y="8648"/>
                  </a:lnTo>
                  <a:lnTo>
                    <a:pt x="2273" y="1117"/>
                  </a:lnTo>
                  <a:lnTo>
                    <a:pt x="2209" y="736"/>
                  </a:lnTo>
                  <a:lnTo>
                    <a:pt x="2044" y="419"/>
                  </a:lnTo>
                  <a:lnTo>
                    <a:pt x="1917" y="266"/>
                  </a:lnTo>
                  <a:lnTo>
                    <a:pt x="1638" y="101"/>
                  </a:lnTo>
                  <a:lnTo>
                    <a:pt x="1231" y="0"/>
                  </a:lnTo>
                  <a:lnTo>
                    <a:pt x="1016" y="25"/>
                  </a:lnTo>
                  <a:lnTo>
                    <a:pt x="0" y="1143"/>
                  </a:lnTo>
                  <a:lnTo>
                    <a:pt x="76" y="7239"/>
                  </a:lnTo>
                  <a:lnTo>
                    <a:pt x="1003" y="77558"/>
                  </a:lnTo>
                  <a:lnTo>
                    <a:pt x="3251" y="78206"/>
                  </a:lnTo>
                  <a:lnTo>
                    <a:pt x="4953" y="78701"/>
                  </a:lnTo>
                  <a:lnTo>
                    <a:pt x="4191" y="26390"/>
                  </a:lnTo>
                  <a:lnTo>
                    <a:pt x="4241" y="24828"/>
                  </a:lnTo>
                  <a:lnTo>
                    <a:pt x="4508" y="23088"/>
                  </a:lnTo>
                  <a:lnTo>
                    <a:pt x="12496" y="15976"/>
                  </a:lnTo>
                  <a:lnTo>
                    <a:pt x="13614" y="16002"/>
                  </a:lnTo>
                  <a:lnTo>
                    <a:pt x="28244" y="85356"/>
                  </a:lnTo>
                  <a:lnTo>
                    <a:pt x="30505" y="86017"/>
                  </a:lnTo>
                  <a:lnTo>
                    <a:pt x="29933" y="33629"/>
                  </a:lnTo>
                  <a:lnTo>
                    <a:pt x="29933" y="33489"/>
                  </a:lnTo>
                  <a:lnTo>
                    <a:pt x="29908" y="32664"/>
                  </a:lnTo>
                  <a:lnTo>
                    <a:pt x="13144" y="13690"/>
                  </a:lnTo>
                  <a:lnTo>
                    <a:pt x="11785" y="13716"/>
                  </a:lnTo>
                  <a:lnTo>
                    <a:pt x="2527" y="21691"/>
                  </a:lnTo>
                  <a:lnTo>
                    <a:pt x="2349" y="7213"/>
                  </a:lnTo>
                  <a:lnTo>
                    <a:pt x="2324" y="5664"/>
                  </a:lnTo>
                  <a:lnTo>
                    <a:pt x="2501" y="5829"/>
                  </a:lnTo>
                  <a:lnTo>
                    <a:pt x="3136" y="6324"/>
                  </a:lnTo>
                  <a:lnTo>
                    <a:pt x="9309" y="9245"/>
                  </a:lnTo>
                  <a:lnTo>
                    <a:pt x="10160" y="9525"/>
                  </a:lnTo>
                  <a:lnTo>
                    <a:pt x="21082" y="10985"/>
                  </a:lnTo>
                  <a:lnTo>
                    <a:pt x="22034" y="10985"/>
                  </a:lnTo>
                  <a:lnTo>
                    <a:pt x="22174" y="10985"/>
                  </a:lnTo>
                  <a:lnTo>
                    <a:pt x="22872" y="10985"/>
                  </a:lnTo>
                  <a:lnTo>
                    <a:pt x="23088" y="10960"/>
                  </a:lnTo>
                  <a:lnTo>
                    <a:pt x="23558" y="10960"/>
                  </a:lnTo>
                  <a:lnTo>
                    <a:pt x="23774" y="10934"/>
                  </a:lnTo>
                  <a:lnTo>
                    <a:pt x="24003" y="10934"/>
                  </a:lnTo>
                  <a:lnTo>
                    <a:pt x="24218" y="10909"/>
                  </a:lnTo>
                  <a:lnTo>
                    <a:pt x="24460" y="10909"/>
                  </a:lnTo>
                  <a:lnTo>
                    <a:pt x="25565" y="10782"/>
                  </a:lnTo>
                  <a:lnTo>
                    <a:pt x="25768" y="10782"/>
                  </a:lnTo>
                  <a:lnTo>
                    <a:pt x="26631" y="10668"/>
                  </a:lnTo>
                  <a:lnTo>
                    <a:pt x="26847" y="10617"/>
                  </a:lnTo>
                  <a:lnTo>
                    <a:pt x="27698" y="10515"/>
                  </a:lnTo>
                  <a:lnTo>
                    <a:pt x="27863" y="10477"/>
                  </a:lnTo>
                  <a:lnTo>
                    <a:pt x="27876" y="10668"/>
                  </a:lnTo>
                  <a:lnTo>
                    <a:pt x="27990" y="11760"/>
                  </a:lnTo>
                  <a:lnTo>
                    <a:pt x="40767" y="29794"/>
                  </a:lnTo>
                  <a:lnTo>
                    <a:pt x="41668" y="29718"/>
                  </a:lnTo>
                  <a:lnTo>
                    <a:pt x="42100" y="29654"/>
                  </a:lnTo>
                  <a:lnTo>
                    <a:pt x="42583" y="89471"/>
                  </a:lnTo>
                  <a:lnTo>
                    <a:pt x="44831" y="901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287727" y="4384789"/>
              <a:ext cx="16510" cy="32384"/>
            </a:xfrm>
            <a:custGeom>
              <a:avLst/>
              <a:gdLst/>
              <a:ahLst/>
              <a:cxnLst/>
              <a:rect l="l" t="t" r="r" b="b"/>
              <a:pathLst>
                <a:path w="16510" h="32385">
                  <a:moveTo>
                    <a:pt x="3505" y="0"/>
                  </a:moveTo>
                  <a:lnTo>
                    <a:pt x="0" y="3086"/>
                  </a:lnTo>
                  <a:lnTo>
                    <a:pt x="317" y="24358"/>
                  </a:lnTo>
                  <a:lnTo>
                    <a:pt x="3924" y="29400"/>
                  </a:lnTo>
                  <a:lnTo>
                    <a:pt x="12687" y="31876"/>
                  </a:lnTo>
                  <a:lnTo>
                    <a:pt x="16205" y="28854"/>
                  </a:lnTo>
                  <a:lnTo>
                    <a:pt x="15938" y="7518"/>
                  </a:lnTo>
                  <a:lnTo>
                    <a:pt x="12306" y="2463"/>
                  </a:lnTo>
                  <a:lnTo>
                    <a:pt x="7899" y="1219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286673" y="4384623"/>
              <a:ext cx="18415" cy="32384"/>
            </a:xfrm>
            <a:custGeom>
              <a:avLst/>
              <a:gdLst/>
              <a:ahLst/>
              <a:cxnLst/>
              <a:rect l="l" t="t" r="r" b="b"/>
              <a:pathLst>
                <a:path w="18414" h="32385">
                  <a:moveTo>
                    <a:pt x="18326" y="24028"/>
                  </a:moveTo>
                  <a:lnTo>
                    <a:pt x="16065" y="5740"/>
                  </a:lnTo>
                  <a:lnTo>
                    <a:pt x="16065" y="24028"/>
                  </a:lnTo>
                  <a:lnTo>
                    <a:pt x="16002" y="25247"/>
                  </a:lnTo>
                  <a:lnTo>
                    <a:pt x="11633" y="29933"/>
                  </a:lnTo>
                  <a:lnTo>
                    <a:pt x="11010" y="29933"/>
                  </a:lnTo>
                  <a:lnTo>
                    <a:pt x="10693" y="29908"/>
                  </a:lnTo>
                  <a:lnTo>
                    <a:pt x="10020" y="29806"/>
                  </a:lnTo>
                  <a:lnTo>
                    <a:pt x="9804" y="29756"/>
                  </a:lnTo>
                  <a:lnTo>
                    <a:pt x="9677" y="29718"/>
                  </a:lnTo>
                  <a:lnTo>
                    <a:pt x="9309" y="29616"/>
                  </a:lnTo>
                  <a:lnTo>
                    <a:pt x="2273" y="8255"/>
                  </a:lnTo>
                  <a:lnTo>
                    <a:pt x="2273" y="7810"/>
                  </a:lnTo>
                  <a:lnTo>
                    <a:pt x="2324" y="7035"/>
                  </a:lnTo>
                  <a:lnTo>
                    <a:pt x="6388" y="2324"/>
                  </a:lnTo>
                  <a:lnTo>
                    <a:pt x="6667" y="2273"/>
                  </a:lnTo>
                  <a:lnTo>
                    <a:pt x="7302" y="2273"/>
                  </a:lnTo>
                  <a:lnTo>
                    <a:pt x="7632" y="2298"/>
                  </a:lnTo>
                  <a:lnTo>
                    <a:pt x="8305" y="2400"/>
                  </a:lnTo>
                  <a:lnTo>
                    <a:pt x="8496" y="2451"/>
                  </a:lnTo>
                  <a:lnTo>
                    <a:pt x="13703" y="6299"/>
                  </a:lnTo>
                  <a:lnTo>
                    <a:pt x="13970" y="6642"/>
                  </a:lnTo>
                  <a:lnTo>
                    <a:pt x="16065" y="24028"/>
                  </a:lnTo>
                  <a:lnTo>
                    <a:pt x="16065" y="5740"/>
                  </a:lnTo>
                  <a:lnTo>
                    <a:pt x="9258" y="342"/>
                  </a:lnTo>
                  <a:lnTo>
                    <a:pt x="8775" y="190"/>
                  </a:lnTo>
                  <a:lnTo>
                    <a:pt x="8318" y="101"/>
                  </a:lnTo>
                  <a:lnTo>
                    <a:pt x="7404" y="0"/>
                  </a:lnTo>
                  <a:lnTo>
                    <a:pt x="6959" y="0"/>
                  </a:lnTo>
                  <a:lnTo>
                    <a:pt x="0" y="7759"/>
                  </a:lnTo>
                  <a:lnTo>
                    <a:pt x="0" y="8280"/>
                  </a:lnTo>
                  <a:lnTo>
                    <a:pt x="5994" y="30403"/>
                  </a:lnTo>
                  <a:lnTo>
                    <a:pt x="6388" y="30708"/>
                  </a:lnTo>
                  <a:lnTo>
                    <a:pt x="7239" y="31178"/>
                  </a:lnTo>
                  <a:lnTo>
                    <a:pt x="7683" y="31394"/>
                  </a:lnTo>
                  <a:lnTo>
                    <a:pt x="8597" y="31750"/>
                  </a:lnTo>
                  <a:lnTo>
                    <a:pt x="9194" y="31940"/>
                  </a:lnTo>
                  <a:lnTo>
                    <a:pt x="9525" y="32016"/>
                  </a:lnTo>
                  <a:lnTo>
                    <a:pt x="9982" y="32118"/>
                  </a:lnTo>
                  <a:lnTo>
                    <a:pt x="10909" y="32219"/>
                  </a:lnTo>
                  <a:lnTo>
                    <a:pt x="11341" y="32219"/>
                  </a:lnTo>
                  <a:lnTo>
                    <a:pt x="18326" y="24523"/>
                  </a:lnTo>
                  <a:lnTo>
                    <a:pt x="18326" y="240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278367" y="4281080"/>
              <a:ext cx="42545" cy="18415"/>
            </a:xfrm>
            <a:custGeom>
              <a:avLst/>
              <a:gdLst/>
              <a:ahLst/>
              <a:cxnLst/>
              <a:rect l="l" t="t" r="r" b="b"/>
              <a:pathLst>
                <a:path w="42544" h="18414">
                  <a:moveTo>
                    <a:pt x="32740" y="0"/>
                  </a:moveTo>
                  <a:lnTo>
                    <a:pt x="18414" y="101"/>
                  </a:lnTo>
                  <a:lnTo>
                    <a:pt x="15925" y="355"/>
                  </a:lnTo>
                  <a:lnTo>
                    <a:pt x="13588" y="749"/>
                  </a:lnTo>
                  <a:lnTo>
                    <a:pt x="12204" y="1244"/>
                  </a:lnTo>
                  <a:lnTo>
                    <a:pt x="10756" y="1587"/>
                  </a:lnTo>
                  <a:lnTo>
                    <a:pt x="8737" y="1892"/>
                  </a:lnTo>
                  <a:lnTo>
                    <a:pt x="3454" y="3555"/>
                  </a:lnTo>
                  <a:lnTo>
                    <a:pt x="0" y="6261"/>
                  </a:lnTo>
                  <a:lnTo>
                    <a:pt x="114" y="14262"/>
                  </a:lnTo>
                  <a:lnTo>
                    <a:pt x="9613" y="18237"/>
                  </a:lnTo>
                  <a:lnTo>
                    <a:pt x="32905" y="18084"/>
                  </a:lnTo>
                  <a:lnTo>
                    <a:pt x="42316" y="12357"/>
                  </a:lnTo>
                  <a:lnTo>
                    <a:pt x="42240" y="4025"/>
                  </a:lnTo>
                  <a:lnTo>
                    <a:pt x="3274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279256" y="4352899"/>
              <a:ext cx="41910" cy="14604"/>
            </a:xfrm>
            <a:custGeom>
              <a:avLst/>
              <a:gdLst/>
              <a:ahLst/>
              <a:cxnLst/>
              <a:rect l="l" t="t" r="r" b="b"/>
              <a:pathLst>
                <a:path w="41910" h="14604">
                  <a:moveTo>
                    <a:pt x="4063" y="0"/>
                  </a:moveTo>
                  <a:lnTo>
                    <a:pt x="1536" y="1485"/>
                  </a:lnTo>
                  <a:lnTo>
                    <a:pt x="0" y="3289"/>
                  </a:lnTo>
                  <a:lnTo>
                    <a:pt x="101" y="10160"/>
                  </a:lnTo>
                  <a:lnTo>
                    <a:pt x="9512" y="14084"/>
                  </a:lnTo>
                  <a:lnTo>
                    <a:pt x="23444" y="13982"/>
                  </a:lnTo>
                  <a:lnTo>
                    <a:pt x="25692" y="13690"/>
                  </a:lnTo>
                  <a:lnTo>
                    <a:pt x="27812" y="13271"/>
                  </a:lnTo>
                  <a:lnTo>
                    <a:pt x="27800" y="12776"/>
                  </a:lnTo>
                  <a:lnTo>
                    <a:pt x="41808" y="4559"/>
                  </a:lnTo>
                  <a:lnTo>
                    <a:pt x="41643" y="3048"/>
                  </a:lnTo>
                  <a:lnTo>
                    <a:pt x="40576" y="1663"/>
                  </a:lnTo>
                  <a:lnTo>
                    <a:pt x="38849" y="444"/>
                  </a:lnTo>
                  <a:lnTo>
                    <a:pt x="37782" y="1727"/>
                  </a:lnTo>
                  <a:lnTo>
                    <a:pt x="37795" y="3390"/>
                  </a:lnTo>
                  <a:lnTo>
                    <a:pt x="37820" y="6070"/>
                  </a:lnTo>
                  <a:lnTo>
                    <a:pt x="30327" y="10617"/>
                  </a:lnTo>
                  <a:lnTo>
                    <a:pt x="11747" y="10731"/>
                  </a:lnTo>
                  <a:lnTo>
                    <a:pt x="4165" y="7607"/>
                  </a:lnTo>
                  <a:lnTo>
                    <a:pt x="4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278151" y="4351756"/>
              <a:ext cx="44450" cy="16510"/>
            </a:xfrm>
            <a:custGeom>
              <a:avLst/>
              <a:gdLst/>
              <a:ahLst/>
              <a:cxnLst/>
              <a:rect l="l" t="t" r="r" b="b"/>
              <a:pathLst>
                <a:path w="44450" h="16510">
                  <a:moveTo>
                    <a:pt x="44030" y="5600"/>
                  </a:moveTo>
                  <a:lnTo>
                    <a:pt x="43484" y="6692"/>
                  </a:lnTo>
                  <a:lnTo>
                    <a:pt x="43789" y="6451"/>
                  </a:lnTo>
                  <a:lnTo>
                    <a:pt x="43980" y="6146"/>
                  </a:lnTo>
                  <a:lnTo>
                    <a:pt x="44030" y="5600"/>
                  </a:lnTo>
                  <a:close/>
                </a:path>
                <a:path w="44450" h="16510">
                  <a:moveTo>
                    <a:pt x="44043" y="5524"/>
                  </a:moveTo>
                  <a:lnTo>
                    <a:pt x="43954" y="5029"/>
                  </a:lnTo>
                  <a:lnTo>
                    <a:pt x="43827" y="4610"/>
                  </a:lnTo>
                  <a:lnTo>
                    <a:pt x="43611" y="3987"/>
                  </a:lnTo>
                  <a:lnTo>
                    <a:pt x="43154" y="3175"/>
                  </a:lnTo>
                  <a:lnTo>
                    <a:pt x="42583" y="2400"/>
                  </a:lnTo>
                  <a:lnTo>
                    <a:pt x="42303" y="2133"/>
                  </a:lnTo>
                  <a:lnTo>
                    <a:pt x="42189" y="1981"/>
                  </a:lnTo>
                  <a:lnTo>
                    <a:pt x="41617" y="1460"/>
                  </a:lnTo>
                  <a:lnTo>
                    <a:pt x="41617" y="5168"/>
                  </a:lnTo>
                  <a:lnTo>
                    <a:pt x="39357" y="6489"/>
                  </a:lnTo>
                  <a:lnTo>
                    <a:pt x="39636" y="5981"/>
                  </a:lnTo>
                  <a:lnTo>
                    <a:pt x="39903" y="5410"/>
                  </a:lnTo>
                  <a:lnTo>
                    <a:pt x="40017" y="4533"/>
                  </a:lnTo>
                  <a:lnTo>
                    <a:pt x="40017" y="3276"/>
                  </a:lnTo>
                  <a:lnTo>
                    <a:pt x="40754" y="3771"/>
                  </a:lnTo>
                  <a:lnTo>
                    <a:pt x="41021" y="4089"/>
                  </a:lnTo>
                  <a:lnTo>
                    <a:pt x="41376" y="4610"/>
                  </a:lnTo>
                  <a:lnTo>
                    <a:pt x="41617" y="5168"/>
                  </a:lnTo>
                  <a:lnTo>
                    <a:pt x="41617" y="1460"/>
                  </a:lnTo>
                  <a:lnTo>
                    <a:pt x="41440" y="1282"/>
                  </a:lnTo>
                  <a:lnTo>
                    <a:pt x="40589" y="673"/>
                  </a:lnTo>
                  <a:lnTo>
                    <a:pt x="40246" y="495"/>
                  </a:lnTo>
                  <a:lnTo>
                    <a:pt x="40017" y="444"/>
                  </a:lnTo>
                  <a:lnTo>
                    <a:pt x="39801" y="444"/>
                  </a:lnTo>
                  <a:lnTo>
                    <a:pt x="39598" y="495"/>
                  </a:lnTo>
                  <a:lnTo>
                    <a:pt x="39154" y="762"/>
                  </a:lnTo>
                  <a:lnTo>
                    <a:pt x="38011" y="2159"/>
                  </a:lnTo>
                  <a:lnTo>
                    <a:pt x="37909" y="2298"/>
                  </a:lnTo>
                  <a:lnTo>
                    <a:pt x="37884" y="2501"/>
                  </a:lnTo>
                  <a:lnTo>
                    <a:pt x="37833" y="2870"/>
                  </a:lnTo>
                  <a:lnTo>
                    <a:pt x="37769" y="4559"/>
                  </a:lnTo>
                  <a:lnTo>
                    <a:pt x="37680" y="4889"/>
                  </a:lnTo>
                  <a:lnTo>
                    <a:pt x="34480" y="7607"/>
                  </a:lnTo>
                  <a:lnTo>
                    <a:pt x="34048" y="7886"/>
                  </a:lnTo>
                  <a:lnTo>
                    <a:pt x="32385" y="8648"/>
                  </a:lnTo>
                  <a:lnTo>
                    <a:pt x="31140" y="9131"/>
                  </a:lnTo>
                  <a:lnTo>
                    <a:pt x="30251" y="9423"/>
                  </a:lnTo>
                  <a:lnTo>
                    <a:pt x="30251" y="11798"/>
                  </a:lnTo>
                  <a:lnTo>
                    <a:pt x="28486" y="12827"/>
                  </a:lnTo>
                  <a:lnTo>
                    <a:pt x="28333" y="12915"/>
                  </a:lnTo>
                  <a:lnTo>
                    <a:pt x="28041" y="13119"/>
                  </a:lnTo>
                  <a:lnTo>
                    <a:pt x="27863" y="13398"/>
                  </a:lnTo>
                  <a:lnTo>
                    <a:pt x="27724" y="13462"/>
                  </a:lnTo>
                  <a:lnTo>
                    <a:pt x="27533" y="13512"/>
                  </a:lnTo>
                  <a:lnTo>
                    <a:pt x="27317" y="13538"/>
                  </a:lnTo>
                  <a:lnTo>
                    <a:pt x="27127" y="13589"/>
                  </a:lnTo>
                  <a:lnTo>
                    <a:pt x="26733" y="13639"/>
                  </a:lnTo>
                  <a:lnTo>
                    <a:pt x="26530" y="13690"/>
                  </a:lnTo>
                  <a:lnTo>
                    <a:pt x="26327" y="13690"/>
                  </a:lnTo>
                  <a:lnTo>
                    <a:pt x="26136" y="13741"/>
                  </a:lnTo>
                  <a:lnTo>
                    <a:pt x="25311" y="13843"/>
                  </a:lnTo>
                  <a:lnTo>
                    <a:pt x="23228" y="13982"/>
                  </a:lnTo>
                  <a:lnTo>
                    <a:pt x="22593" y="13982"/>
                  </a:lnTo>
                  <a:lnTo>
                    <a:pt x="22390" y="14008"/>
                  </a:lnTo>
                  <a:lnTo>
                    <a:pt x="22174" y="14008"/>
                  </a:lnTo>
                  <a:lnTo>
                    <a:pt x="20078" y="13982"/>
                  </a:lnTo>
                  <a:lnTo>
                    <a:pt x="2273" y="6400"/>
                  </a:lnTo>
                  <a:lnTo>
                    <a:pt x="2311" y="5880"/>
                  </a:lnTo>
                  <a:lnTo>
                    <a:pt x="2501" y="5232"/>
                  </a:lnTo>
                  <a:lnTo>
                    <a:pt x="2641" y="4978"/>
                  </a:lnTo>
                  <a:lnTo>
                    <a:pt x="2794" y="4711"/>
                  </a:lnTo>
                  <a:lnTo>
                    <a:pt x="3073" y="4292"/>
                  </a:lnTo>
                  <a:lnTo>
                    <a:pt x="3200" y="4165"/>
                  </a:lnTo>
                  <a:lnTo>
                    <a:pt x="3314" y="4013"/>
                  </a:lnTo>
                  <a:lnTo>
                    <a:pt x="3454" y="3886"/>
                  </a:lnTo>
                  <a:lnTo>
                    <a:pt x="3708" y="3594"/>
                  </a:lnTo>
                  <a:lnTo>
                    <a:pt x="3873" y="3467"/>
                  </a:lnTo>
                  <a:lnTo>
                    <a:pt x="4114" y="3251"/>
                  </a:lnTo>
                  <a:lnTo>
                    <a:pt x="4089" y="4648"/>
                  </a:lnTo>
                  <a:lnTo>
                    <a:pt x="4089" y="4813"/>
                  </a:lnTo>
                  <a:lnTo>
                    <a:pt x="4127" y="5308"/>
                  </a:lnTo>
                  <a:lnTo>
                    <a:pt x="22009" y="12941"/>
                  </a:lnTo>
                  <a:lnTo>
                    <a:pt x="22136" y="12941"/>
                  </a:lnTo>
                  <a:lnTo>
                    <a:pt x="23050" y="12941"/>
                  </a:lnTo>
                  <a:lnTo>
                    <a:pt x="23939" y="12890"/>
                  </a:lnTo>
                  <a:lnTo>
                    <a:pt x="25679" y="12725"/>
                  </a:lnTo>
                  <a:lnTo>
                    <a:pt x="27343" y="12471"/>
                  </a:lnTo>
                  <a:lnTo>
                    <a:pt x="28943" y="12128"/>
                  </a:lnTo>
                  <a:lnTo>
                    <a:pt x="30251" y="11798"/>
                  </a:lnTo>
                  <a:lnTo>
                    <a:pt x="30251" y="9423"/>
                  </a:lnTo>
                  <a:lnTo>
                    <a:pt x="29832" y="9550"/>
                  </a:lnTo>
                  <a:lnTo>
                    <a:pt x="27698" y="10096"/>
                  </a:lnTo>
                  <a:lnTo>
                    <a:pt x="26174" y="10363"/>
                  </a:lnTo>
                  <a:lnTo>
                    <a:pt x="24599" y="10566"/>
                  </a:lnTo>
                  <a:lnTo>
                    <a:pt x="22961" y="10668"/>
                  </a:lnTo>
                  <a:lnTo>
                    <a:pt x="22136" y="10693"/>
                  </a:lnTo>
                  <a:lnTo>
                    <a:pt x="21996" y="10693"/>
                  </a:lnTo>
                  <a:lnTo>
                    <a:pt x="6350" y="4787"/>
                  </a:lnTo>
                  <a:lnTo>
                    <a:pt x="6311" y="1117"/>
                  </a:lnTo>
                  <a:lnTo>
                    <a:pt x="6210" y="647"/>
                  </a:lnTo>
                  <a:lnTo>
                    <a:pt x="6032" y="368"/>
                  </a:lnTo>
                  <a:lnTo>
                    <a:pt x="5867" y="190"/>
                  </a:lnTo>
                  <a:lnTo>
                    <a:pt x="5575" y="76"/>
                  </a:lnTo>
                  <a:lnTo>
                    <a:pt x="5270" y="0"/>
                  </a:lnTo>
                  <a:lnTo>
                    <a:pt x="5067" y="0"/>
                  </a:lnTo>
                  <a:lnTo>
                    <a:pt x="4597" y="152"/>
                  </a:lnTo>
                  <a:lnTo>
                    <a:pt x="4445" y="266"/>
                  </a:lnTo>
                  <a:lnTo>
                    <a:pt x="3632" y="762"/>
                  </a:lnTo>
                  <a:lnTo>
                    <a:pt x="3187" y="1117"/>
                  </a:lnTo>
                  <a:lnTo>
                    <a:pt x="2971" y="1257"/>
                  </a:lnTo>
                  <a:lnTo>
                    <a:pt x="2349" y="1778"/>
                  </a:lnTo>
                  <a:lnTo>
                    <a:pt x="762" y="3721"/>
                  </a:lnTo>
                  <a:lnTo>
                    <a:pt x="635" y="3911"/>
                  </a:lnTo>
                  <a:lnTo>
                    <a:pt x="330" y="4559"/>
                  </a:lnTo>
                  <a:lnTo>
                    <a:pt x="266" y="4787"/>
                  </a:lnTo>
                  <a:lnTo>
                    <a:pt x="190" y="5003"/>
                  </a:lnTo>
                  <a:lnTo>
                    <a:pt x="139" y="5257"/>
                  </a:lnTo>
                  <a:lnTo>
                    <a:pt x="76" y="5473"/>
                  </a:lnTo>
                  <a:lnTo>
                    <a:pt x="12" y="5956"/>
                  </a:lnTo>
                  <a:lnTo>
                    <a:pt x="0" y="6426"/>
                  </a:lnTo>
                  <a:lnTo>
                    <a:pt x="0" y="6565"/>
                  </a:lnTo>
                  <a:lnTo>
                    <a:pt x="50" y="7023"/>
                  </a:lnTo>
                  <a:lnTo>
                    <a:pt x="330" y="8153"/>
                  </a:lnTo>
                  <a:lnTo>
                    <a:pt x="22174" y="16268"/>
                  </a:lnTo>
                  <a:lnTo>
                    <a:pt x="22313" y="16268"/>
                  </a:lnTo>
                  <a:lnTo>
                    <a:pt x="22872" y="16268"/>
                  </a:lnTo>
                  <a:lnTo>
                    <a:pt x="23088" y="16243"/>
                  </a:lnTo>
                  <a:lnTo>
                    <a:pt x="23558" y="16243"/>
                  </a:lnTo>
                  <a:lnTo>
                    <a:pt x="23774" y="16217"/>
                  </a:lnTo>
                  <a:lnTo>
                    <a:pt x="24003" y="16217"/>
                  </a:lnTo>
                  <a:lnTo>
                    <a:pt x="24218" y="16192"/>
                  </a:lnTo>
                  <a:lnTo>
                    <a:pt x="24460" y="16192"/>
                  </a:lnTo>
                  <a:lnTo>
                    <a:pt x="25565" y="16065"/>
                  </a:lnTo>
                  <a:lnTo>
                    <a:pt x="25768" y="16065"/>
                  </a:lnTo>
                  <a:lnTo>
                    <a:pt x="27698" y="15798"/>
                  </a:lnTo>
                  <a:lnTo>
                    <a:pt x="28117" y="15697"/>
                  </a:lnTo>
                  <a:lnTo>
                    <a:pt x="29146" y="15519"/>
                  </a:lnTo>
                  <a:lnTo>
                    <a:pt x="29286" y="15506"/>
                  </a:lnTo>
                  <a:lnTo>
                    <a:pt x="29502" y="15405"/>
                  </a:lnTo>
                  <a:lnTo>
                    <a:pt x="29781" y="15176"/>
                  </a:lnTo>
                  <a:lnTo>
                    <a:pt x="29959" y="14935"/>
                  </a:lnTo>
                  <a:lnTo>
                    <a:pt x="29997" y="14566"/>
                  </a:lnTo>
                  <a:lnTo>
                    <a:pt x="43484" y="6692"/>
                  </a:lnTo>
                  <a:lnTo>
                    <a:pt x="43891" y="5854"/>
                  </a:lnTo>
                  <a:lnTo>
                    <a:pt x="43916" y="5600"/>
                  </a:lnTo>
                  <a:lnTo>
                    <a:pt x="44043" y="55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278405" y="4290339"/>
              <a:ext cx="42545" cy="50800"/>
            </a:xfrm>
            <a:custGeom>
              <a:avLst/>
              <a:gdLst/>
              <a:ahLst/>
              <a:cxnLst/>
              <a:rect l="l" t="t" r="r" b="b"/>
              <a:pathLst>
                <a:path w="42544" h="50800">
                  <a:moveTo>
                    <a:pt x="0" y="0"/>
                  </a:moveTo>
                  <a:lnTo>
                    <a:pt x="558" y="42887"/>
                  </a:lnTo>
                  <a:lnTo>
                    <a:pt x="11896" y="49453"/>
                  </a:lnTo>
                  <a:lnTo>
                    <a:pt x="12153" y="49529"/>
                  </a:lnTo>
                  <a:lnTo>
                    <a:pt x="12496" y="49580"/>
                  </a:lnTo>
                  <a:lnTo>
                    <a:pt x="13525" y="49809"/>
                  </a:lnTo>
                  <a:lnTo>
                    <a:pt x="15722" y="50101"/>
                  </a:lnTo>
                  <a:lnTo>
                    <a:pt x="16129" y="50126"/>
                  </a:lnTo>
                  <a:lnTo>
                    <a:pt x="16510" y="50203"/>
                  </a:lnTo>
                  <a:lnTo>
                    <a:pt x="16954" y="50228"/>
                  </a:lnTo>
                  <a:lnTo>
                    <a:pt x="18465" y="50380"/>
                  </a:lnTo>
                  <a:lnTo>
                    <a:pt x="20027" y="50457"/>
                  </a:lnTo>
                  <a:lnTo>
                    <a:pt x="23279" y="50457"/>
                  </a:lnTo>
                  <a:lnTo>
                    <a:pt x="31965" y="48818"/>
                  </a:lnTo>
                  <a:lnTo>
                    <a:pt x="31711" y="14008"/>
                  </a:lnTo>
                  <a:lnTo>
                    <a:pt x="31356" y="12725"/>
                  </a:lnTo>
                  <a:lnTo>
                    <a:pt x="31292" y="11404"/>
                  </a:lnTo>
                  <a:lnTo>
                    <a:pt x="32005" y="8978"/>
                  </a:lnTo>
                  <a:lnTo>
                    <a:pt x="9575" y="8978"/>
                  </a:lnTo>
                  <a:lnTo>
                    <a:pt x="76" y="5003"/>
                  </a:lnTo>
                  <a:lnTo>
                    <a:pt x="0" y="0"/>
                  </a:lnTo>
                  <a:close/>
                </a:path>
                <a:path w="42544" h="50800">
                  <a:moveTo>
                    <a:pt x="32048" y="8831"/>
                  </a:moveTo>
                  <a:lnTo>
                    <a:pt x="9575" y="8978"/>
                  </a:lnTo>
                  <a:lnTo>
                    <a:pt x="32005" y="8978"/>
                  </a:lnTo>
                  <a:lnTo>
                    <a:pt x="32048" y="8831"/>
                  </a:lnTo>
                  <a:close/>
                </a:path>
                <a:path w="42544" h="50800">
                  <a:moveTo>
                    <a:pt x="38556" y="5363"/>
                  </a:moveTo>
                  <a:lnTo>
                    <a:pt x="33870" y="5854"/>
                  </a:lnTo>
                  <a:lnTo>
                    <a:pt x="32232" y="8204"/>
                  </a:lnTo>
                  <a:lnTo>
                    <a:pt x="32048" y="8831"/>
                  </a:lnTo>
                  <a:lnTo>
                    <a:pt x="32867" y="8826"/>
                  </a:lnTo>
                  <a:lnTo>
                    <a:pt x="38556" y="5363"/>
                  </a:lnTo>
                  <a:close/>
                </a:path>
                <a:path w="42544" h="50800">
                  <a:moveTo>
                    <a:pt x="42267" y="3105"/>
                  </a:moveTo>
                  <a:lnTo>
                    <a:pt x="38556" y="5363"/>
                  </a:lnTo>
                  <a:lnTo>
                    <a:pt x="40297" y="5181"/>
                  </a:lnTo>
                  <a:lnTo>
                    <a:pt x="41478" y="4660"/>
                  </a:lnTo>
                  <a:lnTo>
                    <a:pt x="42278" y="4013"/>
                  </a:lnTo>
                  <a:lnTo>
                    <a:pt x="42267" y="3105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310003" y="430569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2527" y="1828"/>
                  </a:moveTo>
                  <a:lnTo>
                    <a:pt x="2489" y="1257"/>
                  </a:lnTo>
                  <a:lnTo>
                    <a:pt x="2374" y="1054"/>
                  </a:lnTo>
                  <a:lnTo>
                    <a:pt x="2311" y="863"/>
                  </a:lnTo>
                  <a:lnTo>
                    <a:pt x="2222" y="698"/>
                  </a:lnTo>
                  <a:lnTo>
                    <a:pt x="2082" y="495"/>
                  </a:lnTo>
                  <a:lnTo>
                    <a:pt x="2019" y="368"/>
                  </a:lnTo>
                  <a:lnTo>
                    <a:pt x="1854" y="215"/>
                  </a:lnTo>
                  <a:lnTo>
                    <a:pt x="1651" y="101"/>
                  </a:lnTo>
                  <a:lnTo>
                    <a:pt x="1524" y="50"/>
                  </a:lnTo>
                  <a:lnTo>
                    <a:pt x="1333" y="0"/>
                  </a:lnTo>
                  <a:lnTo>
                    <a:pt x="1016" y="0"/>
                  </a:lnTo>
                  <a:lnTo>
                    <a:pt x="812" y="76"/>
                  </a:lnTo>
                  <a:lnTo>
                    <a:pt x="622" y="152"/>
                  </a:lnTo>
                  <a:lnTo>
                    <a:pt x="495" y="228"/>
                  </a:lnTo>
                  <a:lnTo>
                    <a:pt x="368" y="317"/>
                  </a:lnTo>
                  <a:lnTo>
                    <a:pt x="215" y="495"/>
                  </a:lnTo>
                  <a:lnTo>
                    <a:pt x="101" y="673"/>
                  </a:lnTo>
                  <a:lnTo>
                    <a:pt x="38" y="863"/>
                  </a:lnTo>
                  <a:lnTo>
                    <a:pt x="12" y="990"/>
                  </a:lnTo>
                  <a:lnTo>
                    <a:pt x="0" y="1117"/>
                  </a:lnTo>
                  <a:lnTo>
                    <a:pt x="25" y="1333"/>
                  </a:lnTo>
                  <a:lnTo>
                    <a:pt x="101" y="1587"/>
                  </a:lnTo>
                  <a:lnTo>
                    <a:pt x="215" y="1803"/>
                  </a:lnTo>
                  <a:lnTo>
                    <a:pt x="304" y="1981"/>
                  </a:lnTo>
                  <a:lnTo>
                    <a:pt x="393" y="2133"/>
                  </a:lnTo>
                  <a:lnTo>
                    <a:pt x="609" y="2044"/>
                  </a:lnTo>
                  <a:lnTo>
                    <a:pt x="508" y="2311"/>
                  </a:lnTo>
                  <a:lnTo>
                    <a:pt x="749" y="2552"/>
                  </a:lnTo>
                  <a:lnTo>
                    <a:pt x="939" y="2654"/>
                  </a:lnTo>
                  <a:lnTo>
                    <a:pt x="1358" y="2755"/>
                  </a:lnTo>
                  <a:lnTo>
                    <a:pt x="1574" y="2705"/>
                  </a:lnTo>
                  <a:lnTo>
                    <a:pt x="1993" y="2552"/>
                  </a:lnTo>
                  <a:lnTo>
                    <a:pt x="2298" y="2311"/>
                  </a:lnTo>
                  <a:lnTo>
                    <a:pt x="2400" y="2133"/>
                  </a:lnTo>
                  <a:lnTo>
                    <a:pt x="2527" y="1828"/>
                  </a:lnTo>
                  <a:close/>
                </a:path>
                <a:path w="6350" h="7620">
                  <a:moveTo>
                    <a:pt x="6057" y="5956"/>
                  </a:moveTo>
                  <a:lnTo>
                    <a:pt x="6019" y="5753"/>
                  </a:lnTo>
                  <a:lnTo>
                    <a:pt x="5994" y="5626"/>
                  </a:lnTo>
                  <a:lnTo>
                    <a:pt x="5880" y="5461"/>
                  </a:lnTo>
                  <a:lnTo>
                    <a:pt x="5778" y="5334"/>
                  </a:lnTo>
                  <a:lnTo>
                    <a:pt x="5689" y="5207"/>
                  </a:lnTo>
                  <a:lnTo>
                    <a:pt x="5537" y="5054"/>
                  </a:lnTo>
                  <a:lnTo>
                    <a:pt x="5372" y="4889"/>
                  </a:lnTo>
                  <a:lnTo>
                    <a:pt x="5054" y="4660"/>
                  </a:lnTo>
                  <a:lnTo>
                    <a:pt x="4838" y="4559"/>
                  </a:lnTo>
                  <a:lnTo>
                    <a:pt x="4406" y="4533"/>
                  </a:lnTo>
                  <a:lnTo>
                    <a:pt x="3429" y="5956"/>
                  </a:lnTo>
                  <a:lnTo>
                    <a:pt x="3581" y="6273"/>
                  </a:lnTo>
                  <a:lnTo>
                    <a:pt x="3759" y="6477"/>
                  </a:lnTo>
                  <a:lnTo>
                    <a:pt x="3873" y="6604"/>
                  </a:lnTo>
                  <a:lnTo>
                    <a:pt x="4000" y="6743"/>
                  </a:lnTo>
                  <a:lnTo>
                    <a:pt x="4191" y="6921"/>
                  </a:lnTo>
                  <a:lnTo>
                    <a:pt x="4330" y="7023"/>
                  </a:lnTo>
                  <a:lnTo>
                    <a:pt x="4533" y="7112"/>
                  </a:lnTo>
                  <a:lnTo>
                    <a:pt x="4711" y="7162"/>
                  </a:lnTo>
                  <a:lnTo>
                    <a:pt x="4864" y="7188"/>
                  </a:lnTo>
                  <a:lnTo>
                    <a:pt x="5067" y="7162"/>
                  </a:lnTo>
                  <a:lnTo>
                    <a:pt x="5207" y="7137"/>
                  </a:lnTo>
                  <a:lnTo>
                    <a:pt x="5334" y="7099"/>
                  </a:lnTo>
                  <a:lnTo>
                    <a:pt x="5486" y="7023"/>
                  </a:lnTo>
                  <a:lnTo>
                    <a:pt x="5613" y="6921"/>
                  </a:lnTo>
                  <a:lnTo>
                    <a:pt x="5765" y="6769"/>
                  </a:lnTo>
                  <a:lnTo>
                    <a:pt x="5892" y="6591"/>
                  </a:lnTo>
                  <a:lnTo>
                    <a:pt x="5994" y="6400"/>
                  </a:lnTo>
                  <a:lnTo>
                    <a:pt x="6045" y="6197"/>
                  </a:lnTo>
                  <a:lnTo>
                    <a:pt x="6057" y="60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260650" y="4265205"/>
              <a:ext cx="78740" cy="48260"/>
            </a:xfrm>
            <a:custGeom>
              <a:avLst/>
              <a:gdLst/>
              <a:ahLst/>
              <a:cxnLst/>
              <a:rect l="l" t="t" r="r" b="b"/>
              <a:pathLst>
                <a:path w="78739" h="48260">
                  <a:moveTo>
                    <a:pt x="37820" y="8216"/>
                  </a:moveTo>
                  <a:lnTo>
                    <a:pt x="31991" y="0"/>
                  </a:lnTo>
                  <a:lnTo>
                    <a:pt x="26162" y="4521"/>
                  </a:lnTo>
                  <a:lnTo>
                    <a:pt x="27139" y="5880"/>
                  </a:lnTo>
                  <a:lnTo>
                    <a:pt x="28727" y="8216"/>
                  </a:lnTo>
                  <a:lnTo>
                    <a:pt x="29121" y="9410"/>
                  </a:lnTo>
                  <a:lnTo>
                    <a:pt x="28676" y="9601"/>
                  </a:lnTo>
                  <a:lnTo>
                    <a:pt x="27914" y="9880"/>
                  </a:lnTo>
                  <a:lnTo>
                    <a:pt x="9804" y="12484"/>
                  </a:lnTo>
                  <a:lnTo>
                    <a:pt x="9880" y="18999"/>
                  </a:lnTo>
                  <a:lnTo>
                    <a:pt x="10007" y="24168"/>
                  </a:lnTo>
                  <a:lnTo>
                    <a:pt x="10121" y="25425"/>
                  </a:lnTo>
                  <a:lnTo>
                    <a:pt x="9690" y="25857"/>
                  </a:lnTo>
                  <a:lnTo>
                    <a:pt x="8343" y="26250"/>
                  </a:lnTo>
                  <a:lnTo>
                    <a:pt x="4622" y="26250"/>
                  </a:lnTo>
                  <a:lnTo>
                    <a:pt x="2044" y="26174"/>
                  </a:lnTo>
                  <a:lnTo>
                    <a:pt x="368" y="26073"/>
                  </a:lnTo>
                  <a:lnTo>
                    <a:pt x="0" y="33642"/>
                  </a:lnTo>
                  <a:lnTo>
                    <a:pt x="6375" y="34036"/>
                  </a:lnTo>
                  <a:lnTo>
                    <a:pt x="12357" y="34112"/>
                  </a:lnTo>
                  <a:lnTo>
                    <a:pt x="15849" y="30213"/>
                  </a:lnTo>
                  <a:lnTo>
                    <a:pt x="16192" y="29692"/>
                  </a:lnTo>
                  <a:lnTo>
                    <a:pt x="16484" y="29095"/>
                  </a:lnTo>
                  <a:lnTo>
                    <a:pt x="16891" y="28206"/>
                  </a:lnTo>
                  <a:lnTo>
                    <a:pt x="17157" y="27482"/>
                  </a:lnTo>
                  <a:lnTo>
                    <a:pt x="17322" y="26250"/>
                  </a:lnTo>
                  <a:lnTo>
                    <a:pt x="17221" y="23418"/>
                  </a:lnTo>
                  <a:lnTo>
                    <a:pt x="16764" y="19748"/>
                  </a:lnTo>
                  <a:lnTo>
                    <a:pt x="17868" y="18999"/>
                  </a:lnTo>
                  <a:lnTo>
                    <a:pt x="35267" y="14643"/>
                  </a:lnTo>
                  <a:lnTo>
                    <a:pt x="37820" y="8216"/>
                  </a:lnTo>
                  <a:close/>
                </a:path>
                <a:path w="78739" h="48260">
                  <a:moveTo>
                    <a:pt x="78384" y="16129"/>
                  </a:moveTo>
                  <a:lnTo>
                    <a:pt x="73253" y="15786"/>
                  </a:lnTo>
                  <a:lnTo>
                    <a:pt x="67487" y="15684"/>
                  </a:lnTo>
                  <a:lnTo>
                    <a:pt x="62865" y="20243"/>
                  </a:lnTo>
                  <a:lnTo>
                    <a:pt x="61442" y="22377"/>
                  </a:lnTo>
                  <a:lnTo>
                    <a:pt x="61493" y="26466"/>
                  </a:lnTo>
                  <a:lnTo>
                    <a:pt x="61468" y="28003"/>
                  </a:lnTo>
                  <a:lnTo>
                    <a:pt x="59232" y="29794"/>
                  </a:lnTo>
                  <a:lnTo>
                    <a:pt x="58051" y="30314"/>
                  </a:lnTo>
                  <a:lnTo>
                    <a:pt x="51625" y="30988"/>
                  </a:lnTo>
                  <a:lnTo>
                    <a:pt x="49987" y="33337"/>
                  </a:lnTo>
                  <a:lnTo>
                    <a:pt x="49428" y="35255"/>
                  </a:lnTo>
                  <a:lnTo>
                    <a:pt x="49047" y="36537"/>
                  </a:lnTo>
                  <a:lnTo>
                    <a:pt x="49110" y="37858"/>
                  </a:lnTo>
                  <a:lnTo>
                    <a:pt x="55613" y="47828"/>
                  </a:lnTo>
                  <a:lnTo>
                    <a:pt x="60299" y="42100"/>
                  </a:lnTo>
                  <a:lnTo>
                    <a:pt x="58369" y="40386"/>
                  </a:lnTo>
                  <a:lnTo>
                    <a:pt x="57429" y="39001"/>
                  </a:lnTo>
                  <a:lnTo>
                    <a:pt x="56934" y="38036"/>
                  </a:lnTo>
                  <a:lnTo>
                    <a:pt x="64249" y="37236"/>
                  </a:lnTo>
                  <a:lnTo>
                    <a:pt x="68757" y="32550"/>
                  </a:lnTo>
                  <a:lnTo>
                    <a:pt x="68719" y="24904"/>
                  </a:lnTo>
                  <a:lnTo>
                    <a:pt x="70446" y="23177"/>
                  </a:lnTo>
                  <a:lnTo>
                    <a:pt x="77914" y="23698"/>
                  </a:lnTo>
                  <a:lnTo>
                    <a:pt x="78384" y="16129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316264" y="4307306"/>
              <a:ext cx="5080" cy="47625"/>
            </a:xfrm>
            <a:custGeom>
              <a:avLst/>
              <a:gdLst/>
              <a:ahLst/>
              <a:cxnLst/>
              <a:rect l="l" t="t" r="r" b="b"/>
              <a:pathLst>
                <a:path w="5080" h="47625">
                  <a:moveTo>
                    <a:pt x="4686" y="0"/>
                  </a:moveTo>
                  <a:lnTo>
                    <a:pt x="0" y="5727"/>
                  </a:lnTo>
                  <a:lnTo>
                    <a:pt x="203" y="29248"/>
                  </a:lnTo>
                  <a:lnTo>
                    <a:pt x="622" y="29019"/>
                  </a:lnTo>
                  <a:lnTo>
                    <a:pt x="774" y="47320"/>
                  </a:lnTo>
                  <a:lnTo>
                    <a:pt x="5016" y="42189"/>
                  </a:lnTo>
                  <a:lnTo>
                    <a:pt x="4686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317584" y="4288383"/>
              <a:ext cx="21590" cy="56515"/>
            </a:xfrm>
            <a:custGeom>
              <a:avLst/>
              <a:gdLst/>
              <a:ahLst/>
              <a:cxnLst/>
              <a:rect l="l" t="t" r="r" b="b"/>
              <a:pathLst>
                <a:path w="21589" h="56514">
                  <a:moveTo>
                    <a:pt x="13512" y="0"/>
                  </a:moveTo>
                  <a:lnTo>
                    <a:pt x="12103" y="1409"/>
                  </a:lnTo>
                  <a:lnTo>
                    <a:pt x="11785" y="1727"/>
                  </a:lnTo>
                  <a:lnTo>
                    <a:pt x="11823" y="9372"/>
                  </a:lnTo>
                  <a:lnTo>
                    <a:pt x="7315" y="14058"/>
                  </a:lnTo>
                  <a:lnTo>
                    <a:pt x="0" y="14859"/>
                  </a:lnTo>
                  <a:lnTo>
                    <a:pt x="495" y="15824"/>
                  </a:lnTo>
                  <a:lnTo>
                    <a:pt x="1435" y="17208"/>
                  </a:lnTo>
                  <a:lnTo>
                    <a:pt x="3365" y="18923"/>
                  </a:lnTo>
                  <a:lnTo>
                    <a:pt x="3657" y="56349"/>
                  </a:lnTo>
                  <a:lnTo>
                    <a:pt x="8940" y="54686"/>
                  </a:lnTo>
                  <a:lnTo>
                    <a:pt x="12115" y="50546"/>
                  </a:lnTo>
                  <a:lnTo>
                    <a:pt x="12065" y="44068"/>
                  </a:lnTo>
                  <a:lnTo>
                    <a:pt x="13804" y="42379"/>
                  </a:lnTo>
                  <a:lnTo>
                    <a:pt x="21209" y="42887"/>
                  </a:lnTo>
                  <a:lnTo>
                    <a:pt x="20980" y="520"/>
                  </a:lnTo>
                  <a:lnTo>
                    <a:pt x="13512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308974" y="4304347"/>
              <a:ext cx="8255" cy="50800"/>
            </a:xfrm>
            <a:custGeom>
              <a:avLst/>
              <a:gdLst/>
              <a:ahLst/>
              <a:cxnLst/>
              <a:rect l="l" t="t" r="r" b="b"/>
              <a:pathLst>
                <a:path w="8255" h="50800">
                  <a:moveTo>
                    <a:pt x="1143" y="0"/>
                  </a:moveTo>
                  <a:lnTo>
                    <a:pt x="1485" y="38379"/>
                  </a:lnTo>
                  <a:lnTo>
                    <a:pt x="0" y="43357"/>
                  </a:lnTo>
                  <a:lnTo>
                    <a:pt x="5295" y="48742"/>
                  </a:lnTo>
                  <a:lnTo>
                    <a:pt x="7645" y="50800"/>
                  </a:lnTo>
                  <a:lnTo>
                    <a:pt x="7289" y="8686"/>
                  </a:lnTo>
                  <a:lnTo>
                    <a:pt x="4508" y="5905"/>
                  </a:lnTo>
                  <a:lnTo>
                    <a:pt x="3352" y="4495"/>
                  </a:lnTo>
                  <a:lnTo>
                    <a:pt x="1752" y="1689"/>
                  </a:lnTo>
                  <a:lnTo>
                    <a:pt x="1371" y="850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307056" y="4343844"/>
              <a:ext cx="37465" cy="25400"/>
            </a:xfrm>
            <a:custGeom>
              <a:avLst/>
              <a:gdLst/>
              <a:ahLst/>
              <a:cxnLst/>
              <a:rect l="l" t="t" r="r" b="b"/>
              <a:pathLst>
                <a:path w="37464" h="25400">
                  <a:moveTo>
                    <a:pt x="37338" y="0"/>
                  </a:moveTo>
                  <a:lnTo>
                    <a:pt x="0" y="21831"/>
                  </a:lnTo>
                  <a:lnTo>
                    <a:pt x="17551" y="24955"/>
                  </a:lnTo>
                  <a:lnTo>
                    <a:pt x="37363" y="13385"/>
                  </a:lnTo>
                  <a:lnTo>
                    <a:pt x="37338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324608" y="4357230"/>
              <a:ext cx="20320" cy="34290"/>
            </a:xfrm>
            <a:custGeom>
              <a:avLst/>
              <a:gdLst/>
              <a:ahLst/>
              <a:cxnLst/>
              <a:rect l="l" t="t" r="r" b="b"/>
              <a:pathLst>
                <a:path w="20319" h="34289">
                  <a:moveTo>
                    <a:pt x="19812" y="0"/>
                  </a:moveTo>
                  <a:lnTo>
                    <a:pt x="0" y="11569"/>
                  </a:lnTo>
                  <a:lnTo>
                    <a:pt x="0" y="12433"/>
                  </a:lnTo>
                  <a:lnTo>
                    <a:pt x="10515" y="33985"/>
                  </a:lnTo>
                  <a:lnTo>
                    <a:pt x="19913" y="28054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307056" y="4365675"/>
              <a:ext cx="20955" cy="19685"/>
            </a:xfrm>
            <a:custGeom>
              <a:avLst/>
              <a:gdLst/>
              <a:ahLst/>
              <a:cxnLst/>
              <a:rect l="l" t="t" r="r" b="b"/>
              <a:pathLst>
                <a:path w="20955" h="19685">
                  <a:moveTo>
                    <a:pt x="0" y="0"/>
                  </a:moveTo>
                  <a:lnTo>
                    <a:pt x="14325" y="19608"/>
                  </a:lnTo>
                  <a:lnTo>
                    <a:pt x="15214" y="19316"/>
                  </a:lnTo>
                  <a:lnTo>
                    <a:pt x="16116" y="18948"/>
                  </a:lnTo>
                  <a:lnTo>
                    <a:pt x="20637" y="16090"/>
                  </a:lnTo>
                  <a:lnTo>
                    <a:pt x="19646" y="14058"/>
                  </a:lnTo>
                  <a:lnTo>
                    <a:pt x="18910" y="11849"/>
                  </a:lnTo>
                  <a:lnTo>
                    <a:pt x="18110" y="8381"/>
                  </a:lnTo>
                  <a:lnTo>
                    <a:pt x="17932" y="7365"/>
                  </a:lnTo>
                  <a:lnTo>
                    <a:pt x="17640" y="4952"/>
                  </a:lnTo>
                  <a:lnTo>
                    <a:pt x="17551" y="3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135543" y="4257966"/>
              <a:ext cx="176530" cy="43815"/>
            </a:xfrm>
            <a:custGeom>
              <a:avLst/>
              <a:gdLst/>
              <a:ahLst/>
              <a:cxnLst/>
              <a:rect l="l" t="t" r="r" b="b"/>
              <a:pathLst>
                <a:path w="176530" h="43814">
                  <a:moveTo>
                    <a:pt x="29362" y="2628"/>
                  </a:moveTo>
                  <a:lnTo>
                    <a:pt x="21247" y="3429"/>
                  </a:lnTo>
                  <a:lnTo>
                    <a:pt x="13119" y="2794"/>
                  </a:lnTo>
                  <a:lnTo>
                    <a:pt x="5765" y="1409"/>
                  </a:lnTo>
                  <a:lnTo>
                    <a:pt x="0" y="0"/>
                  </a:lnTo>
                  <a:lnTo>
                    <a:pt x="5613" y="4914"/>
                  </a:lnTo>
                  <a:lnTo>
                    <a:pt x="13893" y="7416"/>
                  </a:lnTo>
                  <a:lnTo>
                    <a:pt x="22555" y="6870"/>
                  </a:lnTo>
                  <a:lnTo>
                    <a:pt x="29362" y="2628"/>
                  </a:lnTo>
                  <a:close/>
                </a:path>
                <a:path w="176530" h="43814">
                  <a:moveTo>
                    <a:pt x="101117" y="21932"/>
                  </a:moveTo>
                  <a:lnTo>
                    <a:pt x="92989" y="22733"/>
                  </a:lnTo>
                  <a:lnTo>
                    <a:pt x="84861" y="22085"/>
                  </a:lnTo>
                  <a:lnTo>
                    <a:pt x="77508" y="20713"/>
                  </a:lnTo>
                  <a:lnTo>
                    <a:pt x="71742" y="19304"/>
                  </a:lnTo>
                  <a:lnTo>
                    <a:pt x="77355" y="24231"/>
                  </a:lnTo>
                  <a:lnTo>
                    <a:pt x="85636" y="26733"/>
                  </a:lnTo>
                  <a:lnTo>
                    <a:pt x="94297" y="26187"/>
                  </a:lnTo>
                  <a:lnTo>
                    <a:pt x="101117" y="21932"/>
                  </a:lnTo>
                  <a:close/>
                </a:path>
                <a:path w="176530" h="43814">
                  <a:moveTo>
                    <a:pt x="176034" y="38569"/>
                  </a:moveTo>
                  <a:lnTo>
                    <a:pt x="167906" y="39370"/>
                  </a:lnTo>
                  <a:lnTo>
                    <a:pt x="159778" y="38722"/>
                  </a:lnTo>
                  <a:lnTo>
                    <a:pt x="152425" y="37350"/>
                  </a:lnTo>
                  <a:lnTo>
                    <a:pt x="146646" y="35941"/>
                  </a:lnTo>
                  <a:lnTo>
                    <a:pt x="152273" y="40855"/>
                  </a:lnTo>
                  <a:lnTo>
                    <a:pt x="160553" y="43357"/>
                  </a:lnTo>
                  <a:lnTo>
                    <a:pt x="169227" y="42811"/>
                  </a:lnTo>
                  <a:lnTo>
                    <a:pt x="176034" y="385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138222" y="4300727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39">
                  <a:moveTo>
                    <a:pt x="7797" y="3594"/>
                  </a:moveTo>
                  <a:lnTo>
                    <a:pt x="7175" y="3479"/>
                  </a:lnTo>
                  <a:lnTo>
                    <a:pt x="4711" y="2857"/>
                  </a:lnTo>
                  <a:lnTo>
                    <a:pt x="3543" y="2438"/>
                  </a:lnTo>
                  <a:lnTo>
                    <a:pt x="3327" y="2387"/>
                  </a:lnTo>
                  <a:lnTo>
                    <a:pt x="1993" y="1892"/>
                  </a:lnTo>
                  <a:lnTo>
                    <a:pt x="939" y="1447"/>
                  </a:lnTo>
                  <a:lnTo>
                    <a:pt x="0" y="901"/>
                  </a:lnTo>
                  <a:lnTo>
                    <a:pt x="660" y="22847"/>
                  </a:lnTo>
                  <a:lnTo>
                    <a:pt x="3517" y="24955"/>
                  </a:lnTo>
                  <a:lnTo>
                    <a:pt x="7797" y="26225"/>
                  </a:lnTo>
                  <a:lnTo>
                    <a:pt x="7797" y="3594"/>
                  </a:lnTo>
                  <a:close/>
                </a:path>
                <a:path w="34925" h="27939">
                  <a:moveTo>
                    <a:pt x="34683" y="22898"/>
                  </a:moveTo>
                  <a:lnTo>
                    <a:pt x="34569" y="18529"/>
                  </a:lnTo>
                  <a:lnTo>
                    <a:pt x="34099" y="0"/>
                  </a:lnTo>
                  <a:lnTo>
                    <a:pt x="33655" y="228"/>
                  </a:lnTo>
                  <a:lnTo>
                    <a:pt x="34163" y="19050"/>
                  </a:lnTo>
                  <a:lnTo>
                    <a:pt x="31762" y="16941"/>
                  </a:lnTo>
                  <a:lnTo>
                    <a:pt x="26301" y="11518"/>
                  </a:lnTo>
                  <a:lnTo>
                    <a:pt x="27711" y="6477"/>
                  </a:lnTo>
                  <a:lnTo>
                    <a:pt x="27609" y="2832"/>
                  </a:lnTo>
                  <a:lnTo>
                    <a:pt x="25349" y="3505"/>
                  </a:lnTo>
                  <a:lnTo>
                    <a:pt x="21920" y="4140"/>
                  </a:lnTo>
                  <a:lnTo>
                    <a:pt x="20586" y="4318"/>
                  </a:lnTo>
                  <a:lnTo>
                    <a:pt x="17780" y="4470"/>
                  </a:lnTo>
                  <a:lnTo>
                    <a:pt x="17780" y="27559"/>
                  </a:lnTo>
                  <a:lnTo>
                    <a:pt x="27203" y="27482"/>
                  </a:lnTo>
                  <a:lnTo>
                    <a:pt x="34683" y="22898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146020" y="4304321"/>
              <a:ext cx="10160" cy="24130"/>
            </a:xfrm>
            <a:custGeom>
              <a:avLst/>
              <a:gdLst/>
              <a:ahLst/>
              <a:cxnLst/>
              <a:rect l="l" t="t" r="r" b="b"/>
              <a:pathLst>
                <a:path w="10160" h="24129">
                  <a:moveTo>
                    <a:pt x="0" y="0"/>
                  </a:moveTo>
                  <a:lnTo>
                    <a:pt x="0" y="22631"/>
                  </a:lnTo>
                  <a:lnTo>
                    <a:pt x="2832" y="23495"/>
                  </a:lnTo>
                  <a:lnTo>
                    <a:pt x="6248" y="23964"/>
                  </a:lnTo>
                  <a:lnTo>
                    <a:pt x="9982" y="23964"/>
                  </a:lnTo>
                  <a:lnTo>
                    <a:pt x="9982" y="876"/>
                  </a:lnTo>
                  <a:lnTo>
                    <a:pt x="9359" y="901"/>
                  </a:lnTo>
                  <a:lnTo>
                    <a:pt x="7721" y="927"/>
                  </a:lnTo>
                  <a:lnTo>
                    <a:pt x="4190" y="673"/>
                  </a:lnTo>
                  <a:lnTo>
                    <a:pt x="3822" y="571"/>
                  </a:lnTo>
                  <a:lnTo>
                    <a:pt x="1143" y="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209724" y="4320717"/>
              <a:ext cx="9525" cy="26034"/>
            </a:xfrm>
            <a:custGeom>
              <a:avLst/>
              <a:gdLst/>
              <a:ahLst/>
              <a:cxnLst/>
              <a:rect l="l" t="t" r="r" b="b"/>
              <a:pathLst>
                <a:path w="9525" h="26035">
                  <a:moveTo>
                    <a:pt x="12" y="0"/>
                  </a:moveTo>
                  <a:lnTo>
                    <a:pt x="482" y="22110"/>
                  </a:lnTo>
                  <a:lnTo>
                    <a:pt x="4051" y="24384"/>
                  </a:lnTo>
                  <a:lnTo>
                    <a:pt x="9207" y="25603"/>
                  </a:lnTo>
                  <a:lnTo>
                    <a:pt x="9207" y="2908"/>
                  </a:lnTo>
                  <a:lnTo>
                    <a:pt x="8750" y="2832"/>
                  </a:lnTo>
                  <a:lnTo>
                    <a:pt x="8267" y="2781"/>
                  </a:lnTo>
                  <a:lnTo>
                    <a:pt x="5702" y="2209"/>
                  </a:lnTo>
                  <a:lnTo>
                    <a:pt x="4660" y="1917"/>
                  </a:lnTo>
                  <a:lnTo>
                    <a:pt x="3504" y="1524"/>
                  </a:lnTo>
                  <a:lnTo>
                    <a:pt x="3289" y="1473"/>
                  </a:lnTo>
                  <a:lnTo>
                    <a:pt x="1980" y="977"/>
                  </a:lnTo>
                  <a:lnTo>
                    <a:pt x="939" y="50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218931" y="4323625"/>
              <a:ext cx="10160" cy="24130"/>
            </a:xfrm>
            <a:custGeom>
              <a:avLst/>
              <a:gdLst/>
              <a:ahLst/>
              <a:cxnLst/>
              <a:rect l="l" t="t" r="r" b="b"/>
              <a:pathLst>
                <a:path w="10160" h="24129">
                  <a:moveTo>
                    <a:pt x="0" y="0"/>
                  </a:moveTo>
                  <a:lnTo>
                    <a:pt x="0" y="22694"/>
                  </a:lnTo>
                  <a:lnTo>
                    <a:pt x="2463" y="23241"/>
                  </a:lnTo>
                  <a:lnTo>
                    <a:pt x="5257" y="23583"/>
                  </a:lnTo>
                  <a:lnTo>
                    <a:pt x="8851" y="23558"/>
                  </a:lnTo>
                  <a:lnTo>
                    <a:pt x="9969" y="23469"/>
                  </a:lnTo>
                  <a:lnTo>
                    <a:pt x="9969" y="495"/>
                  </a:lnTo>
                  <a:lnTo>
                    <a:pt x="9258" y="546"/>
                  </a:lnTo>
                  <a:lnTo>
                    <a:pt x="8559" y="647"/>
                  </a:lnTo>
                  <a:lnTo>
                    <a:pt x="7835" y="647"/>
                  </a:lnTo>
                  <a:lnTo>
                    <a:pt x="6184" y="673"/>
                  </a:lnTo>
                  <a:lnTo>
                    <a:pt x="2679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228900" y="4319777"/>
              <a:ext cx="88265" cy="43815"/>
            </a:xfrm>
            <a:custGeom>
              <a:avLst/>
              <a:gdLst/>
              <a:ahLst/>
              <a:cxnLst/>
              <a:rect l="l" t="t" r="r" b="b"/>
              <a:pathLst>
                <a:path w="88264" h="43814">
                  <a:moveTo>
                    <a:pt x="15125" y="22631"/>
                  </a:moveTo>
                  <a:lnTo>
                    <a:pt x="15087" y="20116"/>
                  </a:lnTo>
                  <a:lnTo>
                    <a:pt x="14732" y="0"/>
                  </a:lnTo>
                  <a:lnTo>
                    <a:pt x="14300" y="228"/>
                  </a:lnTo>
                  <a:lnTo>
                    <a:pt x="14643" y="18948"/>
                  </a:lnTo>
                  <a:lnTo>
                    <a:pt x="12255" y="16865"/>
                  </a:lnTo>
                  <a:lnTo>
                    <a:pt x="6883" y="11468"/>
                  </a:lnTo>
                  <a:lnTo>
                    <a:pt x="8331" y="6451"/>
                  </a:lnTo>
                  <a:lnTo>
                    <a:pt x="8267" y="2857"/>
                  </a:lnTo>
                  <a:lnTo>
                    <a:pt x="6007" y="3505"/>
                  </a:lnTo>
                  <a:lnTo>
                    <a:pt x="2578" y="4140"/>
                  </a:lnTo>
                  <a:lnTo>
                    <a:pt x="1752" y="4241"/>
                  </a:lnTo>
                  <a:lnTo>
                    <a:pt x="0" y="4343"/>
                  </a:lnTo>
                  <a:lnTo>
                    <a:pt x="0" y="27317"/>
                  </a:lnTo>
                  <a:lnTo>
                    <a:pt x="8521" y="26746"/>
                  </a:lnTo>
                  <a:lnTo>
                    <a:pt x="15125" y="22631"/>
                  </a:lnTo>
                  <a:close/>
                </a:path>
                <a:path w="88264" h="43814">
                  <a:moveTo>
                    <a:pt x="62953" y="20294"/>
                  </a:moveTo>
                  <a:lnTo>
                    <a:pt x="62306" y="20218"/>
                  </a:lnTo>
                  <a:lnTo>
                    <a:pt x="62001" y="20142"/>
                  </a:lnTo>
                  <a:lnTo>
                    <a:pt x="59893" y="19672"/>
                  </a:lnTo>
                  <a:lnTo>
                    <a:pt x="58864" y="19380"/>
                  </a:lnTo>
                  <a:lnTo>
                    <a:pt x="57315" y="18859"/>
                  </a:lnTo>
                  <a:lnTo>
                    <a:pt x="55168" y="17983"/>
                  </a:lnTo>
                  <a:lnTo>
                    <a:pt x="54229" y="17462"/>
                  </a:lnTo>
                  <a:lnTo>
                    <a:pt x="54508" y="39420"/>
                  </a:lnTo>
                  <a:lnTo>
                    <a:pt x="57950" y="41656"/>
                  </a:lnTo>
                  <a:lnTo>
                    <a:pt x="62953" y="42862"/>
                  </a:lnTo>
                  <a:lnTo>
                    <a:pt x="62953" y="20294"/>
                  </a:lnTo>
                  <a:close/>
                </a:path>
                <a:path w="88264" h="43814">
                  <a:moveTo>
                    <a:pt x="88176" y="39039"/>
                  </a:moveTo>
                  <a:lnTo>
                    <a:pt x="88150" y="36512"/>
                  </a:lnTo>
                  <a:lnTo>
                    <a:pt x="87985" y="16548"/>
                  </a:lnTo>
                  <a:lnTo>
                    <a:pt x="87566" y="16776"/>
                  </a:lnTo>
                  <a:lnTo>
                    <a:pt x="87718" y="35369"/>
                  </a:lnTo>
                  <a:lnTo>
                    <a:pt x="85369" y="33312"/>
                  </a:lnTo>
                  <a:lnTo>
                    <a:pt x="80073" y="27927"/>
                  </a:lnTo>
                  <a:lnTo>
                    <a:pt x="81559" y="22948"/>
                  </a:lnTo>
                  <a:lnTo>
                    <a:pt x="81521" y="19380"/>
                  </a:lnTo>
                  <a:lnTo>
                    <a:pt x="79260" y="20015"/>
                  </a:lnTo>
                  <a:lnTo>
                    <a:pt x="75869" y="20662"/>
                  </a:lnTo>
                  <a:lnTo>
                    <a:pt x="74930" y="20789"/>
                  </a:lnTo>
                  <a:lnTo>
                    <a:pt x="72910" y="20866"/>
                  </a:lnTo>
                  <a:lnTo>
                    <a:pt x="72910" y="43713"/>
                  </a:lnTo>
                  <a:lnTo>
                    <a:pt x="81470" y="43167"/>
                  </a:lnTo>
                  <a:lnTo>
                    <a:pt x="88176" y="39039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291854" y="4340072"/>
              <a:ext cx="10160" cy="24130"/>
            </a:xfrm>
            <a:custGeom>
              <a:avLst/>
              <a:gdLst/>
              <a:ahLst/>
              <a:cxnLst/>
              <a:rect l="l" t="t" r="r" b="b"/>
              <a:pathLst>
                <a:path w="10160" h="24129">
                  <a:moveTo>
                    <a:pt x="0" y="0"/>
                  </a:moveTo>
                  <a:lnTo>
                    <a:pt x="0" y="22567"/>
                  </a:lnTo>
                  <a:lnTo>
                    <a:pt x="2501" y="23164"/>
                  </a:lnTo>
                  <a:lnTo>
                    <a:pt x="5346" y="23533"/>
                  </a:lnTo>
                  <a:lnTo>
                    <a:pt x="8953" y="23495"/>
                  </a:lnTo>
                  <a:lnTo>
                    <a:pt x="9956" y="23418"/>
                  </a:lnTo>
                  <a:lnTo>
                    <a:pt x="9956" y="571"/>
                  </a:lnTo>
                  <a:lnTo>
                    <a:pt x="9372" y="622"/>
                  </a:lnTo>
                  <a:lnTo>
                    <a:pt x="8813" y="723"/>
                  </a:lnTo>
                  <a:lnTo>
                    <a:pt x="8204" y="723"/>
                  </a:lnTo>
                  <a:lnTo>
                    <a:pt x="6578" y="723"/>
                  </a:lnTo>
                  <a:lnTo>
                    <a:pt x="5016" y="647"/>
                  </a:lnTo>
                  <a:lnTo>
                    <a:pt x="3060" y="469"/>
                  </a:lnTo>
                  <a:lnTo>
                    <a:pt x="2679" y="393"/>
                  </a:lnTo>
                  <a:lnTo>
                    <a:pt x="749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114778" y="4262411"/>
              <a:ext cx="11430" cy="43815"/>
            </a:xfrm>
            <a:custGeom>
              <a:avLst/>
              <a:gdLst/>
              <a:ahLst/>
              <a:cxnLst/>
              <a:rect l="l" t="t" r="r" b="b"/>
              <a:pathLst>
                <a:path w="11430" h="43814">
                  <a:moveTo>
                    <a:pt x="10134" y="0"/>
                  </a:moveTo>
                  <a:lnTo>
                    <a:pt x="7175" y="622"/>
                  </a:lnTo>
                  <a:lnTo>
                    <a:pt x="3708" y="571"/>
                  </a:lnTo>
                  <a:lnTo>
                    <a:pt x="0" y="342"/>
                  </a:lnTo>
                  <a:lnTo>
                    <a:pt x="1435" y="43154"/>
                  </a:lnTo>
                  <a:lnTo>
                    <a:pt x="5003" y="43383"/>
                  </a:lnTo>
                  <a:lnTo>
                    <a:pt x="8407" y="43434"/>
                  </a:lnTo>
                  <a:lnTo>
                    <a:pt x="11302" y="42887"/>
                  </a:lnTo>
                  <a:lnTo>
                    <a:pt x="10134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124913" y="4255630"/>
              <a:ext cx="9525" cy="50165"/>
            </a:xfrm>
            <a:custGeom>
              <a:avLst/>
              <a:gdLst/>
              <a:ahLst/>
              <a:cxnLst/>
              <a:rect l="l" t="t" r="r" b="b"/>
              <a:pathLst>
                <a:path w="9525" h="50164">
                  <a:moveTo>
                    <a:pt x="7277" y="0"/>
                  </a:moveTo>
                  <a:lnTo>
                    <a:pt x="7112" y="901"/>
                  </a:lnTo>
                  <a:lnTo>
                    <a:pt x="6172" y="3136"/>
                  </a:lnTo>
                  <a:lnTo>
                    <a:pt x="5499" y="4051"/>
                  </a:lnTo>
                  <a:lnTo>
                    <a:pt x="4165" y="5562"/>
                  </a:lnTo>
                  <a:lnTo>
                    <a:pt x="2222" y="6337"/>
                  </a:lnTo>
                  <a:lnTo>
                    <a:pt x="0" y="6781"/>
                  </a:lnTo>
                  <a:lnTo>
                    <a:pt x="1168" y="49669"/>
                  </a:lnTo>
                  <a:lnTo>
                    <a:pt x="3454" y="49237"/>
                  </a:lnTo>
                  <a:lnTo>
                    <a:pt x="5461" y="48450"/>
                  </a:lnTo>
                  <a:lnTo>
                    <a:pt x="7874" y="45720"/>
                  </a:lnTo>
                  <a:lnTo>
                    <a:pt x="9017" y="43611"/>
                  </a:lnTo>
                  <a:lnTo>
                    <a:pt x="8547" y="40335"/>
                  </a:lnTo>
                  <a:lnTo>
                    <a:pt x="727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186762" y="4282033"/>
              <a:ext cx="10160" cy="43180"/>
            </a:xfrm>
            <a:custGeom>
              <a:avLst/>
              <a:gdLst/>
              <a:ahLst/>
              <a:cxnLst/>
              <a:rect l="l" t="t" r="r" b="b"/>
              <a:pathLst>
                <a:path w="10160" h="43179">
                  <a:moveTo>
                    <a:pt x="8724" y="0"/>
                  </a:moveTo>
                  <a:lnTo>
                    <a:pt x="6083" y="342"/>
                  </a:lnTo>
                  <a:lnTo>
                    <a:pt x="0" y="50"/>
                  </a:lnTo>
                  <a:lnTo>
                    <a:pt x="1041" y="42608"/>
                  </a:lnTo>
                  <a:lnTo>
                    <a:pt x="3898" y="42786"/>
                  </a:lnTo>
                  <a:lnTo>
                    <a:pt x="6642" y="42837"/>
                  </a:lnTo>
                  <a:lnTo>
                    <a:pt x="9651" y="42506"/>
                  </a:lnTo>
                  <a:lnTo>
                    <a:pt x="8724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195487" y="4275010"/>
              <a:ext cx="10160" cy="49530"/>
            </a:xfrm>
            <a:custGeom>
              <a:avLst/>
              <a:gdLst/>
              <a:ahLst/>
              <a:cxnLst/>
              <a:rect l="l" t="t" r="r" b="b"/>
              <a:pathLst>
                <a:path w="10160" h="49529">
                  <a:moveTo>
                    <a:pt x="8648" y="0"/>
                  </a:moveTo>
                  <a:lnTo>
                    <a:pt x="8458" y="888"/>
                  </a:lnTo>
                  <a:lnTo>
                    <a:pt x="7518" y="3098"/>
                  </a:lnTo>
                  <a:lnTo>
                    <a:pt x="6832" y="4013"/>
                  </a:lnTo>
                  <a:lnTo>
                    <a:pt x="5206" y="5829"/>
                  </a:lnTo>
                  <a:lnTo>
                    <a:pt x="2806" y="6667"/>
                  </a:lnTo>
                  <a:lnTo>
                    <a:pt x="0" y="7023"/>
                  </a:lnTo>
                  <a:lnTo>
                    <a:pt x="927" y="49529"/>
                  </a:lnTo>
                  <a:lnTo>
                    <a:pt x="9779" y="41948"/>
                  </a:lnTo>
                  <a:lnTo>
                    <a:pt x="9525" y="40081"/>
                  </a:lnTo>
                  <a:lnTo>
                    <a:pt x="8648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260650" y="4298822"/>
              <a:ext cx="8890" cy="42545"/>
            </a:xfrm>
            <a:custGeom>
              <a:avLst/>
              <a:gdLst/>
              <a:ahLst/>
              <a:cxnLst/>
              <a:rect l="l" t="t" r="r" b="b"/>
              <a:pathLst>
                <a:path w="8889" h="42545">
                  <a:moveTo>
                    <a:pt x="8255" y="0"/>
                  </a:moveTo>
                  <a:lnTo>
                    <a:pt x="5715" y="266"/>
                  </a:lnTo>
                  <a:lnTo>
                    <a:pt x="0" y="25"/>
                  </a:lnTo>
                  <a:lnTo>
                    <a:pt x="635" y="42341"/>
                  </a:lnTo>
                  <a:lnTo>
                    <a:pt x="3543" y="42519"/>
                  </a:lnTo>
                  <a:lnTo>
                    <a:pt x="6248" y="42468"/>
                  </a:lnTo>
                  <a:lnTo>
                    <a:pt x="8750" y="42163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268905" y="4291799"/>
              <a:ext cx="10160" cy="49530"/>
            </a:xfrm>
            <a:custGeom>
              <a:avLst/>
              <a:gdLst/>
              <a:ahLst/>
              <a:cxnLst/>
              <a:rect l="l" t="t" r="r" b="b"/>
              <a:pathLst>
                <a:path w="10160" h="49529">
                  <a:moveTo>
                    <a:pt x="9080" y="0"/>
                  </a:moveTo>
                  <a:lnTo>
                    <a:pt x="0" y="7023"/>
                  </a:lnTo>
                  <a:lnTo>
                    <a:pt x="495" y="49187"/>
                  </a:lnTo>
                  <a:lnTo>
                    <a:pt x="9956" y="42595"/>
                  </a:lnTo>
                  <a:lnTo>
                    <a:pt x="9613" y="39865"/>
                  </a:lnTo>
                  <a:lnTo>
                    <a:pt x="908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126094" y="4165371"/>
              <a:ext cx="218440" cy="111125"/>
            </a:xfrm>
            <a:custGeom>
              <a:avLst/>
              <a:gdLst/>
              <a:ahLst/>
              <a:cxnLst/>
              <a:rect l="l" t="t" r="r" b="b"/>
              <a:pathLst>
                <a:path w="218439" h="111125">
                  <a:moveTo>
                    <a:pt x="1930" y="0"/>
                  </a:moveTo>
                  <a:lnTo>
                    <a:pt x="660" y="2209"/>
                  </a:lnTo>
                  <a:lnTo>
                    <a:pt x="0" y="5041"/>
                  </a:lnTo>
                  <a:lnTo>
                    <a:pt x="444" y="17411"/>
                  </a:lnTo>
                  <a:lnTo>
                    <a:pt x="7061" y="26415"/>
                  </a:lnTo>
                  <a:lnTo>
                    <a:pt x="16764" y="28651"/>
                  </a:lnTo>
                  <a:lnTo>
                    <a:pt x="17627" y="28676"/>
                  </a:lnTo>
                  <a:lnTo>
                    <a:pt x="18453" y="54101"/>
                  </a:lnTo>
                  <a:lnTo>
                    <a:pt x="34658" y="58115"/>
                  </a:lnTo>
                  <a:lnTo>
                    <a:pt x="34874" y="65163"/>
                  </a:lnTo>
                  <a:lnTo>
                    <a:pt x="51866" y="69405"/>
                  </a:lnTo>
                  <a:lnTo>
                    <a:pt x="51676" y="62356"/>
                  </a:lnTo>
                  <a:lnTo>
                    <a:pt x="114769" y="78079"/>
                  </a:lnTo>
                  <a:lnTo>
                    <a:pt x="114909" y="85229"/>
                  </a:lnTo>
                  <a:lnTo>
                    <a:pt x="132537" y="89649"/>
                  </a:lnTo>
                  <a:lnTo>
                    <a:pt x="132435" y="82473"/>
                  </a:lnTo>
                  <a:lnTo>
                    <a:pt x="197929" y="98793"/>
                  </a:lnTo>
                  <a:lnTo>
                    <a:pt x="197980" y="106044"/>
                  </a:lnTo>
                  <a:lnTo>
                    <a:pt x="216293" y="110629"/>
                  </a:lnTo>
                  <a:lnTo>
                    <a:pt x="216268" y="103365"/>
                  </a:lnTo>
                  <a:lnTo>
                    <a:pt x="218059" y="103809"/>
                  </a:lnTo>
                  <a:lnTo>
                    <a:pt x="217906" y="56921"/>
                  </a:lnTo>
                  <a:lnTo>
                    <a:pt x="212090" y="49187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5C5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125053" y="4165104"/>
              <a:ext cx="219710" cy="112395"/>
            </a:xfrm>
            <a:custGeom>
              <a:avLst/>
              <a:gdLst/>
              <a:ahLst/>
              <a:cxnLst/>
              <a:rect l="l" t="t" r="r" b="b"/>
              <a:pathLst>
                <a:path w="219710" h="112395">
                  <a:moveTo>
                    <a:pt x="52895" y="61506"/>
                  </a:moveTo>
                  <a:lnTo>
                    <a:pt x="52578" y="61506"/>
                  </a:lnTo>
                  <a:lnTo>
                    <a:pt x="52273" y="61582"/>
                  </a:lnTo>
                  <a:lnTo>
                    <a:pt x="51993" y="61734"/>
                  </a:lnTo>
                  <a:lnTo>
                    <a:pt x="51663" y="62179"/>
                  </a:lnTo>
                  <a:lnTo>
                    <a:pt x="51587" y="62649"/>
                  </a:lnTo>
                  <a:lnTo>
                    <a:pt x="52844" y="61633"/>
                  </a:lnTo>
                  <a:lnTo>
                    <a:pt x="52895" y="61506"/>
                  </a:lnTo>
                  <a:close/>
                </a:path>
                <a:path w="219710" h="112395">
                  <a:moveTo>
                    <a:pt x="54025" y="69659"/>
                  </a:moveTo>
                  <a:lnTo>
                    <a:pt x="52628" y="70789"/>
                  </a:lnTo>
                  <a:lnTo>
                    <a:pt x="52781" y="70815"/>
                  </a:lnTo>
                  <a:lnTo>
                    <a:pt x="53136" y="70815"/>
                  </a:lnTo>
                  <a:lnTo>
                    <a:pt x="54025" y="69659"/>
                  </a:lnTo>
                  <a:close/>
                </a:path>
                <a:path w="219710" h="112395">
                  <a:moveTo>
                    <a:pt x="134708" y="89903"/>
                  </a:moveTo>
                  <a:lnTo>
                    <a:pt x="133311" y="91008"/>
                  </a:lnTo>
                  <a:lnTo>
                    <a:pt x="133451" y="91033"/>
                  </a:lnTo>
                  <a:lnTo>
                    <a:pt x="133819" y="91033"/>
                  </a:lnTo>
                  <a:lnTo>
                    <a:pt x="134226" y="90881"/>
                  </a:lnTo>
                  <a:lnTo>
                    <a:pt x="134442" y="90652"/>
                  </a:lnTo>
                  <a:lnTo>
                    <a:pt x="134658" y="90284"/>
                  </a:lnTo>
                  <a:lnTo>
                    <a:pt x="134708" y="89903"/>
                  </a:lnTo>
                  <a:close/>
                </a:path>
                <a:path w="219710" h="112395">
                  <a:moveTo>
                    <a:pt x="219100" y="102908"/>
                  </a:moveTo>
                  <a:lnTo>
                    <a:pt x="217741" y="102590"/>
                  </a:lnTo>
                  <a:lnTo>
                    <a:pt x="217614" y="102539"/>
                  </a:lnTo>
                  <a:lnTo>
                    <a:pt x="217411" y="102489"/>
                  </a:lnTo>
                  <a:lnTo>
                    <a:pt x="217208" y="102489"/>
                  </a:lnTo>
                  <a:lnTo>
                    <a:pt x="216166" y="103632"/>
                  </a:lnTo>
                  <a:lnTo>
                    <a:pt x="216192" y="109461"/>
                  </a:lnTo>
                  <a:lnTo>
                    <a:pt x="200126" y="105435"/>
                  </a:lnTo>
                  <a:lnTo>
                    <a:pt x="200113" y="99060"/>
                  </a:lnTo>
                  <a:lnTo>
                    <a:pt x="199250" y="97967"/>
                  </a:lnTo>
                  <a:lnTo>
                    <a:pt x="133908" y="81699"/>
                  </a:lnTo>
                  <a:lnTo>
                    <a:pt x="133781" y="81648"/>
                  </a:lnTo>
                  <a:lnTo>
                    <a:pt x="133248" y="81622"/>
                  </a:lnTo>
                  <a:lnTo>
                    <a:pt x="132943" y="81724"/>
                  </a:lnTo>
                  <a:lnTo>
                    <a:pt x="132676" y="81902"/>
                  </a:lnTo>
                  <a:lnTo>
                    <a:pt x="132435" y="82245"/>
                  </a:lnTo>
                  <a:lnTo>
                    <a:pt x="132334" y="82765"/>
                  </a:lnTo>
                  <a:lnTo>
                    <a:pt x="132537" y="82600"/>
                  </a:lnTo>
                  <a:lnTo>
                    <a:pt x="132461" y="88455"/>
                  </a:lnTo>
                  <a:lnTo>
                    <a:pt x="117055" y="84594"/>
                  </a:lnTo>
                  <a:lnTo>
                    <a:pt x="116941" y="78333"/>
                  </a:lnTo>
                  <a:lnTo>
                    <a:pt x="116827" y="78206"/>
                  </a:lnTo>
                  <a:lnTo>
                    <a:pt x="116941" y="78333"/>
                  </a:lnTo>
                  <a:lnTo>
                    <a:pt x="116878" y="77876"/>
                  </a:lnTo>
                  <a:lnTo>
                    <a:pt x="52984" y="61544"/>
                  </a:lnTo>
                  <a:lnTo>
                    <a:pt x="51587" y="62649"/>
                  </a:lnTo>
                  <a:lnTo>
                    <a:pt x="51727" y="68224"/>
                  </a:lnTo>
                  <a:lnTo>
                    <a:pt x="37007" y="64554"/>
                  </a:lnTo>
                  <a:lnTo>
                    <a:pt x="36830" y="58356"/>
                  </a:lnTo>
                  <a:lnTo>
                    <a:pt x="36817" y="58140"/>
                  </a:lnTo>
                  <a:lnTo>
                    <a:pt x="20574" y="53467"/>
                  </a:lnTo>
                  <a:lnTo>
                    <a:pt x="19812" y="28968"/>
                  </a:lnTo>
                  <a:lnTo>
                    <a:pt x="19748" y="28841"/>
                  </a:lnTo>
                  <a:lnTo>
                    <a:pt x="19773" y="28638"/>
                  </a:lnTo>
                  <a:lnTo>
                    <a:pt x="19659" y="28346"/>
                  </a:lnTo>
                  <a:lnTo>
                    <a:pt x="19545" y="28168"/>
                  </a:lnTo>
                  <a:lnTo>
                    <a:pt x="19291" y="27978"/>
                  </a:lnTo>
                  <a:lnTo>
                    <a:pt x="19075" y="27876"/>
                  </a:lnTo>
                  <a:lnTo>
                    <a:pt x="18834" y="27800"/>
                  </a:lnTo>
                  <a:lnTo>
                    <a:pt x="18694" y="27800"/>
                  </a:lnTo>
                  <a:lnTo>
                    <a:pt x="18402" y="27800"/>
                  </a:lnTo>
                  <a:lnTo>
                    <a:pt x="18237" y="27774"/>
                  </a:lnTo>
                  <a:lnTo>
                    <a:pt x="17945" y="27774"/>
                  </a:lnTo>
                  <a:lnTo>
                    <a:pt x="17792" y="27749"/>
                  </a:lnTo>
                  <a:lnTo>
                    <a:pt x="17627" y="27749"/>
                  </a:lnTo>
                  <a:lnTo>
                    <a:pt x="16332" y="27533"/>
                  </a:lnTo>
                  <a:lnTo>
                    <a:pt x="2273" y="7658"/>
                  </a:lnTo>
                  <a:lnTo>
                    <a:pt x="2298" y="6896"/>
                  </a:lnTo>
                  <a:lnTo>
                    <a:pt x="4127" y="546"/>
                  </a:lnTo>
                  <a:lnTo>
                    <a:pt x="1828" y="0"/>
                  </a:lnTo>
                  <a:lnTo>
                    <a:pt x="0" y="7658"/>
                  </a:lnTo>
                  <a:lnTo>
                    <a:pt x="25" y="8674"/>
                  </a:lnTo>
                  <a:lnTo>
                    <a:pt x="15722" y="29679"/>
                  </a:lnTo>
                  <a:lnTo>
                    <a:pt x="17564" y="30010"/>
                  </a:lnTo>
                  <a:lnTo>
                    <a:pt x="18338" y="54317"/>
                  </a:lnTo>
                  <a:lnTo>
                    <a:pt x="18389" y="54444"/>
                  </a:lnTo>
                  <a:lnTo>
                    <a:pt x="19202" y="55460"/>
                  </a:lnTo>
                  <a:lnTo>
                    <a:pt x="34594" y="59270"/>
                  </a:lnTo>
                  <a:lnTo>
                    <a:pt x="34785" y="65455"/>
                  </a:lnTo>
                  <a:lnTo>
                    <a:pt x="34848" y="65773"/>
                  </a:lnTo>
                  <a:lnTo>
                    <a:pt x="35826" y="66573"/>
                  </a:lnTo>
                  <a:lnTo>
                    <a:pt x="52628" y="70789"/>
                  </a:lnTo>
                  <a:lnTo>
                    <a:pt x="54013" y="69659"/>
                  </a:lnTo>
                  <a:lnTo>
                    <a:pt x="53873" y="64109"/>
                  </a:lnTo>
                  <a:lnTo>
                    <a:pt x="114693" y="79235"/>
                  </a:lnTo>
                  <a:lnTo>
                    <a:pt x="114808" y="85471"/>
                  </a:lnTo>
                  <a:lnTo>
                    <a:pt x="114909" y="85991"/>
                  </a:lnTo>
                  <a:lnTo>
                    <a:pt x="115036" y="86194"/>
                  </a:lnTo>
                  <a:lnTo>
                    <a:pt x="115265" y="86410"/>
                  </a:lnTo>
                  <a:lnTo>
                    <a:pt x="115658" y="86588"/>
                  </a:lnTo>
                  <a:lnTo>
                    <a:pt x="133311" y="91008"/>
                  </a:lnTo>
                  <a:lnTo>
                    <a:pt x="134696" y="89903"/>
                  </a:lnTo>
                  <a:lnTo>
                    <a:pt x="134620" y="84213"/>
                  </a:lnTo>
                  <a:lnTo>
                    <a:pt x="197840" y="99949"/>
                  </a:lnTo>
                  <a:lnTo>
                    <a:pt x="197878" y="106311"/>
                  </a:lnTo>
                  <a:lnTo>
                    <a:pt x="197980" y="106807"/>
                  </a:lnTo>
                  <a:lnTo>
                    <a:pt x="198094" y="106997"/>
                  </a:lnTo>
                  <a:lnTo>
                    <a:pt x="198234" y="107149"/>
                  </a:lnTo>
                  <a:lnTo>
                    <a:pt x="198602" y="107378"/>
                  </a:lnTo>
                  <a:lnTo>
                    <a:pt x="198742" y="107403"/>
                  </a:lnTo>
                  <a:lnTo>
                    <a:pt x="217043" y="111988"/>
                  </a:lnTo>
                  <a:lnTo>
                    <a:pt x="217195" y="112039"/>
                  </a:lnTo>
                  <a:lnTo>
                    <a:pt x="217551" y="112039"/>
                  </a:lnTo>
                  <a:lnTo>
                    <a:pt x="217970" y="111861"/>
                  </a:lnTo>
                  <a:lnTo>
                    <a:pt x="218262" y="111569"/>
                  </a:lnTo>
                  <a:lnTo>
                    <a:pt x="218440" y="111163"/>
                  </a:lnTo>
                  <a:lnTo>
                    <a:pt x="218414" y="110934"/>
                  </a:lnTo>
                  <a:lnTo>
                    <a:pt x="218440" y="105092"/>
                  </a:lnTo>
                  <a:lnTo>
                    <a:pt x="219100" y="105244"/>
                  </a:lnTo>
                  <a:lnTo>
                    <a:pt x="219100" y="1029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130831" y="4166831"/>
              <a:ext cx="19685" cy="22860"/>
            </a:xfrm>
            <a:custGeom>
              <a:avLst/>
              <a:gdLst/>
              <a:ahLst/>
              <a:cxnLst/>
              <a:rect l="l" t="t" r="r" b="b"/>
              <a:pathLst>
                <a:path w="19685" h="22860">
                  <a:moveTo>
                    <a:pt x="3505" y="0"/>
                  </a:moveTo>
                  <a:lnTo>
                    <a:pt x="1320" y="1511"/>
                  </a:lnTo>
                  <a:lnTo>
                    <a:pt x="0" y="4343"/>
                  </a:lnTo>
                  <a:lnTo>
                    <a:pt x="330" y="14071"/>
                  </a:lnTo>
                  <a:lnTo>
                    <a:pt x="4762" y="20040"/>
                  </a:lnTo>
                  <a:lnTo>
                    <a:pt x="15303" y="22606"/>
                  </a:lnTo>
                  <a:lnTo>
                    <a:pt x="19443" y="18656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129802" y="4166513"/>
              <a:ext cx="21590" cy="23495"/>
            </a:xfrm>
            <a:custGeom>
              <a:avLst/>
              <a:gdLst/>
              <a:ahLst/>
              <a:cxnLst/>
              <a:rect l="l" t="t" r="r" b="b"/>
              <a:pathLst>
                <a:path w="21589" h="23495">
                  <a:moveTo>
                    <a:pt x="21412" y="13398"/>
                  </a:moveTo>
                  <a:lnTo>
                    <a:pt x="14122" y="2578"/>
                  </a:lnTo>
                  <a:lnTo>
                    <a:pt x="14592" y="2971"/>
                  </a:lnTo>
                  <a:lnTo>
                    <a:pt x="15659" y="4089"/>
                  </a:lnTo>
                  <a:lnTo>
                    <a:pt x="19151" y="13373"/>
                  </a:lnTo>
                  <a:lnTo>
                    <a:pt x="19088" y="14363"/>
                  </a:lnTo>
                  <a:lnTo>
                    <a:pt x="13360" y="20739"/>
                  </a:lnTo>
                  <a:lnTo>
                    <a:pt x="12585" y="20739"/>
                  </a:lnTo>
                  <a:lnTo>
                    <a:pt x="11734" y="20637"/>
                  </a:lnTo>
                  <a:lnTo>
                    <a:pt x="11303" y="20548"/>
                  </a:lnTo>
                  <a:lnTo>
                    <a:pt x="11176" y="20510"/>
                  </a:lnTo>
                  <a:lnTo>
                    <a:pt x="2260" y="8191"/>
                  </a:lnTo>
                  <a:lnTo>
                    <a:pt x="2273" y="7683"/>
                  </a:lnTo>
                  <a:lnTo>
                    <a:pt x="6159" y="723"/>
                  </a:lnTo>
                  <a:lnTo>
                    <a:pt x="3136" y="0"/>
                  </a:lnTo>
                  <a:lnTo>
                    <a:pt x="0" y="7658"/>
                  </a:lnTo>
                  <a:lnTo>
                    <a:pt x="12" y="8255"/>
                  </a:lnTo>
                  <a:lnTo>
                    <a:pt x="12966" y="23012"/>
                  </a:lnTo>
                  <a:lnTo>
                    <a:pt x="14008" y="22948"/>
                  </a:lnTo>
                  <a:lnTo>
                    <a:pt x="21399" y="13982"/>
                  </a:lnTo>
                  <a:lnTo>
                    <a:pt x="21412" y="133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132304" y="4172889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349" y="0"/>
                  </a:moveTo>
                  <a:lnTo>
                    <a:pt x="0" y="4508"/>
                  </a:lnTo>
                  <a:lnTo>
                    <a:pt x="2679" y="10198"/>
                  </a:lnTo>
                  <a:lnTo>
                    <a:pt x="7734" y="11429"/>
                  </a:lnTo>
                  <a:lnTo>
                    <a:pt x="10109" y="6921"/>
                  </a:lnTo>
                  <a:lnTo>
                    <a:pt x="7404" y="1219"/>
                  </a:lnTo>
                  <a:lnTo>
                    <a:pt x="234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131225" y="4171746"/>
              <a:ext cx="213360" cy="88900"/>
            </a:xfrm>
            <a:custGeom>
              <a:avLst/>
              <a:gdLst/>
              <a:ahLst/>
              <a:cxnLst/>
              <a:rect l="l" t="t" r="r" b="b"/>
              <a:pathLst>
                <a:path w="213360" h="88900">
                  <a:moveTo>
                    <a:pt x="12319" y="8191"/>
                  </a:moveTo>
                  <a:lnTo>
                    <a:pt x="12204" y="7594"/>
                  </a:lnTo>
                  <a:lnTo>
                    <a:pt x="9918" y="2781"/>
                  </a:lnTo>
                  <a:lnTo>
                    <a:pt x="9918" y="8051"/>
                  </a:lnTo>
                  <a:lnTo>
                    <a:pt x="8216" y="11252"/>
                  </a:lnTo>
                  <a:lnTo>
                    <a:pt x="4559" y="10388"/>
                  </a:lnTo>
                  <a:lnTo>
                    <a:pt x="2336" y="5676"/>
                  </a:lnTo>
                  <a:lnTo>
                    <a:pt x="4013" y="2463"/>
                  </a:lnTo>
                  <a:lnTo>
                    <a:pt x="7708" y="3352"/>
                  </a:lnTo>
                  <a:lnTo>
                    <a:pt x="9918" y="8051"/>
                  </a:lnTo>
                  <a:lnTo>
                    <a:pt x="9918" y="2781"/>
                  </a:lnTo>
                  <a:lnTo>
                    <a:pt x="9537" y="1968"/>
                  </a:lnTo>
                  <a:lnTo>
                    <a:pt x="9372" y="1612"/>
                  </a:lnTo>
                  <a:lnTo>
                    <a:pt x="9118" y="1384"/>
                  </a:lnTo>
                  <a:lnTo>
                    <a:pt x="8877" y="1295"/>
                  </a:lnTo>
                  <a:lnTo>
                    <a:pt x="8750" y="1270"/>
                  </a:lnTo>
                  <a:lnTo>
                    <a:pt x="3860" y="101"/>
                  </a:lnTo>
                  <a:lnTo>
                    <a:pt x="3695" y="63"/>
                  </a:lnTo>
                  <a:lnTo>
                    <a:pt x="177" y="4927"/>
                  </a:lnTo>
                  <a:lnTo>
                    <a:pt x="50" y="5130"/>
                  </a:lnTo>
                  <a:lnTo>
                    <a:pt x="0" y="6007"/>
                  </a:lnTo>
                  <a:lnTo>
                    <a:pt x="2730" y="11823"/>
                  </a:lnTo>
                  <a:lnTo>
                    <a:pt x="2870" y="12077"/>
                  </a:lnTo>
                  <a:lnTo>
                    <a:pt x="3149" y="12306"/>
                  </a:lnTo>
                  <a:lnTo>
                    <a:pt x="3492" y="12446"/>
                  </a:lnTo>
                  <a:lnTo>
                    <a:pt x="8496" y="13652"/>
                  </a:lnTo>
                  <a:lnTo>
                    <a:pt x="8661" y="13627"/>
                  </a:lnTo>
                  <a:lnTo>
                    <a:pt x="9105" y="13690"/>
                  </a:lnTo>
                  <a:lnTo>
                    <a:pt x="9499" y="13500"/>
                  </a:lnTo>
                  <a:lnTo>
                    <a:pt x="9664" y="13322"/>
                  </a:lnTo>
                  <a:lnTo>
                    <a:pt x="9817" y="13093"/>
                  </a:lnTo>
                  <a:lnTo>
                    <a:pt x="12192" y="8610"/>
                  </a:lnTo>
                  <a:lnTo>
                    <a:pt x="12319" y="8191"/>
                  </a:lnTo>
                  <a:close/>
                </a:path>
                <a:path w="213360" h="88900">
                  <a:moveTo>
                    <a:pt x="54419" y="58788"/>
                  </a:moveTo>
                  <a:lnTo>
                    <a:pt x="54013" y="56819"/>
                  </a:lnTo>
                  <a:lnTo>
                    <a:pt x="53873" y="56730"/>
                  </a:lnTo>
                  <a:lnTo>
                    <a:pt x="51155" y="56032"/>
                  </a:lnTo>
                  <a:lnTo>
                    <a:pt x="51155" y="58381"/>
                  </a:lnTo>
                  <a:lnTo>
                    <a:pt x="47802" y="60871"/>
                  </a:lnTo>
                  <a:lnTo>
                    <a:pt x="47713" y="57492"/>
                  </a:lnTo>
                  <a:lnTo>
                    <a:pt x="51155" y="58381"/>
                  </a:lnTo>
                  <a:lnTo>
                    <a:pt x="51155" y="56032"/>
                  </a:lnTo>
                  <a:lnTo>
                    <a:pt x="46824" y="54889"/>
                  </a:lnTo>
                  <a:lnTo>
                    <a:pt x="46697" y="54864"/>
                  </a:lnTo>
                  <a:lnTo>
                    <a:pt x="46329" y="54864"/>
                  </a:lnTo>
                  <a:lnTo>
                    <a:pt x="46113" y="54914"/>
                  </a:lnTo>
                  <a:lnTo>
                    <a:pt x="45910" y="55016"/>
                  </a:lnTo>
                  <a:lnTo>
                    <a:pt x="45631" y="55308"/>
                  </a:lnTo>
                  <a:lnTo>
                    <a:pt x="45478" y="55613"/>
                  </a:lnTo>
                  <a:lnTo>
                    <a:pt x="45415" y="56007"/>
                  </a:lnTo>
                  <a:lnTo>
                    <a:pt x="45999" y="63893"/>
                  </a:lnTo>
                  <a:lnTo>
                    <a:pt x="46456" y="64147"/>
                  </a:lnTo>
                  <a:lnTo>
                    <a:pt x="46672" y="64173"/>
                  </a:lnTo>
                  <a:lnTo>
                    <a:pt x="46875" y="64173"/>
                  </a:lnTo>
                  <a:lnTo>
                    <a:pt x="47218" y="64071"/>
                  </a:lnTo>
                  <a:lnTo>
                    <a:pt x="47396" y="63969"/>
                  </a:lnTo>
                  <a:lnTo>
                    <a:pt x="54419" y="58788"/>
                  </a:lnTo>
                  <a:close/>
                </a:path>
                <a:path w="213360" h="88900">
                  <a:moveTo>
                    <a:pt x="54813" y="57467"/>
                  </a:moveTo>
                  <a:lnTo>
                    <a:pt x="54597" y="57124"/>
                  </a:lnTo>
                  <a:lnTo>
                    <a:pt x="54356" y="56896"/>
                  </a:lnTo>
                  <a:lnTo>
                    <a:pt x="54025" y="56794"/>
                  </a:lnTo>
                  <a:lnTo>
                    <a:pt x="54419" y="58788"/>
                  </a:lnTo>
                  <a:lnTo>
                    <a:pt x="54622" y="58610"/>
                  </a:lnTo>
                  <a:lnTo>
                    <a:pt x="54762" y="58420"/>
                  </a:lnTo>
                  <a:lnTo>
                    <a:pt x="54813" y="57467"/>
                  </a:lnTo>
                  <a:close/>
                </a:path>
                <a:path w="213360" h="88900">
                  <a:moveTo>
                    <a:pt x="57696" y="48564"/>
                  </a:moveTo>
                  <a:lnTo>
                    <a:pt x="57543" y="42913"/>
                  </a:lnTo>
                  <a:lnTo>
                    <a:pt x="56972" y="21209"/>
                  </a:lnTo>
                  <a:lnTo>
                    <a:pt x="56845" y="21005"/>
                  </a:lnTo>
                  <a:lnTo>
                    <a:pt x="56972" y="21158"/>
                  </a:lnTo>
                  <a:lnTo>
                    <a:pt x="56921" y="20764"/>
                  </a:lnTo>
                  <a:lnTo>
                    <a:pt x="56692" y="20408"/>
                  </a:lnTo>
                  <a:lnTo>
                    <a:pt x="56527" y="20243"/>
                  </a:lnTo>
                  <a:lnTo>
                    <a:pt x="56248" y="20116"/>
                  </a:lnTo>
                  <a:lnTo>
                    <a:pt x="56108" y="20078"/>
                  </a:lnTo>
                  <a:lnTo>
                    <a:pt x="28879" y="13525"/>
                  </a:lnTo>
                  <a:lnTo>
                    <a:pt x="22339" y="11950"/>
                  </a:lnTo>
                  <a:lnTo>
                    <a:pt x="22059" y="11912"/>
                  </a:lnTo>
                  <a:lnTo>
                    <a:pt x="21717" y="11950"/>
                  </a:lnTo>
                  <a:lnTo>
                    <a:pt x="21336" y="12153"/>
                  </a:lnTo>
                  <a:lnTo>
                    <a:pt x="21031" y="12573"/>
                  </a:lnTo>
                  <a:lnTo>
                    <a:pt x="20929" y="13068"/>
                  </a:lnTo>
                  <a:lnTo>
                    <a:pt x="21767" y="40259"/>
                  </a:lnTo>
                  <a:lnTo>
                    <a:pt x="21780" y="40411"/>
                  </a:lnTo>
                  <a:lnTo>
                    <a:pt x="22618" y="41376"/>
                  </a:lnTo>
                  <a:lnTo>
                    <a:pt x="22821" y="41427"/>
                  </a:lnTo>
                  <a:lnTo>
                    <a:pt x="56299" y="49682"/>
                  </a:lnTo>
                  <a:lnTo>
                    <a:pt x="56553" y="49733"/>
                  </a:lnTo>
                  <a:lnTo>
                    <a:pt x="56908" y="49682"/>
                  </a:lnTo>
                  <a:lnTo>
                    <a:pt x="57200" y="49555"/>
                  </a:lnTo>
                  <a:lnTo>
                    <a:pt x="57429" y="49339"/>
                  </a:lnTo>
                  <a:lnTo>
                    <a:pt x="57543" y="49161"/>
                  </a:lnTo>
                  <a:lnTo>
                    <a:pt x="57683" y="48768"/>
                  </a:lnTo>
                  <a:lnTo>
                    <a:pt x="57696" y="48564"/>
                  </a:lnTo>
                  <a:close/>
                </a:path>
                <a:path w="213360" h="88900">
                  <a:moveTo>
                    <a:pt x="135610" y="77685"/>
                  </a:moveTo>
                  <a:lnTo>
                    <a:pt x="135483" y="77393"/>
                  </a:lnTo>
                  <a:lnTo>
                    <a:pt x="135204" y="77089"/>
                  </a:lnTo>
                  <a:lnTo>
                    <a:pt x="135039" y="76974"/>
                  </a:lnTo>
                  <a:lnTo>
                    <a:pt x="134848" y="76898"/>
                  </a:lnTo>
                  <a:lnTo>
                    <a:pt x="134581" y="76847"/>
                  </a:lnTo>
                  <a:lnTo>
                    <a:pt x="131914" y="76149"/>
                  </a:lnTo>
                  <a:lnTo>
                    <a:pt x="131914" y="78486"/>
                  </a:lnTo>
                  <a:lnTo>
                    <a:pt x="128562" y="80949"/>
                  </a:lnTo>
                  <a:lnTo>
                    <a:pt x="128473" y="77584"/>
                  </a:lnTo>
                  <a:lnTo>
                    <a:pt x="131914" y="78486"/>
                  </a:lnTo>
                  <a:lnTo>
                    <a:pt x="131914" y="76149"/>
                  </a:lnTo>
                  <a:lnTo>
                    <a:pt x="127584" y="75006"/>
                  </a:lnTo>
                  <a:lnTo>
                    <a:pt x="127203" y="74955"/>
                  </a:lnTo>
                  <a:lnTo>
                    <a:pt x="126873" y="75031"/>
                  </a:lnTo>
                  <a:lnTo>
                    <a:pt x="126669" y="75133"/>
                  </a:lnTo>
                  <a:lnTo>
                    <a:pt x="126441" y="75361"/>
                  </a:lnTo>
                  <a:lnTo>
                    <a:pt x="126276" y="75628"/>
                  </a:lnTo>
                  <a:lnTo>
                    <a:pt x="126276" y="76073"/>
                  </a:lnTo>
                  <a:lnTo>
                    <a:pt x="126377" y="83197"/>
                  </a:lnTo>
                  <a:lnTo>
                    <a:pt x="127419" y="84289"/>
                  </a:lnTo>
                  <a:lnTo>
                    <a:pt x="127635" y="84289"/>
                  </a:lnTo>
                  <a:lnTo>
                    <a:pt x="127939" y="84213"/>
                  </a:lnTo>
                  <a:lnTo>
                    <a:pt x="128155" y="84086"/>
                  </a:lnTo>
                  <a:lnTo>
                    <a:pt x="128346" y="83934"/>
                  </a:lnTo>
                  <a:lnTo>
                    <a:pt x="135178" y="78905"/>
                  </a:lnTo>
                  <a:lnTo>
                    <a:pt x="135534" y="78536"/>
                  </a:lnTo>
                  <a:lnTo>
                    <a:pt x="135610" y="77685"/>
                  </a:lnTo>
                  <a:close/>
                </a:path>
                <a:path w="213360" h="88900">
                  <a:moveTo>
                    <a:pt x="136105" y="67919"/>
                  </a:moveTo>
                  <a:lnTo>
                    <a:pt x="136004" y="62230"/>
                  </a:lnTo>
                  <a:lnTo>
                    <a:pt x="135674" y="40106"/>
                  </a:lnTo>
                  <a:lnTo>
                    <a:pt x="134810" y="39027"/>
                  </a:lnTo>
                  <a:lnTo>
                    <a:pt x="135674" y="40081"/>
                  </a:lnTo>
                  <a:lnTo>
                    <a:pt x="135597" y="39611"/>
                  </a:lnTo>
                  <a:lnTo>
                    <a:pt x="135407" y="39319"/>
                  </a:lnTo>
                  <a:lnTo>
                    <a:pt x="135064" y="39065"/>
                  </a:lnTo>
                  <a:lnTo>
                    <a:pt x="134848" y="39014"/>
                  </a:lnTo>
                  <a:lnTo>
                    <a:pt x="134645" y="38963"/>
                  </a:lnTo>
                  <a:lnTo>
                    <a:pt x="106337" y="32156"/>
                  </a:lnTo>
                  <a:lnTo>
                    <a:pt x="106108" y="32092"/>
                  </a:lnTo>
                  <a:lnTo>
                    <a:pt x="99796" y="30581"/>
                  </a:lnTo>
                  <a:lnTo>
                    <a:pt x="99542" y="30530"/>
                  </a:lnTo>
                  <a:lnTo>
                    <a:pt x="98412" y="31699"/>
                  </a:lnTo>
                  <a:lnTo>
                    <a:pt x="98945" y="59309"/>
                  </a:lnTo>
                  <a:lnTo>
                    <a:pt x="99060" y="59804"/>
                  </a:lnTo>
                  <a:lnTo>
                    <a:pt x="99161" y="60007"/>
                  </a:lnTo>
                  <a:lnTo>
                    <a:pt x="99314" y="60198"/>
                  </a:lnTo>
                  <a:lnTo>
                    <a:pt x="99682" y="60401"/>
                  </a:lnTo>
                  <a:lnTo>
                    <a:pt x="99822" y="60426"/>
                  </a:lnTo>
                  <a:lnTo>
                    <a:pt x="134696" y="69037"/>
                  </a:lnTo>
                  <a:lnTo>
                    <a:pt x="134962" y="69075"/>
                  </a:lnTo>
                  <a:lnTo>
                    <a:pt x="136093" y="68110"/>
                  </a:lnTo>
                  <a:lnTo>
                    <a:pt x="136105" y="67919"/>
                  </a:lnTo>
                  <a:close/>
                </a:path>
                <a:path w="213360" h="88900">
                  <a:moveTo>
                    <a:pt x="212890" y="88328"/>
                  </a:moveTo>
                  <a:lnTo>
                    <a:pt x="212877" y="87160"/>
                  </a:lnTo>
                  <a:lnTo>
                    <a:pt x="212877" y="85991"/>
                  </a:lnTo>
                  <a:lnTo>
                    <a:pt x="212864" y="82651"/>
                  </a:lnTo>
                  <a:lnTo>
                    <a:pt x="212864" y="81483"/>
                  </a:lnTo>
                  <a:lnTo>
                    <a:pt x="212864" y="80314"/>
                  </a:lnTo>
                  <a:lnTo>
                    <a:pt x="212788" y="60071"/>
                  </a:lnTo>
                  <a:lnTo>
                    <a:pt x="212788" y="58915"/>
                  </a:lnTo>
                  <a:lnTo>
                    <a:pt x="212775" y="57746"/>
                  </a:lnTo>
                  <a:lnTo>
                    <a:pt x="190563" y="52412"/>
                  </a:lnTo>
                  <a:lnTo>
                    <a:pt x="190398" y="52362"/>
                  </a:lnTo>
                  <a:lnTo>
                    <a:pt x="190258" y="52336"/>
                  </a:lnTo>
                  <a:lnTo>
                    <a:pt x="184023" y="50825"/>
                  </a:lnTo>
                  <a:lnTo>
                    <a:pt x="183870" y="50800"/>
                  </a:lnTo>
                  <a:lnTo>
                    <a:pt x="183642" y="50800"/>
                  </a:lnTo>
                  <a:lnTo>
                    <a:pt x="183299" y="50876"/>
                  </a:lnTo>
                  <a:lnTo>
                    <a:pt x="183019" y="51054"/>
                  </a:lnTo>
                  <a:lnTo>
                    <a:pt x="182816" y="51269"/>
                  </a:lnTo>
                  <a:lnTo>
                    <a:pt x="182714" y="51473"/>
                  </a:lnTo>
                  <a:lnTo>
                    <a:pt x="182638" y="51930"/>
                  </a:lnTo>
                  <a:lnTo>
                    <a:pt x="183210" y="80860"/>
                  </a:lnTo>
                  <a:lnTo>
                    <a:pt x="183553" y="81089"/>
                  </a:lnTo>
                  <a:lnTo>
                    <a:pt x="183870" y="81165"/>
                  </a:lnTo>
                  <a:lnTo>
                    <a:pt x="212890" y="883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140788" y="4170425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3009" y="0"/>
                  </a:moveTo>
                  <a:lnTo>
                    <a:pt x="1689" y="406"/>
                  </a:lnTo>
                  <a:lnTo>
                    <a:pt x="330" y="774"/>
                  </a:lnTo>
                  <a:lnTo>
                    <a:pt x="0" y="2590"/>
                  </a:lnTo>
                  <a:lnTo>
                    <a:pt x="1866" y="6261"/>
                  </a:lnTo>
                  <a:lnTo>
                    <a:pt x="3721" y="7442"/>
                  </a:lnTo>
                  <a:lnTo>
                    <a:pt x="6400" y="6654"/>
                  </a:lnTo>
                  <a:lnTo>
                    <a:pt x="6731" y="4864"/>
                  </a:lnTo>
                  <a:lnTo>
                    <a:pt x="5803" y="3035"/>
                  </a:lnTo>
                  <a:lnTo>
                    <a:pt x="4864" y="1168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130234" y="4257725"/>
              <a:ext cx="181610" cy="85090"/>
            </a:xfrm>
            <a:custGeom>
              <a:avLst/>
              <a:gdLst/>
              <a:ahLst/>
              <a:cxnLst/>
              <a:rect l="l" t="t" r="r" b="b"/>
              <a:pathLst>
                <a:path w="181610" h="85089">
                  <a:moveTo>
                    <a:pt x="2197" y="889"/>
                  </a:moveTo>
                  <a:lnTo>
                    <a:pt x="101" y="0"/>
                  </a:lnTo>
                  <a:lnTo>
                    <a:pt x="25" y="241"/>
                  </a:lnTo>
                  <a:lnTo>
                    <a:pt x="0" y="495"/>
                  </a:lnTo>
                  <a:lnTo>
                    <a:pt x="25" y="711"/>
                  </a:lnTo>
                  <a:lnTo>
                    <a:pt x="520" y="1384"/>
                  </a:lnTo>
                  <a:lnTo>
                    <a:pt x="698" y="1485"/>
                  </a:lnTo>
                  <a:lnTo>
                    <a:pt x="901" y="1562"/>
                  </a:lnTo>
                  <a:lnTo>
                    <a:pt x="1117" y="1587"/>
                  </a:lnTo>
                  <a:lnTo>
                    <a:pt x="1320" y="1587"/>
                  </a:lnTo>
                  <a:lnTo>
                    <a:pt x="2133" y="1016"/>
                  </a:lnTo>
                  <a:lnTo>
                    <a:pt x="2197" y="889"/>
                  </a:lnTo>
                  <a:close/>
                </a:path>
                <a:path w="181610" h="85089">
                  <a:moveTo>
                    <a:pt x="12852" y="45466"/>
                  </a:moveTo>
                  <a:lnTo>
                    <a:pt x="12827" y="45237"/>
                  </a:lnTo>
                  <a:lnTo>
                    <a:pt x="12776" y="45034"/>
                  </a:lnTo>
                  <a:lnTo>
                    <a:pt x="12661" y="44869"/>
                  </a:lnTo>
                  <a:lnTo>
                    <a:pt x="12522" y="44691"/>
                  </a:lnTo>
                  <a:lnTo>
                    <a:pt x="12319" y="44538"/>
                  </a:lnTo>
                  <a:lnTo>
                    <a:pt x="12077" y="44450"/>
                  </a:lnTo>
                  <a:lnTo>
                    <a:pt x="11925" y="44399"/>
                  </a:lnTo>
                  <a:lnTo>
                    <a:pt x="11696" y="44297"/>
                  </a:lnTo>
                  <a:lnTo>
                    <a:pt x="11518" y="44246"/>
                  </a:lnTo>
                  <a:lnTo>
                    <a:pt x="11252" y="44170"/>
                  </a:lnTo>
                  <a:lnTo>
                    <a:pt x="10909" y="44170"/>
                  </a:lnTo>
                  <a:lnTo>
                    <a:pt x="10782" y="44196"/>
                  </a:lnTo>
                  <a:lnTo>
                    <a:pt x="10502" y="44323"/>
                  </a:lnTo>
                  <a:lnTo>
                    <a:pt x="10261" y="44538"/>
                  </a:lnTo>
                  <a:lnTo>
                    <a:pt x="10134" y="44716"/>
                  </a:lnTo>
                  <a:lnTo>
                    <a:pt x="10909" y="46431"/>
                  </a:lnTo>
                  <a:lnTo>
                    <a:pt x="11137" y="46507"/>
                  </a:lnTo>
                  <a:lnTo>
                    <a:pt x="11290" y="46583"/>
                  </a:lnTo>
                  <a:lnTo>
                    <a:pt x="11493" y="46621"/>
                  </a:lnTo>
                  <a:lnTo>
                    <a:pt x="11620" y="46647"/>
                  </a:lnTo>
                  <a:lnTo>
                    <a:pt x="11861" y="46647"/>
                  </a:lnTo>
                  <a:lnTo>
                    <a:pt x="12077" y="46596"/>
                  </a:lnTo>
                  <a:lnTo>
                    <a:pt x="12268" y="46507"/>
                  </a:lnTo>
                  <a:lnTo>
                    <a:pt x="12446" y="46405"/>
                  </a:lnTo>
                  <a:lnTo>
                    <a:pt x="12598" y="46228"/>
                  </a:lnTo>
                  <a:lnTo>
                    <a:pt x="12725" y="46050"/>
                  </a:lnTo>
                  <a:lnTo>
                    <a:pt x="12788" y="45859"/>
                  </a:lnTo>
                  <a:lnTo>
                    <a:pt x="12839" y="45656"/>
                  </a:lnTo>
                  <a:lnTo>
                    <a:pt x="12852" y="45466"/>
                  </a:lnTo>
                  <a:close/>
                </a:path>
                <a:path w="181610" h="85089">
                  <a:moveTo>
                    <a:pt x="15087" y="45288"/>
                  </a:moveTo>
                  <a:lnTo>
                    <a:pt x="14960" y="45262"/>
                  </a:lnTo>
                  <a:lnTo>
                    <a:pt x="14592" y="45262"/>
                  </a:lnTo>
                  <a:lnTo>
                    <a:pt x="14287" y="45389"/>
                  </a:lnTo>
                  <a:lnTo>
                    <a:pt x="14033" y="45580"/>
                  </a:lnTo>
                  <a:lnTo>
                    <a:pt x="13855" y="45859"/>
                  </a:lnTo>
                  <a:lnTo>
                    <a:pt x="13741" y="46672"/>
                  </a:lnTo>
                  <a:lnTo>
                    <a:pt x="13906" y="47078"/>
                  </a:lnTo>
                  <a:lnTo>
                    <a:pt x="14147" y="47294"/>
                  </a:lnTo>
                  <a:lnTo>
                    <a:pt x="14478" y="47472"/>
                  </a:lnTo>
                  <a:lnTo>
                    <a:pt x="14605" y="47498"/>
                  </a:lnTo>
                  <a:lnTo>
                    <a:pt x="15087" y="45288"/>
                  </a:lnTo>
                  <a:close/>
                </a:path>
                <a:path w="181610" h="85089">
                  <a:moveTo>
                    <a:pt x="17005" y="46532"/>
                  </a:moveTo>
                  <a:lnTo>
                    <a:pt x="16979" y="46329"/>
                  </a:lnTo>
                  <a:lnTo>
                    <a:pt x="16916" y="46126"/>
                  </a:lnTo>
                  <a:lnTo>
                    <a:pt x="16814" y="45935"/>
                  </a:lnTo>
                  <a:lnTo>
                    <a:pt x="16560" y="45707"/>
                  </a:lnTo>
                  <a:lnTo>
                    <a:pt x="16357" y="45580"/>
                  </a:lnTo>
                  <a:lnTo>
                    <a:pt x="16103" y="45516"/>
                  </a:lnTo>
                  <a:lnTo>
                    <a:pt x="15976" y="45491"/>
                  </a:lnTo>
                  <a:lnTo>
                    <a:pt x="15659" y="45427"/>
                  </a:lnTo>
                  <a:lnTo>
                    <a:pt x="15494" y="45389"/>
                  </a:lnTo>
                  <a:lnTo>
                    <a:pt x="15367" y="45339"/>
                  </a:lnTo>
                  <a:lnTo>
                    <a:pt x="15100" y="45288"/>
                  </a:lnTo>
                  <a:lnTo>
                    <a:pt x="14605" y="47498"/>
                  </a:lnTo>
                  <a:lnTo>
                    <a:pt x="14782" y="47548"/>
                  </a:lnTo>
                  <a:lnTo>
                    <a:pt x="15113" y="47625"/>
                  </a:lnTo>
                  <a:lnTo>
                    <a:pt x="15519" y="47688"/>
                  </a:lnTo>
                  <a:lnTo>
                    <a:pt x="15646" y="47739"/>
                  </a:lnTo>
                  <a:lnTo>
                    <a:pt x="15786" y="47739"/>
                  </a:lnTo>
                  <a:lnTo>
                    <a:pt x="15913" y="47764"/>
                  </a:lnTo>
                  <a:lnTo>
                    <a:pt x="16154" y="47739"/>
                  </a:lnTo>
                  <a:lnTo>
                    <a:pt x="16370" y="47663"/>
                  </a:lnTo>
                  <a:lnTo>
                    <a:pt x="16535" y="47548"/>
                  </a:lnTo>
                  <a:lnTo>
                    <a:pt x="16700" y="47421"/>
                  </a:lnTo>
                  <a:lnTo>
                    <a:pt x="16840" y="47244"/>
                  </a:lnTo>
                  <a:lnTo>
                    <a:pt x="17005" y="46748"/>
                  </a:lnTo>
                  <a:lnTo>
                    <a:pt x="17005" y="46532"/>
                  </a:lnTo>
                  <a:close/>
                </a:path>
                <a:path w="181610" h="85089">
                  <a:moveTo>
                    <a:pt x="58470" y="58089"/>
                  </a:moveTo>
                  <a:lnTo>
                    <a:pt x="57975" y="38201"/>
                  </a:lnTo>
                  <a:lnTo>
                    <a:pt x="57988" y="38023"/>
                  </a:lnTo>
                  <a:lnTo>
                    <a:pt x="57962" y="37896"/>
                  </a:lnTo>
                  <a:lnTo>
                    <a:pt x="57962" y="37769"/>
                  </a:lnTo>
                  <a:lnTo>
                    <a:pt x="57912" y="37642"/>
                  </a:lnTo>
                  <a:lnTo>
                    <a:pt x="57810" y="37452"/>
                  </a:lnTo>
                  <a:lnTo>
                    <a:pt x="57746" y="37325"/>
                  </a:lnTo>
                  <a:lnTo>
                    <a:pt x="57619" y="37198"/>
                  </a:lnTo>
                  <a:lnTo>
                    <a:pt x="57429" y="37071"/>
                  </a:lnTo>
                  <a:lnTo>
                    <a:pt x="57238" y="36957"/>
                  </a:lnTo>
                  <a:lnTo>
                    <a:pt x="57035" y="36931"/>
                  </a:lnTo>
                  <a:lnTo>
                    <a:pt x="56756" y="36931"/>
                  </a:lnTo>
                  <a:lnTo>
                    <a:pt x="56603" y="36957"/>
                  </a:lnTo>
                  <a:lnTo>
                    <a:pt x="56413" y="37007"/>
                  </a:lnTo>
                  <a:lnTo>
                    <a:pt x="56184" y="37058"/>
                  </a:lnTo>
                  <a:lnTo>
                    <a:pt x="56184" y="57467"/>
                  </a:lnTo>
                  <a:lnTo>
                    <a:pt x="47345" y="62699"/>
                  </a:lnTo>
                  <a:lnTo>
                    <a:pt x="47078" y="62153"/>
                  </a:lnTo>
                  <a:lnTo>
                    <a:pt x="46977" y="61976"/>
                  </a:lnTo>
                  <a:lnTo>
                    <a:pt x="46875" y="61836"/>
                  </a:lnTo>
                  <a:lnTo>
                    <a:pt x="46761" y="61658"/>
                  </a:lnTo>
                  <a:lnTo>
                    <a:pt x="46647" y="61506"/>
                  </a:lnTo>
                  <a:lnTo>
                    <a:pt x="46418" y="61214"/>
                  </a:lnTo>
                  <a:lnTo>
                    <a:pt x="45885" y="60617"/>
                  </a:lnTo>
                  <a:lnTo>
                    <a:pt x="45580" y="60337"/>
                  </a:lnTo>
                  <a:lnTo>
                    <a:pt x="45440" y="60223"/>
                  </a:lnTo>
                  <a:lnTo>
                    <a:pt x="45288" y="60071"/>
                  </a:lnTo>
                  <a:lnTo>
                    <a:pt x="47510" y="57200"/>
                  </a:lnTo>
                  <a:lnTo>
                    <a:pt x="47663" y="57048"/>
                  </a:lnTo>
                  <a:lnTo>
                    <a:pt x="47802" y="56743"/>
                  </a:lnTo>
                  <a:lnTo>
                    <a:pt x="47891" y="56299"/>
                  </a:lnTo>
                  <a:lnTo>
                    <a:pt x="47840" y="56426"/>
                  </a:lnTo>
                  <a:lnTo>
                    <a:pt x="47764" y="52298"/>
                  </a:lnTo>
                  <a:lnTo>
                    <a:pt x="55829" y="42837"/>
                  </a:lnTo>
                  <a:lnTo>
                    <a:pt x="56184" y="57467"/>
                  </a:lnTo>
                  <a:lnTo>
                    <a:pt x="56184" y="37058"/>
                  </a:lnTo>
                  <a:lnTo>
                    <a:pt x="56007" y="37096"/>
                  </a:lnTo>
                  <a:lnTo>
                    <a:pt x="55308" y="37350"/>
                  </a:lnTo>
                  <a:lnTo>
                    <a:pt x="55156" y="37426"/>
                  </a:lnTo>
                  <a:lnTo>
                    <a:pt x="54978" y="37528"/>
                  </a:lnTo>
                  <a:lnTo>
                    <a:pt x="54711" y="37693"/>
                  </a:lnTo>
                  <a:lnTo>
                    <a:pt x="54444" y="37960"/>
                  </a:lnTo>
                  <a:lnTo>
                    <a:pt x="54178" y="38214"/>
                  </a:lnTo>
                  <a:lnTo>
                    <a:pt x="53936" y="38760"/>
                  </a:lnTo>
                  <a:lnTo>
                    <a:pt x="53860" y="39979"/>
                  </a:lnTo>
                  <a:lnTo>
                    <a:pt x="53797" y="40474"/>
                  </a:lnTo>
                  <a:lnTo>
                    <a:pt x="53746" y="41414"/>
                  </a:lnTo>
                  <a:lnTo>
                    <a:pt x="46304" y="50419"/>
                  </a:lnTo>
                  <a:lnTo>
                    <a:pt x="46164" y="50469"/>
                  </a:lnTo>
                  <a:lnTo>
                    <a:pt x="46012" y="50546"/>
                  </a:lnTo>
                  <a:lnTo>
                    <a:pt x="45847" y="50673"/>
                  </a:lnTo>
                  <a:lnTo>
                    <a:pt x="45681" y="50838"/>
                  </a:lnTo>
                  <a:lnTo>
                    <a:pt x="45580" y="51015"/>
                  </a:lnTo>
                  <a:lnTo>
                    <a:pt x="45529" y="51219"/>
                  </a:lnTo>
                  <a:lnTo>
                    <a:pt x="45504" y="51371"/>
                  </a:lnTo>
                  <a:lnTo>
                    <a:pt x="45504" y="51536"/>
                  </a:lnTo>
                  <a:lnTo>
                    <a:pt x="45605" y="55956"/>
                  </a:lnTo>
                  <a:lnTo>
                    <a:pt x="42837" y="59397"/>
                  </a:lnTo>
                  <a:lnTo>
                    <a:pt x="42697" y="59575"/>
                  </a:lnTo>
                  <a:lnTo>
                    <a:pt x="42595" y="59728"/>
                  </a:lnTo>
                  <a:lnTo>
                    <a:pt x="42506" y="59969"/>
                  </a:lnTo>
                  <a:lnTo>
                    <a:pt x="42468" y="60172"/>
                  </a:lnTo>
                  <a:lnTo>
                    <a:pt x="42468" y="60299"/>
                  </a:lnTo>
                  <a:lnTo>
                    <a:pt x="42494" y="60464"/>
                  </a:lnTo>
                  <a:lnTo>
                    <a:pt x="42532" y="60591"/>
                  </a:lnTo>
                  <a:lnTo>
                    <a:pt x="42621" y="60794"/>
                  </a:lnTo>
                  <a:lnTo>
                    <a:pt x="42773" y="60985"/>
                  </a:lnTo>
                  <a:lnTo>
                    <a:pt x="42976" y="61163"/>
                  </a:lnTo>
                  <a:lnTo>
                    <a:pt x="43408" y="61455"/>
                  </a:lnTo>
                  <a:lnTo>
                    <a:pt x="43548" y="61582"/>
                  </a:lnTo>
                  <a:lnTo>
                    <a:pt x="43802" y="61785"/>
                  </a:lnTo>
                  <a:lnTo>
                    <a:pt x="44043" y="62001"/>
                  </a:lnTo>
                  <a:lnTo>
                    <a:pt x="44157" y="62128"/>
                  </a:lnTo>
                  <a:lnTo>
                    <a:pt x="44386" y="62331"/>
                  </a:lnTo>
                  <a:lnTo>
                    <a:pt x="44488" y="62458"/>
                  </a:lnTo>
                  <a:lnTo>
                    <a:pt x="44754" y="62750"/>
                  </a:lnTo>
                  <a:lnTo>
                    <a:pt x="44907" y="62979"/>
                  </a:lnTo>
                  <a:lnTo>
                    <a:pt x="45059" y="63195"/>
                  </a:lnTo>
                  <a:lnTo>
                    <a:pt x="45173" y="63398"/>
                  </a:lnTo>
                  <a:lnTo>
                    <a:pt x="45339" y="63715"/>
                  </a:lnTo>
                  <a:lnTo>
                    <a:pt x="45415" y="63919"/>
                  </a:lnTo>
                  <a:lnTo>
                    <a:pt x="45453" y="64046"/>
                  </a:lnTo>
                  <a:lnTo>
                    <a:pt x="45542" y="64401"/>
                  </a:lnTo>
                  <a:lnTo>
                    <a:pt x="45859" y="65176"/>
                  </a:lnTo>
                  <a:lnTo>
                    <a:pt x="46088" y="65379"/>
                  </a:lnTo>
                  <a:lnTo>
                    <a:pt x="46253" y="65455"/>
                  </a:lnTo>
                  <a:lnTo>
                    <a:pt x="46456" y="65532"/>
                  </a:lnTo>
                  <a:lnTo>
                    <a:pt x="46621" y="65532"/>
                  </a:lnTo>
                  <a:lnTo>
                    <a:pt x="46786" y="65532"/>
                  </a:lnTo>
                  <a:lnTo>
                    <a:pt x="46926" y="65506"/>
                  </a:lnTo>
                  <a:lnTo>
                    <a:pt x="47091" y="65455"/>
                  </a:lnTo>
                  <a:lnTo>
                    <a:pt x="47231" y="65405"/>
                  </a:lnTo>
                  <a:lnTo>
                    <a:pt x="57912" y="59080"/>
                  </a:lnTo>
                  <a:lnTo>
                    <a:pt x="58039" y="59004"/>
                  </a:lnTo>
                  <a:lnTo>
                    <a:pt x="58229" y="58826"/>
                  </a:lnTo>
                  <a:lnTo>
                    <a:pt x="58356" y="58661"/>
                  </a:lnTo>
                  <a:lnTo>
                    <a:pt x="58356" y="58293"/>
                  </a:lnTo>
                  <a:lnTo>
                    <a:pt x="58356" y="58102"/>
                  </a:lnTo>
                  <a:close/>
                </a:path>
                <a:path w="181610" h="85089">
                  <a:moveTo>
                    <a:pt x="84124" y="8356"/>
                  </a:moveTo>
                  <a:lnTo>
                    <a:pt x="84099" y="8153"/>
                  </a:lnTo>
                  <a:lnTo>
                    <a:pt x="84035" y="7937"/>
                  </a:lnTo>
                  <a:lnTo>
                    <a:pt x="83870" y="7658"/>
                  </a:lnTo>
                  <a:lnTo>
                    <a:pt x="83642" y="7429"/>
                  </a:lnTo>
                  <a:lnTo>
                    <a:pt x="83464" y="7366"/>
                  </a:lnTo>
                  <a:lnTo>
                    <a:pt x="83337" y="7289"/>
                  </a:lnTo>
                  <a:lnTo>
                    <a:pt x="83210" y="7264"/>
                  </a:lnTo>
                  <a:lnTo>
                    <a:pt x="82892" y="7264"/>
                  </a:lnTo>
                  <a:lnTo>
                    <a:pt x="82689" y="7289"/>
                  </a:lnTo>
                  <a:lnTo>
                    <a:pt x="80467" y="7632"/>
                  </a:lnTo>
                  <a:lnTo>
                    <a:pt x="79171" y="7861"/>
                  </a:lnTo>
                  <a:lnTo>
                    <a:pt x="72567" y="12890"/>
                  </a:lnTo>
                  <a:lnTo>
                    <a:pt x="72567" y="13258"/>
                  </a:lnTo>
                  <a:lnTo>
                    <a:pt x="72656" y="14427"/>
                  </a:lnTo>
                  <a:lnTo>
                    <a:pt x="72707" y="14846"/>
                  </a:lnTo>
                  <a:lnTo>
                    <a:pt x="72732" y="15024"/>
                  </a:lnTo>
                  <a:lnTo>
                    <a:pt x="72771" y="15468"/>
                  </a:lnTo>
                  <a:lnTo>
                    <a:pt x="72771" y="16484"/>
                  </a:lnTo>
                  <a:lnTo>
                    <a:pt x="72745" y="16764"/>
                  </a:lnTo>
                  <a:lnTo>
                    <a:pt x="72720" y="16891"/>
                  </a:lnTo>
                  <a:lnTo>
                    <a:pt x="72682" y="17183"/>
                  </a:lnTo>
                  <a:lnTo>
                    <a:pt x="72682" y="17386"/>
                  </a:lnTo>
                  <a:lnTo>
                    <a:pt x="72707" y="17551"/>
                  </a:lnTo>
                  <a:lnTo>
                    <a:pt x="72771" y="17780"/>
                  </a:lnTo>
                  <a:lnTo>
                    <a:pt x="72783" y="18453"/>
                  </a:lnTo>
                  <a:lnTo>
                    <a:pt x="72504" y="18592"/>
                  </a:lnTo>
                  <a:lnTo>
                    <a:pt x="72301" y="18821"/>
                  </a:lnTo>
                  <a:lnTo>
                    <a:pt x="72212" y="19088"/>
                  </a:lnTo>
                  <a:lnTo>
                    <a:pt x="72085" y="19164"/>
                  </a:lnTo>
                  <a:lnTo>
                    <a:pt x="71983" y="19418"/>
                  </a:lnTo>
                  <a:lnTo>
                    <a:pt x="71932" y="19545"/>
                  </a:lnTo>
                  <a:lnTo>
                    <a:pt x="71907" y="19761"/>
                  </a:lnTo>
                  <a:lnTo>
                    <a:pt x="71907" y="19888"/>
                  </a:lnTo>
                  <a:lnTo>
                    <a:pt x="71945" y="20116"/>
                  </a:lnTo>
                  <a:lnTo>
                    <a:pt x="72034" y="20332"/>
                  </a:lnTo>
                  <a:lnTo>
                    <a:pt x="72288" y="20637"/>
                  </a:lnTo>
                  <a:lnTo>
                    <a:pt x="72428" y="20739"/>
                  </a:lnTo>
                  <a:lnTo>
                    <a:pt x="72580" y="20828"/>
                  </a:lnTo>
                  <a:lnTo>
                    <a:pt x="72834" y="20904"/>
                  </a:lnTo>
                  <a:lnTo>
                    <a:pt x="73431" y="47802"/>
                  </a:lnTo>
                  <a:lnTo>
                    <a:pt x="73444" y="47993"/>
                  </a:lnTo>
                  <a:lnTo>
                    <a:pt x="73469" y="48183"/>
                  </a:lnTo>
                  <a:lnTo>
                    <a:pt x="73507" y="48310"/>
                  </a:lnTo>
                  <a:lnTo>
                    <a:pt x="74041" y="48907"/>
                  </a:lnTo>
                  <a:lnTo>
                    <a:pt x="74320" y="49034"/>
                  </a:lnTo>
                  <a:lnTo>
                    <a:pt x="74676" y="49060"/>
                  </a:lnTo>
                  <a:lnTo>
                    <a:pt x="74803" y="49034"/>
                  </a:lnTo>
                  <a:lnTo>
                    <a:pt x="75031" y="48958"/>
                  </a:lnTo>
                  <a:lnTo>
                    <a:pt x="75209" y="48882"/>
                  </a:lnTo>
                  <a:lnTo>
                    <a:pt x="75565" y="48641"/>
                  </a:lnTo>
                  <a:lnTo>
                    <a:pt x="75869" y="48412"/>
                  </a:lnTo>
                  <a:lnTo>
                    <a:pt x="76022" y="48209"/>
                  </a:lnTo>
                  <a:lnTo>
                    <a:pt x="76060" y="47752"/>
                  </a:lnTo>
                  <a:lnTo>
                    <a:pt x="75425" y="15913"/>
                  </a:lnTo>
                  <a:lnTo>
                    <a:pt x="75425" y="15570"/>
                  </a:lnTo>
                  <a:lnTo>
                    <a:pt x="75514" y="14973"/>
                  </a:lnTo>
                  <a:lnTo>
                    <a:pt x="76669" y="13119"/>
                  </a:lnTo>
                  <a:lnTo>
                    <a:pt x="76860" y="12890"/>
                  </a:lnTo>
                  <a:lnTo>
                    <a:pt x="77609" y="12242"/>
                  </a:lnTo>
                  <a:lnTo>
                    <a:pt x="78816" y="11430"/>
                  </a:lnTo>
                  <a:lnTo>
                    <a:pt x="79146" y="11226"/>
                  </a:lnTo>
                  <a:lnTo>
                    <a:pt x="79502" y="11061"/>
                  </a:lnTo>
                  <a:lnTo>
                    <a:pt x="79883" y="10833"/>
                  </a:lnTo>
                  <a:lnTo>
                    <a:pt x="80657" y="10490"/>
                  </a:lnTo>
                  <a:lnTo>
                    <a:pt x="81064" y="10287"/>
                  </a:lnTo>
                  <a:lnTo>
                    <a:pt x="82842" y="9613"/>
                  </a:lnTo>
                  <a:lnTo>
                    <a:pt x="83134" y="9525"/>
                  </a:lnTo>
                  <a:lnTo>
                    <a:pt x="83388" y="9474"/>
                  </a:lnTo>
                  <a:lnTo>
                    <a:pt x="83616" y="9372"/>
                  </a:lnTo>
                  <a:lnTo>
                    <a:pt x="83743" y="9258"/>
                  </a:lnTo>
                  <a:lnTo>
                    <a:pt x="83934" y="9067"/>
                  </a:lnTo>
                  <a:lnTo>
                    <a:pt x="84035" y="8877"/>
                  </a:lnTo>
                  <a:lnTo>
                    <a:pt x="84099" y="8674"/>
                  </a:lnTo>
                  <a:lnTo>
                    <a:pt x="84124" y="8483"/>
                  </a:lnTo>
                  <a:lnTo>
                    <a:pt x="84124" y="8356"/>
                  </a:lnTo>
                  <a:close/>
                </a:path>
                <a:path w="181610" h="85089">
                  <a:moveTo>
                    <a:pt x="132067" y="75603"/>
                  </a:moveTo>
                  <a:lnTo>
                    <a:pt x="131775" y="56921"/>
                  </a:lnTo>
                  <a:lnTo>
                    <a:pt x="131775" y="56718"/>
                  </a:lnTo>
                  <a:lnTo>
                    <a:pt x="131749" y="56578"/>
                  </a:lnTo>
                  <a:lnTo>
                    <a:pt x="131711" y="56451"/>
                  </a:lnTo>
                  <a:lnTo>
                    <a:pt x="131610" y="56248"/>
                  </a:lnTo>
                  <a:lnTo>
                    <a:pt x="131521" y="56121"/>
                  </a:lnTo>
                  <a:lnTo>
                    <a:pt x="131381" y="55981"/>
                  </a:lnTo>
                  <a:lnTo>
                    <a:pt x="131241" y="55880"/>
                  </a:lnTo>
                  <a:lnTo>
                    <a:pt x="131089" y="55803"/>
                  </a:lnTo>
                  <a:lnTo>
                    <a:pt x="130860" y="55727"/>
                  </a:lnTo>
                  <a:lnTo>
                    <a:pt x="130733" y="55727"/>
                  </a:lnTo>
                  <a:lnTo>
                    <a:pt x="130594" y="55727"/>
                  </a:lnTo>
                  <a:lnTo>
                    <a:pt x="130251" y="55727"/>
                  </a:lnTo>
                  <a:lnTo>
                    <a:pt x="129908" y="55778"/>
                  </a:lnTo>
                  <a:lnTo>
                    <a:pt x="129781" y="55778"/>
                  </a:lnTo>
                  <a:lnTo>
                    <a:pt x="129781" y="74980"/>
                  </a:lnTo>
                  <a:lnTo>
                    <a:pt x="118478" y="81648"/>
                  </a:lnTo>
                  <a:lnTo>
                    <a:pt x="118389" y="81432"/>
                  </a:lnTo>
                  <a:lnTo>
                    <a:pt x="118021" y="80784"/>
                  </a:lnTo>
                  <a:lnTo>
                    <a:pt x="117436" y="80010"/>
                  </a:lnTo>
                  <a:lnTo>
                    <a:pt x="117297" y="79895"/>
                  </a:lnTo>
                  <a:lnTo>
                    <a:pt x="117170" y="79717"/>
                  </a:lnTo>
                  <a:lnTo>
                    <a:pt x="117017" y="79590"/>
                  </a:lnTo>
                  <a:lnTo>
                    <a:pt x="116890" y="79438"/>
                  </a:lnTo>
                  <a:lnTo>
                    <a:pt x="116586" y="79146"/>
                  </a:lnTo>
                  <a:lnTo>
                    <a:pt x="116382" y="78994"/>
                  </a:lnTo>
                  <a:lnTo>
                    <a:pt x="118668" y="76187"/>
                  </a:lnTo>
                  <a:lnTo>
                    <a:pt x="118808" y="76022"/>
                  </a:lnTo>
                  <a:lnTo>
                    <a:pt x="118935" y="75895"/>
                  </a:lnTo>
                  <a:lnTo>
                    <a:pt x="119037" y="75603"/>
                  </a:lnTo>
                  <a:lnTo>
                    <a:pt x="119062" y="75272"/>
                  </a:lnTo>
                  <a:lnTo>
                    <a:pt x="118960" y="75552"/>
                  </a:lnTo>
                  <a:lnTo>
                    <a:pt x="118973" y="71335"/>
                  </a:lnTo>
                  <a:lnTo>
                    <a:pt x="127342" y="59575"/>
                  </a:lnTo>
                  <a:lnTo>
                    <a:pt x="127342" y="59029"/>
                  </a:lnTo>
                  <a:lnTo>
                    <a:pt x="127317" y="58686"/>
                  </a:lnTo>
                  <a:lnTo>
                    <a:pt x="127635" y="58483"/>
                  </a:lnTo>
                  <a:lnTo>
                    <a:pt x="127800" y="58407"/>
                  </a:lnTo>
                  <a:lnTo>
                    <a:pt x="128193" y="58305"/>
                  </a:lnTo>
                  <a:lnTo>
                    <a:pt x="128409" y="58254"/>
                  </a:lnTo>
                  <a:lnTo>
                    <a:pt x="128536" y="58216"/>
                  </a:lnTo>
                  <a:lnTo>
                    <a:pt x="128778" y="58166"/>
                  </a:lnTo>
                  <a:lnTo>
                    <a:pt x="128905" y="58166"/>
                  </a:lnTo>
                  <a:lnTo>
                    <a:pt x="129324" y="58089"/>
                  </a:lnTo>
                  <a:lnTo>
                    <a:pt x="129514" y="58089"/>
                  </a:lnTo>
                  <a:lnTo>
                    <a:pt x="129781" y="74980"/>
                  </a:lnTo>
                  <a:lnTo>
                    <a:pt x="129781" y="55778"/>
                  </a:lnTo>
                  <a:lnTo>
                    <a:pt x="129578" y="55803"/>
                  </a:lnTo>
                  <a:lnTo>
                    <a:pt x="129400" y="55803"/>
                  </a:lnTo>
                  <a:lnTo>
                    <a:pt x="129070" y="55854"/>
                  </a:lnTo>
                  <a:lnTo>
                    <a:pt x="128905" y="55854"/>
                  </a:lnTo>
                  <a:lnTo>
                    <a:pt x="128231" y="55956"/>
                  </a:lnTo>
                  <a:lnTo>
                    <a:pt x="128092" y="56007"/>
                  </a:lnTo>
                  <a:lnTo>
                    <a:pt x="127939" y="56032"/>
                  </a:lnTo>
                  <a:lnTo>
                    <a:pt x="127774" y="56083"/>
                  </a:lnTo>
                  <a:lnTo>
                    <a:pt x="127330" y="56172"/>
                  </a:lnTo>
                  <a:lnTo>
                    <a:pt x="126758" y="56375"/>
                  </a:lnTo>
                  <a:lnTo>
                    <a:pt x="126606" y="56451"/>
                  </a:lnTo>
                  <a:lnTo>
                    <a:pt x="126339" y="56603"/>
                  </a:lnTo>
                  <a:lnTo>
                    <a:pt x="126199" y="56667"/>
                  </a:lnTo>
                  <a:lnTo>
                    <a:pt x="126072" y="56743"/>
                  </a:lnTo>
                  <a:lnTo>
                    <a:pt x="125831" y="56946"/>
                  </a:lnTo>
                  <a:lnTo>
                    <a:pt x="125704" y="57073"/>
                  </a:lnTo>
                  <a:lnTo>
                    <a:pt x="125476" y="57289"/>
                  </a:lnTo>
                  <a:lnTo>
                    <a:pt x="125361" y="57492"/>
                  </a:lnTo>
                  <a:lnTo>
                    <a:pt x="125171" y="57962"/>
                  </a:lnTo>
                  <a:lnTo>
                    <a:pt x="125107" y="59055"/>
                  </a:lnTo>
                  <a:lnTo>
                    <a:pt x="120027" y="68326"/>
                  </a:lnTo>
                  <a:lnTo>
                    <a:pt x="119659" y="68554"/>
                  </a:lnTo>
                  <a:lnTo>
                    <a:pt x="118833" y="68948"/>
                  </a:lnTo>
                  <a:lnTo>
                    <a:pt x="117970" y="69303"/>
                  </a:lnTo>
                  <a:lnTo>
                    <a:pt x="117525" y="69443"/>
                  </a:lnTo>
                  <a:lnTo>
                    <a:pt x="117322" y="69519"/>
                  </a:lnTo>
                  <a:lnTo>
                    <a:pt x="117144" y="69621"/>
                  </a:lnTo>
                  <a:lnTo>
                    <a:pt x="116992" y="69773"/>
                  </a:lnTo>
                  <a:lnTo>
                    <a:pt x="116725" y="70345"/>
                  </a:lnTo>
                  <a:lnTo>
                    <a:pt x="116725" y="70535"/>
                  </a:lnTo>
                  <a:lnTo>
                    <a:pt x="116725" y="70662"/>
                  </a:lnTo>
                  <a:lnTo>
                    <a:pt x="116789" y="74917"/>
                  </a:lnTo>
                  <a:lnTo>
                    <a:pt x="113995" y="78359"/>
                  </a:lnTo>
                  <a:lnTo>
                    <a:pt x="113855" y="78549"/>
                  </a:lnTo>
                  <a:lnTo>
                    <a:pt x="113766" y="78701"/>
                  </a:lnTo>
                  <a:lnTo>
                    <a:pt x="113652" y="79019"/>
                  </a:lnTo>
                  <a:lnTo>
                    <a:pt x="113626" y="79146"/>
                  </a:lnTo>
                  <a:lnTo>
                    <a:pt x="113652" y="79349"/>
                  </a:lnTo>
                  <a:lnTo>
                    <a:pt x="113690" y="79540"/>
                  </a:lnTo>
                  <a:lnTo>
                    <a:pt x="113728" y="79667"/>
                  </a:lnTo>
                  <a:lnTo>
                    <a:pt x="113842" y="79844"/>
                  </a:lnTo>
                  <a:lnTo>
                    <a:pt x="114020" y="80010"/>
                  </a:lnTo>
                  <a:lnTo>
                    <a:pt x="114427" y="80314"/>
                  </a:lnTo>
                  <a:lnTo>
                    <a:pt x="114566" y="80441"/>
                  </a:lnTo>
                  <a:lnTo>
                    <a:pt x="114706" y="80530"/>
                  </a:lnTo>
                  <a:lnTo>
                    <a:pt x="114846" y="80632"/>
                  </a:lnTo>
                  <a:lnTo>
                    <a:pt x="114960" y="80759"/>
                  </a:lnTo>
                  <a:lnTo>
                    <a:pt x="115189" y="80962"/>
                  </a:lnTo>
                  <a:lnTo>
                    <a:pt x="115417" y="81178"/>
                  </a:lnTo>
                  <a:lnTo>
                    <a:pt x="115620" y="81381"/>
                  </a:lnTo>
                  <a:lnTo>
                    <a:pt x="115697" y="81508"/>
                  </a:lnTo>
                  <a:lnTo>
                    <a:pt x="115887" y="81699"/>
                  </a:lnTo>
                  <a:lnTo>
                    <a:pt x="116027" y="81927"/>
                  </a:lnTo>
                  <a:lnTo>
                    <a:pt x="116255" y="82245"/>
                  </a:lnTo>
                  <a:lnTo>
                    <a:pt x="116344" y="82448"/>
                  </a:lnTo>
                  <a:lnTo>
                    <a:pt x="116522" y="82842"/>
                  </a:lnTo>
                  <a:lnTo>
                    <a:pt x="116636" y="83261"/>
                  </a:lnTo>
                  <a:lnTo>
                    <a:pt x="116662" y="83464"/>
                  </a:lnTo>
                  <a:lnTo>
                    <a:pt x="116687" y="83616"/>
                  </a:lnTo>
                  <a:lnTo>
                    <a:pt x="117119" y="84251"/>
                  </a:lnTo>
                  <a:lnTo>
                    <a:pt x="117309" y="84378"/>
                  </a:lnTo>
                  <a:lnTo>
                    <a:pt x="117462" y="84429"/>
                  </a:lnTo>
                  <a:lnTo>
                    <a:pt x="117652" y="84480"/>
                  </a:lnTo>
                  <a:lnTo>
                    <a:pt x="117894" y="84455"/>
                  </a:lnTo>
                  <a:lnTo>
                    <a:pt x="118033" y="84429"/>
                  </a:lnTo>
                  <a:lnTo>
                    <a:pt x="118249" y="84378"/>
                  </a:lnTo>
                  <a:lnTo>
                    <a:pt x="118427" y="84277"/>
                  </a:lnTo>
                  <a:lnTo>
                    <a:pt x="131508" y="76593"/>
                  </a:lnTo>
                  <a:lnTo>
                    <a:pt x="131813" y="76339"/>
                  </a:lnTo>
                  <a:lnTo>
                    <a:pt x="131991" y="76073"/>
                  </a:lnTo>
                  <a:lnTo>
                    <a:pt x="131991" y="75730"/>
                  </a:lnTo>
                  <a:lnTo>
                    <a:pt x="132067" y="75603"/>
                  </a:lnTo>
                  <a:close/>
                </a:path>
                <a:path w="181610" h="85089">
                  <a:moveTo>
                    <a:pt x="148183" y="36461"/>
                  </a:moveTo>
                  <a:lnTo>
                    <a:pt x="147027" y="35166"/>
                  </a:lnTo>
                  <a:lnTo>
                    <a:pt x="146608" y="35242"/>
                  </a:lnTo>
                  <a:lnTo>
                    <a:pt x="146405" y="35344"/>
                  </a:lnTo>
                  <a:lnTo>
                    <a:pt x="146215" y="35483"/>
                  </a:lnTo>
                  <a:lnTo>
                    <a:pt x="146050" y="35814"/>
                  </a:lnTo>
                  <a:lnTo>
                    <a:pt x="145948" y="35941"/>
                  </a:lnTo>
                  <a:lnTo>
                    <a:pt x="145821" y="36156"/>
                  </a:lnTo>
                  <a:lnTo>
                    <a:pt x="145745" y="36410"/>
                  </a:lnTo>
                  <a:lnTo>
                    <a:pt x="145745" y="36626"/>
                  </a:lnTo>
                  <a:lnTo>
                    <a:pt x="145745" y="36753"/>
                  </a:lnTo>
                  <a:lnTo>
                    <a:pt x="145846" y="37071"/>
                  </a:lnTo>
                  <a:lnTo>
                    <a:pt x="145973" y="37249"/>
                  </a:lnTo>
                  <a:lnTo>
                    <a:pt x="146189" y="37477"/>
                  </a:lnTo>
                  <a:lnTo>
                    <a:pt x="146380" y="37592"/>
                  </a:lnTo>
                  <a:lnTo>
                    <a:pt x="146659" y="37693"/>
                  </a:lnTo>
                  <a:lnTo>
                    <a:pt x="146786" y="37719"/>
                  </a:lnTo>
                  <a:lnTo>
                    <a:pt x="147002" y="37744"/>
                  </a:lnTo>
                  <a:lnTo>
                    <a:pt x="147307" y="37668"/>
                  </a:lnTo>
                  <a:lnTo>
                    <a:pt x="147510" y="37579"/>
                  </a:lnTo>
                  <a:lnTo>
                    <a:pt x="147701" y="37426"/>
                  </a:lnTo>
                  <a:lnTo>
                    <a:pt x="147853" y="37223"/>
                  </a:lnTo>
                  <a:lnTo>
                    <a:pt x="147916" y="37096"/>
                  </a:lnTo>
                  <a:lnTo>
                    <a:pt x="147993" y="36957"/>
                  </a:lnTo>
                  <a:lnTo>
                    <a:pt x="148056" y="36830"/>
                  </a:lnTo>
                  <a:lnTo>
                    <a:pt x="148183" y="36461"/>
                  </a:lnTo>
                  <a:close/>
                </a:path>
                <a:path w="181610" h="85089">
                  <a:moveTo>
                    <a:pt x="181140" y="81775"/>
                  </a:moveTo>
                  <a:lnTo>
                    <a:pt x="181051" y="80962"/>
                  </a:lnTo>
                  <a:lnTo>
                    <a:pt x="180873" y="80708"/>
                  </a:lnTo>
                  <a:lnTo>
                    <a:pt x="180695" y="80556"/>
                  </a:lnTo>
                  <a:lnTo>
                    <a:pt x="180428" y="80391"/>
                  </a:lnTo>
                  <a:lnTo>
                    <a:pt x="180200" y="80340"/>
                  </a:lnTo>
                  <a:lnTo>
                    <a:pt x="179971" y="80340"/>
                  </a:lnTo>
                  <a:lnTo>
                    <a:pt x="179705" y="80391"/>
                  </a:lnTo>
                  <a:lnTo>
                    <a:pt x="179565" y="80441"/>
                  </a:lnTo>
                  <a:lnTo>
                    <a:pt x="179438" y="80479"/>
                  </a:lnTo>
                  <a:lnTo>
                    <a:pt x="179298" y="80505"/>
                  </a:lnTo>
                  <a:lnTo>
                    <a:pt x="179158" y="80556"/>
                  </a:lnTo>
                  <a:lnTo>
                    <a:pt x="179031" y="80581"/>
                  </a:lnTo>
                  <a:lnTo>
                    <a:pt x="178854" y="80645"/>
                  </a:lnTo>
                  <a:lnTo>
                    <a:pt x="178727" y="80683"/>
                  </a:lnTo>
                  <a:lnTo>
                    <a:pt x="178523" y="80733"/>
                  </a:lnTo>
                  <a:lnTo>
                    <a:pt x="178308" y="80860"/>
                  </a:lnTo>
                  <a:lnTo>
                    <a:pt x="178130" y="80987"/>
                  </a:lnTo>
                  <a:lnTo>
                    <a:pt x="177990" y="81140"/>
                  </a:lnTo>
                  <a:lnTo>
                    <a:pt x="177876" y="81356"/>
                  </a:lnTo>
                  <a:lnTo>
                    <a:pt x="177825" y="81546"/>
                  </a:lnTo>
                  <a:lnTo>
                    <a:pt x="177800" y="81673"/>
                  </a:lnTo>
                  <a:lnTo>
                    <a:pt x="177825" y="82003"/>
                  </a:lnTo>
                  <a:lnTo>
                    <a:pt x="178193" y="82664"/>
                  </a:lnTo>
                  <a:lnTo>
                    <a:pt x="178333" y="82791"/>
                  </a:lnTo>
                  <a:lnTo>
                    <a:pt x="178511" y="82867"/>
                  </a:lnTo>
                  <a:lnTo>
                    <a:pt x="178841" y="82943"/>
                  </a:lnTo>
                  <a:lnTo>
                    <a:pt x="178981" y="82943"/>
                  </a:lnTo>
                  <a:lnTo>
                    <a:pt x="179247" y="82892"/>
                  </a:lnTo>
                  <a:lnTo>
                    <a:pt x="179654" y="82778"/>
                  </a:lnTo>
                  <a:lnTo>
                    <a:pt x="179882" y="82702"/>
                  </a:lnTo>
                  <a:lnTo>
                    <a:pt x="180352" y="82562"/>
                  </a:lnTo>
                  <a:lnTo>
                    <a:pt x="180594" y="82473"/>
                  </a:lnTo>
                  <a:lnTo>
                    <a:pt x="180809" y="82321"/>
                  </a:lnTo>
                  <a:lnTo>
                    <a:pt x="180975" y="82169"/>
                  </a:lnTo>
                  <a:lnTo>
                    <a:pt x="181140" y="817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130221" y="4256747"/>
              <a:ext cx="196850" cy="120014"/>
            </a:xfrm>
            <a:custGeom>
              <a:avLst/>
              <a:gdLst/>
              <a:ahLst/>
              <a:cxnLst/>
              <a:rect l="l" t="t" r="r" b="b"/>
              <a:pathLst>
                <a:path w="196850" h="120014">
                  <a:moveTo>
                    <a:pt x="2336" y="1587"/>
                  </a:moveTo>
                  <a:lnTo>
                    <a:pt x="1384" y="0"/>
                  </a:lnTo>
                  <a:lnTo>
                    <a:pt x="1066" y="0"/>
                  </a:lnTo>
                  <a:lnTo>
                    <a:pt x="749" y="101"/>
                  </a:lnTo>
                  <a:lnTo>
                    <a:pt x="482" y="304"/>
                  </a:lnTo>
                  <a:lnTo>
                    <a:pt x="317" y="774"/>
                  </a:lnTo>
                  <a:lnTo>
                    <a:pt x="139" y="901"/>
                  </a:lnTo>
                  <a:lnTo>
                    <a:pt x="63" y="1041"/>
                  </a:lnTo>
                  <a:lnTo>
                    <a:pt x="38" y="1193"/>
                  </a:lnTo>
                  <a:lnTo>
                    <a:pt x="0" y="1536"/>
                  </a:lnTo>
                  <a:lnTo>
                    <a:pt x="279" y="2159"/>
                  </a:lnTo>
                  <a:lnTo>
                    <a:pt x="406" y="2286"/>
                  </a:lnTo>
                  <a:lnTo>
                    <a:pt x="596" y="2413"/>
                  </a:lnTo>
                  <a:lnTo>
                    <a:pt x="774" y="2489"/>
                  </a:lnTo>
                  <a:lnTo>
                    <a:pt x="990" y="2565"/>
                  </a:lnTo>
                  <a:lnTo>
                    <a:pt x="1130" y="2565"/>
                  </a:lnTo>
                  <a:lnTo>
                    <a:pt x="1333" y="2565"/>
                  </a:lnTo>
                  <a:lnTo>
                    <a:pt x="1511" y="2540"/>
                  </a:lnTo>
                  <a:lnTo>
                    <a:pt x="1803" y="2387"/>
                  </a:lnTo>
                  <a:lnTo>
                    <a:pt x="1993" y="2235"/>
                  </a:lnTo>
                  <a:lnTo>
                    <a:pt x="2146" y="2019"/>
                  </a:lnTo>
                  <a:lnTo>
                    <a:pt x="2209" y="1892"/>
                  </a:lnTo>
                  <a:lnTo>
                    <a:pt x="2247" y="1765"/>
                  </a:lnTo>
                  <a:lnTo>
                    <a:pt x="2336" y="1587"/>
                  </a:lnTo>
                  <a:close/>
                </a:path>
                <a:path w="196850" h="120014">
                  <a:moveTo>
                    <a:pt x="21526" y="48145"/>
                  </a:moveTo>
                  <a:lnTo>
                    <a:pt x="21361" y="47650"/>
                  </a:lnTo>
                  <a:lnTo>
                    <a:pt x="21247" y="47485"/>
                  </a:lnTo>
                  <a:lnTo>
                    <a:pt x="21069" y="47332"/>
                  </a:lnTo>
                  <a:lnTo>
                    <a:pt x="20866" y="47205"/>
                  </a:lnTo>
                  <a:lnTo>
                    <a:pt x="20624" y="47155"/>
                  </a:lnTo>
                  <a:lnTo>
                    <a:pt x="20485" y="47129"/>
                  </a:lnTo>
                  <a:lnTo>
                    <a:pt x="20358" y="47104"/>
                  </a:lnTo>
                  <a:lnTo>
                    <a:pt x="20078" y="47104"/>
                  </a:lnTo>
                  <a:lnTo>
                    <a:pt x="19951" y="47053"/>
                  </a:lnTo>
                  <a:lnTo>
                    <a:pt x="19799" y="47053"/>
                  </a:lnTo>
                  <a:lnTo>
                    <a:pt x="19672" y="47028"/>
                  </a:lnTo>
                  <a:lnTo>
                    <a:pt x="19507" y="47015"/>
                  </a:lnTo>
                  <a:lnTo>
                    <a:pt x="19354" y="46990"/>
                  </a:lnTo>
                  <a:lnTo>
                    <a:pt x="19088" y="46990"/>
                  </a:lnTo>
                  <a:lnTo>
                    <a:pt x="18135" y="48526"/>
                  </a:lnTo>
                  <a:lnTo>
                    <a:pt x="18288" y="48793"/>
                  </a:lnTo>
                  <a:lnTo>
                    <a:pt x="18516" y="49047"/>
                  </a:lnTo>
                  <a:lnTo>
                    <a:pt x="18707" y="49149"/>
                  </a:lnTo>
                  <a:lnTo>
                    <a:pt x="19113" y="49237"/>
                  </a:lnTo>
                  <a:lnTo>
                    <a:pt x="19354" y="49288"/>
                  </a:lnTo>
                  <a:lnTo>
                    <a:pt x="19799" y="49339"/>
                  </a:lnTo>
                  <a:lnTo>
                    <a:pt x="19951" y="49339"/>
                  </a:lnTo>
                  <a:lnTo>
                    <a:pt x="20129" y="49390"/>
                  </a:lnTo>
                  <a:lnTo>
                    <a:pt x="20294" y="49390"/>
                  </a:lnTo>
                  <a:lnTo>
                    <a:pt x="20561" y="49390"/>
                  </a:lnTo>
                  <a:lnTo>
                    <a:pt x="20688" y="49364"/>
                  </a:lnTo>
                  <a:lnTo>
                    <a:pt x="20904" y="49288"/>
                  </a:lnTo>
                  <a:lnTo>
                    <a:pt x="21450" y="48666"/>
                  </a:lnTo>
                  <a:lnTo>
                    <a:pt x="21513" y="48475"/>
                  </a:lnTo>
                  <a:lnTo>
                    <a:pt x="21526" y="48145"/>
                  </a:lnTo>
                  <a:close/>
                </a:path>
                <a:path w="196850" h="120014">
                  <a:moveTo>
                    <a:pt x="32308" y="47802"/>
                  </a:moveTo>
                  <a:lnTo>
                    <a:pt x="32258" y="47599"/>
                  </a:lnTo>
                  <a:lnTo>
                    <a:pt x="32194" y="47383"/>
                  </a:lnTo>
                  <a:lnTo>
                    <a:pt x="32029" y="47129"/>
                  </a:lnTo>
                  <a:lnTo>
                    <a:pt x="31864" y="46990"/>
                  </a:lnTo>
                  <a:lnTo>
                    <a:pt x="31686" y="46863"/>
                  </a:lnTo>
                  <a:lnTo>
                    <a:pt x="31369" y="46761"/>
                  </a:lnTo>
                  <a:lnTo>
                    <a:pt x="31115" y="46761"/>
                  </a:lnTo>
                  <a:lnTo>
                    <a:pt x="30975" y="46786"/>
                  </a:lnTo>
                  <a:lnTo>
                    <a:pt x="30810" y="46812"/>
                  </a:lnTo>
                  <a:lnTo>
                    <a:pt x="30645" y="46837"/>
                  </a:lnTo>
                  <a:lnTo>
                    <a:pt x="30480" y="46863"/>
                  </a:lnTo>
                  <a:lnTo>
                    <a:pt x="30340" y="46888"/>
                  </a:lnTo>
                  <a:lnTo>
                    <a:pt x="30200" y="46913"/>
                  </a:lnTo>
                  <a:lnTo>
                    <a:pt x="30035" y="46939"/>
                  </a:lnTo>
                  <a:lnTo>
                    <a:pt x="29895" y="46990"/>
                  </a:lnTo>
                  <a:lnTo>
                    <a:pt x="29768" y="46990"/>
                  </a:lnTo>
                  <a:lnTo>
                    <a:pt x="29502" y="47053"/>
                  </a:lnTo>
                  <a:lnTo>
                    <a:pt x="29197" y="47205"/>
                  </a:lnTo>
                  <a:lnTo>
                    <a:pt x="28981" y="47459"/>
                  </a:lnTo>
                  <a:lnTo>
                    <a:pt x="28829" y="47726"/>
                  </a:lnTo>
                  <a:lnTo>
                    <a:pt x="28790" y="48272"/>
                  </a:lnTo>
                  <a:lnTo>
                    <a:pt x="28917" y="48666"/>
                  </a:lnTo>
                  <a:lnTo>
                    <a:pt x="29032" y="48844"/>
                  </a:lnTo>
                  <a:lnTo>
                    <a:pt x="29260" y="49072"/>
                  </a:lnTo>
                  <a:lnTo>
                    <a:pt x="29565" y="49212"/>
                  </a:lnTo>
                  <a:lnTo>
                    <a:pt x="29794" y="49263"/>
                  </a:lnTo>
                  <a:lnTo>
                    <a:pt x="30073" y="49237"/>
                  </a:lnTo>
                  <a:lnTo>
                    <a:pt x="30251" y="49212"/>
                  </a:lnTo>
                  <a:lnTo>
                    <a:pt x="30403" y="49187"/>
                  </a:lnTo>
                  <a:lnTo>
                    <a:pt x="30581" y="49161"/>
                  </a:lnTo>
                  <a:lnTo>
                    <a:pt x="30759" y="49149"/>
                  </a:lnTo>
                  <a:lnTo>
                    <a:pt x="30949" y="49098"/>
                  </a:lnTo>
                  <a:lnTo>
                    <a:pt x="31140" y="49047"/>
                  </a:lnTo>
                  <a:lnTo>
                    <a:pt x="31305" y="49047"/>
                  </a:lnTo>
                  <a:lnTo>
                    <a:pt x="31496" y="48996"/>
                  </a:lnTo>
                  <a:lnTo>
                    <a:pt x="31623" y="48945"/>
                  </a:lnTo>
                  <a:lnTo>
                    <a:pt x="31838" y="48844"/>
                  </a:lnTo>
                  <a:lnTo>
                    <a:pt x="32004" y="48691"/>
                  </a:lnTo>
                  <a:lnTo>
                    <a:pt x="32143" y="48526"/>
                  </a:lnTo>
                  <a:lnTo>
                    <a:pt x="32245" y="48323"/>
                  </a:lnTo>
                  <a:lnTo>
                    <a:pt x="32308" y="48031"/>
                  </a:lnTo>
                  <a:lnTo>
                    <a:pt x="32308" y="47802"/>
                  </a:lnTo>
                  <a:close/>
                </a:path>
                <a:path w="196850" h="120014">
                  <a:moveTo>
                    <a:pt x="36588" y="46888"/>
                  </a:moveTo>
                  <a:lnTo>
                    <a:pt x="36576" y="46761"/>
                  </a:lnTo>
                  <a:lnTo>
                    <a:pt x="36525" y="46532"/>
                  </a:lnTo>
                  <a:lnTo>
                    <a:pt x="36436" y="46367"/>
                  </a:lnTo>
                  <a:lnTo>
                    <a:pt x="36347" y="46189"/>
                  </a:lnTo>
                  <a:lnTo>
                    <a:pt x="36195" y="46012"/>
                  </a:lnTo>
                  <a:lnTo>
                    <a:pt x="36042" y="45897"/>
                  </a:lnTo>
                  <a:lnTo>
                    <a:pt x="35839" y="45796"/>
                  </a:lnTo>
                  <a:lnTo>
                    <a:pt x="35610" y="45745"/>
                  </a:lnTo>
                  <a:lnTo>
                    <a:pt x="35382" y="45745"/>
                  </a:lnTo>
                  <a:lnTo>
                    <a:pt x="35229" y="45770"/>
                  </a:lnTo>
                  <a:lnTo>
                    <a:pt x="35102" y="45796"/>
                  </a:lnTo>
                  <a:lnTo>
                    <a:pt x="34836" y="45872"/>
                  </a:lnTo>
                  <a:lnTo>
                    <a:pt x="34340" y="46037"/>
                  </a:lnTo>
                  <a:lnTo>
                    <a:pt x="34201" y="46062"/>
                  </a:lnTo>
                  <a:lnTo>
                    <a:pt x="34074" y="46113"/>
                  </a:lnTo>
                  <a:lnTo>
                    <a:pt x="33947" y="46139"/>
                  </a:lnTo>
                  <a:lnTo>
                    <a:pt x="33718" y="46240"/>
                  </a:lnTo>
                  <a:lnTo>
                    <a:pt x="33401" y="46558"/>
                  </a:lnTo>
                  <a:lnTo>
                    <a:pt x="33274" y="47485"/>
                  </a:lnTo>
                  <a:lnTo>
                    <a:pt x="33439" y="47879"/>
                  </a:lnTo>
                  <a:lnTo>
                    <a:pt x="33743" y="48171"/>
                  </a:lnTo>
                  <a:lnTo>
                    <a:pt x="34036" y="48298"/>
                  </a:lnTo>
                  <a:lnTo>
                    <a:pt x="34518" y="48323"/>
                  </a:lnTo>
                  <a:lnTo>
                    <a:pt x="34429" y="47485"/>
                  </a:lnTo>
                  <a:lnTo>
                    <a:pt x="34645" y="48298"/>
                  </a:lnTo>
                  <a:lnTo>
                    <a:pt x="34810" y="48247"/>
                  </a:lnTo>
                  <a:lnTo>
                    <a:pt x="34950" y="48221"/>
                  </a:lnTo>
                  <a:lnTo>
                    <a:pt x="35229" y="48120"/>
                  </a:lnTo>
                  <a:lnTo>
                    <a:pt x="35369" y="48094"/>
                  </a:lnTo>
                  <a:lnTo>
                    <a:pt x="35496" y="48069"/>
                  </a:lnTo>
                  <a:lnTo>
                    <a:pt x="35623" y="48031"/>
                  </a:lnTo>
                  <a:lnTo>
                    <a:pt x="35750" y="47967"/>
                  </a:lnTo>
                  <a:lnTo>
                    <a:pt x="35877" y="47942"/>
                  </a:lnTo>
                  <a:lnTo>
                    <a:pt x="36017" y="47879"/>
                  </a:lnTo>
                  <a:lnTo>
                    <a:pt x="36220" y="47726"/>
                  </a:lnTo>
                  <a:lnTo>
                    <a:pt x="36360" y="47574"/>
                  </a:lnTo>
                  <a:lnTo>
                    <a:pt x="36474" y="47383"/>
                  </a:lnTo>
                  <a:lnTo>
                    <a:pt x="36550" y="47180"/>
                  </a:lnTo>
                  <a:lnTo>
                    <a:pt x="36588" y="46990"/>
                  </a:lnTo>
                  <a:close/>
                </a:path>
                <a:path w="196850" h="120014">
                  <a:moveTo>
                    <a:pt x="51943" y="79971"/>
                  </a:moveTo>
                  <a:lnTo>
                    <a:pt x="51917" y="79832"/>
                  </a:lnTo>
                  <a:lnTo>
                    <a:pt x="51892" y="79679"/>
                  </a:lnTo>
                  <a:lnTo>
                    <a:pt x="51879" y="79552"/>
                  </a:lnTo>
                  <a:lnTo>
                    <a:pt x="51828" y="79311"/>
                  </a:lnTo>
                  <a:lnTo>
                    <a:pt x="51777" y="79184"/>
                  </a:lnTo>
                  <a:lnTo>
                    <a:pt x="51727" y="79057"/>
                  </a:lnTo>
                  <a:lnTo>
                    <a:pt x="51600" y="78879"/>
                  </a:lnTo>
                  <a:lnTo>
                    <a:pt x="51422" y="78765"/>
                  </a:lnTo>
                  <a:lnTo>
                    <a:pt x="51244" y="78638"/>
                  </a:lnTo>
                  <a:lnTo>
                    <a:pt x="51104" y="78613"/>
                  </a:lnTo>
                  <a:lnTo>
                    <a:pt x="50914" y="78562"/>
                  </a:lnTo>
                  <a:lnTo>
                    <a:pt x="50711" y="78536"/>
                  </a:lnTo>
                  <a:lnTo>
                    <a:pt x="50393" y="78613"/>
                  </a:lnTo>
                  <a:lnTo>
                    <a:pt x="50203" y="78689"/>
                  </a:lnTo>
                  <a:lnTo>
                    <a:pt x="50012" y="78778"/>
                  </a:lnTo>
                  <a:lnTo>
                    <a:pt x="49860" y="78930"/>
                  </a:lnTo>
                  <a:lnTo>
                    <a:pt x="49745" y="79108"/>
                  </a:lnTo>
                  <a:lnTo>
                    <a:pt x="49618" y="79425"/>
                  </a:lnTo>
                  <a:lnTo>
                    <a:pt x="49606" y="79552"/>
                  </a:lnTo>
                  <a:lnTo>
                    <a:pt x="49606" y="79832"/>
                  </a:lnTo>
                  <a:lnTo>
                    <a:pt x="49631" y="80010"/>
                  </a:lnTo>
                  <a:lnTo>
                    <a:pt x="49657" y="80187"/>
                  </a:lnTo>
                  <a:lnTo>
                    <a:pt x="49834" y="80264"/>
                  </a:lnTo>
                  <a:lnTo>
                    <a:pt x="49771" y="80645"/>
                  </a:lnTo>
                  <a:lnTo>
                    <a:pt x="49898" y="80873"/>
                  </a:lnTo>
                  <a:lnTo>
                    <a:pt x="50050" y="81013"/>
                  </a:lnTo>
                  <a:lnTo>
                    <a:pt x="50317" y="81191"/>
                  </a:lnTo>
                  <a:lnTo>
                    <a:pt x="50622" y="81267"/>
                  </a:lnTo>
                  <a:lnTo>
                    <a:pt x="50939" y="81267"/>
                  </a:lnTo>
                  <a:lnTo>
                    <a:pt x="51358" y="81140"/>
                  </a:lnTo>
                  <a:lnTo>
                    <a:pt x="51689" y="80873"/>
                  </a:lnTo>
                  <a:lnTo>
                    <a:pt x="51828" y="80645"/>
                  </a:lnTo>
                  <a:lnTo>
                    <a:pt x="51943" y="79971"/>
                  </a:lnTo>
                  <a:close/>
                </a:path>
                <a:path w="196850" h="120014">
                  <a:moveTo>
                    <a:pt x="52578" y="83248"/>
                  </a:moveTo>
                  <a:lnTo>
                    <a:pt x="52120" y="82308"/>
                  </a:lnTo>
                  <a:lnTo>
                    <a:pt x="51943" y="82181"/>
                  </a:lnTo>
                  <a:lnTo>
                    <a:pt x="51650" y="82080"/>
                  </a:lnTo>
                  <a:lnTo>
                    <a:pt x="51447" y="82054"/>
                  </a:lnTo>
                  <a:lnTo>
                    <a:pt x="51219" y="82080"/>
                  </a:lnTo>
                  <a:lnTo>
                    <a:pt x="51015" y="82130"/>
                  </a:lnTo>
                  <a:lnTo>
                    <a:pt x="50736" y="82283"/>
                  </a:lnTo>
                  <a:lnTo>
                    <a:pt x="50482" y="82486"/>
                  </a:lnTo>
                  <a:lnTo>
                    <a:pt x="50355" y="82677"/>
                  </a:lnTo>
                  <a:lnTo>
                    <a:pt x="50292" y="82880"/>
                  </a:lnTo>
                  <a:lnTo>
                    <a:pt x="50253" y="83096"/>
                  </a:lnTo>
                  <a:lnTo>
                    <a:pt x="50253" y="83223"/>
                  </a:lnTo>
                  <a:lnTo>
                    <a:pt x="50266" y="83375"/>
                  </a:lnTo>
                  <a:lnTo>
                    <a:pt x="50304" y="83502"/>
                  </a:lnTo>
                  <a:lnTo>
                    <a:pt x="50431" y="83997"/>
                  </a:lnTo>
                  <a:lnTo>
                    <a:pt x="50634" y="84289"/>
                  </a:lnTo>
                  <a:lnTo>
                    <a:pt x="51003" y="84518"/>
                  </a:lnTo>
                  <a:lnTo>
                    <a:pt x="51333" y="84594"/>
                  </a:lnTo>
                  <a:lnTo>
                    <a:pt x="51523" y="84594"/>
                  </a:lnTo>
                  <a:lnTo>
                    <a:pt x="51752" y="84569"/>
                  </a:lnTo>
                  <a:lnTo>
                    <a:pt x="52133" y="84391"/>
                  </a:lnTo>
                  <a:lnTo>
                    <a:pt x="52400" y="84112"/>
                  </a:lnTo>
                  <a:lnTo>
                    <a:pt x="52514" y="83870"/>
                  </a:lnTo>
                  <a:lnTo>
                    <a:pt x="52578" y="83248"/>
                  </a:lnTo>
                  <a:close/>
                </a:path>
                <a:path w="196850" h="120014">
                  <a:moveTo>
                    <a:pt x="122885" y="98780"/>
                  </a:moveTo>
                  <a:lnTo>
                    <a:pt x="122859" y="98577"/>
                  </a:lnTo>
                  <a:lnTo>
                    <a:pt x="122847" y="98374"/>
                  </a:lnTo>
                  <a:lnTo>
                    <a:pt x="122770" y="98132"/>
                  </a:lnTo>
                  <a:lnTo>
                    <a:pt x="122732" y="98005"/>
                  </a:lnTo>
                  <a:lnTo>
                    <a:pt x="122085" y="97459"/>
                  </a:lnTo>
                  <a:lnTo>
                    <a:pt x="121881" y="97409"/>
                  </a:lnTo>
                  <a:lnTo>
                    <a:pt x="121678" y="97383"/>
                  </a:lnTo>
                  <a:lnTo>
                    <a:pt x="121551" y="97409"/>
                  </a:lnTo>
                  <a:lnTo>
                    <a:pt x="121348" y="97459"/>
                  </a:lnTo>
                  <a:lnTo>
                    <a:pt x="121158" y="97536"/>
                  </a:lnTo>
                  <a:lnTo>
                    <a:pt x="120980" y="97637"/>
                  </a:lnTo>
                  <a:lnTo>
                    <a:pt x="120738" y="97878"/>
                  </a:lnTo>
                  <a:lnTo>
                    <a:pt x="120675" y="98005"/>
                  </a:lnTo>
                  <a:lnTo>
                    <a:pt x="120611" y="98145"/>
                  </a:lnTo>
                  <a:lnTo>
                    <a:pt x="120586" y="98272"/>
                  </a:lnTo>
                  <a:lnTo>
                    <a:pt x="120561" y="98425"/>
                  </a:lnTo>
                  <a:lnTo>
                    <a:pt x="120561" y="98552"/>
                  </a:lnTo>
                  <a:lnTo>
                    <a:pt x="120573" y="98679"/>
                  </a:lnTo>
                  <a:lnTo>
                    <a:pt x="120586" y="98818"/>
                  </a:lnTo>
                  <a:lnTo>
                    <a:pt x="121577" y="100088"/>
                  </a:lnTo>
                  <a:lnTo>
                    <a:pt x="121894" y="100088"/>
                  </a:lnTo>
                  <a:lnTo>
                    <a:pt x="122885" y="98831"/>
                  </a:lnTo>
                  <a:close/>
                </a:path>
                <a:path w="196850" h="120014">
                  <a:moveTo>
                    <a:pt x="123507" y="102057"/>
                  </a:moveTo>
                  <a:lnTo>
                    <a:pt x="123444" y="101866"/>
                  </a:lnTo>
                  <a:lnTo>
                    <a:pt x="123444" y="101701"/>
                  </a:lnTo>
                  <a:lnTo>
                    <a:pt x="123380" y="101574"/>
                  </a:lnTo>
                  <a:lnTo>
                    <a:pt x="123228" y="101282"/>
                  </a:lnTo>
                  <a:lnTo>
                    <a:pt x="123101" y="101168"/>
                  </a:lnTo>
                  <a:lnTo>
                    <a:pt x="122961" y="101053"/>
                  </a:lnTo>
                  <a:lnTo>
                    <a:pt x="122770" y="100965"/>
                  </a:lnTo>
                  <a:lnTo>
                    <a:pt x="122580" y="100901"/>
                  </a:lnTo>
                  <a:lnTo>
                    <a:pt x="122148" y="100888"/>
                  </a:lnTo>
                  <a:lnTo>
                    <a:pt x="122021" y="100914"/>
                  </a:lnTo>
                  <a:lnTo>
                    <a:pt x="121831" y="101003"/>
                  </a:lnTo>
                  <a:lnTo>
                    <a:pt x="121627" y="101104"/>
                  </a:lnTo>
                  <a:lnTo>
                    <a:pt x="121475" y="101231"/>
                  </a:lnTo>
                  <a:lnTo>
                    <a:pt x="121335" y="101409"/>
                  </a:lnTo>
                  <a:lnTo>
                    <a:pt x="121234" y="101625"/>
                  </a:lnTo>
                  <a:lnTo>
                    <a:pt x="121196" y="101777"/>
                  </a:lnTo>
                  <a:lnTo>
                    <a:pt x="121183" y="101955"/>
                  </a:lnTo>
                  <a:lnTo>
                    <a:pt x="121183" y="102095"/>
                  </a:lnTo>
                  <a:lnTo>
                    <a:pt x="122148" y="103390"/>
                  </a:lnTo>
                  <a:lnTo>
                    <a:pt x="122567" y="103390"/>
                  </a:lnTo>
                  <a:lnTo>
                    <a:pt x="122770" y="103314"/>
                  </a:lnTo>
                  <a:lnTo>
                    <a:pt x="123164" y="103124"/>
                  </a:lnTo>
                  <a:lnTo>
                    <a:pt x="123367" y="102895"/>
                  </a:lnTo>
                  <a:lnTo>
                    <a:pt x="123494" y="102577"/>
                  </a:lnTo>
                  <a:lnTo>
                    <a:pt x="123507" y="102057"/>
                  </a:lnTo>
                  <a:close/>
                </a:path>
                <a:path w="196850" h="120014">
                  <a:moveTo>
                    <a:pt x="158038" y="26149"/>
                  </a:moveTo>
                  <a:lnTo>
                    <a:pt x="158000" y="25920"/>
                  </a:lnTo>
                  <a:lnTo>
                    <a:pt x="157937" y="25730"/>
                  </a:lnTo>
                  <a:lnTo>
                    <a:pt x="157822" y="25577"/>
                  </a:lnTo>
                  <a:lnTo>
                    <a:pt x="157772" y="25450"/>
                  </a:lnTo>
                  <a:lnTo>
                    <a:pt x="157645" y="25349"/>
                  </a:lnTo>
                  <a:lnTo>
                    <a:pt x="157327" y="25133"/>
                  </a:lnTo>
                  <a:lnTo>
                    <a:pt x="157111" y="25082"/>
                  </a:lnTo>
                  <a:lnTo>
                    <a:pt x="156972" y="25057"/>
                  </a:lnTo>
                  <a:lnTo>
                    <a:pt x="156845" y="25057"/>
                  </a:lnTo>
                  <a:lnTo>
                    <a:pt x="156705" y="25082"/>
                  </a:lnTo>
                  <a:lnTo>
                    <a:pt x="156578" y="25107"/>
                  </a:lnTo>
                  <a:lnTo>
                    <a:pt x="156438" y="25133"/>
                  </a:lnTo>
                  <a:lnTo>
                    <a:pt x="156311" y="25184"/>
                  </a:lnTo>
                  <a:lnTo>
                    <a:pt x="154381" y="25450"/>
                  </a:lnTo>
                  <a:lnTo>
                    <a:pt x="153098" y="25679"/>
                  </a:lnTo>
                  <a:lnTo>
                    <a:pt x="152501" y="25806"/>
                  </a:lnTo>
                  <a:lnTo>
                    <a:pt x="151955" y="25895"/>
                  </a:lnTo>
                  <a:lnTo>
                    <a:pt x="146621" y="32651"/>
                  </a:lnTo>
                  <a:lnTo>
                    <a:pt x="146646" y="32791"/>
                  </a:lnTo>
                  <a:lnTo>
                    <a:pt x="146646" y="32943"/>
                  </a:lnTo>
                  <a:lnTo>
                    <a:pt x="146672" y="33274"/>
                  </a:lnTo>
                  <a:lnTo>
                    <a:pt x="146672" y="34112"/>
                  </a:lnTo>
                  <a:lnTo>
                    <a:pt x="146621" y="34658"/>
                  </a:lnTo>
                  <a:lnTo>
                    <a:pt x="146570" y="34861"/>
                  </a:lnTo>
                  <a:lnTo>
                    <a:pt x="146558" y="35179"/>
                  </a:lnTo>
                  <a:lnTo>
                    <a:pt x="146583" y="35306"/>
                  </a:lnTo>
                  <a:lnTo>
                    <a:pt x="146646" y="35496"/>
                  </a:lnTo>
                  <a:lnTo>
                    <a:pt x="147040" y="66230"/>
                  </a:lnTo>
                  <a:lnTo>
                    <a:pt x="147040" y="66535"/>
                  </a:lnTo>
                  <a:lnTo>
                    <a:pt x="147066" y="66662"/>
                  </a:lnTo>
                  <a:lnTo>
                    <a:pt x="147167" y="66954"/>
                  </a:lnTo>
                  <a:lnTo>
                    <a:pt x="147243" y="67132"/>
                  </a:lnTo>
                  <a:lnTo>
                    <a:pt x="147421" y="67322"/>
                  </a:lnTo>
                  <a:lnTo>
                    <a:pt x="147574" y="67424"/>
                  </a:lnTo>
                  <a:lnTo>
                    <a:pt x="147751" y="67525"/>
                  </a:lnTo>
                  <a:lnTo>
                    <a:pt x="147955" y="67602"/>
                  </a:lnTo>
                  <a:lnTo>
                    <a:pt x="148094" y="67602"/>
                  </a:lnTo>
                  <a:lnTo>
                    <a:pt x="148272" y="67602"/>
                  </a:lnTo>
                  <a:lnTo>
                    <a:pt x="148412" y="67576"/>
                  </a:lnTo>
                  <a:lnTo>
                    <a:pt x="148640" y="67500"/>
                  </a:lnTo>
                  <a:lnTo>
                    <a:pt x="148793" y="67424"/>
                  </a:lnTo>
                  <a:lnTo>
                    <a:pt x="148932" y="67322"/>
                  </a:lnTo>
                  <a:lnTo>
                    <a:pt x="149174" y="67170"/>
                  </a:lnTo>
                  <a:lnTo>
                    <a:pt x="149301" y="67106"/>
                  </a:lnTo>
                  <a:lnTo>
                    <a:pt x="149618" y="66751"/>
                  </a:lnTo>
                  <a:lnTo>
                    <a:pt x="149707" y="66560"/>
                  </a:lnTo>
                  <a:lnTo>
                    <a:pt x="149682" y="66255"/>
                  </a:lnTo>
                  <a:lnTo>
                    <a:pt x="149301" y="33743"/>
                  </a:lnTo>
                  <a:lnTo>
                    <a:pt x="149301" y="33604"/>
                  </a:lnTo>
                  <a:lnTo>
                    <a:pt x="149313" y="33388"/>
                  </a:lnTo>
                  <a:lnTo>
                    <a:pt x="151803" y="29870"/>
                  </a:lnTo>
                  <a:lnTo>
                    <a:pt x="152082" y="29641"/>
                  </a:lnTo>
                  <a:lnTo>
                    <a:pt x="153060" y="29044"/>
                  </a:lnTo>
                  <a:lnTo>
                    <a:pt x="153797" y="28651"/>
                  </a:lnTo>
                  <a:lnTo>
                    <a:pt x="154584" y="28308"/>
                  </a:lnTo>
                  <a:lnTo>
                    <a:pt x="154990" y="28105"/>
                  </a:lnTo>
                  <a:lnTo>
                    <a:pt x="155854" y="27762"/>
                  </a:lnTo>
                  <a:lnTo>
                    <a:pt x="156743" y="27444"/>
                  </a:lnTo>
                  <a:lnTo>
                    <a:pt x="156972" y="27368"/>
                  </a:lnTo>
                  <a:lnTo>
                    <a:pt x="157213" y="27343"/>
                  </a:lnTo>
                  <a:lnTo>
                    <a:pt x="157429" y="27241"/>
                  </a:lnTo>
                  <a:lnTo>
                    <a:pt x="157645" y="27114"/>
                  </a:lnTo>
                  <a:lnTo>
                    <a:pt x="157759" y="26962"/>
                  </a:lnTo>
                  <a:lnTo>
                    <a:pt x="157911" y="26771"/>
                  </a:lnTo>
                  <a:lnTo>
                    <a:pt x="157988" y="26568"/>
                  </a:lnTo>
                  <a:lnTo>
                    <a:pt x="158026" y="26301"/>
                  </a:lnTo>
                  <a:lnTo>
                    <a:pt x="158038" y="26149"/>
                  </a:lnTo>
                  <a:close/>
                </a:path>
                <a:path w="196850" h="120014">
                  <a:moveTo>
                    <a:pt x="195770" y="115125"/>
                  </a:moveTo>
                  <a:lnTo>
                    <a:pt x="195745" y="114947"/>
                  </a:lnTo>
                  <a:lnTo>
                    <a:pt x="195732" y="114769"/>
                  </a:lnTo>
                  <a:lnTo>
                    <a:pt x="195668" y="114477"/>
                  </a:lnTo>
                  <a:lnTo>
                    <a:pt x="195618" y="114350"/>
                  </a:lnTo>
                  <a:lnTo>
                    <a:pt x="195491" y="114160"/>
                  </a:lnTo>
                  <a:lnTo>
                    <a:pt x="195351" y="113982"/>
                  </a:lnTo>
                  <a:lnTo>
                    <a:pt x="195173" y="113855"/>
                  </a:lnTo>
                  <a:lnTo>
                    <a:pt x="194970" y="113779"/>
                  </a:lnTo>
                  <a:lnTo>
                    <a:pt x="194779" y="113728"/>
                  </a:lnTo>
                  <a:lnTo>
                    <a:pt x="194449" y="113728"/>
                  </a:lnTo>
                  <a:lnTo>
                    <a:pt x="194259" y="113779"/>
                  </a:lnTo>
                  <a:lnTo>
                    <a:pt x="194043" y="113855"/>
                  </a:lnTo>
                  <a:lnTo>
                    <a:pt x="193865" y="113982"/>
                  </a:lnTo>
                  <a:lnTo>
                    <a:pt x="193471" y="114604"/>
                  </a:lnTo>
                  <a:lnTo>
                    <a:pt x="193446" y="114731"/>
                  </a:lnTo>
                  <a:lnTo>
                    <a:pt x="193446" y="114871"/>
                  </a:lnTo>
                  <a:lnTo>
                    <a:pt x="193459" y="114998"/>
                  </a:lnTo>
                  <a:lnTo>
                    <a:pt x="193471" y="115150"/>
                  </a:lnTo>
                  <a:lnTo>
                    <a:pt x="193484" y="115303"/>
                  </a:lnTo>
                  <a:lnTo>
                    <a:pt x="193497" y="115443"/>
                  </a:lnTo>
                  <a:lnTo>
                    <a:pt x="193979" y="116243"/>
                  </a:lnTo>
                  <a:lnTo>
                    <a:pt x="194360" y="116408"/>
                  </a:lnTo>
                  <a:lnTo>
                    <a:pt x="194576" y="116433"/>
                  </a:lnTo>
                  <a:lnTo>
                    <a:pt x="195008" y="116382"/>
                  </a:lnTo>
                  <a:lnTo>
                    <a:pt x="195376" y="116192"/>
                  </a:lnTo>
                  <a:lnTo>
                    <a:pt x="195656" y="115862"/>
                  </a:lnTo>
                  <a:lnTo>
                    <a:pt x="195770" y="115443"/>
                  </a:lnTo>
                  <a:lnTo>
                    <a:pt x="195770" y="115125"/>
                  </a:lnTo>
                  <a:close/>
                </a:path>
                <a:path w="196850" h="120014">
                  <a:moveTo>
                    <a:pt x="196342" y="118249"/>
                  </a:moveTo>
                  <a:lnTo>
                    <a:pt x="196291" y="118122"/>
                  </a:lnTo>
                  <a:lnTo>
                    <a:pt x="196202" y="117830"/>
                  </a:lnTo>
                  <a:lnTo>
                    <a:pt x="196075" y="117627"/>
                  </a:lnTo>
                  <a:lnTo>
                    <a:pt x="195922" y="117449"/>
                  </a:lnTo>
                  <a:lnTo>
                    <a:pt x="195745" y="117335"/>
                  </a:lnTo>
                  <a:lnTo>
                    <a:pt x="195351" y="117208"/>
                  </a:lnTo>
                  <a:lnTo>
                    <a:pt x="195122" y="117208"/>
                  </a:lnTo>
                  <a:lnTo>
                    <a:pt x="194919" y="117233"/>
                  </a:lnTo>
                  <a:lnTo>
                    <a:pt x="194716" y="117284"/>
                  </a:lnTo>
                  <a:lnTo>
                    <a:pt x="194525" y="117411"/>
                  </a:lnTo>
                  <a:lnTo>
                    <a:pt x="194360" y="117525"/>
                  </a:lnTo>
                  <a:lnTo>
                    <a:pt x="194233" y="117703"/>
                  </a:lnTo>
                  <a:lnTo>
                    <a:pt x="194119" y="117881"/>
                  </a:lnTo>
                  <a:lnTo>
                    <a:pt x="194056" y="118097"/>
                  </a:lnTo>
                  <a:lnTo>
                    <a:pt x="194030" y="118224"/>
                  </a:lnTo>
                  <a:lnTo>
                    <a:pt x="194030" y="118351"/>
                  </a:lnTo>
                  <a:lnTo>
                    <a:pt x="194068" y="118592"/>
                  </a:lnTo>
                  <a:lnTo>
                    <a:pt x="194094" y="118719"/>
                  </a:lnTo>
                  <a:lnTo>
                    <a:pt x="194157" y="118948"/>
                  </a:lnTo>
                  <a:lnTo>
                    <a:pt x="194335" y="119316"/>
                  </a:lnTo>
                  <a:lnTo>
                    <a:pt x="194475" y="119468"/>
                  </a:lnTo>
                  <a:lnTo>
                    <a:pt x="194945" y="119684"/>
                  </a:lnTo>
                  <a:lnTo>
                    <a:pt x="195173" y="119710"/>
                  </a:lnTo>
                  <a:lnTo>
                    <a:pt x="195364" y="119684"/>
                  </a:lnTo>
                  <a:lnTo>
                    <a:pt x="195567" y="119634"/>
                  </a:lnTo>
                  <a:lnTo>
                    <a:pt x="195948" y="119468"/>
                  </a:lnTo>
                  <a:lnTo>
                    <a:pt x="196126" y="119291"/>
                  </a:lnTo>
                  <a:lnTo>
                    <a:pt x="196329" y="118948"/>
                  </a:lnTo>
                  <a:lnTo>
                    <a:pt x="196342" y="1183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136851" y="4335132"/>
              <a:ext cx="27940" cy="66675"/>
            </a:xfrm>
            <a:custGeom>
              <a:avLst/>
              <a:gdLst/>
              <a:ahLst/>
              <a:cxnLst/>
              <a:rect l="l" t="t" r="r" b="b"/>
              <a:pathLst>
                <a:path w="27939" h="66675">
                  <a:moveTo>
                    <a:pt x="5626" y="0"/>
                  </a:moveTo>
                  <a:lnTo>
                    <a:pt x="0" y="5041"/>
                  </a:lnTo>
                  <a:lnTo>
                    <a:pt x="1765" y="59156"/>
                  </a:lnTo>
                  <a:lnTo>
                    <a:pt x="27762" y="66624"/>
                  </a:lnTo>
                  <a:lnTo>
                    <a:pt x="27186" y="46888"/>
                  </a:lnTo>
                  <a:lnTo>
                    <a:pt x="20294" y="46888"/>
                  </a:lnTo>
                  <a:lnTo>
                    <a:pt x="11391" y="44348"/>
                  </a:lnTo>
                  <a:lnTo>
                    <a:pt x="7658" y="39268"/>
                  </a:lnTo>
                  <a:lnTo>
                    <a:pt x="6934" y="17741"/>
                  </a:lnTo>
                  <a:lnTo>
                    <a:pt x="10413" y="14643"/>
                  </a:lnTo>
                  <a:lnTo>
                    <a:pt x="26245" y="14643"/>
                  </a:lnTo>
                  <a:lnTo>
                    <a:pt x="26174" y="12230"/>
                  </a:lnTo>
                  <a:lnTo>
                    <a:pt x="20066" y="3949"/>
                  </a:lnTo>
                  <a:lnTo>
                    <a:pt x="5626" y="0"/>
                  </a:lnTo>
                  <a:close/>
                </a:path>
                <a:path w="27939" h="66675">
                  <a:moveTo>
                    <a:pt x="26245" y="14643"/>
                  </a:moveTo>
                  <a:lnTo>
                    <a:pt x="10413" y="14643"/>
                  </a:lnTo>
                  <a:lnTo>
                    <a:pt x="19367" y="17094"/>
                  </a:lnTo>
                  <a:lnTo>
                    <a:pt x="23113" y="22225"/>
                  </a:lnTo>
                  <a:lnTo>
                    <a:pt x="23787" y="43802"/>
                  </a:lnTo>
                  <a:lnTo>
                    <a:pt x="20294" y="46888"/>
                  </a:lnTo>
                  <a:lnTo>
                    <a:pt x="27186" y="46888"/>
                  </a:lnTo>
                  <a:lnTo>
                    <a:pt x="26245" y="1464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134870" y="4327766"/>
              <a:ext cx="44450" cy="78740"/>
            </a:xfrm>
            <a:custGeom>
              <a:avLst/>
              <a:gdLst/>
              <a:ahLst/>
              <a:cxnLst/>
              <a:rect l="l" t="t" r="r" b="b"/>
              <a:pathLst>
                <a:path w="44450" h="78739">
                  <a:moveTo>
                    <a:pt x="28787" y="7365"/>
                  </a:moveTo>
                  <a:lnTo>
                    <a:pt x="7606" y="7365"/>
                  </a:lnTo>
                  <a:lnTo>
                    <a:pt x="22046" y="11315"/>
                  </a:lnTo>
                  <a:lnTo>
                    <a:pt x="28155" y="19595"/>
                  </a:lnTo>
                  <a:lnTo>
                    <a:pt x="29742" y="73989"/>
                  </a:lnTo>
                  <a:lnTo>
                    <a:pt x="44309" y="78180"/>
                  </a:lnTo>
                  <a:lnTo>
                    <a:pt x="42874" y="22504"/>
                  </a:lnTo>
                  <a:lnTo>
                    <a:pt x="36738" y="21919"/>
                  </a:lnTo>
                  <a:lnTo>
                    <a:pt x="32184" y="17141"/>
                  </a:lnTo>
                  <a:lnTo>
                    <a:pt x="29272" y="10206"/>
                  </a:lnTo>
                  <a:lnTo>
                    <a:pt x="28787" y="7365"/>
                  </a:lnTo>
                  <a:close/>
                </a:path>
                <a:path w="44450" h="78739">
                  <a:moveTo>
                    <a:pt x="0" y="0"/>
                  </a:moveTo>
                  <a:lnTo>
                    <a:pt x="2043" y="66077"/>
                  </a:lnTo>
                  <a:lnTo>
                    <a:pt x="3745" y="66522"/>
                  </a:lnTo>
                  <a:lnTo>
                    <a:pt x="1980" y="12407"/>
                  </a:lnTo>
                  <a:lnTo>
                    <a:pt x="7606" y="7365"/>
                  </a:lnTo>
                  <a:lnTo>
                    <a:pt x="28787" y="7365"/>
                  </a:lnTo>
                  <a:lnTo>
                    <a:pt x="28207" y="3974"/>
                  </a:lnTo>
                  <a:lnTo>
                    <a:pt x="9600" y="3974"/>
                  </a:lnTo>
                  <a:lnTo>
                    <a:pt x="0" y="0"/>
                  </a:lnTo>
                  <a:close/>
                </a:path>
                <a:path w="44450" h="78739">
                  <a:moveTo>
                    <a:pt x="28066" y="3149"/>
                  </a:moveTo>
                  <a:lnTo>
                    <a:pt x="25932" y="3568"/>
                  </a:lnTo>
                  <a:lnTo>
                    <a:pt x="23671" y="3873"/>
                  </a:lnTo>
                  <a:lnTo>
                    <a:pt x="9600" y="3974"/>
                  </a:lnTo>
                  <a:lnTo>
                    <a:pt x="28207" y="3974"/>
                  </a:lnTo>
                  <a:lnTo>
                    <a:pt x="28066" y="3149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133587" y="4321669"/>
              <a:ext cx="46990" cy="85090"/>
            </a:xfrm>
            <a:custGeom>
              <a:avLst/>
              <a:gdLst/>
              <a:ahLst/>
              <a:cxnLst/>
              <a:rect l="l" t="t" r="r" b="b"/>
              <a:pathLst>
                <a:path w="46989" h="85089">
                  <a:moveTo>
                    <a:pt x="46723" y="84607"/>
                  </a:moveTo>
                  <a:lnTo>
                    <a:pt x="45288" y="28625"/>
                  </a:lnTo>
                  <a:lnTo>
                    <a:pt x="45173" y="28498"/>
                  </a:lnTo>
                  <a:lnTo>
                    <a:pt x="44538" y="27533"/>
                  </a:lnTo>
                  <a:lnTo>
                    <a:pt x="44246" y="27457"/>
                  </a:lnTo>
                  <a:lnTo>
                    <a:pt x="43916" y="27508"/>
                  </a:lnTo>
                  <a:lnTo>
                    <a:pt x="43738" y="27559"/>
                  </a:lnTo>
                  <a:lnTo>
                    <a:pt x="42354" y="27851"/>
                  </a:lnTo>
                  <a:lnTo>
                    <a:pt x="41681" y="27876"/>
                  </a:lnTo>
                  <a:lnTo>
                    <a:pt x="41021" y="27851"/>
                  </a:lnTo>
                  <a:lnTo>
                    <a:pt x="40386" y="27724"/>
                  </a:lnTo>
                  <a:lnTo>
                    <a:pt x="30480" y="9169"/>
                  </a:lnTo>
                  <a:lnTo>
                    <a:pt x="30416" y="8801"/>
                  </a:lnTo>
                  <a:lnTo>
                    <a:pt x="30251" y="8509"/>
                  </a:lnTo>
                  <a:lnTo>
                    <a:pt x="29921" y="8229"/>
                  </a:lnTo>
                  <a:lnTo>
                    <a:pt x="29591" y="8128"/>
                  </a:lnTo>
                  <a:lnTo>
                    <a:pt x="29184" y="8102"/>
                  </a:lnTo>
                  <a:lnTo>
                    <a:pt x="29044" y="8140"/>
                  </a:lnTo>
                  <a:lnTo>
                    <a:pt x="28740" y="8204"/>
                  </a:lnTo>
                  <a:lnTo>
                    <a:pt x="28536" y="8229"/>
                  </a:lnTo>
                  <a:lnTo>
                    <a:pt x="28346" y="8280"/>
                  </a:lnTo>
                  <a:lnTo>
                    <a:pt x="28143" y="8305"/>
                  </a:lnTo>
                  <a:lnTo>
                    <a:pt x="27952" y="8356"/>
                  </a:lnTo>
                  <a:lnTo>
                    <a:pt x="27355" y="8432"/>
                  </a:lnTo>
                  <a:lnTo>
                    <a:pt x="27152" y="8483"/>
                  </a:lnTo>
                  <a:lnTo>
                    <a:pt x="26530" y="8559"/>
                  </a:lnTo>
                  <a:lnTo>
                    <a:pt x="26339" y="8597"/>
                  </a:lnTo>
                  <a:lnTo>
                    <a:pt x="26136" y="8597"/>
                  </a:lnTo>
                  <a:lnTo>
                    <a:pt x="25920" y="8648"/>
                  </a:lnTo>
                  <a:lnTo>
                    <a:pt x="25717" y="8648"/>
                  </a:lnTo>
                  <a:lnTo>
                    <a:pt x="25095" y="8724"/>
                  </a:lnTo>
                  <a:lnTo>
                    <a:pt x="24892" y="8724"/>
                  </a:lnTo>
                  <a:lnTo>
                    <a:pt x="24460" y="8775"/>
                  </a:lnTo>
                  <a:lnTo>
                    <a:pt x="24244" y="8775"/>
                  </a:lnTo>
                  <a:lnTo>
                    <a:pt x="23825" y="8826"/>
                  </a:lnTo>
                  <a:lnTo>
                    <a:pt x="22961" y="8826"/>
                  </a:lnTo>
                  <a:lnTo>
                    <a:pt x="22745" y="8851"/>
                  </a:lnTo>
                  <a:lnTo>
                    <a:pt x="22555" y="8851"/>
                  </a:lnTo>
                  <a:lnTo>
                    <a:pt x="22415" y="8851"/>
                  </a:lnTo>
                  <a:lnTo>
                    <a:pt x="21475" y="8826"/>
                  </a:lnTo>
                  <a:lnTo>
                    <a:pt x="20434" y="8826"/>
                  </a:lnTo>
                  <a:lnTo>
                    <a:pt x="19392" y="8775"/>
                  </a:lnTo>
                  <a:lnTo>
                    <a:pt x="2247" y="1117"/>
                  </a:lnTo>
                  <a:lnTo>
                    <a:pt x="2146" y="622"/>
                  </a:lnTo>
                  <a:lnTo>
                    <a:pt x="1993" y="393"/>
                  </a:lnTo>
                  <a:lnTo>
                    <a:pt x="1892" y="266"/>
                  </a:lnTo>
                  <a:lnTo>
                    <a:pt x="1612" y="101"/>
                  </a:lnTo>
                  <a:lnTo>
                    <a:pt x="1206" y="0"/>
                  </a:lnTo>
                  <a:lnTo>
                    <a:pt x="787" y="50"/>
                  </a:lnTo>
                  <a:lnTo>
                    <a:pt x="584" y="114"/>
                  </a:lnTo>
                  <a:lnTo>
                    <a:pt x="254" y="393"/>
                  </a:lnTo>
                  <a:lnTo>
                    <a:pt x="88" y="622"/>
                  </a:lnTo>
                  <a:lnTo>
                    <a:pt x="0" y="1155"/>
                  </a:lnTo>
                  <a:lnTo>
                    <a:pt x="2197" y="71831"/>
                  </a:lnTo>
                  <a:lnTo>
                    <a:pt x="3886" y="72326"/>
                  </a:lnTo>
                  <a:lnTo>
                    <a:pt x="6172" y="72974"/>
                  </a:lnTo>
                  <a:lnTo>
                    <a:pt x="4660" y="26657"/>
                  </a:lnTo>
                  <a:lnTo>
                    <a:pt x="4686" y="25273"/>
                  </a:lnTo>
                  <a:lnTo>
                    <a:pt x="4737" y="24574"/>
                  </a:lnTo>
                  <a:lnTo>
                    <a:pt x="12865" y="16116"/>
                  </a:lnTo>
                  <a:lnTo>
                    <a:pt x="14008" y="16167"/>
                  </a:lnTo>
                  <a:lnTo>
                    <a:pt x="29883" y="79768"/>
                  </a:lnTo>
                  <a:lnTo>
                    <a:pt x="32169" y="80441"/>
                  </a:lnTo>
                  <a:lnTo>
                    <a:pt x="30810" y="33997"/>
                  </a:lnTo>
                  <a:lnTo>
                    <a:pt x="30695" y="32245"/>
                  </a:lnTo>
                  <a:lnTo>
                    <a:pt x="12839" y="13855"/>
                  </a:lnTo>
                  <a:lnTo>
                    <a:pt x="12141" y="13881"/>
                  </a:lnTo>
                  <a:lnTo>
                    <a:pt x="2895" y="22098"/>
                  </a:lnTo>
                  <a:lnTo>
                    <a:pt x="2387" y="5689"/>
                  </a:lnTo>
                  <a:lnTo>
                    <a:pt x="21450" y="11112"/>
                  </a:lnTo>
                  <a:lnTo>
                    <a:pt x="22415" y="11112"/>
                  </a:lnTo>
                  <a:lnTo>
                    <a:pt x="22555" y="11112"/>
                  </a:lnTo>
                  <a:lnTo>
                    <a:pt x="23253" y="11112"/>
                  </a:lnTo>
                  <a:lnTo>
                    <a:pt x="23482" y="11087"/>
                  </a:lnTo>
                  <a:lnTo>
                    <a:pt x="23939" y="11087"/>
                  </a:lnTo>
                  <a:lnTo>
                    <a:pt x="24396" y="11036"/>
                  </a:lnTo>
                  <a:lnTo>
                    <a:pt x="24625" y="11036"/>
                  </a:lnTo>
                  <a:lnTo>
                    <a:pt x="24841" y="11010"/>
                  </a:lnTo>
                  <a:lnTo>
                    <a:pt x="25069" y="11010"/>
                  </a:lnTo>
                  <a:lnTo>
                    <a:pt x="26835" y="10807"/>
                  </a:lnTo>
                  <a:lnTo>
                    <a:pt x="27051" y="10756"/>
                  </a:lnTo>
                  <a:lnTo>
                    <a:pt x="27698" y="10680"/>
                  </a:lnTo>
                  <a:lnTo>
                    <a:pt x="28321" y="10591"/>
                  </a:lnTo>
                  <a:lnTo>
                    <a:pt x="28613" y="12839"/>
                  </a:lnTo>
                  <a:lnTo>
                    <a:pt x="28879" y="14211"/>
                  </a:lnTo>
                  <a:lnTo>
                    <a:pt x="41681" y="30137"/>
                  </a:lnTo>
                  <a:lnTo>
                    <a:pt x="42608" y="30086"/>
                  </a:lnTo>
                  <a:lnTo>
                    <a:pt x="43053" y="30022"/>
                  </a:lnTo>
                  <a:lnTo>
                    <a:pt x="44450" y="83959"/>
                  </a:lnTo>
                  <a:lnTo>
                    <a:pt x="46723" y="846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2143785" y="434977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4" h="32385">
                  <a:moveTo>
                    <a:pt x="3479" y="0"/>
                  </a:moveTo>
                  <a:lnTo>
                    <a:pt x="0" y="3098"/>
                  </a:lnTo>
                  <a:lnTo>
                    <a:pt x="723" y="24625"/>
                  </a:lnTo>
                  <a:lnTo>
                    <a:pt x="4457" y="29705"/>
                  </a:lnTo>
                  <a:lnTo>
                    <a:pt x="13360" y="32245"/>
                  </a:lnTo>
                  <a:lnTo>
                    <a:pt x="16852" y="29159"/>
                  </a:lnTo>
                  <a:lnTo>
                    <a:pt x="16179" y="7581"/>
                  </a:lnTo>
                  <a:lnTo>
                    <a:pt x="12433" y="2451"/>
                  </a:lnTo>
                  <a:lnTo>
                    <a:pt x="7962" y="1231"/>
                  </a:lnTo>
                  <a:lnTo>
                    <a:pt x="347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2142820" y="4349597"/>
              <a:ext cx="19050" cy="33020"/>
            </a:xfrm>
            <a:custGeom>
              <a:avLst/>
              <a:gdLst/>
              <a:ahLst/>
              <a:cxnLst/>
              <a:rect l="l" t="t" r="r" b="b"/>
              <a:pathLst>
                <a:path w="19050" h="33020">
                  <a:moveTo>
                    <a:pt x="18796" y="24777"/>
                  </a:moveTo>
                  <a:lnTo>
                    <a:pt x="18770" y="24269"/>
                  </a:lnTo>
                  <a:lnTo>
                    <a:pt x="18770" y="24130"/>
                  </a:lnTo>
                  <a:lnTo>
                    <a:pt x="18427" y="12814"/>
                  </a:lnTo>
                  <a:lnTo>
                    <a:pt x="18364" y="11760"/>
                  </a:lnTo>
                  <a:lnTo>
                    <a:pt x="18084" y="10198"/>
                  </a:lnTo>
                  <a:lnTo>
                    <a:pt x="17627" y="8686"/>
                  </a:lnTo>
                  <a:lnTo>
                    <a:pt x="17005" y="7239"/>
                  </a:lnTo>
                  <a:lnTo>
                    <a:pt x="16522" y="6350"/>
                  </a:lnTo>
                  <a:lnTo>
                    <a:pt x="16522" y="24333"/>
                  </a:lnTo>
                  <a:lnTo>
                    <a:pt x="16522" y="25146"/>
                  </a:lnTo>
                  <a:lnTo>
                    <a:pt x="12166" y="30314"/>
                  </a:lnTo>
                  <a:lnTo>
                    <a:pt x="11544" y="30314"/>
                  </a:lnTo>
                  <a:lnTo>
                    <a:pt x="11226" y="30264"/>
                  </a:lnTo>
                  <a:lnTo>
                    <a:pt x="10871" y="30238"/>
                  </a:lnTo>
                  <a:lnTo>
                    <a:pt x="10528" y="30137"/>
                  </a:lnTo>
                  <a:lnTo>
                    <a:pt x="10172" y="30060"/>
                  </a:lnTo>
                  <a:lnTo>
                    <a:pt x="9804" y="29959"/>
                  </a:lnTo>
                  <a:lnTo>
                    <a:pt x="2273" y="8432"/>
                  </a:lnTo>
                  <a:lnTo>
                    <a:pt x="2273" y="8305"/>
                  </a:lnTo>
                  <a:lnTo>
                    <a:pt x="2273" y="7886"/>
                  </a:lnTo>
                  <a:lnTo>
                    <a:pt x="5473" y="2527"/>
                  </a:lnTo>
                  <a:lnTo>
                    <a:pt x="5740" y="2425"/>
                  </a:lnTo>
                  <a:lnTo>
                    <a:pt x="6019" y="2349"/>
                  </a:lnTo>
                  <a:lnTo>
                    <a:pt x="6934" y="2260"/>
                  </a:lnTo>
                  <a:lnTo>
                    <a:pt x="7251" y="2286"/>
                  </a:lnTo>
                  <a:lnTo>
                    <a:pt x="7581" y="2286"/>
                  </a:lnTo>
                  <a:lnTo>
                    <a:pt x="8267" y="2400"/>
                  </a:lnTo>
                  <a:lnTo>
                    <a:pt x="8623" y="2501"/>
                  </a:lnTo>
                  <a:lnTo>
                    <a:pt x="8991" y="2603"/>
                  </a:lnTo>
                  <a:lnTo>
                    <a:pt x="16522" y="24333"/>
                  </a:lnTo>
                  <a:lnTo>
                    <a:pt x="16522" y="6350"/>
                  </a:lnTo>
                  <a:lnTo>
                    <a:pt x="9207" y="330"/>
                  </a:lnTo>
                  <a:lnTo>
                    <a:pt x="8953" y="266"/>
                  </a:lnTo>
                  <a:lnTo>
                    <a:pt x="8267" y="101"/>
                  </a:lnTo>
                  <a:lnTo>
                    <a:pt x="7340" y="0"/>
                  </a:lnTo>
                  <a:lnTo>
                    <a:pt x="6896" y="0"/>
                  </a:lnTo>
                  <a:lnTo>
                    <a:pt x="6451" y="25"/>
                  </a:lnTo>
                  <a:lnTo>
                    <a:pt x="0" y="7861"/>
                  </a:lnTo>
                  <a:lnTo>
                    <a:pt x="12" y="8382"/>
                  </a:lnTo>
                  <a:lnTo>
                    <a:pt x="11430" y="32562"/>
                  </a:lnTo>
                  <a:lnTo>
                    <a:pt x="11887" y="32562"/>
                  </a:lnTo>
                  <a:lnTo>
                    <a:pt x="18770" y="25298"/>
                  </a:lnTo>
                  <a:lnTo>
                    <a:pt x="18796" y="24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2134654" y="4317453"/>
              <a:ext cx="42545" cy="14604"/>
            </a:xfrm>
            <a:custGeom>
              <a:avLst/>
              <a:gdLst/>
              <a:ahLst/>
              <a:cxnLst/>
              <a:rect l="l" t="t" r="r" b="b"/>
              <a:pathLst>
                <a:path w="42544" h="14604">
                  <a:moveTo>
                    <a:pt x="4063" y="0"/>
                  </a:moveTo>
                  <a:lnTo>
                    <a:pt x="1511" y="1536"/>
                  </a:lnTo>
                  <a:lnTo>
                    <a:pt x="0" y="3365"/>
                  </a:lnTo>
                  <a:lnTo>
                    <a:pt x="215" y="10312"/>
                  </a:lnTo>
                  <a:lnTo>
                    <a:pt x="9817" y="14287"/>
                  </a:lnTo>
                  <a:lnTo>
                    <a:pt x="21488" y="14185"/>
                  </a:lnTo>
                  <a:lnTo>
                    <a:pt x="23888" y="14185"/>
                  </a:lnTo>
                  <a:lnTo>
                    <a:pt x="26149" y="13881"/>
                  </a:lnTo>
                  <a:lnTo>
                    <a:pt x="28282" y="13462"/>
                  </a:lnTo>
                  <a:lnTo>
                    <a:pt x="28270" y="12941"/>
                  </a:lnTo>
                  <a:lnTo>
                    <a:pt x="42265" y="4660"/>
                  </a:lnTo>
                  <a:lnTo>
                    <a:pt x="42062" y="3149"/>
                  </a:lnTo>
                  <a:lnTo>
                    <a:pt x="40970" y="1701"/>
                  </a:lnTo>
                  <a:lnTo>
                    <a:pt x="39204" y="495"/>
                  </a:lnTo>
                  <a:lnTo>
                    <a:pt x="38138" y="1803"/>
                  </a:lnTo>
                  <a:lnTo>
                    <a:pt x="38252" y="6172"/>
                  </a:lnTo>
                  <a:lnTo>
                    <a:pt x="30772" y="10756"/>
                  </a:lnTo>
                  <a:lnTo>
                    <a:pt x="12001" y="10909"/>
                  </a:lnTo>
                  <a:lnTo>
                    <a:pt x="4279" y="7708"/>
                  </a:lnTo>
                  <a:lnTo>
                    <a:pt x="4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2131441" y="4243755"/>
              <a:ext cx="46990" cy="89535"/>
            </a:xfrm>
            <a:custGeom>
              <a:avLst/>
              <a:gdLst/>
              <a:ahLst/>
              <a:cxnLst/>
              <a:rect l="l" t="t" r="r" b="b"/>
              <a:pathLst>
                <a:path w="46989" h="89535">
                  <a:moveTo>
                    <a:pt x="4406" y="79006"/>
                  </a:moveTo>
                  <a:close/>
                </a:path>
                <a:path w="46989" h="89535">
                  <a:moveTo>
                    <a:pt x="45072" y="14363"/>
                  </a:moveTo>
                  <a:lnTo>
                    <a:pt x="44945" y="10147"/>
                  </a:lnTo>
                  <a:lnTo>
                    <a:pt x="44919" y="9867"/>
                  </a:lnTo>
                  <a:lnTo>
                    <a:pt x="42760" y="5765"/>
                  </a:lnTo>
                  <a:lnTo>
                    <a:pt x="42760" y="13957"/>
                  </a:lnTo>
                  <a:lnTo>
                    <a:pt x="42545" y="14033"/>
                  </a:lnTo>
                  <a:lnTo>
                    <a:pt x="42392" y="14135"/>
                  </a:lnTo>
                  <a:lnTo>
                    <a:pt x="42227" y="14211"/>
                  </a:lnTo>
                  <a:lnTo>
                    <a:pt x="41922" y="14338"/>
                  </a:lnTo>
                  <a:lnTo>
                    <a:pt x="41719" y="14389"/>
                  </a:lnTo>
                  <a:lnTo>
                    <a:pt x="41363" y="14490"/>
                  </a:lnTo>
                  <a:lnTo>
                    <a:pt x="40106" y="14732"/>
                  </a:lnTo>
                  <a:lnTo>
                    <a:pt x="39966" y="14757"/>
                  </a:lnTo>
                  <a:lnTo>
                    <a:pt x="39077" y="14859"/>
                  </a:lnTo>
                  <a:lnTo>
                    <a:pt x="38633" y="14935"/>
                  </a:lnTo>
                  <a:lnTo>
                    <a:pt x="33286" y="18161"/>
                  </a:lnTo>
                  <a:lnTo>
                    <a:pt x="32854" y="18821"/>
                  </a:lnTo>
                  <a:lnTo>
                    <a:pt x="32207" y="20510"/>
                  </a:lnTo>
                  <a:lnTo>
                    <a:pt x="32169" y="20637"/>
                  </a:lnTo>
                  <a:lnTo>
                    <a:pt x="32105" y="20929"/>
                  </a:lnTo>
                  <a:lnTo>
                    <a:pt x="32054" y="21234"/>
                  </a:lnTo>
                  <a:lnTo>
                    <a:pt x="32029" y="21526"/>
                  </a:lnTo>
                  <a:lnTo>
                    <a:pt x="32004" y="21678"/>
                  </a:lnTo>
                  <a:lnTo>
                    <a:pt x="31978" y="21945"/>
                  </a:lnTo>
                  <a:lnTo>
                    <a:pt x="31978" y="22694"/>
                  </a:lnTo>
                  <a:lnTo>
                    <a:pt x="31991" y="22821"/>
                  </a:lnTo>
                  <a:lnTo>
                    <a:pt x="31991" y="22974"/>
                  </a:lnTo>
                  <a:lnTo>
                    <a:pt x="32004" y="23114"/>
                  </a:lnTo>
                  <a:lnTo>
                    <a:pt x="32054" y="23393"/>
                  </a:lnTo>
                  <a:lnTo>
                    <a:pt x="32131" y="23964"/>
                  </a:lnTo>
                  <a:lnTo>
                    <a:pt x="32181" y="24231"/>
                  </a:lnTo>
                  <a:lnTo>
                    <a:pt x="32219" y="24384"/>
                  </a:lnTo>
                  <a:lnTo>
                    <a:pt x="32232" y="24511"/>
                  </a:lnTo>
                  <a:lnTo>
                    <a:pt x="32308" y="24815"/>
                  </a:lnTo>
                  <a:lnTo>
                    <a:pt x="33235" y="58991"/>
                  </a:lnTo>
                  <a:lnTo>
                    <a:pt x="32981" y="59055"/>
                  </a:lnTo>
                  <a:lnTo>
                    <a:pt x="32372" y="59207"/>
                  </a:lnTo>
                  <a:lnTo>
                    <a:pt x="31534" y="59436"/>
                  </a:lnTo>
                  <a:lnTo>
                    <a:pt x="30949" y="59524"/>
                  </a:lnTo>
                  <a:lnTo>
                    <a:pt x="30568" y="59626"/>
                  </a:lnTo>
                  <a:lnTo>
                    <a:pt x="30353" y="59651"/>
                  </a:lnTo>
                  <a:lnTo>
                    <a:pt x="29895" y="59753"/>
                  </a:lnTo>
                  <a:lnTo>
                    <a:pt x="29756" y="59778"/>
                  </a:lnTo>
                  <a:lnTo>
                    <a:pt x="29591" y="59804"/>
                  </a:lnTo>
                  <a:lnTo>
                    <a:pt x="29425" y="59829"/>
                  </a:lnTo>
                  <a:lnTo>
                    <a:pt x="29197" y="59880"/>
                  </a:lnTo>
                  <a:lnTo>
                    <a:pt x="29057" y="59905"/>
                  </a:lnTo>
                  <a:lnTo>
                    <a:pt x="28905" y="59931"/>
                  </a:lnTo>
                  <a:lnTo>
                    <a:pt x="28676" y="59982"/>
                  </a:lnTo>
                  <a:lnTo>
                    <a:pt x="28549" y="59982"/>
                  </a:lnTo>
                  <a:lnTo>
                    <a:pt x="27978" y="60045"/>
                  </a:lnTo>
                  <a:lnTo>
                    <a:pt x="27698" y="60096"/>
                  </a:lnTo>
                  <a:lnTo>
                    <a:pt x="25400" y="60299"/>
                  </a:lnTo>
                  <a:lnTo>
                    <a:pt x="25107" y="60299"/>
                  </a:lnTo>
                  <a:lnTo>
                    <a:pt x="24828" y="60325"/>
                  </a:lnTo>
                  <a:lnTo>
                    <a:pt x="24536" y="60325"/>
                  </a:lnTo>
                  <a:lnTo>
                    <a:pt x="24244" y="60350"/>
                  </a:lnTo>
                  <a:lnTo>
                    <a:pt x="24091" y="60350"/>
                  </a:lnTo>
                  <a:lnTo>
                    <a:pt x="23939" y="60350"/>
                  </a:lnTo>
                  <a:lnTo>
                    <a:pt x="23037" y="60350"/>
                  </a:lnTo>
                  <a:lnTo>
                    <a:pt x="22745" y="60325"/>
                  </a:lnTo>
                  <a:lnTo>
                    <a:pt x="22148" y="60325"/>
                  </a:lnTo>
                  <a:lnTo>
                    <a:pt x="21869" y="60299"/>
                  </a:lnTo>
                  <a:lnTo>
                    <a:pt x="21577" y="60299"/>
                  </a:lnTo>
                  <a:lnTo>
                    <a:pt x="20701" y="60223"/>
                  </a:lnTo>
                  <a:lnTo>
                    <a:pt x="20421" y="60223"/>
                  </a:lnTo>
                  <a:lnTo>
                    <a:pt x="19405" y="60147"/>
                  </a:lnTo>
                  <a:lnTo>
                    <a:pt x="19265" y="60121"/>
                  </a:lnTo>
                  <a:lnTo>
                    <a:pt x="19138" y="60096"/>
                  </a:lnTo>
                  <a:lnTo>
                    <a:pt x="18859" y="60096"/>
                  </a:lnTo>
                  <a:lnTo>
                    <a:pt x="18732" y="60045"/>
                  </a:lnTo>
                  <a:lnTo>
                    <a:pt x="18580" y="60045"/>
                  </a:lnTo>
                  <a:lnTo>
                    <a:pt x="18453" y="60020"/>
                  </a:lnTo>
                  <a:lnTo>
                    <a:pt x="18288" y="60007"/>
                  </a:lnTo>
                  <a:lnTo>
                    <a:pt x="18135" y="59982"/>
                  </a:lnTo>
                  <a:lnTo>
                    <a:pt x="16675" y="59804"/>
                  </a:lnTo>
                  <a:lnTo>
                    <a:pt x="15862" y="59677"/>
                  </a:lnTo>
                  <a:lnTo>
                    <a:pt x="15468" y="59575"/>
                  </a:lnTo>
                  <a:lnTo>
                    <a:pt x="14897" y="59486"/>
                  </a:lnTo>
                  <a:lnTo>
                    <a:pt x="14770" y="59461"/>
                  </a:lnTo>
                  <a:lnTo>
                    <a:pt x="14401" y="59385"/>
                  </a:lnTo>
                  <a:lnTo>
                    <a:pt x="14160" y="59309"/>
                  </a:lnTo>
                  <a:lnTo>
                    <a:pt x="13893" y="59258"/>
                  </a:lnTo>
                  <a:lnTo>
                    <a:pt x="13296" y="59105"/>
                  </a:lnTo>
                  <a:lnTo>
                    <a:pt x="13106" y="59080"/>
                  </a:lnTo>
                  <a:lnTo>
                    <a:pt x="12915" y="59004"/>
                  </a:lnTo>
                  <a:lnTo>
                    <a:pt x="11785" y="58712"/>
                  </a:lnTo>
                  <a:lnTo>
                    <a:pt x="11239" y="58508"/>
                  </a:lnTo>
                  <a:lnTo>
                    <a:pt x="10883" y="58420"/>
                  </a:lnTo>
                  <a:lnTo>
                    <a:pt x="10426" y="58242"/>
                  </a:lnTo>
                  <a:lnTo>
                    <a:pt x="10299" y="58229"/>
                  </a:lnTo>
                  <a:lnTo>
                    <a:pt x="8737" y="57594"/>
                  </a:lnTo>
                  <a:lnTo>
                    <a:pt x="7861" y="57175"/>
                  </a:lnTo>
                  <a:lnTo>
                    <a:pt x="7696" y="57073"/>
                  </a:lnTo>
                  <a:lnTo>
                    <a:pt x="7518" y="56997"/>
                  </a:lnTo>
                  <a:lnTo>
                    <a:pt x="7366" y="56896"/>
                  </a:lnTo>
                  <a:lnTo>
                    <a:pt x="7124" y="56781"/>
                  </a:lnTo>
                  <a:lnTo>
                    <a:pt x="6908" y="56654"/>
                  </a:lnTo>
                  <a:lnTo>
                    <a:pt x="6705" y="56502"/>
                  </a:lnTo>
                  <a:lnTo>
                    <a:pt x="6273" y="56235"/>
                  </a:lnTo>
                  <a:lnTo>
                    <a:pt x="5905" y="55956"/>
                  </a:lnTo>
                  <a:lnTo>
                    <a:pt x="5715" y="55829"/>
                  </a:lnTo>
                  <a:lnTo>
                    <a:pt x="5537" y="55689"/>
                  </a:lnTo>
                  <a:lnTo>
                    <a:pt x="5219" y="55384"/>
                  </a:lnTo>
                  <a:lnTo>
                    <a:pt x="4914" y="55118"/>
                  </a:lnTo>
                  <a:lnTo>
                    <a:pt x="4521" y="54698"/>
                  </a:lnTo>
                  <a:lnTo>
                    <a:pt x="4406" y="54546"/>
                  </a:lnTo>
                  <a:lnTo>
                    <a:pt x="4292" y="54419"/>
                  </a:lnTo>
                  <a:lnTo>
                    <a:pt x="4216" y="54267"/>
                  </a:lnTo>
                  <a:lnTo>
                    <a:pt x="4038" y="54000"/>
                  </a:lnTo>
                  <a:lnTo>
                    <a:pt x="3822" y="53581"/>
                  </a:lnTo>
                  <a:lnTo>
                    <a:pt x="3721" y="53327"/>
                  </a:lnTo>
                  <a:lnTo>
                    <a:pt x="3695" y="53174"/>
                  </a:lnTo>
                  <a:lnTo>
                    <a:pt x="3606" y="52806"/>
                  </a:lnTo>
                  <a:lnTo>
                    <a:pt x="3606" y="52654"/>
                  </a:lnTo>
                  <a:lnTo>
                    <a:pt x="3581" y="52387"/>
                  </a:lnTo>
                  <a:lnTo>
                    <a:pt x="2273" y="10515"/>
                  </a:lnTo>
                  <a:lnTo>
                    <a:pt x="2273" y="10363"/>
                  </a:lnTo>
                  <a:lnTo>
                    <a:pt x="2286" y="9969"/>
                  </a:lnTo>
                  <a:lnTo>
                    <a:pt x="2311" y="9766"/>
                  </a:lnTo>
                  <a:lnTo>
                    <a:pt x="2425" y="9347"/>
                  </a:lnTo>
                  <a:lnTo>
                    <a:pt x="2514" y="9156"/>
                  </a:lnTo>
                  <a:lnTo>
                    <a:pt x="2578" y="8953"/>
                  </a:lnTo>
                  <a:lnTo>
                    <a:pt x="2692" y="8724"/>
                  </a:lnTo>
                  <a:lnTo>
                    <a:pt x="2832" y="8534"/>
                  </a:lnTo>
                  <a:lnTo>
                    <a:pt x="2971" y="8305"/>
                  </a:lnTo>
                  <a:lnTo>
                    <a:pt x="10731" y="3962"/>
                  </a:lnTo>
                  <a:lnTo>
                    <a:pt x="10985" y="3924"/>
                  </a:lnTo>
                  <a:lnTo>
                    <a:pt x="11239" y="3873"/>
                  </a:lnTo>
                  <a:lnTo>
                    <a:pt x="11506" y="3848"/>
                  </a:lnTo>
                  <a:lnTo>
                    <a:pt x="11760" y="3771"/>
                  </a:lnTo>
                  <a:lnTo>
                    <a:pt x="12306" y="3670"/>
                  </a:lnTo>
                  <a:lnTo>
                    <a:pt x="12585" y="3594"/>
                  </a:lnTo>
                  <a:lnTo>
                    <a:pt x="12992" y="3517"/>
                  </a:lnTo>
                  <a:lnTo>
                    <a:pt x="13131" y="3467"/>
                  </a:lnTo>
                  <a:lnTo>
                    <a:pt x="13258" y="3441"/>
                  </a:lnTo>
                  <a:lnTo>
                    <a:pt x="13398" y="3403"/>
                  </a:lnTo>
                  <a:lnTo>
                    <a:pt x="13538" y="3378"/>
                  </a:lnTo>
                  <a:lnTo>
                    <a:pt x="13677" y="3302"/>
                  </a:lnTo>
                  <a:lnTo>
                    <a:pt x="13817" y="3276"/>
                  </a:lnTo>
                  <a:lnTo>
                    <a:pt x="14097" y="3175"/>
                  </a:lnTo>
                  <a:lnTo>
                    <a:pt x="14224" y="3149"/>
                  </a:lnTo>
                  <a:lnTo>
                    <a:pt x="14935" y="2895"/>
                  </a:lnTo>
                  <a:lnTo>
                    <a:pt x="15062" y="2857"/>
                  </a:lnTo>
                  <a:lnTo>
                    <a:pt x="16598" y="2654"/>
                  </a:lnTo>
                  <a:lnTo>
                    <a:pt x="16840" y="2603"/>
                  </a:lnTo>
                  <a:lnTo>
                    <a:pt x="17284" y="2578"/>
                  </a:lnTo>
                  <a:lnTo>
                    <a:pt x="17957" y="2476"/>
                  </a:lnTo>
                  <a:lnTo>
                    <a:pt x="20307" y="2311"/>
                  </a:lnTo>
                  <a:lnTo>
                    <a:pt x="20777" y="2311"/>
                  </a:lnTo>
                  <a:lnTo>
                    <a:pt x="21018" y="2286"/>
                  </a:lnTo>
                  <a:lnTo>
                    <a:pt x="21501" y="2286"/>
                  </a:lnTo>
                  <a:lnTo>
                    <a:pt x="21729" y="2260"/>
                  </a:lnTo>
                  <a:lnTo>
                    <a:pt x="22098" y="2260"/>
                  </a:lnTo>
                  <a:lnTo>
                    <a:pt x="22225" y="2260"/>
                  </a:lnTo>
                  <a:lnTo>
                    <a:pt x="23304" y="2260"/>
                  </a:lnTo>
                  <a:lnTo>
                    <a:pt x="25412" y="2336"/>
                  </a:lnTo>
                  <a:lnTo>
                    <a:pt x="42760" y="13957"/>
                  </a:lnTo>
                  <a:lnTo>
                    <a:pt x="42760" y="5765"/>
                  </a:lnTo>
                  <a:lnTo>
                    <a:pt x="23342" y="0"/>
                  </a:lnTo>
                  <a:lnTo>
                    <a:pt x="22225" y="38"/>
                  </a:lnTo>
                  <a:lnTo>
                    <a:pt x="21196" y="0"/>
                  </a:lnTo>
                  <a:lnTo>
                    <a:pt x="20967" y="25"/>
                  </a:lnTo>
                  <a:lnTo>
                    <a:pt x="20688" y="25"/>
                  </a:lnTo>
                  <a:lnTo>
                    <a:pt x="20447" y="50"/>
                  </a:lnTo>
                  <a:lnTo>
                    <a:pt x="20180" y="50"/>
                  </a:lnTo>
                  <a:lnTo>
                    <a:pt x="17970" y="228"/>
                  </a:lnTo>
                  <a:lnTo>
                    <a:pt x="17741" y="228"/>
                  </a:lnTo>
                  <a:lnTo>
                    <a:pt x="17513" y="266"/>
                  </a:lnTo>
                  <a:lnTo>
                    <a:pt x="17030" y="292"/>
                  </a:lnTo>
                  <a:lnTo>
                    <a:pt x="15849" y="444"/>
                  </a:lnTo>
                  <a:lnTo>
                    <a:pt x="15633" y="495"/>
                  </a:lnTo>
                  <a:lnTo>
                    <a:pt x="15379" y="520"/>
                  </a:lnTo>
                  <a:lnTo>
                    <a:pt x="15176" y="571"/>
                  </a:lnTo>
                  <a:lnTo>
                    <a:pt x="14935" y="596"/>
                  </a:lnTo>
                  <a:lnTo>
                    <a:pt x="14274" y="723"/>
                  </a:lnTo>
                  <a:lnTo>
                    <a:pt x="14147" y="762"/>
                  </a:lnTo>
                  <a:lnTo>
                    <a:pt x="13766" y="914"/>
                  </a:lnTo>
                  <a:lnTo>
                    <a:pt x="13538" y="990"/>
                  </a:lnTo>
                  <a:lnTo>
                    <a:pt x="13271" y="1066"/>
                  </a:lnTo>
                  <a:lnTo>
                    <a:pt x="13055" y="1143"/>
                  </a:lnTo>
                  <a:lnTo>
                    <a:pt x="12915" y="1193"/>
                  </a:lnTo>
                  <a:lnTo>
                    <a:pt x="12560" y="1270"/>
                  </a:lnTo>
                  <a:lnTo>
                    <a:pt x="12433" y="1282"/>
                  </a:lnTo>
                  <a:lnTo>
                    <a:pt x="12306" y="1333"/>
                  </a:lnTo>
                  <a:lnTo>
                    <a:pt x="12052" y="1384"/>
                  </a:lnTo>
                  <a:lnTo>
                    <a:pt x="11811" y="1460"/>
                  </a:lnTo>
                  <a:lnTo>
                    <a:pt x="11087" y="1612"/>
                  </a:lnTo>
                  <a:lnTo>
                    <a:pt x="10858" y="1638"/>
                  </a:lnTo>
                  <a:lnTo>
                    <a:pt x="10617" y="1689"/>
                  </a:lnTo>
                  <a:lnTo>
                    <a:pt x="10414" y="1714"/>
                  </a:lnTo>
                  <a:lnTo>
                    <a:pt x="10274" y="1739"/>
                  </a:lnTo>
                  <a:lnTo>
                    <a:pt x="9728" y="1816"/>
                  </a:lnTo>
                  <a:lnTo>
                    <a:pt x="9601" y="1828"/>
                  </a:lnTo>
                  <a:lnTo>
                    <a:pt x="9385" y="1879"/>
                  </a:lnTo>
                  <a:lnTo>
                    <a:pt x="9207" y="1968"/>
                  </a:lnTo>
                  <a:lnTo>
                    <a:pt x="7962" y="2374"/>
                  </a:lnTo>
                  <a:lnTo>
                    <a:pt x="6108" y="3175"/>
                  </a:lnTo>
                  <a:lnTo>
                    <a:pt x="5702" y="3403"/>
                  </a:lnTo>
                  <a:lnTo>
                    <a:pt x="5257" y="3594"/>
                  </a:lnTo>
                  <a:lnTo>
                    <a:pt x="4470" y="4038"/>
                  </a:lnTo>
                  <a:lnTo>
                    <a:pt x="0" y="10071"/>
                  </a:lnTo>
                  <a:lnTo>
                    <a:pt x="0" y="10439"/>
                  </a:lnTo>
                  <a:lnTo>
                    <a:pt x="1320" y="52590"/>
                  </a:lnTo>
                  <a:lnTo>
                    <a:pt x="2959" y="56324"/>
                  </a:lnTo>
                  <a:lnTo>
                    <a:pt x="3314" y="56730"/>
                  </a:lnTo>
                  <a:lnTo>
                    <a:pt x="4114" y="57442"/>
                  </a:lnTo>
                  <a:lnTo>
                    <a:pt x="4330" y="57594"/>
                  </a:lnTo>
                  <a:lnTo>
                    <a:pt x="4546" y="57772"/>
                  </a:lnTo>
                  <a:lnTo>
                    <a:pt x="5016" y="58115"/>
                  </a:lnTo>
                  <a:lnTo>
                    <a:pt x="5486" y="58420"/>
                  </a:lnTo>
                  <a:lnTo>
                    <a:pt x="5753" y="58559"/>
                  </a:lnTo>
                  <a:lnTo>
                    <a:pt x="5994" y="58737"/>
                  </a:lnTo>
                  <a:lnTo>
                    <a:pt x="9702" y="60401"/>
                  </a:lnTo>
                  <a:lnTo>
                    <a:pt x="9931" y="60477"/>
                  </a:lnTo>
                  <a:lnTo>
                    <a:pt x="10083" y="60553"/>
                  </a:lnTo>
                  <a:lnTo>
                    <a:pt x="10236" y="60591"/>
                  </a:lnTo>
                  <a:lnTo>
                    <a:pt x="11112" y="60871"/>
                  </a:lnTo>
                  <a:lnTo>
                    <a:pt x="13411" y="61468"/>
                  </a:lnTo>
                  <a:lnTo>
                    <a:pt x="13538" y="61493"/>
                  </a:lnTo>
                  <a:lnTo>
                    <a:pt x="13665" y="61544"/>
                  </a:lnTo>
                  <a:lnTo>
                    <a:pt x="13906" y="61595"/>
                  </a:lnTo>
                  <a:lnTo>
                    <a:pt x="14046" y="61607"/>
                  </a:lnTo>
                  <a:lnTo>
                    <a:pt x="14312" y="61658"/>
                  </a:lnTo>
                  <a:lnTo>
                    <a:pt x="14439" y="61709"/>
                  </a:lnTo>
                  <a:lnTo>
                    <a:pt x="15494" y="61912"/>
                  </a:lnTo>
                  <a:lnTo>
                    <a:pt x="17995" y="62255"/>
                  </a:lnTo>
                  <a:lnTo>
                    <a:pt x="18135" y="62280"/>
                  </a:lnTo>
                  <a:lnTo>
                    <a:pt x="18288" y="62280"/>
                  </a:lnTo>
                  <a:lnTo>
                    <a:pt x="18580" y="62331"/>
                  </a:lnTo>
                  <a:lnTo>
                    <a:pt x="18732" y="62331"/>
                  </a:lnTo>
                  <a:lnTo>
                    <a:pt x="18910" y="62382"/>
                  </a:lnTo>
                  <a:lnTo>
                    <a:pt x="19075" y="62382"/>
                  </a:lnTo>
                  <a:lnTo>
                    <a:pt x="20866" y="62534"/>
                  </a:lnTo>
                  <a:lnTo>
                    <a:pt x="21158" y="62534"/>
                  </a:lnTo>
                  <a:lnTo>
                    <a:pt x="21767" y="62585"/>
                  </a:lnTo>
                  <a:lnTo>
                    <a:pt x="22390" y="62585"/>
                  </a:lnTo>
                  <a:lnTo>
                    <a:pt x="22694" y="62611"/>
                  </a:lnTo>
                  <a:lnTo>
                    <a:pt x="23939" y="62611"/>
                  </a:lnTo>
                  <a:lnTo>
                    <a:pt x="24091" y="62611"/>
                  </a:lnTo>
                  <a:lnTo>
                    <a:pt x="24587" y="62611"/>
                  </a:lnTo>
                  <a:lnTo>
                    <a:pt x="24892" y="62585"/>
                  </a:lnTo>
                  <a:lnTo>
                    <a:pt x="25234" y="62585"/>
                  </a:lnTo>
                  <a:lnTo>
                    <a:pt x="25527" y="62560"/>
                  </a:lnTo>
                  <a:lnTo>
                    <a:pt x="25844" y="62560"/>
                  </a:lnTo>
                  <a:lnTo>
                    <a:pt x="26771" y="62484"/>
                  </a:lnTo>
                  <a:lnTo>
                    <a:pt x="27063" y="62433"/>
                  </a:lnTo>
                  <a:lnTo>
                    <a:pt x="27660" y="62382"/>
                  </a:lnTo>
                  <a:lnTo>
                    <a:pt x="27965" y="62331"/>
                  </a:lnTo>
                  <a:lnTo>
                    <a:pt x="28549" y="62280"/>
                  </a:lnTo>
                  <a:lnTo>
                    <a:pt x="28841" y="62230"/>
                  </a:lnTo>
                  <a:lnTo>
                    <a:pt x="29121" y="62179"/>
                  </a:lnTo>
                  <a:lnTo>
                    <a:pt x="29298" y="62153"/>
                  </a:lnTo>
                  <a:lnTo>
                    <a:pt x="29451" y="62141"/>
                  </a:lnTo>
                  <a:lnTo>
                    <a:pt x="29616" y="62115"/>
                  </a:lnTo>
                  <a:lnTo>
                    <a:pt x="29781" y="62090"/>
                  </a:lnTo>
                  <a:lnTo>
                    <a:pt x="29921" y="62039"/>
                  </a:lnTo>
                  <a:lnTo>
                    <a:pt x="30086" y="62039"/>
                  </a:lnTo>
                  <a:lnTo>
                    <a:pt x="30276" y="61988"/>
                  </a:lnTo>
                  <a:lnTo>
                    <a:pt x="33439" y="61290"/>
                  </a:lnTo>
                  <a:lnTo>
                    <a:pt x="34010" y="61112"/>
                  </a:lnTo>
                  <a:lnTo>
                    <a:pt x="34404" y="61023"/>
                  </a:lnTo>
                  <a:lnTo>
                    <a:pt x="34544" y="60972"/>
                  </a:lnTo>
                  <a:lnTo>
                    <a:pt x="34734" y="60909"/>
                  </a:lnTo>
                  <a:lnTo>
                    <a:pt x="34874" y="60871"/>
                  </a:lnTo>
                  <a:lnTo>
                    <a:pt x="35001" y="60794"/>
                  </a:lnTo>
                  <a:lnTo>
                    <a:pt x="35547" y="60007"/>
                  </a:lnTo>
                  <a:lnTo>
                    <a:pt x="35547" y="59677"/>
                  </a:lnTo>
                  <a:lnTo>
                    <a:pt x="35521" y="59550"/>
                  </a:lnTo>
                  <a:lnTo>
                    <a:pt x="34683" y="29451"/>
                  </a:lnTo>
                  <a:lnTo>
                    <a:pt x="34848" y="29692"/>
                  </a:lnTo>
                  <a:lnTo>
                    <a:pt x="35077" y="29959"/>
                  </a:lnTo>
                  <a:lnTo>
                    <a:pt x="35166" y="30111"/>
                  </a:lnTo>
                  <a:lnTo>
                    <a:pt x="35598" y="30657"/>
                  </a:lnTo>
                  <a:lnTo>
                    <a:pt x="35725" y="30784"/>
                  </a:lnTo>
                  <a:lnTo>
                    <a:pt x="35826" y="30924"/>
                  </a:lnTo>
                  <a:lnTo>
                    <a:pt x="36385" y="31572"/>
                  </a:lnTo>
                  <a:lnTo>
                    <a:pt x="36588" y="31800"/>
                  </a:lnTo>
                  <a:lnTo>
                    <a:pt x="36830" y="32042"/>
                  </a:lnTo>
                  <a:lnTo>
                    <a:pt x="37045" y="32296"/>
                  </a:lnTo>
                  <a:lnTo>
                    <a:pt x="37172" y="32435"/>
                  </a:lnTo>
                  <a:lnTo>
                    <a:pt x="37299" y="32550"/>
                  </a:lnTo>
                  <a:lnTo>
                    <a:pt x="37439" y="32689"/>
                  </a:lnTo>
                  <a:lnTo>
                    <a:pt x="37579" y="32842"/>
                  </a:lnTo>
                  <a:lnTo>
                    <a:pt x="37731" y="32994"/>
                  </a:lnTo>
                  <a:lnTo>
                    <a:pt x="37922" y="33159"/>
                  </a:lnTo>
                  <a:lnTo>
                    <a:pt x="38100" y="33337"/>
                  </a:lnTo>
                  <a:lnTo>
                    <a:pt x="38277" y="33540"/>
                  </a:lnTo>
                  <a:lnTo>
                    <a:pt x="38481" y="33705"/>
                  </a:lnTo>
                  <a:lnTo>
                    <a:pt x="38646" y="33883"/>
                  </a:lnTo>
                  <a:lnTo>
                    <a:pt x="38811" y="34036"/>
                  </a:lnTo>
                  <a:lnTo>
                    <a:pt x="39065" y="34226"/>
                  </a:lnTo>
                  <a:lnTo>
                    <a:pt x="40563" y="32537"/>
                  </a:lnTo>
                  <a:lnTo>
                    <a:pt x="40424" y="32397"/>
                  </a:lnTo>
                  <a:lnTo>
                    <a:pt x="40259" y="32270"/>
                  </a:lnTo>
                  <a:lnTo>
                    <a:pt x="40030" y="32042"/>
                  </a:lnTo>
                  <a:lnTo>
                    <a:pt x="39852" y="31902"/>
                  </a:lnTo>
                  <a:lnTo>
                    <a:pt x="39674" y="31724"/>
                  </a:lnTo>
                  <a:lnTo>
                    <a:pt x="39497" y="31521"/>
                  </a:lnTo>
                  <a:lnTo>
                    <a:pt x="39319" y="31356"/>
                  </a:lnTo>
                  <a:lnTo>
                    <a:pt x="39166" y="31229"/>
                  </a:lnTo>
                  <a:lnTo>
                    <a:pt x="38900" y="30949"/>
                  </a:lnTo>
                  <a:lnTo>
                    <a:pt x="38671" y="30708"/>
                  </a:lnTo>
                  <a:lnTo>
                    <a:pt x="38481" y="30480"/>
                  </a:lnTo>
                  <a:lnTo>
                    <a:pt x="38277" y="30289"/>
                  </a:lnTo>
                  <a:lnTo>
                    <a:pt x="38176" y="30162"/>
                  </a:lnTo>
                  <a:lnTo>
                    <a:pt x="37973" y="29933"/>
                  </a:lnTo>
                  <a:lnTo>
                    <a:pt x="37782" y="29718"/>
                  </a:lnTo>
                  <a:lnTo>
                    <a:pt x="37566" y="29464"/>
                  </a:lnTo>
                  <a:lnTo>
                    <a:pt x="37376" y="29248"/>
                  </a:lnTo>
                  <a:lnTo>
                    <a:pt x="37274" y="29095"/>
                  </a:lnTo>
                  <a:lnTo>
                    <a:pt x="37071" y="28841"/>
                  </a:lnTo>
                  <a:lnTo>
                    <a:pt x="36868" y="28600"/>
                  </a:lnTo>
                  <a:lnTo>
                    <a:pt x="36791" y="28473"/>
                  </a:lnTo>
                  <a:lnTo>
                    <a:pt x="36588" y="28232"/>
                  </a:lnTo>
                  <a:lnTo>
                    <a:pt x="36398" y="27952"/>
                  </a:lnTo>
                  <a:lnTo>
                    <a:pt x="36322" y="27825"/>
                  </a:lnTo>
                  <a:lnTo>
                    <a:pt x="36118" y="27559"/>
                  </a:lnTo>
                  <a:lnTo>
                    <a:pt x="36042" y="27406"/>
                  </a:lnTo>
                  <a:lnTo>
                    <a:pt x="35941" y="27279"/>
                  </a:lnTo>
                  <a:lnTo>
                    <a:pt x="35877" y="27139"/>
                  </a:lnTo>
                  <a:lnTo>
                    <a:pt x="35788" y="27012"/>
                  </a:lnTo>
                  <a:lnTo>
                    <a:pt x="35725" y="26885"/>
                  </a:lnTo>
                  <a:lnTo>
                    <a:pt x="35636" y="26708"/>
                  </a:lnTo>
                  <a:lnTo>
                    <a:pt x="35521" y="26543"/>
                  </a:lnTo>
                  <a:lnTo>
                    <a:pt x="35445" y="26416"/>
                  </a:lnTo>
                  <a:lnTo>
                    <a:pt x="34836" y="25171"/>
                  </a:lnTo>
                  <a:lnTo>
                    <a:pt x="34569" y="24460"/>
                  </a:lnTo>
                  <a:lnTo>
                    <a:pt x="34556" y="24333"/>
                  </a:lnTo>
                  <a:lnTo>
                    <a:pt x="34518" y="24206"/>
                  </a:lnTo>
                  <a:lnTo>
                    <a:pt x="34455" y="24079"/>
                  </a:lnTo>
                  <a:lnTo>
                    <a:pt x="34391" y="23736"/>
                  </a:lnTo>
                  <a:lnTo>
                    <a:pt x="34328" y="23444"/>
                  </a:lnTo>
                  <a:lnTo>
                    <a:pt x="34328" y="23317"/>
                  </a:lnTo>
                  <a:lnTo>
                    <a:pt x="34290" y="23114"/>
                  </a:lnTo>
                  <a:lnTo>
                    <a:pt x="34290" y="22898"/>
                  </a:lnTo>
                  <a:lnTo>
                    <a:pt x="34264" y="22567"/>
                  </a:lnTo>
                  <a:lnTo>
                    <a:pt x="34239" y="22174"/>
                  </a:lnTo>
                  <a:lnTo>
                    <a:pt x="34264" y="21971"/>
                  </a:lnTo>
                  <a:lnTo>
                    <a:pt x="34290" y="21780"/>
                  </a:lnTo>
                  <a:lnTo>
                    <a:pt x="34315" y="21551"/>
                  </a:lnTo>
                  <a:lnTo>
                    <a:pt x="34328" y="21361"/>
                  </a:lnTo>
                  <a:lnTo>
                    <a:pt x="34378" y="21158"/>
                  </a:lnTo>
                  <a:lnTo>
                    <a:pt x="34417" y="20955"/>
                  </a:lnTo>
                  <a:lnTo>
                    <a:pt x="34455" y="20815"/>
                  </a:lnTo>
                  <a:lnTo>
                    <a:pt x="34505" y="20662"/>
                  </a:lnTo>
                  <a:lnTo>
                    <a:pt x="34632" y="20358"/>
                  </a:lnTo>
                  <a:lnTo>
                    <a:pt x="34785" y="20066"/>
                  </a:lnTo>
                  <a:lnTo>
                    <a:pt x="34937" y="19748"/>
                  </a:lnTo>
                  <a:lnTo>
                    <a:pt x="35128" y="19443"/>
                  </a:lnTo>
                  <a:lnTo>
                    <a:pt x="35369" y="19151"/>
                  </a:lnTo>
                  <a:lnTo>
                    <a:pt x="35471" y="18999"/>
                  </a:lnTo>
                  <a:lnTo>
                    <a:pt x="35623" y="18872"/>
                  </a:lnTo>
                  <a:lnTo>
                    <a:pt x="35915" y="18580"/>
                  </a:lnTo>
                  <a:lnTo>
                    <a:pt x="36258" y="18326"/>
                  </a:lnTo>
                  <a:lnTo>
                    <a:pt x="40182" y="16992"/>
                  </a:lnTo>
                  <a:lnTo>
                    <a:pt x="40386" y="16967"/>
                  </a:lnTo>
                  <a:lnTo>
                    <a:pt x="40589" y="16967"/>
                  </a:lnTo>
                  <a:lnTo>
                    <a:pt x="40754" y="16916"/>
                  </a:lnTo>
                  <a:lnTo>
                    <a:pt x="41275" y="16840"/>
                  </a:lnTo>
                  <a:lnTo>
                    <a:pt x="41452" y="16789"/>
                  </a:lnTo>
                  <a:lnTo>
                    <a:pt x="41770" y="16738"/>
                  </a:lnTo>
                  <a:lnTo>
                    <a:pt x="42087" y="16637"/>
                  </a:lnTo>
                  <a:lnTo>
                    <a:pt x="42252" y="16624"/>
                  </a:lnTo>
                  <a:lnTo>
                    <a:pt x="42392" y="16548"/>
                  </a:lnTo>
                  <a:lnTo>
                    <a:pt x="42532" y="16497"/>
                  </a:lnTo>
                  <a:lnTo>
                    <a:pt x="42684" y="16471"/>
                  </a:lnTo>
                  <a:lnTo>
                    <a:pt x="42811" y="16395"/>
                  </a:lnTo>
                  <a:lnTo>
                    <a:pt x="42951" y="16370"/>
                  </a:lnTo>
                  <a:lnTo>
                    <a:pt x="43091" y="16319"/>
                  </a:lnTo>
                  <a:lnTo>
                    <a:pt x="43218" y="16243"/>
                  </a:lnTo>
                  <a:lnTo>
                    <a:pt x="43599" y="16078"/>
                  </a:lnTo>
                  <a:lnTo>
                    <a:pt x="43942" y="15875"/>
                  </a:lnTo>
                  <a:lnTo>
                    <a:pt x="44272" y="15671"/>
                  </a:lnTo>
                  <a:lnTo>
                    <a:pt x="44500" y="15506"/>
                  </a:lnTo>
                  <a:lnTo>
                    <a:pt x="44640" y="15405"/>
                  </a:lnTo>
                  <a:lnTo>
                    <a:pt x="44805" y="15252"/>
                  </a:lnTo>
                  <a:lnTo>
                    <a:pt x="44919" y="15074"/>
                  </a:lnTo>
                  <a:lnTo>
                    <a:pt x="45021" y="14884"/>
                  </a:lnTo>
                  <a:lnTo>
                    <a:pt x="45046" y="14757"/>
                  </a:lnTo>
                  <a:lnTo>
                    <a:pt x="45072" y="14363"/>
                  </a:lnTo>
                  <a:close/>
                </a:path>
                <a:path w="46989" h="89535">
                  <a:moveTo>
                    <a:pt x="46596" y="78600"/>
                  </a:moveTo>
                  <a:lnTo>
                    <a:pt x="46583" y="78244"/>
                  </a:lnTo>
                  <a:lnTo>
                    <a:pt x="46050" y="79349"/>
                  </a:lnTo>
                  <a:lnTo>
                    <a:pt x="46177" y="79273"/>
                  </a:lnTo>
                  <a:lnTo>
                    <a:pt x="46367" y="79095"/>
                  </a:lnTo>
                  <a:lnTo>
                    <a:pt x="46507" y="78905"/>
                  </a:lnTo>
                  <a:lnTo>
                    <a:pt x="46596" y="78600"/>
                  </a:lnTo>
                  <a:close/>
                </a:path>
                <a:path w="46989" h="89535">
                  <a:moveTo>
                    <a:pt x="46596" y="78232"/>
                  </a:moveTo>
                  <a:lnTo>
                    <a:pt x="46355" y="77165"/>
                  </a:lnTo>
                  <a:lnTo>
                    <a:pt x="46291" y="76962"/>
                  </a:lnTo>
                  <a:lnTo>
                    <a:pt x="44170" y="74142"/>
                  </a:lnTo>
                  <a:lnTo>
                    <a:pt x="44170" y="77825"/>
                  </a:lnTo>
                  <a:lnTo>
                    <a:pt x="41783" y="79235"/>
                  </a:lnTo>
                  <a:lnTo>
                    <a:pt x="42062" y="78828"/>
                  </a:lnTo>
                  <a:lnTo>
                    <a:pt x="42265" y="78435"/>
                  </a:lnTo>
                  <a:lnTo>
                    <a:pt x="42405" y="78028"/>
                  </a:lnTo>
                  <a:lnTo>
                    <a:pt x="42506" y="77584"/>
                  </a:lnTo>
                  <a:lnTo>
                    <a:pt x="42506" y="77457"/>
                  </a:lnTo>
                  <a:lnTo>
                    <a:pt x="42532" y="77165"/>
                  </a:lnTo>
                  <a:lnTo>
                    <a:pt x="42494" y="75895"/>
                  </a:lnTo>
                  <a:lnTo>
                    <a:pt x="44170" y="77825"/>
                  </a:lnTo>
                  <a:lnTo>
                    <a:pt x="44170" y="74142"/>
                  </a:lnTo>
                  <a:lnTo>
                    <a:pt x="43764" y="73774"/>
                  </a:lnTo>
                  <a:lnTo>
                    <a:pt x="43065" y="73266"/>
                  </a:lnTo>
                  <a:lnTo>
                    <a:pt x="42710" y="73075"/>
                  </a:lnTo>
                  <a:lnTo>
                    <a:pt x="42494" y="73050"/>
                  </a:lnTo>
                  <a:lnTo>
                    <a:pt x="42265" y="73050"/>
                  </a:lnTo>
                  <a:lnTo>
                    <a:pt x="41973" y="73126"/>
                  </a:lnTo>
                  <a:lnTo>
                    <a:pt x="41706" y="73291"/>
                  </a:lnTo>
                  <a:lnTo>
                    <a:pt x="41554" y="73469"/>
                  </a:lnTo>
                  <a:lnTo>
                    <a:pt x="40487" y="74790"/>
                  </a:lnTo>
                  <a:lnTo>
                    <a:pt x="40335" y="75006"/>
                  </a:lnTo>
                  <a:lnTo>
                    <a:pt x="40297" y="75311"/>
                  </a:lnTo>
                  <a:lnTo>
                    <a:pt x="40271" y="75526"/>
                  </a:lnTo>
                  <a:lnTo>
                    <a:pt x="40259" y="77216"/>
                  </a:lnTo>
                  <a:lnTo>
                    <a:pt x="40233" y="77419"/>
                  </a:lnTo>
                  <a:lnTo>
                    <a:pt x="40106" y="77711"/>
                  </a:lnTo>
                  <a:lnTo>
                    <a:pt x="32981" y="82067"/>
                  </a:lnTo>
                  <a:lnTo>
                    <a:pt x="32981" y="84442"/>
                  </a:lnTo>
                  <a:lnTo>
                    <a:pt x="31013" y="85598"/>
                  </a:lnTo>
                  <a:lnTo>
                    <a:pt x="30886" y="85674"/>
                  </a:lnTo>
                  <a:lnTo>
                    <a:pt x="30734" y="85750"/>
                  </a:lnTo>
                  <a:lnTo>
                    <a:pt x="30518" y="85991"/>
                  </a:lnTo>
                  <a:lnTo>
                    <a:pt x="30416" y="86207"/>
                  </a:lnTo>
                  <a:lnTo>
                    <a:pt x="30289" y="86220"/>
                  </a:lnTo>
                  <a:lnTo>
                    <a:pt x="30099" y="86271"/>
                  </a:lnTo>
                  <a:lnTo>
                    <a:pt x="28486" y="86512"/>
                  </a:lnTo>
                  <a:lnTo>
                    <a:pt x="28282" y="86512"/>
                  </a:lnTo>
                  <a:lnTo>
                    <a:pt x="28067" y="86563"/>
                  </a:lnTo>
                  <a:lnTo>
                    <a:pt x="26606" y="86690"/>
                  </a:lnTo>
                  <a:lnTo>
                    <a:pt x="26390" y="86690"/>
                  </a:lnTo>
                  <a:lnTo>
                    <a:pt x="25971" y="86741"/>
                  </a:lnTo>
                  <a:lnTo>
                    <a:pt x="25107" y="86741"/>
                  </a:lnTo>
                  <a:lnTo>
                    <a:pt x="24892" y="86766"/>
                  </a:lnTo>
                  <a:lnTo>
                    <a:pt x="24701" y="86766"/>
                  </a:lnTo>
                  <a:lnTo>
                    <a:pt x="22580" y="86741"/>
                  </a:lnTo>
                  <a:lnTo>
                    <a:pt x="4394" y="79032"/>
                  </a:lnTo>
                  <a:lnTo>
                    <a:pt x="4495" y="78232"/>
                  </a:lnTo>
                  <a:lnTo>
                    <a:pt x="6273" y="75780"/>
                  </a:lnTo>
                  <a:lnTo>
                    <a:pt x="6248" y="77444"/>
                  </a:lnTo>
                  <a:lnTo>
                    <a:pt x="6286" y="77965"/>
                  </a:lnTo>
                  <a:lnTo>
                    <a:pt x="22821" y="85648"/>
                  </a:lnTo>
                  <a:lnTo>
                    <a:pt x="24333" y="85648"/>
                  </a:lnTo>
                  <a:lnTo>
                    <a:pt x="24599" y="85648"/>
                  </a:lnTo>
                  <a:lnTo>
                    <a:pt x="25514" y="85648"/>
                  </a:lnTo>
                  <a:lnTo>
                    <a:pt x="27292" y="85521"/>
                  </a:lnTo>
                  <a:lnTo>
                    <a:pt x="29006" y="85331"/>
                  </a:lnTo>
                  <a:lnTo>
                    <a:pt x="31457" y="84836"/>
                  </a:lnTo>
                  <a:lnTo>
                    <a:pt x="32981" y="84442"/>
                  </a:lnTo>
                  <a:lnTo>
                    <a:pt x="32981" y="82067"/>
                  </a:lnTo>
                  <a:lnTo>
                    <a:pt x="31661" y="82448"/>
                  </a:lnTo>
                  <a:lnTo>
                    <a:pt x="30187" y="82816"/>
                  </a:lnTo>
                  <a:lnTo>
                    <a:pt x="27889" y="83197"/>
                  </a:lnTo>
                  <a:lnTo>
                    <a:pt x="25425" y="83388"/>
                  </a:lnTo>
                  <a:lnTo>
                    <a:pt x="24599" y="83388"/>
                  </a:lnTo>
                  <a:lnTo>
                    <a:pt x="22898" y="83388"/>
                  </a:lnTo>
                  <a:lnTo>
                    <a:pt x="8509" y="77393"/>
                  </a:lnTo>
                  <a:lnTo>
                    <a:pt x="7556" y="72605"/>
                  </a:lnTo>
                  <a:lnTo>
                    <a:pt x="7340" y="72580"/>
                  </a:lnTo>
                  <a:lnTo>
                    <a:pt x="7124" y="72580"/>
                  </a:lnTo>
                  <a:lnTo>
                    <a:pt x="6819" y="72656"/>
                  </a:lnTo>
                  <a:lnTo>
                    <a:pt x="6692" y="72732"/>
                  </a:lnTo>
                  <a:lnTo>
                    <a:pt x="6515" y="72821"/>
                  </a:lnTo>
                  <a:lnTo>
                    <a:pt x="2260" y="79070"/>
                  </a:lnTo>
                  <a:lnTo>
                    <a:pt x="24701" y="89027"/>
                  </a:lnTo>
                  <a:lnTo>
                    <a:pt x="24828" y="89027"/>
                  </a:lnTo>
                  <a:lnTo>
                    <a:pt x="25400" y="89027"/>
                  </a:lnTo>
                  <a:lnTo>
                    <a:pt x="25628" y="89001"/>
                  </a:lnTo>
                  <a:lnTo>
                    <a:pt x="26085" y="89001"/>
                  </a:lnTo>
                  <a:lnTo>
                    <a:pt x="28981" y="88722"/>
                  </a:lnTo>
                  <a:lnTo>
                    <a:pt x="31102" y="88404"/>
                  </a:lnTo>
                  <a:lnTo>
                    <a:pt x="31305" y="88328"/>
                  </a:lnTo>
                  <a:lnTo>
                    <a:pt x="31711" y="88252"/>
                  </a:lnTo>
                  <a:lnTo>
                    <a:pt x="32600" y="87287"/>
                  </a:lnTo>
                  <a:lnTo>
                    <a:pt x="46050" y="79349"/>
                  </a:lnTo>
                  <a:lnTo>
                    <a:pt x="46570" y="782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2113661" y="4227575"/>
              <a:ext cx="81280" cy="50800"/>
            </a:xfrm>
            <a:custGeom>
              <a:avLst/>
              <a:gdLst/>
              <a:ahLst/>
              <a:cxnLst/>
              <a:rect l="l" t="t" r="r" b="b"/>
              <a:pathLst>
                <a:path w="81280" h="50800">
                  <a:moveTo>
                    <a:pt x="12344" y="26822"/>
                  </a:moveTo>
                  <a:lnTo>
                    <a:pt x="12014" y="27660"/>
                  </a:lnTo>
                  <a:lnTo>
                    <a:pt x="12179" y="27520"/>
                  </a:lnTo>
                  <a:lnTo>
                    <a:pt x="12293" y="27190"/>
                  </a:lnTo>
                  <a:lnTo>
                    <a:pt x="12344" y="26822"/>
                  </a:lnTo>
                  <a:close/>
                </a:path>
                <a:path w="81280" h="50800">
                  <a:moveTo>
                    <a:pt x="38849" y="10871"/>
                  </a:moveTo>
                  <a:lnTo>
                    <a:pt x="36588" y="4622"/>
                  </a:lnTo>
                  <a:lnTo>
                    <a:pt x="36588" y="11658"/>
                  </a:lnTo>
                  <a:lnTo>
                    <a:pt x="36563" y="11988"/>
                  </a:lnTo>
                  <a:lnTo>
                    <a:pt x="35204" y="14935"/>
                  </a:lnTo>
                  <a:lnTo>
                    <a:pt x="34988" y="15189"/>
                  </a:lnTo>
                  <a:lnTo>
                    <a:pt x="34861" y="15316"/>
                  </a:lnTo>
                  <a:lnTo>
                    <a:pt x="34721" y="15405"/>
                  </a:lnTo>
                  <a:lnTo>
                    <a:pt x="34607" y="15532"/>
                  </a:lnTo>
                  <a:lnTo>
                    <a:pt x="34467" y="15633"/>
                  </a:lnTo>
                  <a:lnTo>
                    <a:pt x="34328" y="15760"/>
                  </a:lnTo>
                  <a:lnTo>
                    <a:pt x="34175" y="15836"/>
                  </a:lnTo>
                  <a:lnTo>
                    <a:pt x="34036" y="15925"/>
                  </a:lnTo>
                  <a:lnTo>
                    <a:pt x="33883" y="16052"/>
                  </a:lnTo>
                  <a:lnTo>
                    <a:pt x="33731" y="16129"/>
                  </a:lnTo>
                  <a:lnTo>
                    <a:pt x="31927" y="16941"/>
                  </a:lnTo>
                  <a:lnTo>
                    <a:pt x="31546" y="17094"/>
                  </a:lnTo>
                  <a:lnTo>
                    <a:pt x="31318" y="17170"/>
                  </a:lnTo>
                  <a:lnTo>
                    <a:pt x="31051" y="17246"/>
                  </a:lnTo>
                  <a:lnTo>
                    <a:pt x="30835" y="17322"/>
                  </a:lnTo>
                  <a:lnTo>
                    <a:pt x="30695" y="17373"/>
                  </a:lnTo>
                  <a:lnTo>
                    <a:pt x="30340" y="17449"/>
                  </a:lnTo>
                  <a:lnTo>
                    <a:pt x="30213" y="17462"/>
                  </a:lnTo>
                  <a:lnTo>
                    <a:pt x="30086" y="17513"/>
                  </a:lnTo>
                  <a:lnTo>
                    <a:pt x="29832" y="17564"/>
                  </a:lnTo>
                  <a:lnTo>
                    <a:pt x="29591" y="17640"/>
                  </a:lnTo>
                  <a:lnTo>
                    <a:pt x="28867" y="17792"/>
                  </a:lnTo>
                  <a:lnTo>
                    <a:pt x="28638" y="17818"/>
                  </a:lnTo>
                  <a:lnTo>
                    <a:pt x="28397" y="17868"/>
                  </a:lnTo>
                  <a:lnTo>
                    <a:pt x="28194" y="17894"/>
                  </a:lnTo>
                  <a:lnTo>
                    <a:pt x="28054" y="17919"/>
                  </a:lnTo>
                  <a:lnTo>
                    <a:pt x="27419" y="17995"/>
                  </a:lnTo>
                  <a:lnTo>
                    <a:pt x="27292" y="18034"/>
                  </a:lnTo>
                  <a:lnTo>
                    <a:pt x="27139" y="18034"/>
                  </a:lnTo>
                  <a:lnTo>
                    <a:pt x="26504" y="18135"/>
                  </a:lnTo>
                  <a:lnTo>
                    <a:pt x="25069" y="18364"/>
                  </a:lnTo>
                  <a:lnTo>
                    <a:pt x="24396" y="18491"/>
                  </a:lnTo>
                  <a:lnTo>
                    <a:pt x="23761" y="18580"/>
                  </a:lnTo>
                  <a:lnTo>
                    <a:pt x="17183" y="23291"/>
                  </a:lnTo>
                  <a:lnTo>
                    <a:pt x="17195" y="24409"/>
                  </a:lnTo>
                  <a:lnTo>
                    <a:pt x="17221" y="24815"/>
                  </a:lnTo>
                  <a:lnTo>
                    <a:pt x="17310" y="25450"/>
                  </a:lnTo>
                  <a:lnTo>
                    <a:pt x="17335" y="25628"/>
                  </a:lnTo>
                  <a:lnTo>
                    <a:pt x="17348" y="25806"/>
                  </a:lnTo>
                  <a:lnTo>
                    <a:pt x="17373" y="25946"/>
                  </a:lnTo>
                  <a:lnTo>
                    <a:pt x="17411" y="26403"/>
                  </a:lnTo>
                  <a:lnTo>
                    <a:pt x="17411" y="26568"/>
                  </a:lnTo>
                  <a:lnTo>
                    <a:pt x="17424" y="26695"/>
                  </a:lnTo>
                  <a:lnTo>
                    <a:pt x="17424" y="26987"/>
                  </a:lnTo>
                  <a:lnTo>
                    <a:pt x="17411" y="27139"/>
                  </a:lnTo>
                  <a:lnTo>
                    <a:pt x="17411" y="27266"/>
                  </a:lnTo>
                  <a:lnTo>
                    <a:pt x="17348" y="27940"/>
                  </a:lnTo>
                  <a:lnTo>
                    <a:pt x="17335" y="28079"/>
                  </a:lnTo>
                  <a:lnTo>
                    <a:pt x="17284" y="28333"/>
                  </a:lnTo>
                  <a:lnTo>
                    <a:pt x="17259" y="28486"/>
                  </a:lnTo>
                  <a:lnTo>
                    <a:pt x="17170" y="28854"/>
                  </a:lnTo>
                  <a:lnTo>
                    <a:pt x="17106" y="29083"/>
                  </a:lnTo>
                  <a:lnTo>
                    <a:pt x="16992" y="29425"/>
                  </a:lnTo>
                  <a:lnTo>
                    <a:pt x="16929" y="29552"/>
                  </a:lnTo>
                  <a:lnTo>
                    <a:pt x="16852" y="29718"/>
                  </a:lnTo>
                  <a:lnTo>
                    <a:pt x="16764" y="29895"/>
                  </a:lnTo>
                  <a:lnTo>
                    <a:pt x="16700" y="30060"/>
                  </a:lnTo>
                  <a:lnTo>
                    <a:pt x="16141" y="31038"/>
                  </a:lnTo>
                  <a:lnTo>
                    <a:pt x="16052" y="31191"/>
                  </a:lnTo>
                  <a:lnTo>
                    <a:pt x="5854" y="34239"/>
                  </a:lnTo>
                  <a:lnTo>
                    <a:pt x="2286" y="34112"/>
                  </a:lnTo>
                  <a:lnTo>
                    <a:pt x="2438" y="28714"/>
                  </a:lnTo>
                  <a:lnTo>
                    <a:pt x="4330" y="28803"/>
                  </a:lnTo>
                  <a:lnTo>
                    <a:pt x="5359" y="28803"/>
                  </a:lnTo>
                  <a:lnTo>
                    <a:pt x="5829" y="28829"/>
                  </a:lnTo>
                  <a:lnTo>
                    <a:pt x="6286" y="28829"/>
                  </a:lnTo>
                  <a:lnTo>
                    <a:pt x="6718" y="28803"/>
                  </a:lnTo>
                  <a:lnTo>
                    <a:pt x="7518" y="28803"/>
                  </a:lnTo>
                  <a:lnTo>
                    <a:pt x="11899" y="27787"/>
                  </a:lnTo>
                  <a:lnTo>
                    <a:pt x="12014" y="27660"/>
                  </a:lnTo>
                  <a:lnTo>
                    <a:pt x="12293" y="26924"/>
                  </a:lnTo>
                  <a:lnTo>
                    <a:pt x="12306" y="26581"/>
                  </a:lnTo>
                  <a:lnTo>
                    <a:pt x="12319" y="26454"/>
                  </a:lnTo>
                  <a:lnTo>
                    <a:pt x="12153" y="24866"/>
                  </a:lnTo>
                  <a:lnTo>
                    <a:pt x="12115" y="24066"/>
                  </a:lnTo>
                  <a:lnTo>
                    <a:pt x="23215" y="13157"/>
                  </a:lnTo>
                  <a:lnTo>
                    <a:pt x="25793" y="12725"/>
                  </a:lnTo>
                  <a:lnTo>
                    <a:pt x="26416" y="12661"/>
                  </a:lnTo>
                  <a:lnTo>
                    <a:pt x="26555" y="12636"/>
                  </a:lnTo>
                  <a:lnTo>
                    <a:pt x="27152" y="12534"/>
                  </a:lnTo>
                  <a:lnTo>
                    <a:pt x="27305" y="12509"/>
                  </a:lnTo>
                  <a:lnTo>
                    <a:pt x="27432" y="12509"/>
                  </a:lnTo>
                  <a:lnTo>
                    <a:pt x="27647" y="12458"/>
                  </a:lnTo>
                  <a:lnTo>
                    <a:pt x="28257" y="12357"/>
                  </a:lnTo>
                  <a:lnTo>
                    <a:pt x="28511" y="12331"/>
                  </a:lnTo>
                  <a:lnTo>
                    <a:pt x="28651" y="12280"/>
                  </a:lnTo>
                  <a:lnTo>
                    <a:pt x="28778" y="12280"/>
                  </a:lnTo>
                  <a:lnTo>
                    <a:pt x="29121" y="12179"/>
                  </a:lnTo>
                  <a:lnTo>
                    <a:pt x="29806" y="12014"/>
                  </a:lnTo>
                  <a:lnTo>
                    <a:pt x="29959" y="11938"/>
                  </a:lnTo>
                  <a:lnTo>
                    <a:pt x="30124" y="11887"/>
                  </a:lnTo>
                  <a:lnTo>
                    <a:pt x="30391" y="11785"/>
                  </a:lnTo>
                  <a:lnTo>
                    <a:pt x="30607" y="11658"/>
                  </a:lnTo>
                  <a:lnTo>
                    <a:pt x="30886" y="11518"/>
                  </a:lnTo>
                  <a:lnTo>
                    <a:pt x="31191" y="11099"/>
                  </a:lnTo>
                  <a:lnTo>
                    <a:pt x="31203" y="10274"/>
                  </a:lnTo>
                  <a:lnTo>
                    <a:pt x="30911" y="9626"/>
                  </a:lnTo>
                  <a:lnTo>
                    <a:pt x="30784" y="9334"/>
                  </a:lnTo>
                  <a:lnTo>
                    <a:pt x="30124" y="8216"/>
                  </a:lnTo>
                  <a:lnTo>
                    <a:pt x="29413" y="7099"/>
                  </a:lnTo>
                  <a:lnTo>
                    <a:pt x="28587" y="5943"/>
                  </a:lnTo>
                  <a:lnTo>
                    <a:pt x="32639" y="2768"/>
                  </a:lnTo>
                  <a:lnTo>
                    <a:pt x="33045" y="3327"/>
                  </a:lnTo>
                  <a:lnTo>
                    <a:pt x="33820" y="4495"/>
                  </a:lnTo>
                  <a:lnTo>
                    <a:pt x="34086" y="4864"/>
                  </a:lnTo>
                  <a:lnTo>
                    <a:pt x="36588" y="11658"/>
                  </a:lnTo>
                  <a:lnTo>
                    <a:pt x="36588" y="4622"/>
                  </a:lnTo>
                  <a:lnTo>
                    <a:pt x="36474" y="4445"/>
                  </a:lnTo>
                  <a:lnTo>
                    <a:pt x="36233" y="4025"/>
                  </a:lnTo>
                  <a:lnTo>
                    <a:pt x="34607" y="1638"/>
                  </a:lnTo>
                  <a:lnTo>
                    <a:pt x="33858" y="622"/>
                  </a:lnTo>
                  <a:lnTo>
                    <a:pt x="33769" y="482"/>
                  </a:lnTo>
                  <a:lnTo>
                    <a:pt x="33591" y="279"/>
                  </a:lnTo>
                  <a:lnTo>
                    <a:pt x="33439" y="152"/>
                  </a:lnTo>
                  <a:lnTo>
                    <a:pt x="33299" y="76"/>
                  </a:lnTo>
                  <a:lnTo>
                    <a:pt x="33147" y="25"/>
                  </a:lnTo>
                  <a:lnTo>
                    <a:pt x="32994" y="0"/>
                  </a:lnTo>
                  <a:lnTo>
                    <a:pt x="32766" y="0"/>
                  </a:lnTo>
                  <a:lnTo>
                    <a:pt x="32499" y="50"/>
                  </a:lnTo>
                  <a:lnTo>
                    <a:pt x="32270" y="177"/>
                  </a:lnTo>
                  <a:lnTo>
                    <a:pt x="32143" y="254"/>
                  </a:lnTo>
                  <a:lnTo>
                    <a:pt x="26377" y="4787"/>
                  </a:lnTo>
                  <a:lnTo>
                    <a:pt x="26225" y="4914"/>
                  </a:lnTo>
                  <a:lnTo>
                    <a:pt x="26073" y="5118"/>
                  </a:lnTo>
                  <a:lnTo>
                    <a:pt x="25958" y="5308"/>
                  </a:lnTo>
                  <a:lnTo>
                    <a:pt x="25920" y="5435"/>
                  </a:lnTo>
                  <a:lnTo>
                    <a:pt x="25895" y="5588"/>
                  </a:lnTo>
                  <a:lnTo>
                    <a:pt x="25895" y="5816"/>
                  </a:lnTo>
                  <a:lnTo>
                    <a:pt x="25946" y="6032"/>
                  </a:lnTo>
                  <a:lnTo>
                    <a:pt x="25996" y="6159"/>
                  </a:lnTo>
                  <a:lnTo>
                    <a:pt x="26047" y="6286"/>
                  </a:lnTo>
                  <a:lnTo>
                    <a:pt x="26149" y="6426"/>
                  </a:lnTo>
                  <a:lnTo>
                    <a:pt x="27190" y="7874"/>
                  </a:lnTo>
                  <a:lnTo>
                    <a:pt x="27406" y="8216"/>
                  </a:lnTo>
                  <a:lnTo>
                    <a:pt x="27762" y="8712"/>
                  </a:lnTo>
                  <a:lnTo>
                    <a:pt x="27851" y="8890"/>
                  </a:lnTo>
                  <a:lnTo>
                    <a:pt x="28371" y="9677"/>
                  </a:lnTo>
                  <a:lnTo>
                    <a:pt x="28536" y="9994"/>
                  </a:lnTo>
                  <a:lnTo>
                    <a:pt x="28295" y="10058"/>
                  </a:lnTo>
                  <a:lnTo>
                    <a:pt x="28079" y="10096"/>
                  </a:lnTo>
                  <a:lnTo>
                    <a:pt x="27838" y="10147"/>
                  </a:lnTo>
                  <a:lnTo>
                    <a:pt x="27584" y="10172"/>
                  </a:lnTo>
                  <a:lnTo>
                    <a:pt x="26987" y="10274"/>
                  </a:lnTo>
                  <a:lnTo>
                    <a:pt x="26847" y="10299"/>
                  </a:lnTo>
                  <a:lnTo>
                    <a:pt x="26111" y="10401"/>
                  </a:lnTo>
                  <a:lnTo>
                    <a:pt x="25971" y="10426"/>
                  </a:lnTo>
                  <a:lnTo>
                    <a:pt x="23507" y="10795"/>
                  </a:lnTo>
                  <a:lnTo>
                    <a:pt x="21450" y="11188"/>
                  </a:lnTo>
                  <a:lnTo>
                    <a:pt x="9855" y="24142"/>
                  </a:lnTo>
                  <a:lnTo>
                    <a:pt x="9944" y="25628"/>
                  </a:lnTo>
                  <a:lnTo>
                    <a:pt x="10020" y="26212"/>
                  </a:lnTo>
                  <a:lnTo>
                    <a:pt x="9537" y="26327"/>
                  </a:lnTo>
                  <a:lnTo>
                    <a:pt x="9131" y="26377"/>
                  </a:lnTo>
                  <a:lnTo>
                    <a:pt x="8902" y="26428"/>
                  </a:lnTo>
                  <a:lnTo>
                    <a:pt x="7759" y="26517"/>
                  </a:lnTo>
                  <a:lnTo>
                    <a:pt x="7073" y="26543"/>
                  </a:lnTo>
                  <a:lnTo>
                    <a:pt x="4914" y="26543"/>
                  </a:lnTo>
                  <a:lnTo>
                    <a:pt x="2705" y="26466"/>
                  </a:lnTo>
                  <a:lnTo>
                    <a:pt x="1435" y="26377"/>
                  </a:lnTo>
                  <a:lnTo>
                    <a:pt x="1295" y="26377"/>
                  </a:lnTo>
                  <a:lnTo>
                    <a:pt x="1066" y="26428"/>
                  </a:lnTo>
                  <a:lnTo>
                    <a:pt x="939" y="26454"/>
                  </a:lnTo>
                  <a:lnTo>
                    <a:pt x="812" y="26492"/>
                  </a:lnTo>
                  <a:lnTo>
                    <a:pt x="660" y="26619"/>
                  </a:lnTo>
                  <a:lnTo>
                    <a:pt x="520" y="26720"/>
                  </a:lnTo>
                  <a:lnTo>
                    <a:pt x="419" y="26847"/>
                  </a:lnTo>
                  <a:lnTo>
                    <a:pt x="342" y="26987"/>
                  </a:lnTo>
                  <a:lnTo>
                    <a:pt x="254" y="27216"/>
                  </a:lnTo>
                  <a:lnTo>
                    <a:pt x="241" y="27343"/>
                  </a:lnTo>
                  <a:lnTo>
                    <a:pt x="228" y="27495"/>
                  </a:lnTo>
                  <a:lnTo>
                    <a:pt x="0" y="35102"/>
                  </a:lnTo>
                  <a:lnTo>
                    <a:pt x="0" y="35280"/>
                  </a:lnTo>
                  <a:lnTo>
                    <a:pt x="12" y="35407"/>
                  </a:lnTo>
                  <a:lnTo>
                    <a:pt x="114" y="35725"/>
                  </a:lnTo>
                  <a:lnTo>
                    <a:pt x="228" y="35902"/>
                  </a:lnTo>
                  <a:lnTo>
                    <a:pt x="368" y="36042"/>
                  </a:lnTo>
                  <a:lnTo>
                    <a:pt x="673" y="36220"/>
                  </a:lnTo>
                  <a:lnTo>
                    <a:pt x="914" y="36296"/>
                  </a:lnTo>
                  <a:lnTo>
                    <a:pt x="1054" y="36296"/>
                  </a:lnTo>
                  <a:lnTo>
                    <a:pt x="4064" y="36474"/>
                  </a:lnTo>
                  <a:lnTo>
                    <a:pt x="7023" y="36499"/>
                  </a:lnTo>
                  <a:lnTo>
                    <a:pt x="8712" y="36423"/>
                  </a:lnTo>
                  <a:lnTo>
                    <a:pt x="9804" y="36322"/>
                  </a:lnTo>
                  <a:lnTo>
                    <a:pt x="11925" y="35979"/>
                  </a:lnTo>
                  <a:lnTo>
                    <a:pt x="12928" y="35699"/>
                  </a:lnTo>
                  <a:lnTo>
                    <a:pt x="13411" y="35521"/>
                  </a:lnTo>
                  <a:lnTo>
                    <a:pt x="13893" y="35382"/>
                  </a:lnTo>
                  <a:lnTo>
                    <a:pt x="17513" y="32943"/>
                  </a:lnTo>
                  <a:lnTo>
                    <a:pt x="17691" y="32753"/>
                  </a:lnTo>
                  <a:lnTo>
                    <a:pt x="17830" y="32550"/>
                  </a:lnTo>
                  <a:lnTo>
                    <a:pt x="17983" y="32346"/>
                  </a:lnTo>
                  <a:lnTo>
                    <a:pt x="18135" y="32156"/>
                  </a:lnTo>
                  <a:lnTo>
                    <a:pt x="18275" y="31927"/>
                  </a:lnTo>
                  <a:lnTo>
                    <a:pt x="18338" y="31800"/>
                  </a:lnTo>
                  <a:lnTo>
                    <a:pt x="18554" y="31457"/>
                  </a:lnTo>
                  <a:lnTo>
                    <a:pt x="18605" y="31330"/>
                  </a:lnTo>
                  <a:lnTo>
                    <a:pt x="18707" y="31165"/>
                  </a:lnTo>
                  <a:lnTo>
                    <a:pt x="18821" y="30924"/>
                  </a:lnTo>
                  <a:lnTo>
                    <a:pt x="18897" y="30759"/>
                  </a:lnTo>
                  <a:lnTo>
                    <a:pt x="18948" y="30619"/>
                  </a:lnTo>
                  <a:lnTo>
                    <a:pt x="19050" y="30391"/>
                  </a:lnTo>
                  <a:lnTo>
                    <a:pt x="19100" y="30213"/>
                  </a:lnTo>
                  <a:lnTo>
                    <a:pt x="19151" y="30073"/>
                  </a:lnTo>
                  <a:lnTo>
                    <a:pt x="19215" y="29921"/>
                  </a:lnTo>
                  <a:lnTo>
                    <a:pt x="19265" y="29768"/>
                  </a:lnTo>
                  <a:lnTo>
                    <a:pt x="19354" y="29451"/>
                  </a:lnTo>
                  <a:lnTo>
                    <a:pt x="19392" y="29273"/>
                  </a:lnTo>
                  <a:lnTo>
                    <a:pt x="19443" y="29108"/>
                  </a:lnTo>
                  <a:lnTo>
                    <a:pt x="19469" y="28930"/>
                  </a:lnTo>
                  <a:lnTo>
                    <a:pt x="19519" y="28752"/>
                  </a:lnTo>
                  <a:lnTo>
                    <a:pt x="19596" y="28232"/>
                  </a:lnTo>
                  <a:lnTo>
                    <a:pt x="19608" y="28079"/>
                  </a:lnTo>
                  <a:lnTo>
                    <a:pt x="19646" y="27889"/>
                  </a:lnTo>
                  <a:lnTo>
                    <a:pt x="19672" y="27559"/>
                  </a:lnTo>
                  <a:lnTo>
                    <a:pt x="19672" y="27393"/>
                  </a:lnTo>
                  <a:lnTo>
                    <a:pt x="19685" y="27216"/>
                  </a:lnTo>
                  <a:lnTo>
                    <a:pt x="19685" y="26492"/>
                  </a:lnTo>
                  <a:lnTo>
                    <a:pt x="19672" y="26301"/>
                  </a:lnTo>
                  <a:lnTo>
                    <a:pt x="19672" y="26098"/>
                  </a:lnTo>
                  <a:lnTo>
                    <a:pt x="19621" y="25730"/>
                  </a:lnTo>
                  <a:lnTo>
                    <a:pt x="19608" y="25501"/>
                  </a:lnTo>
                  <a:lnTo>
                    <a:pt x="19570" y="25336"/>
                  </a:lnTo>
                  <a:lnTo>
                    <a:pt x="19443" y="23964"/>
                  </a:lnTo>
                  <a:lnTo>
                    <a:pt x="19443" y="23469"/>
                  </a:lnTo>
                  <a:lnTo>
                    <a:pt x="27406" y="20294"/>
                  </a:lnTo>
                  <a:lnTo>
                    <a:pt x="27622" y="20269"/>
                  </a:lnTo>
                  <a:lnTo>
                    <a:pt x="27762" y="20269"/>
                  </a:lnTo>
                  <a:lnTo>
                    <a:pt x="28511" y="20142"/>
                  </a:lnTo>
                  <a:lnTo>
                    <a:pt x="28765" y="20104"/>
                  </a:lnTo>
                  <a:lnTo>
                    <a:pt x="29019" y="20053"/>
                  </a:lnTo>
                  <a:lnTo>
                    <a:pt x="29286" y="20027"/>
                  </a:lnTo>
                  <a:lnTo>
                    <a:pt x="29540" y="19951"/>
                  </a:lnTo>
                  <a:lnTo>
                    <a:pt x="30086" y="19850"/>
                  </a:lnTo>
                  <a:lnTo>
                    <a:pt x="30365" y="19773"/>
                  </a:lnTo>
                  <a:lnTo>
                    <a:pt x="30772" y="19697"/>
                  </a:lnTo>
                  <a:lnTo>
                    <a:pt x="30911" y="19646"/>
                  </a:lnTo>
                  <a:lnTo>
                    <a:pt x="31038" y="19621"/>
                  </a:lnTo>
                  <a:lnTo>
                    <a:pt x="31178" y="19583"/>
                  </a:lnTo>
                  <a:lnTo>
                    <a:pt x="31318" y="19558"/>
                  </a:lnTo>
                  <a:lnTo>
                    <a:pt x="31457" y="19481"/>
                  </a:lnTo>
                  <a:lnTo>
                    <a:pt x="31597" y="19456"/>
                  </a:lnTo>
                  <a:lnTo>
                    <a:pt x="31877" y="19354"/>
                  </a:lnTo>
                  <a:lnTo>
                    <a:pt x="32004" y="19329"/>
                  </a:lnTo>
                  <a:lnTo>
                    <a:pt x="32715" y="19075"/>
                  </a:lnTo>
                  <a:lnTo>
                    <a:pt x="32842" y="19037"/>
                  </a:lnTo>
                  <a:lnTo>
                    <a:pt x="32981" y="18986"/>
                  </a:lnTo>
                  <a:lnTo>
                    <a:pt x="33261" y="18884"/>
                  </a:lnTo>
                  <a:lnTo>
                    <a:pt x="33667" y="18681"/>
                  </a:lnTo>
                  <a:lnTo>
                    <a:pt x="33883" y="18605"/>
                  </a:lnTo>
                  <a:lnTo>
                    <a:pt x="34493" y="18313"/>
                  </a:lnTo>
                  <a:lnTo>
                    <a:pt x="34886" y="18059"/>
                  </a:lnTo>
                  <a:lnTo>
                    <a:pt x="35077" y="17970"/>
                  </a:lnTo>
                  <a:lnTo>
                    <a:pt x="35267" y="17843"/>
                  </a:lnTo>
                  <a:lnTo>
                    <a:pt x="35471" y="17691"/>
                  </a:lnTo>
                  <a:lnTo>
                    <a:pt x="35661" y="17564"/>
                  </a:lnTo>
                  <a:lnTo>
                    <a:pt x="35839" y="17424"/>
                  </a:lnTo>
                  <a:lnTo>
                    <a:pt x="36029" y="17297"/>
                  </a:lnTo>
                  <a:lnTo>
                    <a:pt x="36385" y="16967"/>
                  </a:lnTo>
                  <a:lnTo>
                    <a:pt x="38239" y="14338"/>
                  </a:lnTo>
                  <a:lnTo>
                    <a:pt x="38341" y="14097"/>
                  </a:lnTo>
                  <a:lnTo>
                    <a:pt x="38633" y="13182"/>
                  </a:lnTo>
                  <a:lnTo>
                    <a:pt x="38747" y="12700"/>
                  </a:lnTo>
                  <a:lnTo>
                    <a:pt x="38849" y="11811"/>
                  </a:lnTo>
                  <a:lnTo>
                    <a:pt x="38849" y="10871"/>
                  </a:lnTo>
                  <a:close/>
                </a:path>
                <a:path w="81280" h="50800">
                  <a:moveTo>
                    <a:pt x="81165" y="17424"/>
                  </a:moveTo>
                  <a:lnTo>
                    <a:pt x="81153" y="17297"/>
                  </a:lnTo>
                  <a:lnTo>
                    <a:pt x="81114" y="17170"/>
                  </a:lnTo>
                  <a:lnTo>
                    <a:pt x="81038" y="16967"/>
                  </a:lnTo>
                  <a:lnTo>
                    <a:pt x="80924" y="16802"/>
                  </a:lnTo>
                  <a:lnTo>
                    <a:pt x="80746" y="16624"/>
                  </a:lnTo>
                  <a:lnTo>
                    <a:pt x="80594" y="16497"/>
                  </a:lnTo>
                  <a:lnTo>
                    <a:pt x="80365" y="16421"/>
                  </a:lnTo>
                  <a:lnTo>
                    <a:pt x="80238" y="16408"/>
                  </a:lnTo>
                  <a:lnTo>
                    <a:pt x="80111" y="16383"/>
                  </a:lnTo>
                  <a:lnTo>
                    <a:pt x="79971" y="16383"/>
                  </a:lnTo>
                  <a:lnTo>
                    <a:pt x="77597" y="16230"/>
                  </a:lnTo>
                  <a:lnTo>
                    <a:pt x="76581" y="16230"/>
                  </a:lnTo>
                  <a:lnTo>
                    <a:pt x="75552" y="16205"/>
                  </a:lnTo>
                  <a:lnTo>
                    <a:pt x="73507" y="16281"/>
                  </a:lnTo>
                  <a:lnTo>
                    <a:pt x="72491" y="16408"/>
                  </a:lnTo>
                  <a:lnTo>
                    <a:pt x="71983" y="16446"/>
                  </a:lnTo>
                  <a:lnTo>
                    <a:pt x="70497" y="16725"/>
                  </a:lnTo>
                  <a:lnTo>
                    <a:pt x="64808" y="19685"/>
                  </a:lnTo>
                  <a:lnTo>
                    <a:pt x="64287" y="20243"/>
                  </a:lnTo>
                  <a:lnTo>
                    <a:pt x="64173" y="20396"/>
                  </a:lnTo>
                  <a:lnTo>
                    <a:pt x="63893" y="20713"/>
                  </a:lnTo>
                  <a:lnTo>
                    <a:pt x="63779" y="20916"/>
                  </a:lnTo>
                  <a:lnTo>
                    <a:pt x="63398" y="21488"/>
                  </a:lnTo>
                  <a:lnTo>
                    <a:pt x="62103" y="25336"/>
                  </a:lnTo>
                  <a:lnTo>
                    <a:pt x="62052" y="25628"/>
                  </a:lnTo>
                  <a:lnTo>
                    <a:pt x="61988" y="26619"/>
                  </a:lnTo>
                  <a:lnTo>
                    <a:pt x="61988" y="27317"/>
                  </a:lnTo>
                  <a:lnTo>
                    <a:pt x="62001" y="27559"/>
                  </a:lnTo>
                  <a:lnTo>
                    <a:pt x="61988" y="27863"/>
                  </a:lnTo>
                  <a:lnTo>
                    <a:pt x="61963" y="28079"/>
                  </a:lnTo>
                  <a:lnTo>
                    <a:pt x="61937" y="28232"/>
                  </a:lnTo>
                  <a:lnTo>
                    <a:pt x="61861" y="28486"/>
                  </a:lnTo>
                  <a:lnTo>
                    <a:pt x="61810" y="28651"/>
                  </a:lnTo>
                  <a:lnTo>
                    <a:pt x="61722" y="28905"/>
                  </a:lnTo>
                  <a:lnTo>
                    <a:pt x="61595" y="29146"/>
                  </a:lnTo>
                  <a:lnTo>
                    <a:pt x="61468" y="29324"/>
                  </a:lnTo>
                  <a:lnTo>
                    <a:pt x="61341" y="29476"/>
                  </a:lnTo>
                  <a:lnTo>
                    <a:pt x="61163" y="29641"/>
                  </a:lnTo>
                  <a:lnTo>
                    <a:pt x="60998" y="29794"/>
                  </a:lnTo>
                  <a:lnTo>
                    <a:pt x="60820" y="29946"/>
                  </a:lnTo>
                  <a:lnTo>
                    <a:pt x="60553" y="30124"/>
                  </a:lnTo>
                  <a:lnTo>
                    <a:pt x="60426" y="30187"/>
                  </a:lnTo>
                  <a:lnTo>
                    <a:pt x="60172" y="30314"/>
                  </a:lnTo>
                  <a:lnTo>
                    <a:pt x="60007" y="30391"/>
                  </a:lnTo>
                  <a:lnTo>
                    <a:pt x="59702" y="30518"/>
                  </a:lnTo>
                  <a:lnTo>
                    <a:pt x="59499" y="30568"/>
                  </a:lnTo>
                  <a:lnTo>
                    <a:pt x="59143" y="30670"/>
                  </a:lnTo>
                  <a:lnTo>
                    <a:pt x="57746" y="30937"/>
                  </a:lnTo>
                  <a:lnTo>
                    <a:pt x="57607" y="30937"/>
                  </a:lnTo>
                  <a:lnTo>
                    <a:pt x="56857" y="31038"/>
                  </a:lnTo>
                  <a:lnTo>
                    <a:pt x="56413" y="31115"/>
                  </a:lnTo>
                  <a:lnTo>
                    <a:pt x="55613" y="31305"/>
                  </a:lnTo>
                  <a:lnTo>
                    <a:pt x="54178" y="31800"/>
                  </a:lnTo>
                  <a:lnTo>
                    <a:pt x="53860" y="31978"/>
                  </a:lnTo>
                  <a:lnTo>
                    <a:pt x="53251" y="32296"/>
                  </a:lnTo>
                  <a:lnTo>
                    <a:pt x="51066" y="34340"/>
                  </a:lnTo>
                  <a:lnTo>
                    <a:pt x="50914" y="34556"/>
                  </a:lnTo>
                  <a:lnTo>
                    <a:pt x="49974" y="36791"/>
                  </a:lnTo>
                  <a:lnTo>
                    <a:pt x="49974" y="36918"/>
                  </a:lnTo>
                  <a:lnTo>
                    <a:pt x="49999" y="37045"/>
                  </a:lnTo>
                  <a:lnTo>
                    <a:pt x="50431" y="37731"/>
                  </a:lnTo>
                  <a:lnTo>
                    <a:pt x="50609" y="37858"/>
                  </a:lnTo>
                  <a:lnTo>
                    <a:pt x="50800" y="37934"/>
                  </a:lnTo>
                  <a:lnTo>
                    <a:pt x="51015" y="37960"/>
                  </a:lnTo>
                  <a:lnTo>
                    <a:pt x="51231" y="37985"/>
                  </a:lnTo>
                  <a:lnTo>
                    <a:pt x="51447" y="37960"/>
                  </a:lnTo>
                  <a:lnTo>
                    <a:pt x="51625" y="37884"/>
                  </a:lnTo>
                  <a:lnTo>
                    <a:pt x="51816" y="37757"/>
                  </a:lnTo>
                  <a:lnTo>
                    <a:pt x="51981" y="37579"/>
                  </a:lnTo>
                  <a:lnTo>
                    <a:pt x="52108" y="37388"/>
                  </a:lnTo>
                  <a:lnTo>
                    <a:pt x="52197" y="37134"/>
                  </a:lnTo>
                  <a:lnTo>
                    <a:pt x="52285" y="36842"/>
                  </a:lnTo>
                  <a:lnTo>
                    <a:pt x="52412" y="36537"/>
                  </a:lnTo>
                  <a:lnTo>
                    <a:pt x="52565" y="36245"/>
                  </a:lnTo>
                  <a:lnTo>
                    <a:pt x="52628" y="36093"/>
                  </a:lnTo>
                  <a:lnTo>
                    <a:pt x="52806" y="35775"/>
                  </a:lnTo>
                  <a:lnTo>
                    <a:pt x="52908" y="35623"/>
                  </a:lnTo>
                  <a:lnTo>
                    <a:pt x="53149" y="35331"/>
                  </a:lnTo>
                  <a:lnTo>
                    <a:pt x="53251" y="35179"/>
                  </a:lnTo>
                  <a:lnTo>
                    <a:pt x="53403" y="35052"/>
                  </a:lnTo>
                  <a:lnTo>
                    <a:pt x="53695" y="34759"/>
                  </a:lnTo>
                  <a:lnTo>
                    <a:pt x="54038" y="34505"/>
                  </a:lnTo>
                  <a:lnTo>
                    <a:pt x="54216" y="34391"/>
                  </a:lnTo>
                  <a:lnTo>
                    <a:pt x="54419" y="34239"/>
                  </a:lnTo>
                  <a:lnTo>
                    <a:pt x="54635" y="34137"/>
                  </a:lnTo>
                  <a:lnTo>
                    <a:pt x="57823" y="33197"/>
                  </a:lnTo>
                  <a:lnTo>
                    <a:pt x="57975" y="33172"/>
                  </a:lnTo>
                  <a:lnTo>
                    <a:pt x="58166" y="33147"/>
                  </a:lnTo>
                  <a:lnTo>
                    <a:pt x="58369" y="33147"/>
                  </a:lnTo>
                  <a:lnTo>
                    <a:pt x="58534" y="33096"/>
                  </a:lnTo>
                  <a:lnTo>
                    <a:pt x="59055" y="33020"/>
                  </a:lnTo>
                  <a:lnTo>
                    <a:pt x="59232" y="32969"/>
                  </a:lnTo>
                  <a:lnTo>
                    <a:pt x="59550" y="32918"/>
                  </a:lnTo>
                  <a:lnTo>
                    <a:pt x="59867" y="32816"/>
                  </a:lnTo>
                  <a:lnTo>
                    <a:pt x="60032" y="32804"/>
                  </a:lnTo>
                  <a:lnTo>
                    <a:pt x="60172" y="32727"/>
                  </a:lnTo>
                  <a:lnTo>
                    <a:pt x="60312" y="32677"/>
                  </a:lnTo>
                  <a:lnTo>
                    <a:pt x="60464" y="32651"/>
                  </a:lnTo>
                  <a:lnTo>
                    <a:pt x="60591" y="32575"/>
                  </a:lnTo>
                  <a:lnTo>
                    <a:pt x="60731" y="32550"/>
                  </a:lnTo>
                  <a:lnTo>
                    <a:pt x="60871" y="32499"/>
                  </a:lnTo>
                  <a:lnTo>
                    <a:pt x="60998" y="32423"/>
                  </a:lnTo>
                  <a:lnTo>
                    <a:pt x="61480" y="32207"/>
                  </a:lnTo>
                  <a:lnTo>
                    <a:pt x="61722" y="32054"/>
                  </a:lnTo>
                  <a:lnTo>
                    <a:pt x="62052" y="31851"/>
                  </a:lnTo>
                  <a:lnTo>
                    <a:pt x="62230" y="31711"/>
                  </a:lnTo>
                  <a:lnTo>
                    <a:pt x="62420" y="31559"/>
                  </a:lnTo>
                  <a:lnTo>
                    <a:pt x="62585" y="31407"/>
                  </a:lnTo>
                  <a:lnTo>
                    <a:pt x="62750" y="31280"/>
                  </a:lnTo>
                  <a:lnTo>
                    <a:pt x="63030" y="30988"/>
                  </a:lnTo>
                  <a:lnTo>
                    <a:pt x="63385" y="30518"/>
                  </a:lnTo>
                  <a:lnTo>
                    <a:pt x="63601" y="30187"/>
                  </a:lnTo>
                  <a:lnTo>
                    <a:pt x="63677" y="30048"/>
                  </a:lnTo>
                  <a:lnTo>
                    <a:pt x="63754" y="29870"/>
                  </a:lnTo>
                  <a:lnTo>
                    <a:pt x="63830" y="29718"/>
                  </a:lnTo>
                  <a:lnTo>
                    <a:pt x="63957" y="29400"/>
                  </a:lnTo>
                  <a:lnTo>
                    <a:pt x="64096" y="28956"/>
                  </a:lnTo>
                  <a:lnTo>
                    <a:pt x="64147" y="28676"/>
                  </a:lnTo>
                  <a:lnTo>
                    <a:pt x="64185" y="28536"/>
                  </a:lnTo>
                  <a:lnTo>
                    <a:pt x="64198" y="28409"/>
                  </a:lnTo>
                  <a:lnTo>
                    <a:pt x="64236" y="28282"/>
                  </a:lnTo>
                  <a:lnTo>
                    <a:pt x="64249" y="28130"/>
                  </a:lnTo>
                  <a:lnTo>
                    <a:pt x="64262" y="27914"/>
                  </a:lnTo>
                  <a:lnTo>
                    <a:pt x="64262" y="27393"/>
                  </a:lnTo>
                  <a:lnTo>
                    <a:pt x="64262" y="27266"/>
                  </a:lnTo>
                  <a:lnTo>
                    <a:pt x="64262" y="26670"/>
                  </a:lnTo>
                  <a:lnTo>
                    <a:pt x="64300" y="25882"/>
                  </a:lnTo>
                  <a:lnTo>
                    <a:pt x="65735" y="22085"/>
                  </a:lnTo>
                  <a:lnTo>
                    <a:pt x="65836" y="21932"/>
                  </a:lnTo>
                  <a:lnTo>
                    <a:pt x="66014" y="21691"/>
                  </a:lnTo>
                  <a:lnTo>
                    <a:pt x="66408" y="21285"/>
                  </a:lnTo>
                  <a:lnTo>
                    <a:pt x="76047" y="18465"/>
                  </a:lnTo>
                  <a:lnTo>
                    <a:pt x="78016" y="18516"/>
                  </a:lnTo>
                  <a:lnTo>
                    <a:pt x="78854" y="18567"/>
                  </a:lnTo>
                  <a:lnTo>
                    <a:pt x="78613" y="23964"/>
                  </a:lnTo>
                  <a:lnTo>
                    <a:pt x="78346" y="23939"/>
                  </a:lnTo>
                  <a:lnTo>
                    <a:pt x="78054" y="23939"/>
                  </a:lnTo>
                  <a:lnTo>
                    <a:pt x="77419" y="23888"/>
                  </a:lnTo>
                  <a:lnTo>
                    <a:pt x="76771" y="23888"/>
                  </a:lnTo>
                  <a:lnTo>
                    <a:pt x="76428" y="23863"/>
                  </a:lnTo>
                  <a:lnTo>
                    <a:pt x="75717" y="23863"/>
                  </a:lnTo>
                  <a:lnTo>
                    <a:pt x="75374" y="23888"/>
                  </a:lnTo>
                  <a:lnTo>
                    <a:pt x="75006" y="23888"/>
                  </a:lnTo>
                  <a:lnTo>
                    <a:pt x="73240" y="24015"/>
                  </a:lnTo>
                  <a:lnTo>
                    <a:pt x="72898" y="24066"/>
                  </a:lnTo>
                  <a:lnTo>
                    <a:pt x="72567" y="24142"/>
                  </a:lnTo>
                  <a:lnTo>
                    <a:pt x="72237" y="24193"/>
                  </a:lnTo>
                  <a:lnTo>
                    <a:pt x="69938" y="25260"/>
                  </a:lnTo>
                  <a:lnTo>
                    <a:pt x="69291" y="28435"/>
                  </a:lnTo>
                  <a:lnTo>
                    <a:pt x="69253" y="29006"/>
                  </a:lnTo>
                  <a:lnTo>
                    <a:pt x="58813" y="38506"/>
                  </a:lnTo>
                  <a:lnTo>
                    <a:pt x="58661" y="38506"/>
                  </a:lnTo>
                  <a:lnTo>
                    <a:pt x="58508" y="38531"/>
                  </a:lnTo>
                  <a:lnTo>
                    <a:pt x="58369" y="38557"/>
                  </a:lnTo>
                  <a:lnTo>
                    <a:pt x="57581" y="39471"/>
                  </a:lnTo>
                  <a:lnTo>
                    <a:pt x="57581" y="39624"/>
                  </a:lnTo>
                  <a:lnTo>
                    <a:pt x="57581" y="39789"/>
                  </a:lnTo>
                  <a:lnTo>
                    <a:pt x="57632" y="39992"/>
                  </a:lnTo>
                  <a:lnTo>
                    <a:pt x="57658" y="40119"/>
                  </a:lnTo>
                  <a:lnTo>
                    <a:pt x="57759" y="40284"/>
                  </a:lnTo>
                  <a:lnTo>
                    <a:pt x="57873" y="40449"/>
                  </a:lnTo>
                  <a:lnTo>
                    <a:pt x="57975" y="40640"/>
                  </a:lnTo>
                  <a:lnTo>
                    <a:pt x="58140" y="40855"/>
                  </a:lnTo>
                  <a:lnTo>
                    <a:pt x="58204" y="40982"/>
                  </a:lnTo>
                  <a:lnTo>
                    <a:pt x="58369" y="41236"/>
                  </a:lnTo>
                  <a:lnTo>
                    <a:pt x="58635" y="41605"/>
                  </a:lnTo>
                  <a:lnTo>
                    <a:pt x="58839" y="41871"/>
                  </a:lnTo>
                  <a:lnTo>
                    <a:pt x="58953" y="41998"/>
                  </a:lnTo>
                  <a:lnTo>
                    <a:pt x="59169" y="42303"/>
                  </a:lnTo>
                  <a:lnTo>
                    <a:pt x="59423" y="42570"/>
                  </a:lnTo>
                  <a:lnTo>
                    <a:pt x="59817" y="43014"/>
                  </a:lnTo>
                  <a:lnTo>
                    <a:pt x="59982" y="43167"/>
                  </a:lnTo>
                  <a:lnTo>
                    <a:pt x="60109" y="43345"/>
                  </a:lnTo>
                  <a:lnTo>
                    <a:pt x="60261" y="43484"/>
                  </a:lnTo>
                  <a:lnTo>
                    <a:pt x="60426" y="43662"/>
                  </a:lnTo>
                  <a:lnTo>
                    <a:pt x="60667" y="43903"/>
                  </a:lnTo>
                  <a:lnTo>
                    <a:pt x="57454" y="47904"/>
                  </a:lnTo>
                  <a:lnTo>
                    <a:pt x="57277" y="47701"/>
                  </a:lnTo>
                  <a:lnTo>
                    <a:pt x="57010" y="47459"/>
                  </a:lnTo>
                  <a:lnTo>
                    <a:pt x="55397" y="49047"/>
                  </a:lnTo>
                  <a:lnTo>
                    <a:pt x="55600" y="49237"/>
                  </a:lnTo>
                  <a:lnTo>
                    <a:pt x="55791" y="49441"/>
                  </a:lnTo>
                  <a:lnTo>
                    <a:pt x="56057" y="49720"/>
                  </a:lnTo>
                  <a:lnTo>
                    <a:pt x="56261" y="49885"/>
                  </a:lnTo>
                  <a:lnTo>
                    <a:pt x="56426" y="50063"/>
                  </a:lnTo>
                  <a:lnTo>
                    <a:pt x="56591" y="50215"/>
                  </a:lnTo>
                  <a:lnTo>
                    <a:pt x="56794" y="50368"/>
                  </a:lnTo>
                  <a:lnTo>
                    <a:pt x="57391" y="50711"/>
                  </a:lnTo>
                  <a:lnTo>
                    <a:pt x="57772" y="50711"/>
                  </a:lnTo>
                  <a:lnTo>
                    <a:pt x="57975" y="50660"/>
                  </a:lnTo>
                  <a:lnTo>
                    <a:pt x="58166" y="50558"/>
                  </a:lnTo>
                  <a:lnTo>
                    <a:pt x="58331" y="50431"/>
                  </a:lnTo>
                  <a:lnTo>
                    <a:pt x="58483" y="50279"/>
                  </a:lnTo>
                  <a:lnTo>
                    <a:pt x="63119" y="44500"/>
                  </a:lnTo>
                  <a:lnTo>
                    <a:pt x="63207" y="44361"/>
                  </a:lnTo>
                  <a:lnTo>
                    <a:pt x="63296" y="44183"/>
                  </a:lnTo>
                  <a:lnTo>
                    <a:pt x="63334" y="44056"/>
                  </a:lnTo>
                  <a:lnTo>
                    <a:pt x="63373" y="43929"/>
                  </a:lnTo>
                  <a:lnTo>
                    <a:pt x="63373" y="43802"/>
                  </a:lnTo>
                  <a:lnTo>
                    <a:pt x="63373" y="43649"/>
                  </a:lnTo>
                  <a:lnTo>
                    <a:pt x="63322" y="43434"/>
                  </a:lnTo>
                  <a:lnTo>
                    <a:pt x="63220" y="43218"/>
                  </a:lnTo>
                  <a:lnTo>
                    <a:pt x="63106" y="43040"/>
                  </a:lnTo>
                  <a:lnTo>
                    <a:pt x="62979" y="42938"/>
                  </a:lnTo>
                  <a:lnTo>
                    <a:pt x="62801" y="42773"/>
                  </a:lnTo>
                  <a:lnTo>
                    <a:pt x="62649" y="42646"/>
                  </a:lnTo>
                  <a:lnTo>
                    <a:pt x="62471" y="42468"/>
                  </a:lnTo>
                  <a:lnTo>
                    <a:pt x="62318" y="42341"/>
                  </a:lnTo>
                  <a:lnTo>
                    <a:pt x="61734" y="41757"/>
                  </a:lnTo>
                  <a:lnTo>
                    <a:pt x="61607" y="41605"/>
                  </a:lnTo>
                  <a:lnTo>
                    <a:pt x="61366" y="41351"/>
                  </a:lnTo>
                  <a:lnTo>
                    <a:pt x="61239" y="41236"/>
                  </a:lnTo>
                  <a:lnTo>
                    <a:pt x="61125" y="41109"/>
                  </a:lnTo>
                  <a:lnTo>
                    <a:pt x="61023" y="40957"/>
                  </a:lnTo>
                  <a:lnTo>
                    <a:pt x="60921" y="40830"/>
                  </a:lnTo>
                  <a:lnTo>
                    <a:pt x="60642" y="40513"/>
                  </a:lnTo>
                  <a:lnTo>
                    <a:pt x="62331" y="40093"/>
                  </a:lnTo>
                  <a:lnTo>
                    <a:pt x="63588" y="39649"/>
                  </a:lnTo>
                  <a:lnTo>
                    <a:pt x="71551" y="28575"/>
                  </a:lnTo>
                  <a:lnTo>
                    <a:pt x="71551" y="27228"/>
                  </a:lnTo>
                  <a:lnTo>
                    <a:pt x="71564" y="27063"/>
                  </a:lnTo>
                  <a:lnTo>
                    <a:pt x="71526" y="26873"/>
                  </a:lnTo>
                  <a:lnTo>
                    <a:pt x="72948" y="26377"/>
                  </a:lnTo>
                  <a:lnTo>
                    <a:pt x="73228" y="26301"/>
                  </a:lnTo>
                  <a:lnTo>
                    <a:pt x="74752" y="26174"/>
                  </a:lnTo>
                  <a:lnTo>
                    <a:pt x="75069" y="26174"/>
                  </a:lnTo>
                  <a:lnTo>
                    <a:pt x="75412" y="26149"/>
                  </a:lnTo>
                  <a:lnTo>
                    <a:pt x="76720" y="26149"/>
                  </a:lnTo>
                  <a:lnTo>
                    <a:pt x="77038" y="26174"/>
                  </a:lnTo>
                  <a:lnTo>
                    <a:pt x="77647" y="26174"/>
                  </a:lnTo>
                  <a:lnTo>
                    <a:pt x="77952" y="26200"/>
                  </a:lnTo>
                  <a:lnTo>
                    <a:pt x="78232" y="26200"/>
                  </a:lnTo>
                  <a:lnTo>
                    <a:pt x="78752" y="26250"/>
                  </a:lnTo>
                  <a:lnTo>
                    <a:pt x="79514" y="26301"/>
                  </a:lnTo>
                  <a:lnTo>
                    <a:pt x="79844" y="26301"/>
                  </a:lnTo>
                  <a:lnTo>
                    <a:pt x="80111" y="26250"/>
                  </a:lnTo>
                  <a:lnTo>
                    <a:pt x="80238" y="26174"/>
                  </a:lnTo>
                  <a:lnTo>
                    <a:pt x="80391" y="26073"/>
                  </a:lnTo>
                  <a:lnTo>
                    <a:pt x="80543" y="25933"/>
                  </a:lnTo>
                  <a:lnTo>
                    <a:pt x="80645" y="25806"/>
                  </a:lnTo>
                  <a:lnTo>
                    <a:pt x="80708" y="25654"/>
                  </a:lnTo>
                  <a:lnTo>
                    <a:pt x="80759" y="25501"/>
                  </a:lnTo>
                  <a:lnTo>
                    <a:pt x="80810" y="25361"/>
                  </a:lnTo>
                  <a:lnTo>
                    <a:pt x="80810" y="25209"/>
                  </a:lnTo>
                  <a:lnTo>
                    <a:pt x="80810" y="25031"/>
                  </a:lnTo>
                  <a:lnTo>
                    <a:pt x="81153" y="17627"/>
                  </a:lnTo>
                  <a:lnTo>
                    <a:pt x="81165" y="174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2113661" y="4251438"/>
              <a:ext cx="81915" cy="78105"/>
            </a:xfrm>
            <a:custGeom>
              <a:avLst/>
              <a:gdLst/>
              <a:ahLst/>
              <a:cxnLst/>
              <a:rect l="l" t="t" r="r" b="b"/>
              <a:pathLst>
                <a:path w="81914" h="78104">
                  <a:moveTo>
                    <a:pt x="21031" y="45669"/>
                  </a:moveTo>
                  <a:lnTo>
                    <a:pt x="21018" y="45351"/>
                  </a:lnTo>
                  <a:lnTo>
                    <a:pt x="20916" y="44500"/>
                  </a:lnTo>
                  <a:lnTo>
                    <a:pt x="19672" y="4178"/>
                  </a:lnTo>
                  <a:lnTo>
                    <a:pt x="18834" y="3111"/>
                  </a:lnTo>
                  <a:lnTo>
                    <a:pt x="18605" y="3060"/>
                  </a:lnTo>
                  <a:lnTo>
                    <a:pt x="18402" y="3086"/>
                  </a:lnTo>
                  <a:lnTo>
                    <a:pt x="18211" y="3111"/>
                  </a:lnTo>
                  <a:lnTo>
                    <a:pt x="18072" y="3136"/>
                  </a:lnTo>
                  <a:lnTo>
                    <a:pt x="17907" y="3200"/>
                  </a:lnTo>
                  <a:lnTo>
                    <a:pt x="17741" y="3314"/>
                  </a:lnTo>
                  <a:lnTo>
                    <a:pt x="17538" y="3505"/>
                  </a:lnTo>
                  <a:lnTo>
                    <a:pt x="17424" y="3695"/>
                  </a:lnTo>
                  <a:lnTo>
                    <a:pt x="17348" y="3898"/>
                  </a:lnTo>
                  <a:lnTo>
                    <a:pt x="17335" y="4216"/>
                  </a:lnTo>
                  <a:lnTo>
                    <a:pt x="17284" y="4470"/>
                  </a:lnTo>
                  <a:lnTo>
                    <a:pt x="17259" y="4622"/>
                  </a:lnTo>
                  <a:lnTo>
                    <a:pt x="17170" y="4991"/>
                  </a:lnTo>
                  <a:lnTo>
                    <a:pt x="17106" y="5219"/>
                  </a:lnTo>
                  <a:lnTo>
                    <a:pt x="16992" y="5562"/>
                  </a:lnTo>
                  <a:lnTo>
                    <a:pt x="16929" y="5689"/>
                  </a:lnTo>
                  <a:lnTo>
                    <a:pt x="16802" y="6007"/>
                  </a:lnTo>
                  <a:lnTo>
                    <a:pt x="16751" y="6134"/>
                  </a:lnTo>
                  <a:lnTo>
                    <a:pt x="16713" y="6261"/>
                  </a:lnTo>
                  <a:lnTo>
                    <a:pt x="16687" y="6604"/>
                  </a:lnTo>
                  <a:lnTo>
                    <a:pt x="17106" y="7327"/>
                  </a:lnTo>
                  <a:lnTo>
                    <a:pt x="17284" y="7442"/>
                  </a:lnTo>
                  <a:lnTo>
                    <a:pt x="17475" y="7543"/>
                  </a:lnTo>
                  <a:lnTo>
                    <a:pt x="18656" y="44551"/>
                  </a:lnTo>
                  <a:lnTo>
                    <a:pt x="18669" y="44704"/>
                  </a:lnTo>
                  <a:lnTo>
                    <a:pt x="18757" y="45491"/>
                  </a:lnTo>
                  <a:lnTo>
                    <a:pt x="18770" y="46240"/>
                  </a:lnTo>
                  <a:lnTo>
                    <a:pt x="18745" y="46685"/>
                  </a:lnTo>
                  <a:lnTo>
                    <a:pt x="18707" y="47104"/>
                  </a:lnTo>
                  <a:lnTo>
                    <a:pt x="18656" y="47307"/>
                  </a:lnTo>
                  <a:lnTo>
                    <a:pt x="18630" y="47536"/>
                  </a:lnTo>
                  <a:lnTo>
                    <a:pt x="18376" y="48399"/>
                  </a:lnTo>
                  <a:lnTo>
                    <a:pt x="18122" y="49047"/>
                  </a:lnTo>
                  <a:lnTo>
                    <a:pt x="17881" y="49441"/>
                  </a:lnTo>
                  <a:lnTo>
                    <a:pt x="17805" y="49593"/>
                  </a:lnTo>
                  <a:lnTo>
                    <a:pt x="17487" y="50038"/>
                  </a:lnTo>
                  <a:lnTo>
                    <a:pt x="17335" y="50228"/>
                  </a:lnTo>
                  <a:lnTo>
                    <a:pt x="16992" y="50609"/>
                  </a:lnTo>
                  <a:lnTo>
                    <a:pt x="8356" y="53187"/>
                  </a:lnTo>
                  <a:lnTo>
                    <a:pt x="6705" y="53187"/>
                  </a:lnTo>
                  <a:lnTo>
                    <a:pt x="4406" y="53111"/>
                  </a:lnTo>
                  <a:lnTo>
                    <a:pt x="3644" y="53073"/>
                  </a:lnTo>
                  <a:lnTo>
                    <a:pt x="2260" y="11264"/>
                  </a:lnTo>
                  <a:lnTo>
                    <a:pt x="2247" y="11137"/>
                  </a:lnTo>
                  <a:lnTo>
                    <a:pt x="1955" y="10528"/>
                  </a:lnTo>
                  <a:lnTo>
                    <a:pt x="1790" y="10375"/>
                  </a:lnTo>
                  <a:lnTo>
                    <a:pt x="1612" y="10274"/>
                  </a:lnTo>
                  <a:lnTo>
                    <a:pt x="1397" y="10198"/>
                  </a:lnTo>
                  <a:lnTo>
                    <a:pt x="1193" y="10172"/>
                  </a:lnTo>
                  <a:lnTo>
                    <a:pt x="1054" y="10172"/>
                  </a:lnTo>
                  <a:lnTo>
                    <a:pt x="927" y="10198"/>
                  </a:lnTo>
                  <a:lnTo>
                    <a:pt x="774" y="10223"/>
                  </a:lnTo>
                  <a:lnTo>
                    <a:pt x="596" y="10274"/>
                  </a:lnTo>
                  <a:lnTo>
                    <a:pt x="406" y="10401"/>
                  </a:lnTo>
                  <a:lnTo>
                    <a:pt x="241" y="10541"/>
                  </a:lnTo>
                  <a:lnTo>
                    <a:pt x="165" y="10680"/>
                  </a:lnTo>
                  <a:lnTo>
                    <a:pt x="88" y="10820"/>
                  </a:lnTo>
                  <a:lnTo>
                    <a:pt x="38" y="10947"/>
                  </a:lnTo>
                  <a:lnTo>
                    <a:pt x="0" y="11214"/>
                  </a:lnTo>
                  <a:lnTo>
                    <a:pt x="0" y="11341"/>
                  </a:lnTo>
                  <a:lnTo>
                    <a:pt x="0" y="11468"/>
                  </a:lnTo>
                  <a:lnTo>
                    <a:pt x="1422" y="54178"/>
                  </a:lnTo>
                  <a:lnTo>
                    <a:pt x="1435" y="54381"/>
                  </a:lnTo>
                  <a:lnTo>
                    <a:pt x="1485" y="54546"/>
                  </a:lnTo>
                  <a:lnTo>
                    <a:pt x="1536" y="54673"/>
                  </a:lnTo>
                  <a:lnTo>
                    <a:pt x="1663" y="54876"/>
                  </a:lnTo>
                  <a:lnTo>
                    <a:pt x="1816" y="55016"/>
                  </a:lnTo>
                  <a:lnTo>
                    <a:pt x="1993" y="55143"/>
                  </a:lnTo>
                  <a:lnTo>
                    <a:pt x="2222" y="55219"/>
                  </a:lnTo>
                  <a:lnTo>
                    <a:pt x="2349" y="55245"/>
                  </a:lnTo>
                  <a:lnTo>
                    <a:pt x="2476" y="55270"/>
                  </a:lnTo>
                  <a:lnTo>
                    <a:pt x="6070" y="55448"/>
                  </a:lnTo>
                  <a:lnTo>
                    <a:pt x="18923" y="51841"/>
                  </a:lnTo>
                  <a:lnTo>
                    <a:pt x="19291" y="51422"/>
                  </a:lnTo>
                  <a:lnTo>
                    <a:pt x="19519" y="51130"/>
                  </a:lnTo>
                  <a:lnTo>
                    <a:pt x="19608" y="50952"/>
                  </a:lnTo>
                  <a:lnTo>
                    <a:pt x="19837" y="50609"/>
                  </a:lnTo>
                  <a:lnTo>
                    <a:pt x="20243" y="49834"/>
                  </a:lnTo>
                  <a:lnTo>
                    <a:pt x="20345" y="49618"/>
                  </a:lnTo>
                  <a:lnTo>
                    <a:pt x="20421" y="49415"/>
                  </a:lnTo>
                  <a:lnTo>
                    <a:pt x="20485" y="49187"/>
                  </a:lnTo>
                  <a:lnTo>
                    <a:pt x="20662" y="48717"/>
                  </a:lnTo>
                  <a:lnTo>
                    <a:pt x="20789" y="48221"/>
                  </a:lnTo>
                  <a:lnTo>
                    <a:pt x="20866" y="47980"/>
                  </a:lnTo>
                  <a:lnTo>
                    <a:pt x="20891" y="47701"/>
                  </a:lnTo>
                  <a:lnTo>
                    <a:pt x="20942" y="47409"/>
                  </a:lnTo>
                  <a:lnTo>
                    <a:pt x="21031" y="46583"/>
                  </a:lnTo>
                  <a:lnTo>
                    <a:pt x="21031" y="45669"/>
                  </a:lnTo>
                  <a:close/>
                </a:path>
                <a:path w="81914" h="78104">
                  <a:moveTo>
                    <a:pt x="81330" y="23050"/>
                  </a:moveTo>
                  <a:lnTo>
                    <a:pt x="81318" y="22923"/>
                  </a:lnTo>
                  <a:lnTo>
                    <a:pt x="80810" y="1498"/>
                  </a:lnTo>
                  <a:lnTo>
                    <a:pt x="80810" y="1270"/>
                  </a:lnTo>
                  <a:lnTo>
                    <a:pt x="80810" y="1143"/>
                  </a:lnTo>
                  <a:lnTo>
                    <a:pt x="80784" y="1016"/>
                  </a:lnTo>
                  <a:lnTo>
                    <a:pt x="80733" y="876"/>
                  </a:lnTo>
                  <a:lnTo>
                    <a:pt x="80657" y="673"/>
                  </a:lnTo>
                  <a:lnTo>
                    <a:pt x="80518" y="495"/>
                  </a:lnTo>
                  <a:lnTo>
                    <a:pt x="80352" y="381"/>
                  </a:lnTo>
                  <a:lnTo>
                    <a:pt x="80175" y="279"/>
                  </a:lnTo>
                  <a:lnTo>
                    <a:pt x="80022" y="203"/>
                  </a:lnTo>
                  <a:lnTo>
                    <a:pt x="79870" y="177"/>
                  </a:lnTo>
                  <a:lnTo>
                    <a:pt x="79362" y="152"/>
                  </a:lnTo>
                  <a:lnTo>
                    <a:pt x="79044" y="127"/>
                  </a:lnTo>
                  <a:lnTo>
                    <a:pt x="79044" y="22059"/>
                  </a:lnTo>
                  <a:lnTo>
                    <a:pt x="76568" y="22059"/>
                  </a:lnTo>
                  <a:lnTo>
                    <a:pt x="73545" y="21920"/>
                  </a:lnTo>
                  <a:lnTo>
                    <a:pt x="73228" y="21907"/>
                  </a:lnTo>
                  <a:lnTo>
                    <a:pt x="72999" y="21958"/>
                  </a:lnTo>
                  <a:lnTo>
                    <a:pt x="72859" y="22009"/>
                  </a:lnTo>
                  <a:lnTo>
                    <a:pt x="72669" y="22136"/>
                  </a:lnTo>
                  <a:lnTo>
                    <a:pt x="72517" y="22275"/>
                  </a:lnTo>
                  <a:lnTo>
                    <a:pt x="72440" y="22402"/>
                  </a:lnTo>
                  <a:lnTo>
                    <a:pt x="72351" y="22555"/>
                  </a:lnTo>
                  <a:lnTo>
                    <a:pt x="72275" y="22745"/>
                  </a:lnTo>
                  <a:lnTo>
                    <a:pt x="72250" y="22948"/>
                  </a:lnTo>
                  <a:lnTo>
                    <a:pt x="71970" y="30594"/>
                  </a:lnTo>
                  <a:lnTo>
                    <a:pt x="72275" y="43497"/>
                  </a:lnTo>
                  <a:lnTo>
                    <a:pt x="72034" y="43586"/>
                  </a:lnTo>
                  <a:lnTo>
                    <a:pt x="71882" y="43637"/>
                  </a:lnTo>
                  <a:lnTo>
                    <a:pt x="71729" y="43713"/>
                  </a:lnTo>
                  <a:lnTo>
                    <a:pt x="71551" y="43815"/>
                  </a:lnTo>
                  <a:lnTo>
                    <a:pt x="71412" y="43903"/>
                  </a:lnTo>
                  <a:lnTo>
                    <a:pt x="71285" y="43980"/>
                  </a:lnTo>
                  <a:lnTo>
                    <a:pt x="71094" y="44157"/>
                  </a:lnTo>
                  <a:lnTo>
                    <a:pt x="70980" y="44284"/>
                  </a:lnTo>
                  <a:lnTo>
                    <a:pt x="70751" y="44500"/>
                  </a:lnTo>
                  <a:lnTo>
                    <a:pt x="70472" y="45097"/>
                  </a:lnTo>
                  <a:lnTo>
                    <a:pt x="70396" y="45935"/>
                  </a:lnTo>
                  <a:lnTo>
                    <a:pt x="70370" y="46113"/>
                  </a:lnTo>
                  <a:lnTo>
                    <a:pt x="70370" y="46266"/>
                  </a:lnTo>
                  <a:lnTo>
                    <a:pt x="64287" y="56159"/>
                  </a:lnTo>
                  <a:lnTo>
                    <a:pt x="63360" y="20091"/>
                  </a:lnTo>
                  <a:lnTo>
                    <a:pt x="63385" y="19900"/>
                  </a:lnTo>
                  <a:lnTo>
                    <a:pt x="63360" y="19672"/>
                  </a:lnTo>
                  <a:lnTo>
                    <a:pt x="63296" y="19532"/>
                  </a:lnTo>
                  <a:lnTo>
                    <a:pt x="63258" y="19405"/>
                  </a:lnTo>
                  <a:lnTo>
                    <a:pt x="63144" y="19202"/>
                  </a:lnTo>
                  <a:lnTo>
                    <a:pt x="62992" y="19050"/>
                  </a:lnTo>
                  <a:lnTo>
                    <a:pt x="62852" y="18973"/>
                  </a:lnTo>
                  <a:lnTo>
                    <a:pt x="62649" y="18783"/>
                  </a:lnTo>
                  <a:lnTo>
                    <a:pt x="62471" y="18605"/>
                  </a:lnTo>
                  <a:lnTo>
                    <a:pt x="62318" y="18478"/>
                  </a:lnTo>
                  <a:lnTo>
                    <a:pt x="62179" y="18338"/>
                  </a:lnTo>
                  <a:lnTo>
                    <a:pt x="62179" y="62230"/>
                  </a:lnTo>
                  <a:lnTo>
                    <a:pt x="60185" y="64706"/>
                  </a:lnTo>
                  <a:lnTo>
                    <a:pt x="59778" y="49491"/>
                  </a:lnTo>
                  <a:lnTo>
                    <a:pt x="59804" y="49288"/>
                  </a:lnTo>
                  <a:lnTo>
                    <a:pt x="59791" y="49161"/>
                  </a:lnTo>
                  <a:lnTo>
                    <a:pt x="59753" y="48996"/>
                  </a:lnTo>
                  <a:lnTo>
                    <a:pt x="59702" y="48869"/>
                  </a:lnTo>
                  <a:lnTo>
                    <a:pt x="59677" y="48742"/>
                  </a:lnTo>
                  <a:lnTo>
                    <a:pt x="59550" y="48577"/>
                  </a:lnTo>
                  <a:lnTo>
                    <a:pt x="59410" y="48425"/>
                  </a:lnTo>
                  <a:lnTo>
                    <a:pt x="59283" y="48336"/>
                  </a:lnTo>
                  <a:lnTo>
                    <a:pt x="58724" y="26111"/>
                  </a:lnTo>
                  <a:lnTo>
                    <a:pt x="61175" y="23063"/>
                  </a:lnTo>
                  <a:lnTo>
                    <a:pt x="62077" y="57823"/>
                  </a:lnTo>
                  <a:lnTo>
                    <a:pt x="62179" y="62230"/>
                  </a:lnTo>
                  <a:lnTo>
                    <a:pt x="62179" y="18338"/>
                  </a:lnTo>
                  <a:lnTo>
                    <a:pt x="61734" y="17894"/>
                  </a:lnTo>
                  <a:lnTo>
                    <a:pt x="61607" y="17741"/>
                  </a:lnTo>
                  <a:lnTo>
                    <a:pt x="61366" y="17487"/>
                  </a:lnTo>
                  <a:lnTo>
                    <a:pt x="61239" y="17373"/>
                  </a:lnTo>
                  <a:lnTo>
                    <a:pt x="61125" y="17246"/>
                  </a:lnTo>
                  <a:lnTo>
                    <a:pt x="61023" y="17094"/>
                  </a:lnTo>
                  <a:lnTo>
                    <a:pt x="60921" y="16967"/>
                  </a:lnTo>
                  <a:lnTo>
                    <a:pt x="60655" y="16649"/>
                  </a:lnTo>
                  <a:lnTo>
                    <a:pt x="60998" y="16573"/>
                  </a:lnTo>
                  <a:lnTo>
                    <a:pt x="62331" y="16230"/>
                  </a:lnTo>
                  <a:lnTo>
                    <a:pt x="71577" y="3352"/>
                  </a:lnTo>
                  <a:lnTo>
                    <a:pt x="71513" y="3022"/>
                  </a:lnTo>
                  <a:lnTo>
                    <a:pt x="72948" y="2514"/>
                  </a:lnTo>
                  <a:lnTo>
                    <a:pt x="73228" y="2438"/>
                  </a:lnTo>
                  <a:lnTo>
                    <a:pt x="74752" y="2311"/>
                  </a:lnTo>
                  <a:lnTo>
                    <a:pt x="75069" y="2311"/>
                  </a:lnTo>
                  <a:lnTo>
                    <a:pt x="75412" y="2286"/>
                  </a:lnTo>
                  <a:lnTo>
                    <a:pt x="76720" y="2286"/>
                  </a:lnTo>
                  <a:lnTo>
                    <a:pt x="77038" y="2311"/>
                  </a:lnTo>
                  <a:lnTo>
                    <a:pt x="77647" y="2311"/>
                  </a:lnTo>
                  <a:lnTo>
                    <a:pt x="77952" y="2336"/>
                  </a:lnTo>
                  <a:lnTo>
                    <a:pt x="78232" y="2336"/>
                  </a:lnTo>
                  <a:lnTo>
                    <a:pt x="78574" y="2374"/>
                  </a:lnTo>
                  <a:lnTo>
                    <a:pt x="79044" y="22059"/>
                  </a:lnTo>
                  <a:lnTo>
                    <a:pt x="79044" y="127"/>
                  </a:lnTo>
                  <a:lnTo>
                    <a:pt x="78905" y="101"/>
                  </a:lnTo>
                  <a:lnTo>
                    <a:pt x="78625" y="101"/>
                  </a:lnTo>
                  <a:lnTo>
                    <a:pt x="78346" y="76"/>
                  </a:lnTo>
                  <a:lnTo>
                    <a:pt x="78054" y="76"/>
                  </a:lnTo>
                  <a:lnTo>
                    <a:pt x="77419" y="25"/>
                  </a:lnTo>
                  <a:lnTo>
                    <a:pt x="76771" y="25"/>
                  </a:lnTo>
                  <a:lnTo>
                    <a:pt x="76428" y="0"/>
                  </a:lnTo>
                  <a:lnTo>
                    <a:pt x="75717" y="0"/>
                  </a:lnTo>
                  <a:lnTo>
                    <a:pt x="75374" y="25"/>
                  </a:lnTo>
                  <a:lnTo>
                    <a:pt x="75006" y="25"/>
                  </a:lnTo>
                  <a:lnTo>
                    <a:pt x="73240" y="152"/>
                  </a:lnTo>
                  <a:lnTo>
                    <a:pt x="72898" y="203"/>
                  </a:lnTo>
                  <a:lnTo>
                    <a:pt x="72567" y="279"/>
                  </a:lnTo>
                  <a:lnTo>
                    <a:pt x="72237" y="330"/>
                  </a:lnTo>
                  <a:lnTo>
                    <a:pt x="69938" y="1397"/>
                  </a:lnTo>
                  <a:lnTo>
                    <a:pt x="69354" y="3403"/>
                  </a:lnTo>
                  <a:lnTo>
                    <a:pt x="58813" y="14643"/>
                  </a:lnTo>
                  <a:lnTo>
                    <a:pt x="58661" y="14643"/>
                  </a:lnTo>
                  <a:lnTo>
                    <a:pt x="58508" y="14668"/>
                  </a:lnTo>
                  <a:lnTo>
                    <a:pt x="58369" y="14693"/>
                  </a:lnTo>
                  <a:lnTo>
                    <a:pt x="57581" y="15608"/>
                  </a:lnTo>
                  <a:lnTo>
                    <a:pt x="57581" y="15760"/>
                  </a:lnTo>
                  <a:lnTo>
                    <a:pt x="57581" y="15925"/>
                  </a:lnTo>
                  <a:lnTo>
                    <a:pt x="57632" y="16129"/>
                  </a:lnTo>
                  <a:lnTo>
                    <a:pt x="57658" y="16256"/>
                  </a:lnTo>
                  <a:lnTo>
                    <a:pt x="57759" y="16421"/>
                  </a:lnTo>
                  <a:lnTo>
                    <a:pt x="57873" y="16586"/>
                  </a:lnTo>
                  <a:lnTo>
                    <a:pt x="57975" y="16776"/>
                  </a:lnTo>
                  <a:lnTo>
                    <a:pt x="58140" y="16992"/>
                  </a:lnTo>
                  <a:lnTo>
                    <a:pt x="58204" y="17119"/>
                  </a:lnTo>
                  <a:lnTo>
                    <a:pt x="58369" y="17373"/>
                  </a:lnTo>
                  <a:lnTo>
                    <a:pt x="58635" y="17741"/>
                  </a:lnTo>
                  <a:lnTo>
                    <a:pt x="58839" y="18008"/>
                  </a:lnTo>
                  <a:lnTo>
                    <a:pt x="58953" y="18135"/>
                  </a:lnTo>
                  <a:lnTo>
                    <a:pt x="59169" y="18440"/>
                  </a:lnTo>
                  <a:lnTo>
                    <a:pt x="59423" y="18707"/>
                  </a:lnTo>
                  <a:lnTo>
                    <a:pt x="59817" y="19151"/>
                  </a:lnTo>
                  <a:lnTo>
                    <a:pt x="59982" y="19304"/>
                  </a:lnTo>
                  <a:lnTo>
                    <a:pt x="60109" y="19481"/>
                  </a:lnTo>
                  <a:lnTo>
                    <a:pt x="60261" y="19621"/>
                  </a:lnTo>
                  <a:lnTo>
                    <a:pt x="60426" y="19799"/>
                  </a:lnTo>
                  <a:lnTo>
                    <a:pt x="60667" y="20040"/>
                  </a:lnTo>
                  <a:lnTo>
                    <a:pt x="56718" y="24980"/>
                  </a:lnTo>
                  <a:lnTo>
                    <a:pt x="56553" y="25209"/>
                  </a:lnTo>
                  <a:lnTo>
                    <a:pt x="56527" y="25501"/>
                  </a:lnTo>
                  <a:lnTo>
                    <a:pt x="56515" y="25730"/>
                  </a:lnTo>
                  <a:lnTo>
                    <a:pt x="57073" y="49301"/>
                  </a:lnTo>
                  <a:lnTo>
                    <a:pt x="57061" y="49491"/>
                  </a:lnTo>
                  <a:lnTo>
                    <a:pt x="57086" y="49695"/>
                  </a:lnTo>
                  <a:lnTo>
                    <a:pt x="57137" y="49860"/>
                  </a:lnTo>
                  <a:lnTo>
                    <a:pt x="57238" y="50088"/>
                  </a:lnTo>
                  <a:lnTo>
                    <a:pt x="57315" y="50215"/>
                  </a:lnTo>
                  <a:lnTo>
                    <a:pt x="57518" y="50406"/>
                  </a:lnTo>
                  <a:lnTo>
                    <a:pt x="58000" y="67843"/>
                  </a:lnTo>
                  <a:lnTo>
                    <a:pt x="58039" y="69532"/>
                  </a:lnTo>
                  <a:lnTo>
                    <a:pt x="43205" y="75704"/>
                  </a:lnTo>
                  <a:lnTo>
                    <a:pt x="42379" y="75704"/>
                  </a:lnTo>
                  <a:lnTo>
                    <a:pt x="42240" y="75730"/>
                  </a:lnTo>
                  <a:lnTo>
                    <a:pt x="42100" y="75730"/>
                  </a:lnTo>
                  <a:lnTo>
                    <a:pt x="41884" y="75806"/>
                  </a:lnTo>
                  <a:lnTo>
                    <a:pt x="41694" y="75933"/>
                  </a:lnTo>
                  <a:lnTo>
                    <a:pt x="41249" y="76847"/>
                  </a:lnTo>
                  <a:lnTo>
                    <a:pt x="41275" y="77076"/>
                  </a:lnTo>
                  <a:lnTo>
                    <a:pt x="41325" y="77266"/>
                  </a:lnTo>
                  <a:lnTo>
                    <a:pt x="41478" y="77546"/>
                  </a:lnTo>
                  <a:lnTo>
                    <a:pt x="41694" y="77762"/>
                  </a:lnTo>
                  <a:lnTo>
                    <a:pt x="41897" y="77889"/>
                  </a:lnTo>
                  <a:lnTo>
                    <a:pt x="42113" y="77965"/>
                  </a:lnTo>
                  <a:lnTo>
                    <a:pt x="42379" y="77965"/>
                  </a:lnTo>
                  <a:lnTo>
                    <a:pt x="43294" y="77965"/>
                  </a:lnTo>
                  <a:lnTo>
                    <a:pt x="45072" y="77838"/>
                  </a:lnTo>
                  <a:lnTo>
                    <a:pt x="60286" y="69900"/>
                  </a:lnTo>
                  <a:lnTo>
                    <a:pt x="60299" y="69761"/>
                  </a:lnTo>
                  <a:lnTo>
                    <a:pt x="60312" y="69634"/>
                  </a:lnTo>
                  <a:lnTo>
                    <a:pt x="60312" y="69481"/>
                  </a:lnTo>
                  <a:lnTo>
                    <a:pt x="60299" y="69329"/>
                  </a:lnTo>
                  <a:lnTo>
                    <a:pt x="60261" y="68224"/>
                  </a:lnTo>
                  <a:lnTo>
                    <a:pt x="61074" y="67221"/>
                  </a:lnTo>
                  <a:lnTo>
                    <a:pt x="64223" y="63309"/>
                  </a:lnTo>
                  <a:lnTo>
                    <a:pt x="64414" y="62979"/>
                  </a:lnTo>
                  <a:lnTo>
                    <a:pt x="64414" y="62738"/>
                  </a:lnTo>
                  <a:lnTo>
                    <a:pt x="64414" y="62598"/>
                  </a:lnTo>
                  <a:lnTo>
                    <a:pt x="64350" y="58585"/>
                  </a:lnTo>
                  <a:lnTo>
                    <a:pt x="64592" y="58496"/>
                  </a:lnTo>
                  <a:lnTo>
                    <a:pt x="72618" y="47332"/>
                  </a:lnTo>
                  <a:lnTo>
                    <a:pt x="72605" y="46228"/>
                  </a:lnTo>
                  <a:lnTo>
                    <a:pt x="72605" y="45948"/>
                  </a:lnTo>
                  <a:lnTo>
                    <a:pt x="72669" y="45821"/>
                  </a:lnTo>
                  <a:lnTo>
                    <a:pt x="72796" y="45745"/>
                  </a:lnTo>
                  <a:lnTo>
                    <a:pt x="72986" y="45643"/>
                  </a:lnTo>
                  <a:lnTo>
                    <a:pt x="73164" y="45593"/>
                  </a:lnTo>
                  <a:lnTo>
                    <a:pt x="73342" y="45516"/>
                  </a:lnTo>
                  <a:lnTo>
                    <a:pt x="73545" y="45466"/>
                  </a:lnTo>
                  <a:lnTo>
                    <a:pt x="73672" y="45453"/>
                  </a:lnTo>
                  <a:lnTo>
                    <a:pt x="73812" y="45427"/>
                  </a:lnTo>
                  <a:lnTo>
                    <a:pt x="73964" y="45351"/>
                  </a:lnTo>
                  <a:lnTo>
                    <a:pt x="74142" y="45250"/>
                  </a:lnTo>
                  <a:lnTo>
                    <a:pt x="74307" y="45097"/>
                  </a:lnTo>
                  <a:lnTo>
                    <a:pt x="74422" y="44932"/>
                  </a:lnTo>
                  <a:lnTo>
                    <a:pt x="74472" y="44805"/>
                  </a:lnTo>
                  <a:lnTo>
                    <a:pt x="74536" y="44627"/>
                  </a:lnTo>
                  <a:lnTo>
                    <a:pt x="74549" y="44450"/>
                  </a:lnTo>
                  <a:lnTo>
                    <a:pt x="74561" y="44310"/>
                  </a:lnTo>
                  <a:lnTo>
                    <a:pt x="74536" y="44107"/>
                  </a:lnTo>
                  <a:lnTo>
                    <a:pt x="74218" y="30657"/>
                  </a:lnTo>
                  <a:lnTo>
                    <a:pt x="74460" y="24244"/>
                  </a:lnTo>
                  <a:lnTo>
                    <a:pt x="75526" y="24295"/>
                  </a:lnTo>
                  <a:lnTo>
                    <a:pt x="76974" y="24307"/>
                  </a:lnTo>
                  <a:lnTo>
                    <a:pt x="77419" y="24333"/>
                  </a:lnTo>
                  <a:lnTo>
                    <a:pt x="78219" y="24333"/>
                  </a:lnTo>
                  <a:lnTo>
                    <a:pt x="78600" y="24307"/>
                  </a:lnTo>
                  <a:lnTo>
                    <a:pt x="79324" y="24307"/>
                  </a:lnTo>
                  <a:lnTo>
                    <a:pt x="80276" y="24244"/>
                  </a:lnTo>
                  <a:lnTo>
                    <a:pt x="80416" y="24244"/>
                  </a:lnTo>
                  <a:lnTo>
                    <a:pt x="80543" y="24218"/>
                  </a:lnTo>
                  <a:lnTo>
                    <a:pt x="80860" y="24066"/>
                  </a:lnTo>
                  <a:lnTo>
                    <a:pt x="81000" y="23939"/>
                  </a:lnTo>
                  <a:lnTo>
                    <a:pt x="81127" y="23799"/>
                  </a:lnTo>
                  <a:lnTo>
                    <a:pt x="81216" y="23647"/>
                  </a:lnTo>
                  <a:lnTo>
                    <a:pt x="81280" y="23495"/>
                  </a:lnTo>
                  <a:lnTo>
                    <a:pt x="81318" y="23342"/>
                  </a:lnTo>
                  <a:lnTo>
                    <a:pt x="81330" y="231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137079" y="4267224"/>
              <a:ext cx="36830" cy="62230"/>
            </a:xfrm>
            <a:custGeom>
              <a:avLst/>
              <a:gdLst/>
              <a:ahLst/>
              <a:cxnLst/>
              <a:rect l="l" t="t" r="r" b="b"/>
              <a:pathLst>
                <a:path w="36830" h="62229">
                  <a:moveTo>
                    <a:pt x="36461" y="52527"/>
                  </a:moveTo>
                  <a:lnTo>
                    <a:pt x="36436" y="52311"/>
                  </a:lnTo>
                  <a:lnTo>
                    <a:pt x="36207" y="44500"/>
                  </a:lnTo>
                  <a:lnTo>
                    <a:pt x="35928" y="33680"/>
                  </a:lnTo>
                  <a:lnTo>
                    <a:pt x="35306" y="10109"/>
                  </a:lnTo>
                  <a:lnTo>
                    <a:pt x="35318" y="9791"/>
                  </a:lnTo>
                  <a:lnTo>
                    <a:pt x="35267" y="9588"/>
                  </a:lnTo>
                  <a:lnTo>
                    <a:pt x="35191" y="9398"/>
                  </a:lnTo>
                  <a:lnTo>
                    <a:pt x="35077" y="9194"/>
                  </a:lnTo>
                  <a:lnTo>
                    <a:pt x="34925" y="9042"/>
                  </a:lnTo>
                  <a:lnTo>
                    <a:pt x="34785" y="8928"/>
                  </a:lnTo>
                  <a:lnTo>
                    <a:pt x="34620" y="8801"/>
                  </a:lnTo>
                  <a:lnTo>
                    <a:pt x="34391" y="8572"/>
                  </a:lnTo>
                  <a:lnTo>
                    <a:pt x="34213" y="8432"/>
                  </a:lnTo>
                  <a:lnTo>
                    <a:pt x="34086" y="8305"/>
                  </a:lnTo>
                  <a:lnTo>
                    <a:pt x="34086" y="49847"/>
                  </a:lnTo>
                  <a:lnTo>
                    <a:pt x="33007" y="48641"/>
                  </a:lnTo>
                  <a:lnTo>
                    <a:pt x="29756" y="41440"/>
                  </a:lnTo>
                  <a:lnTo>
                    <a:pt x="29781" y="41046"/>
                  </a:lnTo>
                  <a:lnTo>
                    <a:pt x="29845" y="40652"/>
                  </a:lnTo>
                  <a:lnTo>
                    <a:pt x="29895" y="40436"/>
                  </a:lnTo>
                  <a:lnTo>
                    <a:pt x="29933" y="40297"/>
                  </a:lnTo>
                  <a:lnTo>
                    <a:pt x="29984" y="40081"/>
                  </a:lnTo>
                  <a:lnTo>
                    <a:pt x="29997" y="39878"/>
                  </a:lnTo>
                  <a:lnTo>
                    <a:pt x="29984" y="39751"/>
                  </a:lnTo>
                  <a:lnTo>
                    <a:pt x="29883" y="36614"/>
                  </a:lnTo>
                  <a:lnTo>
                    <a:pt x="29908" y="36207"/>
                  </a:lnTo>
                  <a:lnTo>
                    <a:pt x="29883" y="36080"/>
                  </a:lnTo>
                  <a:lnTo>
                    <a:pt x="29057" y="5994"/>
                  </a:lnTo>
                  <a:lnTo>
                    <a:pt x="29210" y="6223"/>
                  </a:lnTo>
                  <a:lnTo>
                    <a:pt x="29438" y="6489"/>
                  </a:lnTo>
                  <a:lnTo>
                    <a:pt x="29527" y="6642"/>
                  </a:lnTo>
                  <a:lnTo>
                    <a:pt x="29959" y="7188"/>
                  </a:lnTo>
                  <a:lnTo>
                    <a:pt x="30086" y="7315"/>
                  </a:lnTo>
                  <a:lnTo>
                    <a:pt x="30187" y="7454"/>
                  </a:lnTo>
                  <a:lnTo>
                    <a:pt x="30746" y="8102"/>
                  </a:lnTo>
                  <a:lnTo>
                    <a:pt x="30949" y="8331"/>
                  </a:lnTo>
                  <a:lnTo>
                    <a:pt x="31191" y="8572"/>
                  </a:lnTo>
                  <a:lnTo>
                    <a:pt x="31407" y="8826"/>
                  </a:lnTo>
                  <a:lnTo>
                    <a:pt x="31546" y="8966"/>
                  </a:lnTo>
                  <a:lnTo>
                    <a:pt x="31978" y="9423"/>
                  </a:lnTo>
                  <a:lnTo>
                    <a:pt x="32131" y="9563"/>
                  </a:lnTo>
                  <a:lnTo>
                    <a:pt x="32283" y="9690"/>
                  </a:lnTo>
                  <a:lnTo>
                    <a:pt x="32461" y="9867"/>
                  </a:lnTo>
                  <a:lnTo>
                    <a:pt x="32639" y="10071"/>
                  </a:lnTo>
                  <a:lnTo>
                    <a:pt x="32842" y="10236"/>
                  </a:lnTo>
                  <a:lnTo>
                    <a:pt x="33007" y="10414"/>
                  </a:lnTo>
                  <a:lnTo>
                    <a:pt x="33667" y="33756"/>
                  </a:lnTo>
                  <a:lnTo>
                    <a:pt x="34086" y="49847"/>
                  </a:lnTo>
                  <a:lnTo>
                    <a:pt x="34086" y="8305"/>
                  </a:lnTo>
                  <a:lnTo>
                    <a:pt x="33858" y="8051"/>
                  </a:lnTo>
                  <a:lnTo>
                    <a:pt x="33680" y="7886"/>
                  </a:lnTo>
                  <a:lnTo>
                    <a:pt x="33451" y="7683"/>
                  </a:lnTo>
                  <a:lnTo>
                    <a:pt x="33362" y="7556"/>
                  </a:lnTo>
                  <a:lnTo>
                    <a:pt x="33235" y="7454"/>
                  </a:lnTo>
                  <a:lnTo>
                    <a:pt x="33058" y="7289"/>
                  </a:lnTo>
                  <a:lnTo>
                    <a:pt x="32842" y="7010"/>
                  </a:lnTo>
                  <a:lnTo>
                    <a:pt x="32639" y="6819"/>
                  </a:lnTo>
                  <a:lnTo>
                    <a:pt x="32537" y="6692"/>
                  </a:lnTo>
                  <a:lnTo>
                    <a:pt x="32334" y="6464"/>
                  </a:lnTo>
                  <a:lnTo>
                    <a:pt x="32143" y="6248"/>
                  </a:lnTo>
                  <a:lnTo>
                    <a:pt x="31927" y="5994"/>
                  </a:lnTo>
                  <a:lnTo>
                    <a:pt x="31635" y="5626"/>
                  </a:lnTo>
                  <a:lnTo>
                    <a:pt x="31432" y="5372"/>
                  </a:lnTo>
                  <a:lnTo>
                    <a:pt x="31229" y="5130"/>
                  </a:lnTo>
                  <a:lnTo>
                    <a:pt x="31153" y="5003"/>
                  </a:lnTo>
                  <a:lnTo>
                    <a:pt x="30949" y="4762"/>
                  </a:lnTo>
                  <a:lnTo>
                    <a:pt x="30683" y="4356"/>
                  </a:lnTo>
                  <a:lnTo>
                    <a:pt x="30480" y="4089"/>
                  </a:lnTo>
                  <a:lnTo>
                    <a:pt x="30403" y="3937"/>
                  </a:lnTo>
                  <a:lnTo>
                    <a:pt x="30302" y="3810"/>
                  </a:lnTo>
                  <a:lnTo>
                    <a:pt x="30238" y="3670"/>
                  </a:lnTo>
                  <a:lnTo>
                    <a:pt x="30149" y="3543"/>
                  </a:lnTo>
                  <a:lnTo>
                    <a:pt x="30073" y="3416"/>
                  </a:lnTo>
                  <a:lnTo>
                    <a:pt x="29895" y="3098"/>
                  </a:lnTo>
                  <a:lnTo>
                    <a:pt x="29806" y="2946"/>
                  </a:lnTo>
                  <a:lnTo>
                    <a:pt x="29743" y="2794"/>
                  </a:lnTo>
                  <a:lnTo>
                    <a:pt x="29591" y="2501"/>
                  </a:lnTo>
                  <a:lnTo>
                    <a:pt x="29514" y="2374"/>
                  </a:lnTo>
                  <a:lnTo>
                    <a:pt x="29375" y="2082"/>
                  </a:lnTo>
                  <a:lnTo>
                    <a:pt x="29311" y="1930"/>
                  </a:lnTo>
                  <a:lnTo>
                    <a:pt x="29235" y="1778"/>
                  </a:lnTo>
                  <a:lnTo>
                    <a:pt x="29197" y="1651"/>
                  </a:lnTo>
                  <a:lnTo>
                    <a:pt x="29133" y="1511"/>
                  </a:lnTo>
                  <a:lnTo>
                    <a:pt x="29095" y="1384"/>
                  </a:lnTo>
                  <a:lnTo>
                    <a:pt x="29032" y="1231"/>
                  </a:lnTo>
                  <a:lnTo>
                    <a:pt x="28956" y="1016"/>
                  </a:lnTo>
                  <a:lnTo>
                    <a:pt x="28917" y="889"/>
                  </a:lnTo>
                  <a:lnTo>
                    <a:pt x="28879" y="736"/>
                  </a:lnTo>
                  <a:lnTo>
                    <a:pt x="28790" y="571"/>
                  </a:lnTo>
                  <a:lnTo>
                    <a:pt x="28714" y="444"/>
                  </a:lnTo>
                  <a:lnTo>
                    <a:pt x="28587" y="266"/>
                  </a:lnTo>
                  <a:lnTo>
                    <a:pt x="28409" y="139"/>
                  </a:lnTo>
                  <a:lnTo>
                    <a:pt x="28219" y="63"/>
                  </a:lnTo>
                  <a:lnTo>
                    <a:pt x="28028" y="0"/>
                  </a:lnTo>
                  <a:lnTo>
                    <a:pt x="27901" y="0"/>
                  </a:lnTo>
                  <a:lnTo>
                    <a:pt x="27698" y="0"/>
                  </a:lnTo>
                  <a:lnTo>
                    <a:pt x="27495" y="25"/>
                  </a:lnTo>
                  <a:lnTo>
                    <a:pt x="27292" y="88"/>
                  </a:lnTo>
                  <a:lnTo>
                    <a:pt x="27101" y="215"/>
                  </a:lnTo>
                  <a:lnTo>
                    <a:pt x="26949" y="342"/>
                  </a:lnTo>
                  <a:lnTo>
                    <a:pt x="26809" y="546"/>
                  </a:lnTo>
                  <a:lnTo>
                    <a:pt x="26720" y="711"/>
                  </a:lnTo>
                  <a:lnTo>
                    <a:pt x="26670" y="939"/>
                  </a:lnTo>
                  <a:lnTo>
                    <a:pt x="26657" y="1066"/>
                  </a:lnTo>
                  <a:lnTo>
                    <a:pt x="26670" y="1308"/>
                  </a:lnTo>
                  <a:lnTo>
                    <a:pt x="27597" y="35534"/>
                  </a:lnTo>
                  <a:lnTo>
                    <a:pt x="27343" y="35585"/>
                  </a:lnTo>
                  <a:lnTo>
                    <a:pt x="27216" y="35636"/>
                  </a:lnTo>
                  <a:lnTo>
                    <a:pt x="27089" y="35661"/>
                  </a:lnTo>
                  <a:lnTo>
                    <a:pt x="26835" y="35712"/>
                  </a:lnTo>
                  <a:lnTo>
                    <a:pt x="25895" y="35966"/>
                  </a:lnTo>
                  <a:lnTo>
                    <a:pt x="25704" y="35991"/>
                  </a:lnTo>
                  <a:lnTo>
                    <a:pt x="25514" y="36029"/>
                  </a:lnTo>
                  <a:lnTo>
                    <a:pt x="25311" y="36055"/>
                  </a:lnTo>
                  <a:lnTo>
                    <a:pt x="24930" y="36156"/>
                  </a:lnTo>
                  <a:lnTo>
                    <a:pt x="24714" y="36182"/>
                  </a:lnTo>
                  <a:lnTo>
                    <a:pt x="24523" y="36233"/>
                  </a:lnTo>
                  <a:lnTo>
                    <a:pt x="24320" y="36258"/>
                  </a:lnTo>
                  <a:lnTo>
                    <a:pt x="24117" y="36309"/>
                  </a:lnTo>
                  <a:lnTo>
                    <a:pt x="23266" y="36461"/>
                  </a:lnTo>
                  <a:lnTo>
                    <a:pt x="23037" y="36512"/>
                  </a:lnTo>
                  <a:lnTo>
                    <a:pt x="22910" y="36512"/>
                  </a:lnTo>
                  <a:lnTo>
                    <a:pt x="22618" y="36550"/>
                  </a:lnTo>
                  <a:lnTo>
                    <a:pt x="22339" y="36576"/>
                  </a:lnTo>
                  <a:lnTo>
                    <a:pt x="22059" y="36626"/>
                  </a:lnTo>
                  <a:lnTo>
                    <a:pt x="19761" y="36830"/>
                  </a:lnTo>
                  <a:lnTo>
                    <a:pt x="19469" y="36830"/>
                  </a:lnTo>
                  <a:lnTo>
                    <a:pt x="19189" y="36855"/>
                  </a:lnTo>
                  <a:lnTo>
                    <a:pt x="18897" y="36855"/>
                  </a:lnTo>
                  <a:lnTo>
                    <a:pt x="18605" y="36880"/>
                  </a:lnTo>
                  <a:lnTo>
                    <a:pt x="18300" y="36880"/>
                  </a:lnTo>
                  <a:lnTo>
                    <a:pt x="18161" y="36880"/>
                  </a:lnTo>
                  <a:lnTo>
                    <a:pt x="17399" y="36880"/>
                  </a:lnTo>
                  <a:lnTo>
                    <a:pt x="17106" y="36855"/>
                  </a:lnTo>
                  <a:lnTo>
                    <a:pt x="16510" y="36855"/>
                  </a:lnTo>
                  <a:lnTo>
                    <a:pt x="16230" y="36830"/>
                  </a:lnTo>
                  <a:lnTo>
                    <a:pt x="15938" y="36830"/>
                  </a:lnTo>
                  <a:lnTo>
                    <a:pt x="15062" y="36753"/>
                  </a:lnTo>
                  <a:lnTo>
                    <a:pt x="14782" y="36753"/>
                  </a:lnTo>
                  <a:lnTo>
                    <a:pt x="13627" y="36652"/>
                  </a:lnTo>
                  <a:lnTo>
                    <a:pt x="13487" y="36626"/>
                  </a:lnTo>
                  <a:lnTo>
                    <a:pt x="13220" y="36626"/>
                  </a:lnTo>
                  <a:lnTo>
                    <a:pt x="13093" y="36576"/>
                  </a:lnTo>
                  <a:lnTo>
                    <a:pt x="12941" y="36576"/>
                  </a:lnTo>
                  <a:lnTo>
                    <a:pt x="12814" y="36550"/>
                  </a:lnTo>
                  <a:lnTo>
                    <a:pt x="12649" y="36537"/>
                  </a:lnTo>
                  <a:lnTo>
                    <a:pt x="12496" y="36512"/>
                  </a:lnTo>
                  <a:lnTo>
                    <a:pt x="11036" y="36334"/>
                  </a:lnTo>
                  <a:lnTo>
                    <a:pt x="10833" y="36283"/>
                  </a:lnTo>
                  <a:lnTo>
                    <a:pt x="10223" y="36207"/>
                  </a:lnTo>
                  <a:lnTo>
                    <a:pt x="9829" y="36106"/>
                  </a:lnTo>
                  <a:lnTo>
                    <a:pt x="9448" y="36055"/>
                  </a:lnTo>
                  <a:lnTo>
                    <a:pt x="9258" y="36017"/>
                  </a:lnTo>
                  <a:lnTo>
                    <a:pt x="9131" y="35991"/>
                  </a:lnTo>
                  <a:lnTo>
                    <a:pt x="8636" y="35890"/>
                  </a:lnTo>
                  <a:lnTo>
                    <a:pt x="8255" y="35788"/>
                  </a:lnTo>
                  <a:lnTo>
                    <a:pt x="8128" y="35763"/>
                  </a:lnTo>
                  <a:lnTo>
                    <a:pt x="7658" y="35636"/>
                  </a:lnTo>
                  <a:lnTo>
                    <a:pt x="7467" y="35610"/>
                  </a:lnTo>
                  <a:lnTo>
                    <a:pt x="7277" y="35534"/>
                  </a:lnTo>
                  <a:lnTo>
                    <a:pt x="6146" y="35242"/>
                  </a:lnTo>
                  <a:lnTo>
                    <a:pt x="5600" y="35039"/>
                  </a:lnTo>
                  <a:lnTo>
                    <a:pt x="5219" y="34963"/>
                  </a:lnTo>
                  <a:lnTo>
                    <a:pt x="4787" y="34772"/>
                  </a:lnTo>
                  <a:lnTo>
                    <a:pt x="2057" y="33604"/>
                  </a:lnTo>
                  <a:lnTo>
                    <a:pt x="1930" y="33553"/>
                  </a:lnTo>
                  <a:lnTo>
                    <a:pt x="1854" y="33426"/>
                  </a:lnTo>
                  <a:lnTo>
                    <a:pt x="1663" y="33286"/>
                  </a:lnTo>
                  <a:lnTo>
                    <a:pt x="1536" y="33337"/>
                  </a:lnTo>
                  <a:lnTo>
                    <a:pt x="1257" y="33261"/>
                  </a:lnTo>
                  <a:lnTo>
                    <a:pt x="1054" y="33261"/>
                  </a:lnTo>
                  <a:lnTo>
                    <a:pt x="736" y="33337"/>
                  </a:lnTo>
                  <a:lnTo>
                    <a:pt x="609" y="33401"/>
                  </a:lnTo>
                  <a:lnTo>
                    <a:pt x="431" y="33502"/>
                  </a:lnTo>
                  <a:lnTo>
                    <a:pt x="266" y="33655"/>
                  </a:lnTo>
                  <a:lnTo>
                    <a:pt x="139" y="33832"/>
                  </a:lnTo>
                  <a:lnTo>
                    <a:pt x="76" y="33997"/>
                  </a:lnTo>
                  <a:lnTo>
                    <a:pt x="25" y="34201"/>
                  </a:lnTo>
                  <a:lnTo>
                    <a:pt x="0" y="34404"/>
                  </a:lnTo>
                  <a:lnTo>
                    <a:pt x="12" y="34544"/>
                  </a:lnTo>
                  <a:lnTo>
                    <a:pt x="495" y="50279"/>
                  </a:lnTo>
                  <a:lnTo>
                    <a:pt x="609" y="53975"/>
                  </a:lnTo>
                  <a:lnTo>
                    <a:pt x="635" y="54241"/>
                  </a:lnTo>
                  <a:lnTo>
                    <a:pt x="647" y="54495"/>
                  </a:lnTo>
                  <a:lnTo>
                    <a:pt x="17183" y="62179"/>
                  </a:lnTo>
                  <a:lnTo>
                    <a:pt x="18961" y="62179"/>
                  </a:lnTo>
                  <a:lnTo>
                    <a:pt x="19227" y="62179"/>
                  </a:lnTo>
                  <a:lnTo>
                    <a:pt x="19469" y="62103"/>
                  </a:lnTo>
                  <a:lnTo>
                    <a:pt x="20078" y="61264"/>
                  </a:lnTo>
                  <a:lnTo>
                    <a:pt x="20104" y="60934"/>
                  </a:lnTo>
                  <a:lnTo>
                    <a:pt x="20066" y="60744"/>
                  </a:lnTo>
                  <a:lnTo>
                    <a:pt x="19989" y="60540"/>
                  </a:lnTo>
                  <a:lnTo>
                    <a:pt x="19875" y="60363"/>
                  </a:lnTo>
                  <a:lnTo>
                    <a:pt x="19723" y="60223"/>
                  </a:lnTo>
                  <a:lnTo>
                    <a:pt x="19558" y="60071"/>
                  </a:lnTo>
                  <a:lnTo>
                    <a:pt x="19342" y="59969"/>
                  </a:lnTo>
                  <a:lnTo>
                    <a:pt x="19100" y="59944"/>
                  </a:lnTo>
                  <a:lnTo>
                    <a:pt x="18961" y="59918"/>
                  </a:lnTo>
                  <a:lnTo>
                    <a:pt x="17259" y="59918"/>
                  </a:lnTo>
                  <a:lnTo>
                    <a:pt x="14820" y="59753"/>
                  </a:lnTo>
                  <a:lnTo>
                    <a:pt x="2768" y="50203"/>
                  </a:lnTo>
                  <a:lnTo>
                    <a:pt x="2336" y="36271"/>
                  </a:lnTo>
                  <a:lnTo>
                    <a:pt x="2603" y="36360"/>
                  </a:lnTo>
                  <a:lnTo>
                    <a:pt x="2794" y="36461"/>
                  </a:lnTo>
                  <a:lnTo>
                    <a:pt x="3886" y="36880"/>
                  </a:lnTo>
                  <a:lnTo>
                    <a:pt x="4064" y="36931"/>
                  </a:lnTo>
                  <a:lnTo>
                    <a:pt x="4292" y="37007"/>
                  </a:lnTo>
                  <a:lnTo>
                    <a:pt x="4445" y="37084"/>
                  </a:lnTo>
                  <a:lnTo>
                    <a:pt x="5283" y="37325"/>
                  </a:lnTo>
                  <a:lnTo>
                    <a:pt x="5473" y="37401"/>
                  </a:lnTo>
                  <a:lnTo>
                    <a:pt x="7569" y="37960"/>
                  </a:lnTo>
                  <a:lnTo>
                    <a:pt x="7759" y="37998"/>
                  </a:lnTo>
                  <a:lnTo>
                    <a:pt x="7899" y="38023"/>
                  </a:lnTo>
                  <a:lnTo>
                    <a:pt x="8026" y="38074"/>
                  </a:lnTo>
                  <a:lnTo>
                    <a:pt x="8267" y="38125"/>
                  </a:lnTo>
                  <a:lnTo>
                    <a:pt x="8407" y="38138"/>
                  </a:lnTo>
                  <a:lnTo>
                    <a:pt x="8674" y="38188"/>
                  </a:lnTo>
                  <a:lnTo>
                    <a:pt x="8801" y="38239"/>
                  </a:lnTo>
                  <a:lnTo>
                    <a:pt x="9004" y="38265"/>
                  </a:lnTo>
                  <a:lnTo>
                    <a:pt x="9423" y="38366"/>
                  </a:lnTo>
                  <a:lnTo>
                    <a:pt x="9639" y="38392"/>
                  </a:lnTo>
                  <a:lnTo>
                    <a:pt x="9855" y="38442"/>
                  </a:lnTo>
                  <a:lnTo>
                    <a:pt x="10274" y="38493"/>
                  </a:lnTo>
                  <a:lnTo>
                    <a:pt x="10490" y="38544"/>
                  </a:lnTo>
                  <a:lnTo>
                    <a:pt x="11353" y="38646"/>
                  </a:lnTo>
                  <a:lnTo>
                    <a:pt x="11785" y="38709"/>
                  </a:lnTo>
                  <a:lnTo>
                    <a:pt x="12242" y="38760"/>
                  </a:lnTo>
                  <a:lnTo>
                    <a:pt x="12496" y="38811"/>
                  </a:lnTo>
                  <a:lnTo>
                    <a:pt x="12649" y="38811"/>
                  </a:lnTo>
                  <a:lnTo>
                    <a:pt x="12941" y="38862"/>
                  </a:lnTo>
                  <a:lnTo>
                    <a:pt x="13093" y="38862"/>
                  </a:lnTo>
                  <a:lnTo>
                    <a:pt x="13271" y="38912"/>
                  </a:lnTo>
                  <a:lnTo>
                    <a:pt x="13436" y="38912"/>
                  </a:lnTo>
                  <a:lnTo>
                    <a:pt x="15227" y="39065"/>
                  </a:lnTo>
                  <a:lnTo>
                    <a:pt x="15519" y="39065"/>
                  </a:lnTo>
                  <a:lnTo>
                    <a:pt x="16129" y="39116"/>
                  </a:lnTo>
                  <a:lnTo>
                    <a:pt x="16751" y="39116"/>
                  </a:lnTo>
                  <a:lnTo>
                    <a:pt x="17056" y="39141"/>
                  </a:lnTo>
                  <a:lnTo>
                    <a:pt x="18173" y="39141"/>
                  </a:lnTo>
                  <a:lnTo>
                    <a:pt x="18300" y="39141"/>
                  </a:lnTo>
                  <a:lnTo>
                    <a:pt x="18948" y="39141"/>
                  </a:lnTo>
                  <a:lnTo>
                    <a:pt x="19253" y="39116"/>
                  </a:lnTo>
                  <a:lnTo>
                    <a:pt x="19596" y="39116"/>
                  </a:lnTo>
                  <a:lnTo>
                    <a:pt x="19888" y="39090"/>
                  </a:lnTo>
                  <a:lnTo>
                    <a:pt x="20205" y="39090"/>
                  </a:lnTo>
                  <a:lnTo>
                    <a:pt x="21132" y="39014"/>
                  </a:lnTo>
                  <a:lnTo>
                    <a:pt x="21424" y="38963"/>
                  </a:lnTo>
                  <a:lnTo>
                    <a:pt x="22021" y="38912"/>
                  </a:lnTo>
                  <a:lnTo>
                    <a:pt x="22326" y="38862"/>
                  </a:lnTo>
                  <a:lnTo>
                    <a:pt x="22910" y="38811"/>
                  </a:lnTo>
                  <a:lnTo>
                    <a:pt x="23215" y="38760"/>
                  </a:lnTo>
                  <a:lnTo>
                    <a:pt x="23812" y="38671"/>
                  </a:lnTo>
                  <a:lnTo>
                    <a:pt x="24282" y="38569"/>
                  </a:lnTo>
                  <a:lnTo>
                    <a:pt x="24447" y="38569"/>
                  </a:lnTo>
                  <a:lnTo>
                    <a:pt x="24930" y="38442"/>
                  </a:lnTo>
                  <a:lnTo>
                    <a:pt x="25133" y="38417"/>
                  </a:lnTo>
                  <a:lnTo>
                    <a:pt x="25349" y="38366"/>
                  </a:lnTo>
                  <a:lnTo>
                    <a:pt x="25552" y="38341"/>
                  </a:lnTo>
                  <a:lnTo>
                    <a:pt x="25768" y="38290"/>
                  </a:lnTo>
                  <a:lnTo>
                    <a:pt x="25971" y="38265"/>
                  </a:lnTo>
                  <a:lnTo>
                    <a:pt x="26390" y="38163"/>
                  </a:lnTo>
                  <a:lnTo>
                    <a:pt x="26581" y="38125"/>
                  </a:lnTo>
                  <a:lnTo>
                    <a:pt x="27622" y="37871"/>
                  </a:lnTo>
                  <a:lnTo>
                    <a:pt x="27711" y="39839"/>
                  </a:lnTo>
                  <a:lnTo>
                    <a:pt x="27622" y="40233"/>
                  </a:lnTo>
                  <a:lnTo>
                    <a:pt x="27546" y="40779"/>
                  </a:lnTo>
                  <a:lnTo>
                    <a:pt x="27495" y="41910"/>
                  </a:lnTo>
                  <a:lnTo>
                    <a:pt x="27533" y="42456"/>
                  </a:lnTo>
                  <a:lnTo>
                    <a:pt x="27698" y="43522"/>
                  </a:lnTo>
                  <a:lnTo>
                    <a:pt x="34328" y="53174"/>
                  </a:lnTo>
                  <a:lnTo>
                    <a:pt x="34848" y="53606"/>
                  </a:lnTo>
                  <a:lnTo>
                    <a:pt x="35001" y="53670"/>
                  </a:lnTo>
                  <a:lnTo>
                    <a:pt x="35433" y="53695"/>
                  </a:lnTo>
                  <a:lnTo>
                    <a:pt x="35636" y="53644"/>
                  </a:lnTo>
                  <a:lnTo>
                    <a:pt x="35826" y="53568"/>
                  </a:lnTo>
                  <a:lnTo>
                    <a:pt x="36017" y="53454"/>
                  </a:lnTo>
                  <a:lnTo>
                    <a:pt x="36233" y="53225"/>
                  </a:lnTo>
                  <a:lnTo>
                    <a:pt x="36347" y="53022"/>
                  </a:lnTo>
                  <a:lnTo>
                    <a:pt x="36410" y="52781"/>
                  </a:lnTo>
                  <a:lnTo>
                    <a:pt x="36461" y="525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204516" y="4305388"/>
              <a:ext cx="2540" cy="14604"/>
            </a:xfrm>
            <a:custGeom>
              <a:avLst/>
              <a:gdLst/>
              <a:ahLst/>
              <a:cxnLst/>
              <a:rect l="l" t="t" r="r" b="b"/>
              <a:pathLst>
                <a:path w="2539" h="14604">
                  <a:moveTo>
                    <a:pt x="723" y="0"/>
                  </a:moveTo>
                  <a:lnTo>
                    <a:pt x="304" y="253"/>
                  </a:lnTo>
                  <a:lnTo>
                    <a:pt x="495" y="9702"/>
                  </a:lnTo>
                  <a:lnTo>
                    <a:pt x="749" y="11569"/>
                  </a:lnTo>
                  <a:lnTo>
                    <a:pt x="469" y="13004"/>
                  </a:lnTo>
                  <a:lnTo>
                    <a:pt x="0" y="14147"/>
                  </a:lnTo>
                  <a:lnTo>
                    <a:pt x="2184" y="12877"/>
                  </a:lnTo>
                  <a:lnTo>
                    <a:pt x="1447" y="11988"/>
                  </a:lnTo>
                  <a:lnTo>
                    <a:pt x="965" y="11049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161883" y="4304258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49326" y="32118"/>
                  </a:moveTo>
                  <a:lnTo>
                    <a:pt x="48958" y="16967"/>
                  </a:lnTo>
                  <a:lnTo>
                    <a:pt x="49009" y="16751"/>
                  </a:lnTo>
                  <a:lnTo>
                    <a:pt x="48958" y="15938"/>
                  </a:lnTo>
                  <a:lnTo>
                    <a:pt x="48717" y="15621"/>
                  </a:lnTo>
                  <a:lnTo>
                    <a:pt x="48729" y="15748"/>
                  </a:lnTo>
                  <a:lnTo>
                    <a:pt x="48717" y="15621"/>
                  </a:lnTo>
                  <a:lnTo>
                    <a:pt x="48526" y="15468"/>
                  </a:lnTo>
                  <a:lnTo>
                    <a:pt x="48602" y="15595"/>
                  </a:lnTo>
                  <a:lnTo>
                    <a:pt x="48463" y="15494"/>
                  </a:lnTo>
                  <a:lnTo>
                    <a:pt x="48336" y="15417"/>
                  </a:lnTo>
                  <a:lnTo>
                    <a:pt x="48196" y="15354"/>
                  </a:lnTo>
                  <a:lnTo>
                    <a:pt x="48069" y="15303"/>
                  </a:lnTo>
                  <a:lnTo>
                    <a:pt x="47777" y="15100"/>
                  </a:lnTo>
                  <a:lnTo>
                    <a:pt x="47561" y="14947"/>
                  </a:lnTo>
                  <a:lnTo>
                    <a:pt x="47371" y="14808"/>
                  </a:lnTo>
                  <a:lnTo>
                    <a:pt x="47091" y="14605"/>
                  </a:lnTo>
                  <a:lnTo>
                    <a:pt x="47015" y="31572"/>
                  </a:lnTo>
                  <a:lnTo>
                    <a:pt x="46863" y="31673"/>
                  </a:lnTo>
                  <a:lnTo>
                    <a:pt x="46634" y="31838"/>
                  </a:lnTo>
                  <a:lnTo>
                    <a:pt x="46393" y="31991"/>
                  </a:lnTo>
                  <a:lnTo>
                    <a:pt x="46189" y="32169"/>
                  </a:lnTo>
                  <a:lnTo>
                    <a:pt x="45745" y="32486"/>
                  </a:lnTo>
                  <a:lnTo>
                    <a:pt x="45554" y="32664"/>
                  </a:lnTo>
                  <a:lnTo>
                    <a:pt x="45339" y="32842"/>
                  </a:lnTo>
                  <a:lnTo>
                    <a:pt x="45161" y="33032"/>
                  </a:lnTo>
                  <a:lnTo>
                    <a:pt x="44792" y="33388"/>
                  </a:lnTo>
                  <a:lnTo>
                    <a:pt x="44297" y="33947"/>
                  </a:lnTo>
                  <a:lnTo>
                    <a:pt x="44157" y="34150"/>
                  </a:lnTo>
                  <a:lnTo>
                    <a:pt x="44018" y="34378"/>
                  </a:lnTo>
                  <a:lnTo>
                    <a:pt x="43878" y="34569"/>
                  </a:lnTo>
                  <a:lnTo>
                    <a:pt x="43751" y="34772"/>
                  </a:lnTo>
                  <a:lnTo>
                    <a:pt x="43649" y="34988"/>
                  </a:lnTo>
                  <a:lnTo>
                    <a:pt x="43535" y="35191"/>
                  </a:lnTo>
                  <a:lnTo>
                    <a:pt x="43345" y="35636"/>
                  </a:lnTo>
                  <a:lnTo>
                    <a:pt x="43129" y="36334"/>
                  </a:lnTo>
                  <a:lnTo>
                    <a:pt x="43103" y="36563"/>
                  </a:lnTo>
                  <a:lnTo>
                    <a:pt x="43053" y="36804"/>
                  </a:lnTo>
                  <a:lnTo>
                    <a:pt x="43040" y="37223"/>
                  </a:lnTo>
                  <a:lnTo>
                    <a:pt x="43040" y="37528"/>
                  </a:lnTo>
                  <a:lnTo>
                    <a:pt x="43040" y="37680"/>
                  </a:lnTo>
                  <a:lnTo>
                    <a:pt x="43116" y="42202"/>
                  </a:lnTo>
                  <a:lnTo>
                    <a:pt x="35750" y="46926"/>
                  </a:lnTo>
                  <a:lnTo>
                    <a:pt x="31280" y="48488"/>
                  </a:lnTo>
                  <a:lnTo>
                    <a:pt x="30835" y="48488"/>
                  </a:lnTo>
                  <a:lnTo>
                    <a:pt x="22910" y="41338"/>
                  </a:lnTo>
                  <a:lnTo>
                    <a:pt x="22821" y="41173"/>
                  </a:lnTo>
                  <a:lnTo>
                    <a:pt x="22402" y="40233"/>
                  </a:lnTo>
                  <a:lnTo>
                    <a:pt x="22250" y="39827"/>
                  </a:lnTo>
                  <a:lnTo>
                    <a:pt x="21869" y="38862"/>
                  </a:lnTo>
                  <a:lnTo>
                    <a:pt x="21399" y="37477"/>
                  </a:lnTo>
                  <a:lnTo>
                    <a:pt x="21285" y="37084"/>
                  </a:lnTo>
                  <a:lnTo>
                    <a:pt x="21234" y="36855"/>
                  </a:lnTo>
                  <a:lnTo>
                    <a:pt x="21158" y="36652"/>
                  </a:lnTo>
                  <a:lnTo>
                    <a:pt x="20929" y="35864"/>
                  </a:lnTo>
                  <a:lnTo>
                    <a:pt x="20891" y="35661"/>
                  </a:lnTo>
                  <a:lnTo>
                    <a:pt x="20840" y="35420"/>
                  </a:lnTo>
                  <a:lnTo>
                    <a:pt x="20726" y="34975"/>
                  </a:lnTo>
                  <a:lnTo>
                    <a:pt x="20472" y="33756"/>
                  </a:lnTo>
                  <a:lnTo>
                    <a:pt x="20269" y="32435"/>
                  </a:lnTo>
                  <a:lnTo>
                    <a:pt x="20218" y="32042"/>
                  </a:lnTo>
                  <a:lnTo>
                    <a:pt x="20091" y="31203"/>
                  </a:lnTo>
                  <a:lnTo>
                    <a:pt x="20002" y="30086"/>
                  </a:lnTo>
                  <a:lnTo>
                    <a:pt x="19989" y="29959"/>
                  </a:lnTo>
                  <a:lnTo>
                    <a:pt x="34404" y="21463"/>
                  </a:lnTo>
                  <a:lnTo>
                    <a:pt x="35013" y="21399"/>
                  </a:lnTo>
                  <a:lnTo>
                    <a:pt x="35864" y="21247"/>
                  </a:lnTo>
                  <a:lnTo>
                    <a:pt x="36436" y="21158"/>
                  </a:lnTo>
                  <a:lnTo>
                    <a:pt x="36715" y="21082"/>
                  </a:lnTo>
                  <a:lnTo>
                    <a:pt x="36995" y="21031"/>
                  </a:lnTo>
                  <a:lnTo>
                    <a:pt x="37541" y="20878"/>
                  </a:lnTo>
                  <a:lnTo>
                    <a:pt x="37807" y="20777"/>
                  </a:lnTo>
                  <a:lnTo>
                    <a:pt x="38341" y="20612"/>
                  </a:lnTo>
                  <a:lnTo>
                    <a:pt x="38608" y="20510"/>
                  </a:lnTo>
                  <a:lnTo>
                    <a:pt x="38862" y="20434"/>
                  </a:lnTo>
                  <a:lnTo>
                    <a:pt x="39128" y="20307"/>
                  </a:lnTo>
                  <a:lnTo>
                    <a:pt x="39357" y="20180"/>
                  </a:lnTo>
                  <a:lnTo>
                    <a:pt x="39611" y="20091"/>
                  </a:lnTo>
                  <a:lnTo>
                    <a:pt x="39865" y="19964"/>
                  </a:lnTo>
                  <a:lnTo>
                    <a:pt x="40093" y="19812"/>
                  </a:lnTo>
                  <a:lnTo>
                    <a:pt x="40335" y="19685"/>
                  </a:lnTo>
                  <a:lnTo>
                    <a:pt x="40563" y="19545"/>
                  </a:lnTo>
                  <a:lnTo>
                    <a:pt x="41008" y="19215"/>
                  </a:lnTo>
                  <a:lnTo>
                    <a:pt x="41236" y="19075"/>
                  </a:lnTo>
                  <a:lnTo>
                    <a:pt x="41859" y="18503"/>
                  </a:lnTo>
                  <a:lnTo>
                    <a:pt x="42240" y="18097"/>
                  </a:lnTo>
                  <a:lnTo>
                    <a:pt x="43027" y="17030"/>
                  </a:lnTo>
                  <a:lnTo>
                    <a:pt x="43357" y="16395"/>
                  </a:lnTo>
                  <a:lnTo>
                    <a:pt x="43459" y="16243"/>
                  </a:lnTo>
                  <a:lnTo>
                    <a:pt x="43510" y="16090"/>
                  </a:lnTo>
                  <a:lnTo>
                    <a:pt x="44602" y="15443"/>
                  </a:lnTo>
                  <a:lnTo>
                    <a:pt x="44894" y="15722"/>
                  </a:lnTo>
                  <a:lnTo>
                    <a:pt x="45097" y="15900"/>
                  </a:lnTo>
                  <a:lnTo>
                    <a:pt x="45288" y="16090"/>
                  </a:lnTo>
                  <a:lnTo>
                    <a:pt x="45504" y="16268"/>
                  </a:lnTo>
                  <a:lnTo>
                    <a:pt x="45732" y="16421"/>
                  </a:lnTo>
                  <a:lnTo>
                    <a:pt x="45961" y="16586"/>
                  </a:lnTo>
                  <a:lnTo>
                    <a:pt x="46189" y="16738"/>
                  </a:lnTo>
                  <a:lnTo>
                    <a:pt x="46418" y="16916"/>
                  </a:lnTo>
                  <a:lnTo>
                    <a:pt x="46672" y="17056"/>
                  </a:lnTo>
                  <a:lnTo>
                    <a:pt x="47015" y="31572"/>
                  </a:lnTo>
                  <a:lnTo>
                    <a:pt x="47015" y="14566"/>
                  </a:lnTo>
                  <a:lnTo>
                    <a:pt x="46748" y="14338"/>
                  </a:lnTo>
                  <a:lnTo>
                    <a:pt x="46583" y="14211"/>
                  </a:lnTo>
                  <a:lnTo>
                    <a:pt x="46431" y="14058"/>
                  </a:lnTo>
                  <a:lnTo>
                    <a:pt x="46278" y="13931"/>
                  </a:lnTo>
                  <a:lnTo>
                    <a:pt x="46075" y="13716"/>
                  </a:lnTo>
                  <a:lnTo>
                    <a:pt x="45935" y="13563"/>
                  </a:lnTo>
                  <a:lnTo>
                    <a:pt x="45783" y="13411"/>
                  </a:lnTo>
                  <a:lnTo>
                    <a:pt x="45694" y="13284"/>
                  </a:lnTo>
                  <a:lnTo>
                    <a:pt x="45567" y="13144"/>
                  </a:lnTo>
                  <a:lnTo>
                    <a:pt x="45097" y="12420"/>
                  </a:lnTo>
                  <a:lnTo>
                    <a:pt x="44919" y="12077"/>
                  </a:lnTo>
                  <a:lnTo>
                    <a:pt x="44818" y="11747"/>
                  </a:lnTo>
                  <a:lnTo>
                    <a:pt x="44691" y="11163"/>
                  </a:lnTo>
                  <a:lnTo>
                    <a:pt x="43967" y="165"/>
                  </a:lnTo>
                  <a:lnTo>
                    <a:pt x="43738" y="63"/>
                  </a:lnTo>
                  <a:lnTo>
                    <a:pt x="43434" y="0"/>
                  </a:lnTo>
                  <a:lnTo>
                    <a:pt x="43230" y="25"/>
                  </a:lnTo>
                  <a:lnTo>
                    <a:pt x="43103" y="25"/>
                  </a:lnTo>
                  <a:lnTo>
                    <a:pt x="42811" y="114"/>
                  </a:lnTo>
                  <a:lnTo>
                    <a:pt x="42633" y="215"/>
                  </a:lnTo>
                  <a:lnTo>
                    <a:pt x="42354" y="393"/>
                  </a:lnTo>
                  <a:lnTo>
                    <a:pt x="42049" y="635"/>
                  </a:lnTo>
                  <a:lnTo>
                    <a:pt x="41821" y="1041"/>
                  </a:lnTo>
                  <a:lnTo>
                    <a:pt x="41795" y="1409"/>
                  </a:lnTo>
                  <a:lnTo>
                    <a:pt x="41795" y="1562"/>
                  </a:lnTo>
                  <a:lnTo>
                    <a:pt x="42011" y="10985"/>
                  </a:lnTo>
                  <a:lnTo>
                    <a:pt x="42049" y="13068"/>
                  </a:lnTo>
                  <a:lnTo>
                    <a:pt x="41783" y="14312"/>
                  </a:lnTo>
                  <a:lnTo>
                    <a:pt x="41630" y="14706"/>
                  </a:lnTo>
                  <a:lnTo>
                    <a:pt x="41529" y="14947"/>
                  </a:lnTo>
                  <a:lnTo>
                    <a:pt x="41490" y="15074"/>
                  </a:lnTo>
                  <a:lnTo>
                    <a:pt x="41148" y="15748"/>
                  </a:lnTo>
                  <a:lnTo>
                    <a:pt x="40678" y="16446"/>
                  </a:lnTo>
                  <a:lnTo>
                    <a:pt x="40538" y="16586"/>
                  </a:lnTo>
                  <a:lnTo>
                    <a:pt x="37795" y="18402"/>
                  </a:lnTo>
                  <a:lnTo>
                    <a:pt x="37592" y="18503"/>
                  </a:lnTo>
                  <a:lnTo>
                    <a:pt x="37147" y="18618"/>
                  </a:lnTo>
                  <a:lnTo>
                    <a:pt x="36918" y="18694"/>
                  </a:lnTo>
                  <a:lnTo>
                    <a:pt x="36690" y="18745"/>
                  </a:lnTo>
                  <a:lnTo>
                    <a:pt x="36461" y="18821"/>
                  </a:lnTo>
                  <a:lnTo>
                    <a:pt x="36207" y="18872"/>
                  </a:lnTo>
                  <a:lnTo>
                    <a:pt x="35979" y="18948"/>
                  </a:lnTo>
                  <a:lnTo>
                    <a:pt x="35737" y="18973"/>
                  </a:lnTo>
                  <a:lnTo>
                    <a:pt x="34975" y="19113"/>
                  </a:lnTo>
                  <a:lnTo>
                    <a:pt x="34442" y="19164"/>
                  </a:lnTo>
                  <a:lnTo>
                    <a:pt x="34163" y="19215"/>
                  </a:lnTo>
                  <a:lnTo>
                    <a:pt x="33909" y="19215"/>
                  </a:lnTo>
                  <a:lnTo>
                    <a:pt x="33756" y="19265"/>
                  </a:lnTo>
                  <a:lnTo>
                    <a:pt x="33451" y="19265"/>
                  </a:lnTo>
                  <a:lnTo>
                    <a:pt x="32981" y="19316"/>
                  </a:lnTo>
                  <a:lnTo>
                    <a:pt x="32753" y="19316"/>
                  </a:lnTo>
                  <a:lnTo>
                    <a:pt x="32296" y="19367"/>
                  </a:lnTo>
                  <a:lnTo>
                    <a:pt x="31826" y="19367"/>
                  </a:lnTo>
                  <a:lnTo>
                    <a:pt x="31572" y="19392"/>
                  </a:lnTo>
                  <a:lnTo>
                    <a:pt x="29552" y="19392"/>
                  </a:lnTo>
                  <a:lnTo>
                    <a:pt x="29552" y="21678"/>
                  </a:lnTo>
                  <a:lnTo>
                    <a:pt x="18592" y="28143"/>
                  </a:lnTo>
                  <a:lnTo>
                    <a:pt x="4229" y="25565"/>
                  </a:lnTo>
                  <a:lnTo>
                    <a:pt x="15608" y="18846"/>
                  </a:lnTo>
                  <a:lnTo>
                    <a:pt x="24599" y="13538"/>
                  </a:lnTo>
                  <a:lnTo>
                    <a:pt x="24777" y="20408"/>
                  </a:lnTo>
                  <a:lnTo>
                    <a:pt x="24777" y="20535"/>
                  </a:lnTo>
                  <a:lnTo>
                    <a:pt x="24803" y="20688"/>
                  </a:lnTo>
                  <a:lnTo>
                    <a:pt x="24853" y="20828"/>
                  </a:lnTo>
                  <a:lnTo>
                    <a:pt x="24917" y="20967"/>
                  </a:lnTo>
                  <a:lnTo>
                    <a:pt x="25006" y="21107"/>
                  </a:lnTo>
                  <a:lnTo>
                    <a:pt x="25171" y="21272"/>
                  </a:lnTo>
                  <a:lnTo>
                    <a:pt x="25349" y="21374"/>
                  </a:lnTo>
                  <a:lnTo>
                    <a:pt x="25476" y="21424"/>
                  </a:lnTo>
                  <a:lnTo>
                    <a:pt x="25679" y="21501"/>
                  </a:lnTo>
                  <a:lnTo>
                    <a:pt x="25844" y="21501"/>
                  </a:lnTo>
                  <a:lnTo>
                    <a:pt x="26390" y="21551"/>
                  </a:lnTo>
                  <a:lnTo>
                    <a:pt x="27990" y="21628"/>
                  </a:lnTo>
                  <a:lnTo>
                    <a:pt x="28524" y="21628"/>
                  </a:lnTo>
                  <a:lnTo>
                    <a:pt x="28790" y="21653"/>
                  </a:lnTo>
                  <a:lnTo>
                    <a:pt x="29311" y="21653"/>
                  </a:lnTo>
                  <a:lnTo>
                    <a:pt x="29552" y="21678"/>
                  </a:lnTo>
                  <a:lnTo>
                    <a:pt x="29552" y="19392"/>
                  </a:lnTo>
                  <a:lnTo>
                    <a:pt x="28841" y="19392"/>
                  </a:lnTo>
                  <a:lnTo>
                    <a:pt x="28600" y="19367"/>
                  </a:lnTo>
                  <a:lnTo>
                    <a:pt x="28092" y="19367"/>
                  </a:lnTo>
                  <a:lnTo>
                    <a:pt x="27559" y="19316"/>
                  </a:lnTo>
                  <a:lnTo>
                    <a:pt x="27000" y="19291"/>
                  </a:lnTo>
                  <a:lnTo>
                    <a:pt x="26276" y="10591"/>
                  </a:lnTo>
                  <a:lnTo>
                    <a:pt x="26085" y="10490"/>
                  </a:lnTo>
                  <a:lnTo>
                    <a:pt x="25869" y="10439"/>
                  </a:lnTo>
                  <a:lnTo>
                    <a:pt x="25565" y="10439"/>
                  </a:lnTo>
                  <a:lnTo>
                    <a:pt x="25260" y="10515"/>
                  </a:lnTo>
                  <a:lnTo>
                    <a:pt x="25120" y="10591"/>
                  </a:lnTo>
                  <a:lnTo>
                    <a:pt x="24980" y="10655"/>
                  </a:lnTo>
                  <a:lnTo>
                    <a:pt x="14478" y="16891"/>
                  </a:lnTo>
                  <a:lnTo>
                    <a:pt x="14249" y="17030"/>
                  </a:lnTo>
                  <a:lnTo>
                    <a:pt x="444" y="25171"/>
                  </a:lnTo>
                  <a:lnTo>
                    <a:pt x="228" y="25323"/>
                  </a:lnTo>
                  <a:lnTo>
                    <a:pt x="76" y="25488"/>
                  </a:lnTo>
                  <a:lnTo>
                    <a:pt x="0" y="26631"/>
                  </a:lnTo>
                  <a:lnTo>
                    <a:pt x="241" y="26987"/>
                  </a:lnTo>
                  <a:lnTo>
                    <a:pt x="698" y="27254"/>
                  </a:lnTo>
                  <a:lnTo>
                    <a:pt x="825" y="27254"/>
                  </a:lnTo>
                  <a:lnTo>
                    <a:pt x="965" y="27279"/>
                  </a:lnTo>
                  <a:lnTo>
                    <a:pt x="17741" y="30314"/>
                  </a:lnTo>
                  <a:lnTo>
                    <a:pt x="17945" y="32321"/>
                  </a:lnTo>
                  <a:lnTo>
                    <a:pt x="18008" y="32766"/>
                  </a:lnTo>
                  <a:lnTo>
                    <a:pt x="18402" y="34975"/>
                  </a:lnTo>
                  <a:lnTo>
                    <a:pt x="18643" y="35991"/>
                  </a:lnTo>
                  <a:lnTo>
                    <a:pt x="18694" y="36207"/>
                  </a:lnTo>
                  <a:lnTo>
                    <a:pt x="18923" y="37084"/>
                  </a:lnTo>
                  <a:lnTo>
                    <a:pt x="19177" y="37922"/>
                  </a:lnTo>
                  <a:lnTo>
                    <a:pt x="19227" y="38150"/>
                  </a:lnTo>
                  <a:lnTo>
                    <a:pt x="19304" y="38341"/>
                  </a:lnTo>
                  <a:lnTo>
                    <a:pt x="19367" y="38569"/>
                  </a:lnTo>
                  <a:lnTo>
                    <a:pt x="19888" y="40055"/>
                  </a:lnTo>
                  <a:lnTo>
                    <a:pt x="20396" y="41300"/>
                  </a:lnTo>
                  <a:lnTo>
                    <a:pt x="20662" y="41910"/>
                  </a:lnTo>
                  <a:lnTo>
                    <a:pt x="20777" y="42113"/>
                  </a:lnTo>
                  <a:lnTo>
                    <a:pt x="20853" y="42316"/>
                  </a:lnTo>
                  <a:lnTo>
                    <a:pt x="20955" y="42506"/>
                  </a:lnTo>
                  <a:lnTo>
                    <a:pt x="21145" y="42913"/>
                  </a:lnTo>
                  <a:lnTo>
                    <a:pt x="22059" y="44538"/>
                  </a:lnTo>
                  <a:lnTo>
                    <a:pt x="30734" y="50749"/>
                  </a:lnTo>
                  <a:lnTo>
                    <a:pt x="31915" y="50723"/>
                  </a:lnTo>
                  <a:lnTo>
                    <a:pt x="36842" y="48907"/>
                  </a:lnTo>
                  <a:lnTo>
                    <a:pt x="36969" y="48831"/>
                  </a:lnTo>
                  <a:lnTo>
                    <a:pt x="44881" y="43776"/>
                  </a:lnTo>
                  <a:lnTo>
                    <a:pt x="45097" y="43599"/>
                  </a:lnTo>
                  <a:lnTo>
                    <a:pt x="45237" y="43434"/>
                  </a:lnTo>
                  <a:lnTo>
                    <a:pt x="45402" y="43002"/>
                  </a:lnTo>
                  <a:lnTo>
                    <a:pt x="45402" y="42811"/>
                  </a:lnTo>
                  <a:lnTo>
                    <a:pt x="45415" y="42684"/>
                  </a:lnTo>
                  <a:lnTo>
                    <a:pt x="45288" y="37604"/>
                  </a:lnTo>
                  <a:lnTo>
                    <a:pt x="45288" y="37477"/>
                  </a:lnTo>
                  <a:lnTo>
                    <a:pt x="45288" y="37198"/>
                  </a:lnTo>
                  <a:lnTo>
                    <a:pt x="45389" y="36677"/>
                  </a:lnTo>
                  <a:lnTo>
                    <a:pt x="45529" y="36309"/>
                  </a:lnTo>
                  <a:lnTo>
                    <a:pt x="45593" y="36182"/>
                  </a:lnTo>
                  <a:lnTo>
                    <a:pt x="45643" y="36029"/>
                  </a:lnTo>
                  <a:lnTo>
                    <a:pt x="45796" y="35763"/>
                  </a:lnTo>
                  <a:lnTo>
                    <a:pt x="46088" y="35344"/>
                  </a:lnTo>
                  <a:lnTo>
                    <a:pt x="46215" y="35217"/>
                  </a:lnTo>
                  <a:lnTo>
                    <a:pt x="46316" y="35064"/>
                  </a:lnTo>
                  <a:lnTo>
                    <a:pt x="46443" y="34950"/>
                  </a:lnTo>
                  <a:lnTo>
                    <a:pt x="46723" y="34645"/>
                  </a:lnTo>
                  <a:lnTo>
                    <a:pt x="47028" y="34378"/>
                  </a:lnTo>
                  <a:lnTo>
                    <a:pt x="47193" y="34251"/>
                  </a:lnTo>
                  <a:lnTo>
                    <a:pt x="47358" y="34099"/>
                  </a:lnTo>
                  <a:lnTo>
                    <a:pt x="47548" y="33972"/>
                  </a:lnTo>
                  <a:lnTo>
                    <a:pt x="47726" y="33832"/>
                  </a:lnTo>
                  <a:lnTo>
                    <a:pt x="47917" y="33705"/>
                  </a:lnTo>
                  <a:lnTo>
                    <a:pt x="48120" y="33553"/>
                  </a:lnTo>
                  <a:lnTo>
                    <a:pt x="48526" y="33286"/>
                  </a:lnTo>
                  <a:lnTo>
                    <a:pt x="48679" y="33210"/>
                  </a:lnTo>
                  <a:lnTo>
                    <a:pt x="48806" y="33134"/>
                  </a:lnTo>
                  <a:lnTo>
                    <a:pt x="48958" y="33007"/>
                  </a:lnTo>
                  <a:lnTo>
                    <a:pt x="49110" y="32854"/>
                  </a:lnTo>
                  <a:lnTo>
                    <a:pt x="49276" y="32537"/>
                  </a:lnTo>
                  <a:lnTo>
                    <a:pt x="49314" y="32410"/>
                  </a:lnTo>
                  <a:lnTo>
                    <a:pt x="49326" y="321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212835" y="43221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177" y="76"/>
                  </a:lnTo>
                  <a:lnTo>
                    <a:pt x="584" y="190"/>
                  </a:lnTo>
                  <a:lnTo>
                    <a:pt x="177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2211705" y="4320971"/>
              <a:ext cx="11430" cy="4445"/>
            </a:xfrm>
            <a:custGeom>
              <a:avLst/>
              <a:gdLst/>
              <a:ahLst/>
              <a:cxnLst/>
              <a:rect l="l" t="t" r="r" b="b"/>
              <a:pathLst>
                <a:path w="11430" h="4445">
                  <a:moveTo>
                    <a:pt x="2844" y="1485"/>
                  </a:moveTo>
                  <a:lnTo>
                    <a:pt x="2806" y="965"/>
                  </a:lnTo>
                  <a:lnTo>
                    <a:pt x="2667" y="673"/>
                  </a:lnTo>
                  <a:lnTo>
                    <a:pt x="2209" y="292"/>
                  </a:lnTo>
                  <a:lnTo>
                    <a:pt x="2082" y="254"/>
                  </a:lnTo>
                  <a:lnTo>
                    <a:pt x="1524" y="76"/>
                  </a:lnTo>
                  <a:lnTo>
                    <a:pt x="1257" y="0"/>
                  </a:lnTo>
                  <a:lnTo>
                    <a:pt x="901" y="0"/>
                  </a:lnTo>
                  <a:lnTo>
                    <a:pt x="508" y="152"/>
                  </a:lnTo>
                  <a:lnTo>
                    <a:pt x="203" y="444"/>
                  </a:lnTo>
                  <a:lnTo>
                    <a:pt x="0" y="939"/>
                  </a:lnTo>
                  <a:lnTo>
                    <a:pt x="0" y="1358"/>
                  </a:lnTo>
                  <a:lnTo>
                    <a:pt x="152" y="1765"/>
                  </a:lnTo>
                  <a:lnTo>
                    <a:pt x="381" y="2006"/>
                  </a:lnTo>
                  <a:lnTo>
                    <a:pt x="723" y="2184"/>
                  </a:lnTo>
                  <a:lnTo>
                    <a:pt x="825" y="1892"/>
                  </a:lnTo>
                  <a:lnTo>
                    <a:pt x="800" y="2235"/>
                  </a:lnTo>
                  <a:lnTo>
                    <a:pt x="1143" y="2362"/>
                  </a:lnTo>
                  <a:lnTo>
                    <a:pt x="1358" y="2400"/>
                  </a:lnTo>
                  <a:lnTo>
                    <a:pt x="1625" y="2476"/>
                  </a:lnTo>
                  <a:lnTo>
                    <a:pt x="1854" y="2476"/>
                  </a:lnTo>
                  <a:lnTo>
                    <a:pt x="2273" y="2362"/>
                  </a:lnTo>
                  <a:lnTo>
                    <a:pt x="2527" y="2159"/>
                  </a:lnTo>
                  <a:lnTo>
                    <a:pt x="2717" y="1879"/>
                  </a:lnTo>
                  <a:lnTo>
                    <a:pt x="2844" y="1485"/>
                  </a:lnTo>
                  <a:close/>
                </a:path>
                <a:path w="11430" h="4445">
                  <a:moveTo>
                    <a:pt x="6959" y="2133"/>
                  </a:moveTo>
                  <a:lnTo>
                    <a:pt x="6781" y="1739"/>
                  </a:lnTo>
                  <a:lnTo>
                    <a:pt x="6540" y="1511"/>
                  </a:lnTo>
                  <a:lnTo>
                    <a:pt x="6210" y="1333"/>
                  </a:lnTo>
                  <a:lnTo>
                    <a:pt x="6057" y="1320"/>
                  </a:lnTo>
                  <a:lnTo>
                    <a:pt x="6019" y="1511"/>
                  </a:lnTo>
                  <a:lnTo>
                    <a:pt x="5943" y="1320"/>
                  </a:lnTo>
                  <a:lnTo>
                    <a:pt x="5194" y="1143"/>
                  </a:lnTo>
                  <a:lnTo>
                    <a:pt x="5054" y="1092"/>
                  </a:lnTo>
                  <a:lnTo>
                    <a:pt x="4914" y="1066"/>
                  </a:lnTo>
                  <a:lnTo>
                    <a:pt x="4673" y="1066"/>
                  </a:lnTo>
                  <a:lnTo>
                    <a:pt x="4394" y="1143"/>
                  </a:lnTo>
                  <a:lnTo>
                    <a:pt x="4152" y="1270"/>
                  </a:lnTo>
                  <a:lnTo>
                    <a:pt x="3860" y="1562"/>
                  </a:lnTo>
                  <a:lnTo>
                    <a:pt x="3771" y="2705"/>
                  </a:lnTo>
                  <a:lnTo>
                    <a:pt x="3937" y="2971"/>
                  </a:lnTo>
                  <a:lnTo>
                    <a:pt x="4203" y="3175"/>
                  </a:lnTo>
                  <a:lnTo>
                    <a:pt x="4572" y="3327"/>
                  </a:lnTo>
                  <a:lnTo>
                    <a:pt x="5219" y="3441"/>
                  </a:lnTo>
                  <a:lnTo>
                    <a:pt x="5473" y="3517"/>
                  </a:lnTo>
                  <a:lnTo>
                    <a:pt x="5638" y="3543"/>
                  </a:lnTo>
                  <a:lnTo>
                    <a:pt x="5765" y="3568"/>
                  </a:lnTo>
                  <a:lnTo>
                    <a:pt x="6007" y="3568"/>
                  </a:lnTo>
                  <a:lnTo>
                    <a:pt x="6248" y="3517"/>
                  </a:lnTo>
                  <a:lnTo>
                    <a:pt x="6527" y="3378"/>
                  </a:lnTo>
                  <a:lnTo>
                    <a:pt x="6756" y="3149"/>
                  </a:lnTo>
                  <a:lnTo>
                    <a:pt x="6908" y="2857"/>
                  </a:lnTo>
                  <a:lnTo>
                    <a:pt x="6959" y="2133"/>
                  </a:lnTo>
                  <a:close/>
                </a:path>
                <a:path w="11430" h="4445">
                  <a:moveTo>
                    <a:pt x="11341" y="3594"/>
                  </a:moveTo>
                  <a:lnTo>
                    <a:pt x="10426" y="1955"/>
                  </a:lnTo>
                  <a:lnTo>
                    <a:pt x="10274" y="1955"/>
                  </a:lnTo>
                  <a:lnTo>
                    <a:pt x="9855" y="1879"/>
                  </a:lnTo>
                  <a:lnTo>
                    <a:pt x="9232" y="1816"/>
                  </a:lnTo>
                  <a:lnTo>
                    <a:pt x="8978" y="1816"/>
                  </a:lnTo>
                  <a:lnTo>
                    <a:pt x="8851" y="1841"/>
                  </a:lnTo>
                  <a:lnTo>
                    <a:pt x="8496" y="1955"/>
                  </a:lnTo>
                  <a:lnTo>
                    <a:pt x="8280" y="2133"/>
                  </a:lnTo>
                  <a:lnTo>
                    <a:pt x="8089" y="2400"/>
                  </a:lnTo>
                  <a:lnTo>
                    <a:pt x="8001" y="3225"/>
                  </a:lnTo>
                  <a:lnTo>
                    <a:pt x="8102" y="3517"/>
                  </a:lnTo>
                  <a:lnTo>
                    <a:pt x="8305" y="3771"/>
                  </a:lnTo>
                  <a:lnTo>
                    <a:pt x="8496" y="3898"/>
                  </a:lnTo>
                  <a:lnTo>
                    <a:pt x="8712" y="3987"/>
                  </a:lnTo>
                  <a:lnTo>
                    <a:pt x="8966" y="4064"/>
                  </a:lnTo>
                  <a:lnTo>
                    <a:pt x="9715" y="4165"/>
                  </a:lnTo>
                  <a:lnTo>
                    <a:pt x="9893" y="4165"/>
                  </a:lnTo>
                  <a:lnTo>
                    <a:pt x="10210" y="4216"/>
                  </a:lnTo>
                  <a:lnTo>
                    <a:pt x="10490" y="4216"/>
                  </a:lnTo>
                  <a:lnTo>
                    <a:pt x="10718" y="4165"/>
                  </a:lnTo>
                  <a:lnTo>
                    <a:pt x="11099" y="3949"/>
                  </a:lnTo>
                  <a:lnTo>
                    <a:pt x="11341" y="359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231936" y="432367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5">
                  <a:moveTo>
                    <a:pt x="838" y="0"/>
                  </a:moveTo>
                  <a:lnTo>
                    <a:pt x="393" y="76"/>
                  </a:lnTo>
                  <a:lnTo>
                    <a:pt x="0" y="177"/>
                  </a:lnTo>
                  <a:lnTo>
                    <a:pt x="406" y="76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161781" y="4321542"/>
              <a:ext cx="76835" cy="30480"/>
            </a:xfrm>
            <a:custGeom>
              <a:avLst/>
              <a:gdLst/>
              <a:ahLst/>
              <a:cxnLst/>
              <a:rect l="l" t="t" r="r" b="b"/>
              <a:pathLst>
                <a:path w="76835" h="30479">
                  <a:moveTo>
                    <a:pt x="23545" y="24980"/>
                  </a:moveTo>
                  <a:lnTo>
                    <a:pt x="23520" y="24853"/>
                  </a:lnTo>
                  <a:lnTo>
                    <a:pt x="23418" y="24599"/>
                  </a:lnTo>
                  <a:lnTo>
                    <a:pt x="23266" y="24384"/>
                  </a:lnTo>
                  <a:lnTo>
                    <a:pt x="23126" y="24320"/>
                  </a:lnTo>
                  <a:lnTo>
                    <a:pt x="22504" y="22948"/>
                  </a:lnTo>
                  <a:lnTo>
                    <a:pt x="21501" y="20193"/>
                  </a:lnTo>
                  <a:lnTo>
                    <a:pt x="20980" y="18465"/>
                  </a:lnTo>
                  <a:lnTo>
                    <a:pt x="20942" y="18161"/>
                  </a:lnTo>
                  <a:lnTo>
                    <a:pt x="20904" y="18008"/>
                  </a:lnTo>
                  <a:lnTo>
                    <a:pt x="20828" y="17691"/>
                  </a:lnTo>
                  <a:lnTo>
                    <a:pt x="20828" y="24752"/>
                  </a:lnTo>
                  <a:lnTo>
                    <a:pt x="18237" y="26416"/>
                  </a:lnTo>
                  <a:lnTo>
                    <a:pt x="18110" y="26492"/>
                  </a:lnTo>
                  <a:lnTo>
                    <a:pt x="17932" y="26593"/>
                  </a:lnTo>
                  <a:lnTo>
                    <a:pt x="17767" y="26708"/>
                  </a:lnTo>
                  <a:lnTo>
                    <a:pt x="17640" y="26758"/>
                  </a:lnTo>
                  <a:lnTo>
                    <a:pt x="17475" y="26860"/>
                  </a:lnTo>
                  <a:lnTo>
                    <a:pt x="17310" y="26936"/>
                  </a:lnTo>
                  <a:lnTo>
                    <a:pt x="17157" y="27038"/>
                  </a:lnTo>
                  <a:lnTo>
                    <a:pt x="16992" y="27114"/>
                  </a:lnTo>
                  <a:lnTo>
                    <a:pt x="16840" y="27165"/>
                  </a:lnTo>
                  <a:lnTo>
                    <a:pt x="16687" y="27228"/>
                  </a:lnTo>
                  <a:lnTo>
                    <a:pt x="16395" y="27381"/>
                  </a:lnTo>
                  <a:lnTo>
                    <a:pt x="16078" y="27482"/>
                  </a:lnTo>
                  <a:lnTo>
                    <a:pt x="15925" y="27559"/>
                  </a:lnTo>
                  <a:lnTo>
                    <a:pt x="15773" y="27584"/>
                  </a:lnTo>
                  <a:lnTo>
                    <a:pt x="15621" y="27635"/>
                  </a:lnTo>
                  <a:lnTo>
                    <a:pt x="14160" y="27978"/>
                  </a:lnTo>
                  <a:lnTo>
                    <a:pt x="13487" y="28003"/>
                  </a:lnTo>
                  <a:lnTo>
                    <a:pt x="12827" y="27978"/>
                  </a:lnTo>
                  <a:lnTo>
                    <a:pt x="11557" y="27686"/>
                  </a:lnTo>
                  <a:lnTo>
                    <a:pt x="2362" y="10248"/>
                  </a:lnTo>
                  <a:lnTo>
                    <a:pt x="17830" y="13017"/>
                  </a:lnTo>
                  <a:lnTo>
                    <a:pt x="17856" y="13169"/>
                  </a:lnTo>
                  <a:lnTo>
                    <a:pt x="17894" y="13716"/>
                  </a:lnTo>
                  <a:lnTo>
                    <a:pt x="17932" y="13919"/>
                  </a:lnTo>
                  <a:lnTo>
                    <a:pt x="17932" y="14084"/>
                  </a:lnTo>
                  <a:lnTo>
                    <a:pt x="17957" y="14287"/>
                  </a:lnTo>
                  <a:lnTo>
                    <a:pt x="17995" y="14490"/>
                  </a:lnTo>
                  <a:lnTo>
                    <a:pt x="18008" y="14655"/>
                  </a:lnTo>
                  <a:lnTo>
                    <a:pt x="18059" y="15049"/>
                  </a:lnTo>
                  <a:lnTo>
                    <a:pt x="18110" y="15481"/>
                  </a:lnTo>
                  <a:lnTo>
                    <a:pt x="18503" y="17691"/>
                  </a:lnTo>
                  <a:lnTo>
                    <a:pt x="18694" y="18503"/>
                  </a:lnTo>
                  <a:lnTo>
                    <a:pt x="18745" y="18707"/>
                  </a:lnTo>
                  <a:lnTo>
                    <a:pt x="18796" y="18859"/>
                  </a:lnTo>
                  <a:lnTo>
                    <a:pt x="19329" y="20866"/>
                  </a:lnTo>
                  <a:lnTo>
                    <a:pt x="20053" y="22948"/>
                  </a:lnTo>
                  <a:lnTo>
                    <a:pt x="20751" y="24599"/>
                  </a:lnTo>
                  <a:lnTo>
                    <a:pt x="20828" y="24752"/>
                  </a:lnTo>
                  <a:lnTo>
                    <a:pt x="20828" y="17691"/>
                  </a:lnTo>
                  <a:lnTo>
                    <a:pt x="20574" y="16471"/>
                  </a:lnTo>
                  <a:lnTo>
                    <a:pt x="20408" y="15506"/>
                  </a:lnTo>
                  <a:lnTo>
                    <a:pt x="20370" y="15189"/>
                  </a:lnTo>
                  <a:lnTo>
                    <a:pt x="20307" y="14757"/>
                  </a:lnTo>
                  <a:lnTo>
                    <a:pt x="20281" y="14554"/>
                  </a:lnTo>
                  <a:lnTo>
                    <a:pt x="20269" y="14389"/>
                  </a:lnTo>
                  <a:lnTo>
                    <a:pt x="20167" y="13665"/>
                  </a:lnTo>
                  <a:lnTo>
                    <a:pt x="20167" y="13512"/>
                  </a:lnTo>
                  <a:lnTo>
                    <a:pt x="20142" y="13347"/>
                  </a:lnTo>
                  <a:lnTo>
                    <a:pt x="20091" y="12649"/>
                  </a:lnTo>
                  <a:lnTo>
                    <a:pt x="20091" y="12496"/>
                  </a:lnTo>
                  <a:lnTo>
                    <a:pt x="20066" y="12179"/>
                  </a:lnTo>
                  <a:lnTo>
                    <a:pt x="20066" y="12026"/>
                  </a:lnTo>
                  <a:lnTo>
                    <a:pt x="20053" y="11874"/>
                  </a:lnTo>
                  <a:lnTo>
                    <a:pt x="20040" y="11734"/>
                  </a:lnTo>
                  <a:lnTo>
                    <a:pt x="19951" y="11506"/>
                  </a:lnTo>
                  <a:lnTo>
                    <a:pt x="19850" y="11341"/>
                  </a:lnTo>
                  <a:lnTo>
                    <a:pt x="19697" y="11188"/>
                  </a:lnTo>
                  <a:lnTo>
                    <a:pt x="19494" y="11061"/>
                  </a:lnTo>
                  <a:lnTo>
                    <a:pt x="19329" y="10960"/>
                  </a:lnTo>
                  <a:lnTo>
                    <a:pt x="19126" y="10934"/>
                  </a:lnTo>
                  <a:lnTo>
                    <a:pt x="18973" y="10909"/>
                  </a:lnTo>
                  <a:lnTo>
                    <a:pt x="1333" y="7734"/>
                  </a:lnTo>
                  <a:lnTo>
                    <a:pt x="1193" y="7708"/>
                  </a:lnTo>
                  <a:lnTo>
                    <a:pt x="1066" y="7708"/>
                  </a:lnTo>
                  <a:lnTo>
                    <a:pt x="863" y="7759"/>
                  </a:lnTo>
                  <a:lnTo>
                    <a:pt x="723" y="7785"/>
                  </a:lnTo>
                  <a:lnTo>
                    <a:pt x="520" y="7861"/>
                  </a:lnTo>
                  <a:lnTo>
                    <a:pt x="393" y="7962"/>
                  </a:lnTo>
                  <a:lnTo>
                    <a:pt x="279" y="8089"/>
                  </a:lnTo>
                  <a:lnTo>
                    <a:pt x="152" y="8255"/>
                  </a:lnTo>
                  <a:lnTo>
                    <a:pt x="76" y="8407"/>
                  </a:lnTo>
                  <a:lnTo>
                    <a:pt x="12" y="8636"/>
                  </a:lnTo>
                  <a:lnTo>
                    <a:pt x="0" y="8775"/>
                  </a:lnTo>
                  <a:lnTo>
                    <a:pt x="0" y="8902"/>
                  </a:lnTo>
                  <a:lnTo>
                    <a:pt x="12" y="9080"/>
                  </a:lnTo>
                  <a:lnTo>
                    <a:pt x="25" y="9398"/>
                  </a:lnTo>
                  <a:lnTo>
                    <a:pt x="177" y="11163"/>
                  </a:lnTo>
                  <a:lnTo>
                    <a:pt x="419" y="12966"/>
                  </a:lnTo>
                  <a:lnTo>
                    <a:pt x="13487" y="30264"/>
                  </a:lnTo>
                  <a:lnTo>
                    <a:pt x="14414" y="30213"/>
                  </a:lnTo>
                  <a:lnTo>
                    <a:pt x="15341" y="30060"/>
                  </a:lnTo>
                  <a:lnTo>
                    <a:pt x="16281" y="29781"/>
                  </a:lnTo>
                  <a:lnTo>
                    <a:pt x="16484" y="29743"/>
                  </a:lnTo>
                  <a:lnTo>
                    <a:pt x="16675" y="29667"/>
                  </a:lnTo>
                  <a:lnTo>
                    <a:pt x="16852" y="29616"/>
                  </a:lnTo>
                  <a:lnTo>
                    <a:pt x="17030" y="29540"/>
                  </a:lnTo>
                  <a:lnTo>
                    <a:pt x="17208" y="29489"/>
                  </a:lnTo>
                  <a:lnTo>
                    <a:pt x="17411" y="29413"/>
                  </a:lnTo>
                  <a:lnTo>
                    <a:pt x="17589" y="29337"/>
                  </a:lnTo>
                  <a:lnTo>
                    <a:pt x="17970" y="29146"/>
                  </a:lnTo>
                  <a:lnTo>
                    <a:pt x="18161" y="29070"/>
                  </a:lnTo>
                  <a:lnTo>
                    <a:pt x="18529" y="28867"/>
                  </a:lnTo>
                  <a:lnTo>
                    <a:pt x="18732" y="28778"/>
                  </a:lnTo>
                  <a:lnTo>
                    <a:pt x="19037" y="28600"/>
                  </a:lnTo>
                  <a:lnTo>
                    <a:pt x="19227" y="28473"/>
                  </a:lnTo>
                  <a:lnTo>
                    <a:pt x="22428" y="26416"/>
                  </a:lnTo>
                  <a:lnTo>
                    <a:pt x="22555" y="26390"/>
                  </a:lnTo>
                  <a:lnTo>
                    <a:pt x="22898" y="26238"/>
                  </a:lnTo>
                  <a:lnTo>
                    <a:pt x="23063" y="26123"/>
                  </a:lnTo>
                  <a:lnTo>
                    <a:pt x="23317" y="25844"/>
                  </a:lnTo>
                  <a:lnTo>
                    <a:pt x="23431" y="25641"/>
                  </a:lnTo>
                  <a:lnTo>
                    <a:pt x="23520" y="25450"/>
                  </a:lnTo>
                  <a:lnTo>
                    <a:pt x="23545" y="25323"/>
                  </a:lnTo>
                  <a:lnTo>
                    <a:pt x="23545" y="24980"/>
                  </a:lnTo>
                  <a:close/>
                </a:path>
                <a:path w="76835" h="30479">
                  <a:moveTo>
                    <a:pt x="71043" y="3302"/>
                  </a:moveTo>
                  <a:lnTo>
                    <a:pt x="70929" y="1905"/>
                  </a:lnTo>
                  <a:lnTo>
                    <a:pt x="70904" y="1778"/>
                  </a:lnTo>
                  <a:lnTo>
                    <a:pt x="70777" y="1041"/>
                  </a:lnTo>
                  <a:lnTo>
                    <a:pt x="70650" y="1041"/>
                  </a:lnTo>
                  <a:lnTo>
                    <a:pt x="70446" y="1066"/>
                  </a:lnTo>
                  <a:lnTo>
                    <a:pt x="70205" y="1143"/>
                  </a:lnTo>
                  <a:lnTo>
                    <a:pt x="70053" y="1168"/>
                  </a:lnTo>
                  <a:lnTo>
                    <a:pt x="69824" y="1219"/>
                  </a:lnTo>
                  <a:lnTo>
                    <a:pt x="69697" y="1219"/>
                  </a:lnTo>
                  <a:lnTo>
                    <a:pt x="69608" y="1778"/>
                  </a:lnTo>
                  <a:lnTo>
                    <a:pt x="69545" y="1244"/>
                  </a:lnTo>
                  <a:lnTo>
                    <a:pt x="68618" y="2730"/>
                  </a:lnTo>
                  <a:lnTo>
                    <a:pt x="68757" y="3022"/>
                  </a:lnTo>
                  <a:lnTo>
                    <a:pt x="69062" y="3327"/>
                  </a:lnTo>
                  <a:lnTo>
                    <a:pt x="69342" y="3467"/>
                  </a:lnTo>
                  <a:lnTo>
                    <a:pt x="69862" y="3492"/>
                  </a:lnTo>
                  <a:lnTo>
                    <a:pt x="70485" y="3403"/>
                  </a:lnTo>
                  <a:lnTo>
                    <a:pt x="70650" y="3378"/>
                  </a:lnTo>
                  <a:lnTo>
                    <a:pt x="70789" y="3327"/>
                  </a:lnTo>
                  <a:lnTo>
                    <a:pt x="70954" y="3302"/>
                  </a:lnTo>
                  <a:close/>
                </a:path>
                <a:path w="76835" h="30479">
                  <a:moveTo>
                    <a:pt x="72009" y="1638"/>
                  </a:moveTo>
                  <a:lnTo>
                    <a:pt x="71767" y="1282"/>
                  </a:lnTo>
                  <a:lnTo>
                    <a:pt x="71399" y="1066"/>
                  </a:lnTo>
                  <a:lnTo>
                    <a:pt x="71056" y="990"/>
                  </a:lnTo>
                  <a:lnTo>
                    <a:pt x="70789" y="1016"/>
                  </a:lnTo>
                  <a:lnTo>
                    <a:pt x="71183" y="3251"/>
                  </a:lnTo>
                  <a:lnTo>
                    <a:pt x="71666" y="3073"/>
                  </a:lnTo>
                  <a:lnTo>
                    <a:pt x="71894" y="2857"/>
                  </a:lnTo>
                  <a:lnTo>
                    <a:pt x="72009" y="2679"/>
                  </a:lnTo>
                  <a:lnTo>
                    <a:pt x="72009" y="1638"/>
                  </a:lnTo>
                  <a:close/>
                </a:path>
                <a:path w="76835" h="30479">
                  <a:moveTo>
                    <a:pt x="76288" y="698"/>
                  </a:moveTo>
                  <a:lnTo>
                    <a:pt x="76136" y="419"/>
                  </a:lnTo>
                  <a:lnTo>
                    <a:pt x="75920" y="203"/>
                  </a:lnTo>
                  <a:lnTo>
                    <a:pt x="75730" y="76"/>
                  </a:lnTo>
                  <a:lnTo>
                    <a:pt x="75425" y="0"/>
                  </a:lnTo>
                  <a:lnTo>
                    <a:pt x="75184" y="0"/>
                  </a:lnTo>
                  <a:lnTo>
                    <a:pt x="74917" y="50"/>
                  </a:lnTo>
                  <a:lnTo>
                    <a:pt x="74358" y="228"/>
                  </a:lnTo>
                  <a:lnTo>
                    <a:pt x="73825" y="368"/>
                  </a:lnTo>
                  <a:lnTo>
                    <a:pt x="73456" y="520"/>
                  </a:lnTo>
                  <a:lnTo>
                    <a:pt x="73202" y="749"/>
                  </a:lnTo>
                  <a:lnTo>
                    <a:pt x="73088" y="1955"/>
                  </a:lnTo>
                  <a:lnTo>
                    <a:pt x="73202" y="2159"/>
                  </a:lnTo>
                  <a:lnTo>
                    <a:pt x="73494" y="2451"/>
                  </a:lnTo>
                  <a:lnTo>
                    <a:pt x="73901" y="2603"/>
                  </a:lnTo>
                  <a:lnTo>
                    <a:pt x="74282" y="2603"/>
                  </a:lnTo>
                  <a:lnTo>
                    <a:pt x="74244" y="1955"/>
                  </a:lnTo>
                  <a:lnTo>
                    <a:pt x="74409" y="2578"/>
                  </a:lnTo>
                  <a:lnTo>
                    <a:pt x="75425" y="2260"/>
                  </a:lnTo>
                  <a:lnTo>
                    <a:pt x="75577" y="2235"/>
                  </a:lnTo>
                  <a:lnTo>
                    <a:pt x="75704" y="2184"/>
                  </a:lnTo>
                  <a:lnTo>
                    <a:pt x="75933" y="2057"/>
                  </a:lnTo>
                  <a:lnTo>
                    <a:pt x="76174" y="1816"/>
                  </a:lnTo>
                  <a:lnTo>
                    <a:pt x="76288" y="1638"/>
                  </a:lnTo>
                  <a:lnTo>
                    <a:pt x="76288" y="6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208022" y="4353991"/>
              <a:ext cx="27305" cy="68580"/>
            </a:xfrm>
            <a:custGeom>
              <a:avLst/>
              <a:gdLst/>
              <a:ahLst/>
              <a:cxnLst/>
              <a:rect l="l" t="t" r="r" b="b"/>
              <a:pathLst>
                <a:path w="27305" h="68579">
                  <a:moveTo>
                    <a:pt x="5613" y="0"/>
                  </a:moveTo>
                  <a:lnTo>
                    <a:pt x="0" y="5029"/>
                  </a:lnTo>
                  <a:lnTo>
                    <a:pt x="1320" y="60591"/>
                  </a:lnTo>
                  <a:lnTo>
                    <a:pt x="27089" y="67983"/>
                  </a:lnTo>
                  <a:lnTo>
                    <a:pt x="26655" y="46583"/>
                  </a:lnTo>
                  <a:lnTo>
                    <a:pt x="19799" y="46583"/>
                  </a:lnTo>
                  <a:lnTo>
                    <a:pt x="10972" y="44068"/>
                  </a:lnTo>
                  <a:lnTo>
                    <a:pt x="7289" y="39039"/>
                  </a:lnTo>
                  <a:lnTo>
                    <a:pt x="6892" y="22098"/>
                  </a:lnTo>
                  <a:lnTo>
                    <a:pt x="6769" y="17652"/>
                  </a:lnTo>
                  <a:lnTo>
                    <a:pt x="10261" y="14554"/>
                  </a:lnTo>
                  <a:lnTo>
                    <a:pt x="26007" y="14554"/>
                  </a:lnTo>
                  <a:lnTo>
                    <a:pt x="25958" y="12153"/>
                  </a:lnTo>
                  <a:lnTo>
                    <a:pt x="19977" y="3911"/>
                  </a:lnTo>
                  <a:lnTo>
                    <a:pt x="5613" y="0"/>
                  </a:lnTo>
                  <a:close/>
                </a:path>
                <a:path w="27305" h="68579">
                  <a:moveTo>
                    <a:pt x="26007" y="14554"/>
                  </a:moveTo>
                  <a:lnTo>
                    <a:pt x="10261" y="14554"/>
                  </a:lnTo>
                  <a:lnTo>
                    <a:pt x="19151" y="17005"/>
                  </a:lnTo>
                  <a:lnTo>
                    <a:pt x="22834" y="22098"/>
                  </a:lnTo>
                  <a:lnTo>
                    <a:pt x="23304" y="43548"/>
                  </a:lnTo>
                  <a:lnTo>
                    <a:pt x="19799" y="46583"/>
                  </a:lnTo>
                  <a:lnTo>
                    <a:pt x="26655" y="46583"/>
                  </a:lnTo>
                  <a:lnTo>
                    <a:pt x="26007" y="14554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204923" y="4340618"/>
              <a:ext cx="46355" cy="86360"/>
            </a:xfrm>
            <a:custGeom>
              <a:avLst/>
              <a:gdLst/>
              <a:ahLst/>
              <a:cxnLst/>
              <a:rect l="l" t="t" r="r" b="b"/>
              <a:pathLst>
                <a:path w="46355" h="86360">
                  <a:moveTo>
                    <a:pt x="45783" y="85826"/>
                  </a:moveTo>
                  <a:lnTo>
                    <a:pt x="44805" y="28562"/>
                  </a:lnTo>
                  <a:lnTo>
                    <a:pt x="44818" y="28371"/>
                  </a:lnTo>
                  <a:lnTo>
                    <a:pt x="44805" y="28244"/>
                  </a:lnTo>
                  <a:lnTo>
                    <a:pt x="44754" y="28117"/>
                  </a:lnTo>
                  <a:lnTo>
                    <a:pt x="44640" y="27774"/>
                  </a:lnTo>
                  <a:lnTo>
                    <a:pt x="44513" y="27609"/>
                  </a:lnTo>
                  <a:lnTo>
                    <a:pt x="44373" y="27482"/>
                  </a:lnTo>
                  <a:lnTo>
                    <a:pt x="44246" y="27406"/>
                  </a:lnTo>
                  <a:lnTo>
                    <a:pt x="44069" y="27330"/>
                  </a:lnTo>
                  <a:lnTo>
                    <a:pt x="43942" y="27279"/>
                  </a:lnTo>
                  <a:lnTo>
                    <a:pt x="43561" y="27279"/>
                  </a:lnTo>
                  <a:lnTo>
                    <a:pt x="43408" y="27305"/>
                  </a:lnTo>
                  <a:lnTo>
                    <a:pt x="43243" y="27355"/>
                  </a:lnTo>
                  <a:lnTo>
                    <a:pt x="42595" y="27533"/>
                  </a:lnTo>
                  <a:lnTo>
                    <a:pt x="41884" y="27635"/>
                  </a:lnTo>
                  <a:lnTo>
                    <a:pt x="41211" y="27686"/>
                  </a:lnTo>
                  <a:lnTo>
                    <a:pt x="40551" y="27635"/>
                  </a:lnTo>
                  <a:lnTo>
                    <a:pt x="30251" y="9283"/>
                  </a:lnTo>
                  <a:lnTo>
                    <a:pt x="30251" y="9131"/>
                  </a:lnTo>
                  <a:lnTo>
                    <a:pt x="30238" y="9004"/>
                  </a:lnTo>
                  <a:lnTo>
                    <a:pt x="30213" y="8851"/>
                  </a:lnTo>
                  <a:lnTo>
                    <a:pt x="30137" y="8661"/>
                  </a:lnTo>
                  <a:lnTo>
                    <a:pt x="30035" y="8483"/>
                  </a:lnTo>
                  <a:lnTo>
                    <a:pt x="29895" y="8305"/>
                  </a:lnTo>
                  <a:lnTo>
                    <a:pt x="29768" y="8229"/>
                  </a:lnTo>
                  <a:lnTo>
                    <a:pt x="29603" y="8140"/>
                  </a:lnTo>
                  <a:lnTo>
                    <a:pt x="29298" y="8039"/>
                  </a:lnTo>
                  <a:lnTo>
                    <a:pt x="29095" y="8039"/>
                  </a:lnTo>
                  <a:lnTo>
                    <a:pt x="28917" y="8064"/>
                  </a:lnTo>
                  <a:lnTo>
                    <a:pt x="28765" y="8089"/>
                  </a:lnTo>
                  <a:lnTo>
                    <a:pt x="28321" y="8153"/>
                  </a:lnTo>
                  <a:lnTo>
                    <a:pt x="27927" y="8255"/>
                  </a:lnTo>
                  <a:lnTo>
                    <a:pt x="27520" y="8305"/>
                  </a:lnTo>
                  <a:lnTo>
                    <a:pt x="27330" y="8356"/>
                  </a:lnTo>
                  <a:lnTo>
                    <a:pt x="26720" y="8432"/>
                  </a:lnTo>
                  <a:lnTo>
                    <a:pt x="26517" y="8483"/>
                  </a:lnTo>
                  <a:lnTo>
                    <a:pt x="26314" y="8483"/>
                  </a:lnTo>
                  <a:lnTo>
                    <a:pt x="26111" y="8509"/>
                  </a:lnTo>
                  <a:lnTo>
                    <a:pt x="25920" y="8559"/>
                  </a:lnTo>
                  <a:lnTo>
                    <a:pt x="25704" y="8585"/>
                  </a:lnTo>
                  <a:lnTo>
                    <a:pt x="25501" y="8585"/>
                  </a:lnTo>
                  <a:lnTo>
                    <a:pt x="24879" y="8661"/>
                  </a:lnTo>
                  <a:lnTo>
                    <a:pt x="24447" y="8674"/>
                  </a:lnTo>
                  <a:lnTo>
                    <a:pt x="24257" y="8699"/>
                  </a:lnTo>
                  <a:lnTo>
                    <a:pt x="23825" y="8699"/>
                  </a:lnTo>
                  <a:lnTo>
                    <a:pt x="23406" y="8750"/>
                  </a:lnTo>
                  <a:lnTo>
                    <a:pt x="22758" y="8750"/>
                  </a:lnTo>
                  <a:lnTo>
                    <a:pt x="22542" y="8775"/>
                  </a:lnTo>
                  <a:lnTo>
                    <a:pt x="22339" y="8775"/>
                  </a:lnTo>
                  <a:lnTo>
                    <a:pt x="22199" y="8775"/>
                  </a:lnTo>
                  <a:lnTo>
                    <a:pt x="20231" y="8750"/>
                  </a:lnTo>
                  <a:lnTo>
                    <a:pt x="2247" y="1117"/>
                  </a:lnTo>
                  <a:lnTo>
                    <a:pt x="2222" y="838"/>
                  </a:lnTo>
                  <a:lnTo>
                    <a:pt x="2133" y="622"/>
                  </a:lnTo>
                  <a:lnTo>
                    <a:pt x="1511" y="76"/>
                  </a:lnTo>
                  <a:lnTo>
                    <a:pt x="1308" y="0"/>
                  </a:lnTo>
                  <a:lnTo>
                    <a:pt x="990" y="0"/>
                  </a:lnTo>
                  <a:lnTo>
                    <a:pt x="419" y="241"/>
                  </a:lnTo>
                  <a:lnTo>
                    <a:pt x="254" y="368"/>
                  </a:lnTo>
                  <a:lnTo>
                    <a:pt x="127" y="546"/>
                  </a:lnTo>
                  <a:lnTo>
                    <a:pt x="63" y="673"/>
                  </a:lnTo>
                  <a:lnTo>
                    <a:pt x="0" y="889"/>
                  </a:lnTo>
                  <a:lnTo>
                    <a:pt x="0" y="1168"/>
                  </a:lnTo>
                  <a:lnTo>
                    <a:pt x="88" y="6477"/>
                  </a:lnTo>
                  <a:lnTo>
                    <a:pt x="1587" y="73152"/>
                  </a:lnTo>
                  <a:lnTo>
                    <a:pt x="3263" y="73647"/>
                  </a:lnTo>
                  <a:lnTo>
                    <a:pt x="3632" y="73748"/>
                  </a:lnTo>
                  <a:lnTo>
                    <a:pt x="3848" y="73812"/>
                  </a:lnTo>
                  <a:lnTo>
                    <a:pt x="5562" y="74282"/>
                  </a:lnTo>
                  <a:lnTo>
                    <a:pt x="4419" y="26644"/>
                  </a:lnTo>
                  <a:lnTo>
                    <a:pt x="4419" y="26492"/>
                  </a:lnTo>
                  <a:lnTo>
                    <a:pt x="4419" y="25793"/>
                  </a:lnTo>
                  <a:lnTo>
                    <a:pt x="12674" y="16052"/>
                  </a:lnTo>
                  <a:lnTo>
                    <a:pt x="13233" y="16052"/>
                  </a:lnTo>
                  <a:lnTo>
                    <a:pt x="29057" y="81038"/>
                  </a:lnTo>
                  <a:lnTo>
                    <a:pt x="31318" y="81686"/>
                  </a:lnTo>
                  <a:lnTo>
                    <a:pt x="30353" y="33807"/>
                  </a:lnTo>
                  <a:lnTo>
                    <a:pt x="30353" y="33680"/>
                  </a:lnTo>
                  <a:lnTo>
                    <a:pt x="30353" y="33540"/>
                  </a:lnTo>
                  <a:lnTo>
                    <a:pt x="30327" y="32842"/>
                  </a:lnTo>
                  <a:lnTo>
                    <a:pt x="30162" y="31229"/>
                  </a:lnTo>
                  <a:lnTo>
                    <a:pt x="16408" y="14325"/>
                  </a:lnTo>
                  <a:lnTo>
                    <a:pt x="16167" y="14236"/>
                  </a:lnTo>
                  <a:lnTo>
                    <a:pt x="15443" y="14058"/>
                  </a:lnTo>
                  <a:lnTo>
                    <a:pt x="14008" y="13843"/>
                  </a:lnTo>
                  <a:lnTo>
                    <a:pt x="13309" y="13766"/>
                  </a:lnTo>
                  <a:lnTo>
                    <a:pt x="12623" y="13766"/>
                  </a:lnTo>
                  <a:lnTo>
                    <a:pt x="2692" y="21907"/>
                  </a:lnTo>
                  <a:lnTo>
                    <a:pt x="2362" y="6451"/>
                  </a:lnTo>
                  <a:lnTo>
                    <a:pt x="2336" y="5664"/>
                  </a:lnTo>
                  <a:lnTo>
                    <a:pt x="2552" y="5854"/>
                  </a:lnTo>
                  <a:lnTo>
                    <a:pt x="3632" y="6667"/>
                  </a:lnTo>
                  <a:lnTo>
                    <a:pt x="22212" y="11036"/>
                  </a:lnTo>
                  <a:lnTo>
                    <a:pt x="22339" y="11036"/>
                  </a:lnTo>
                  <a:lnTo>
                    <a:pt x="23279" y="11036"/>
                  </a:lnTo>
                  <a:lnTo>
                    <a:pt x="23507" y="11010"/>
                  </a:lnTo>
                  <a:lnTo>
                    <a:pt x="23736" y="11010"/>
                  </a:lnTo>
                  <a:lnTo>
                    <a:pt x="23952" y="10985"/>
                  </a:lnTo>
                  <a:lnTo>
                    <a:pt x="24180" y="10985"/>
                  </a:lnTo>
                  <a:lnTo>
                    <a:pt x="24396" y="10960"/>
                  </a:lnTo>
                  <a:lnTo>
                    <a:pt x="24650" y="10960"/>
                  </a:lnTo>
                  <a:lnTo>
                    <a:pt x="26187" y="10782"/>
                  </a:lnTo>
                  <a:lnTo>
                    <a:pt x="26606" y="10744"/>
                  </a:lnTo>
                  <a:lnTo>
                    <a:pt x="26822" y="10693"/>
                  </a:lnTo>
                  <a:lnTo>
                    <a:pt x="27673" y="10591"/>
                  </a:lnTo>
                  <a:lnTo>
                    <a:pt x="27901" y="10541"/>
                  </a:lnTo>
                  <a:lnTo>
                    <a:pt x="28079" y="10528"/>
                  </a:lnTo>
                  <a:lnTo>
                    <a:pt x="28117" y="10934"/>
                  </a:lnTo>
                  <a:lnTo>
                    <a:pt x="28359" y="12750"/>
                  </a:lnTo>
                  <a:lnTo>
                    <a:pt x="41211" y="29933"/>
                  </a:lnTo>
                  <a:lnTo>
                    <a:pt x="42138" y="29883"/>
                  </a:lnTo>
                  <a:lnTo>
                    <a:pt x="42557" y="29819"/>
                  </a:lnTo>
                  <a:lnTo>
                    <a:pt x="43510" y="85178"/>
                  </a:lnTo>
                  <a:lnTo>
                    <a:pt x="45783" y="858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214791" y="436854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4" h="32385">
                  <a:moveTo>
                    <a:pt x="3492" y="0"/>
                  </a:moveTo>
                  <a:lnTo>
                    <a:pt x="0" y="3098"/>
                  </a:lnTo>
                  <a:lnTo>
                    <a:pt x="520" y="24485"/>
                  </a:lnTo>
                  <a:lnTo>
                    <a:pt x="4203" y="29514"/>
                  </a:lnTo>
                  <a:lnTo>
                    <a:pt x="13030" y="32029"/>
                  </a:lnTo>
                  <a:lnTo>
                    <a:pt x="16535" y="28994"/>
                  </a:lnTo>
                  <a:lnTo>
                    <a:pt x="16065" y="7543"/>
                  </a:lnTo>
                  <a:lnTo>
                    <a:pt x="12382" y="2451"/>
                  </a:lnTo>
                  <a:lnTo>
                    <a:pt x="7937" y="124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2204923" y="4335284"/>
              <a:ext cx="44450" cy="66040"/>
            </a:xfrm>
            <a:custGeom>
              <a:avLst/>
              <a:gdLst/>
              <a:ahLst/>
              <a:cxnLst/>
              <a:rect l="l" t="t" r="r" b="b"/>
              <a:pathLst>
                <a:path w="44450" h="66039">
                  <a:moveTo>
                    <a:pt x="27419" y="57073"/>
                  </a:moveTo>
                  <a:lnTo>
                    <a:pt x="27406" y="56946"/>
                  </a:lnTo>
                  <a:lnTo>
                    <a:pt x="27178" y="45808"/>
                  </a:lnTo>
                  <a:lnTo>
                    <a:pt x="25158" y="39128"/>
                  </a:lnTo>
                  <a:lnTo>
                    <a:pt x="25158" y="57251"/>
                  </a:lnTo>
                  <a:lnTo>
                    <a:pt x="25158" y="57670"/>
                  </a:lnTo>
                  <a:lnTo>
                    <a:pt x="22428" y="62725"/>
                  </a:lnTo>
                  <a:lnTo>
                    <a:pt x="22174" y="62852"/>
                  </a:lnTo>
                  <a:lnTo>
                    <a:pt x="21653" y="63055"/>
                  </a:lnTo>
                  <a:lnTo>
                    <a:pt x="21082" y="63157"/>
                  </a:lnTo>
                  <a:lnTo>
                    <a:pt x="20472" y="63207"/>
                  </a:lnTo>
                  <a:lnTo>
                    <a:pt x="20142" y="63182"/>
                  </a:lnTo>
                  <a:lnTo>
                    <a:pt x="19824" y="63182"/>
                  </a:lnTo>
                  <a:lnTo>
                    <a:pt x="19494" y="63131"/>
                  </a:lnTo>
                  <a:lnTo>
                    <a:pt x="19138" y="63055"/>
                  </a:lnTo>
                  <a:lnTo>
                    <a:pt x="18923" y="63004"/>
                  </a:lnTo>
                  <a:lnTo>
                    <a:pt x="18796" y="62953"/>
                  </a:lnTo>
                  <a:lnTo>
                    <a:pt x="18427" y="62852"/>
                  </a:lnTo>
                  <a:lnTo>
                    <a:pt x="11125" y="41351"/>
                  </a:lnTo>
                  <a:lnTo>
                    <a:pt x="15824" y="35344"/>
                  </a:lnTo>
                  <a:lnTo>
                    <a:pt x="16141" y="35369"/>
                  </a:lnTo>
                  <a:lnTo>
                    <a:pt x="16459" y="35369"/>
                  </a:lnTo>
                  <a:lnTo>
                    <a:pt x="25158" y="57251"/>
                  </a:lnTo>
                  <a:lnTo>
                    <a:pt x="25158" y="39128"/>
                  </a:lnTo>
                  <a:lnTo>
                    <a:pt x="18097" y="33413"/>
                  </a:lnTo>
                  <a:lnTo>
                    <a:pt x="17970" y="33362"/>
                  </a:lnTo>
                  <a:lnTo>
                    <a:pt x="17157" y="33185"/>
                  </a:lnTo>
                  <a:lnTo>
                    <a:pt x="16700" y="33108"/>
                  </a:lnTo>
                  <a:lnTo>
                    <a:pt x="16243" y="33083"/>
                  </a:lnTo>
                  <a:lnTo>
                    <a:pt x="15341" y="33083"/>
                  </a:lnTo>
                  <a:lnTo>
                    <a:pt x="8928" y="41402"/>
                  </a:lnTo>
                  <a:lnTo>
                    <a:pt x="20040" y="65455"/>
                  </a:lnTo>
                  <a:lnTo>
                    <a:pt x="20929" y="65455"/>
                  </a:lnTo>
                  <a:lnTo>
                    <a:pt x="21361" y="65379"/>
                  </a:lnTo>
                  <a:lnTo>
                    <a:pt x="21793" y="65328"/>
                  </a:lnTo>
                  <a:lnTo>
                    <a:pt x="27406" y="58216"/>
                  </a:lnTo>
                  <a:lnTo>
                    <a:pt x="27406" y="57238"/>
                  </a:lnTo>
                  <a:lnTo>
                    <a:pt x="27419" y="57073"/>
                  </a:lnTo>
                  <a:close/>
                </a:path>
                <a:path w="44450" h="66039">
                  <a:moveTo>
                    <a:pt x="44246" y="5702"/>
                  </a:moveTo>
                  <a:lnTo>
                    <a:pt x="44221" y="5575"/>
                  </a:lnTo>
                  <a:lnTo>
                    <a:pt x="44132" y="5080"/>
                  </a:lnTo>
                  <a:lnTo>
                    <a:pt x="44081" y="4914"/>
                  </a:lnTo>
                  <a:lnTo>
                    <a:pt x="44043" y="4737"/>
                  </a:lnTo>
                  <a:lnTo>
                    <a:pt x="42608" y="2336"/>
                  </a:lnTo>
                  <a:lnTo>
                    <a:pt x="42481" y="2159"/>
                  </a:lnTo>
                  <a:lnTo>
                    <a:pt x="42329" y="2032"/>
                  </a:lnTo>
                  <a:lnTo>
                    <a:pt x="42202" y="1879"/>
                  </a:lnTo>
                  <a:lnTo>
                    <a:pt x="41897" y="1587"/>
                  </a:lnTo>
                  <a:lnTo>
                    <a:pt x="41808" y="5245"/>
                  </a:lnTo>
                  <a:lnTo>
                    <a:pt x="39471" y="6616"/>
                  </a:lnTo>
                  <a:lnTo>
                    <a:pt x="40182" y="4864"/>
                  </a:lnTo>
                  <a:lnTo>
                    <a:pt x="40208" y="4584"/>
                  </a:lnTo>
                  <a:lnTo>
                    <a:pt x="40195" y="4445"/>
                  </a:lnTo>
                  <a:lnTo>
                    <a:pt x="40182" y="3314"/>
                  </a:lnTo>
                  <a:lnTo>
                    <a:pt x="40500" y="3403"/>
                  </a:lnTo>
                  <a:lnTo>
                    <a:pt x="40728" y="3619"/>
                  </a:lnTo>
                  <a:lnTo>
                    <a:pt x="40932" y="3822"/>
                  </a:lnTo>
                  <a:lnTo>
                    <a:pt x="41008" y="3949"/>
                  </a:lnTo>
                  <a:lnTo>
                    <a:pt x="41198" y="4140"/>
                  </a:lnTo>
                  <a:lnTo>
                    <a:pt x="41338" y="4368"/>
                  </a:lnTo>
                  <a:lnTo>
                    <a:pt x="41567" y="4686"/>
                  </a:lnTo>
                  <a:lnTo>
                    <a:pt x="41656" y="4889"/>
                  </a:lnTo>
                  <a:lnTo>
                    <a:pt x="41808" y="5245"/>
                  </a:lnTo>
                  <a:lnTo>
                    <a:pt x="41808" y="1524"/>
                  </a:lnTo>
                  <a:lnTo>
                    <a:pt x="41414" y="1193"/>
                  </a:lnTo>
                  <a:lnTo>
                    <a:pt x="41275" y="1066"/>
                  </a:lnTo>
                  <a:lnTo>
                    <a:pt x="40919" y="812"/>
                  </a:lnTo>
                  <a:lnTo>
                    <a:pt x="40792" y="749"/>
                  </a:lnTo>
                  <a:lnTo>
                    <a:pt x="40627" y="622"/>
                  </a:lnTo>
                  <a:lnTo>
                    <a:pt x="40500" y="571"/>
                  </a:lnTo>
                  <a:lnTo>
                    <a:pt x="40220" y="495"/>
                  </a:lnTo>
                  <a:lnTo>
                    <a:pt x="40055" y="469"/>
                  </a:lnTo>
                  <a:lnTo>
                    <a:pt x="39928" y="495"/>
                  </a:lnTo>
                  <a:lnTo>
                    <a:pt x="39738" y="520"/>
                  </a:lnTo>
                  <a:lnTo>
                    <a:pt x="39611" y="596"/>
                  </a:lnTo>
                  <a:lnTo>
                    <a:pt x="39408" y="723"/>
                  </a:lnTo>
                  <a:lnTo>
                    <a:pt x="39230" y="889"/>
                  </a:lnTo>
                  <a:lnTo>
                    <a:pt x="38150" y="2209"/>
                  </a:lnTo>
                  <a:lnTo>
                    <a:pt x="38074" y="2336"/>
                  </a:lnTo>
                  <a:lnTo>
                    <a:pt x="38023" y="2921"/>
                  </a:lnTo>
                  <a:lnTo>
                    <a:pt x="37896" y="2921"/>
                  </a:lnTo>
                  <a:lnTo>
                    <a:pt x="37922" y="4610"/>
                  </a:lnTo>
                  <a:lnTo>
                    <a:pt x="30556" y="9461"/>
                  </a:lnTo>
                  <a:lnTo>
                    <a:pt x="30556" y="11836"/>
                  </a:lnTo>
                  <a:lnTo>
                    <a:pt x="28638" y="12966"/>
                  </a:lnTo>
                  <a:lnTo>
                    <a:pt x="28448" y="13042"/>
                  </a:lnTo>
                  <a:lnTo>
                    <a:pt x="28282" y="13195"/>
                  </a:lnTo>
                  <a:lnTo>
                    <a:pt x="28079" y="13449"/>
                  </a:lnTo>
                  <a:lnTo>
                    <a:pt x="27927" y="13589"/>
                  </a:lnTo>
                  <a:lnTo>
                    <a:pt x="27520" y="13639"/>
                  </a:lnTo>
                  <a:lnTo>
                    <a:pt x="27330" y="13690"/>
                  </a:lnTo>
                  <a:lnTo>
                    <a:pt x="26720" y="13766"/>
                  </a:lnTo>
                  <a:lnTo>
                    <a:pt x="26517" y="13817"/>
                  </a:lnTo>
                  <a:lnTo>
                    <a:pt x="26111" y="13843"/>
                  </a:lnTo>
                  <a:lnTo>
                    <a:pt x="25920" y="13893"/>
                  </a:lnTo>
                  <a:lnTo>
                    <a:pt x="24879" y="13995"/>
                  </a:lnTo>
                  <a:lnTo>
                    <a:pt x="24447" y="14008"/>
                  </a:lnTo>
                  <a:lnTo>
                    <a:pt x="24257" y="14033"/>
                  </a:lnTo>
                  <a:lnTo>
                    <a:pt x="23825" y="14033"/>
                  </a:lnTo>
                  <a:lnTo>
                    <a:pt x="23406" y="14084"/>
                  </a:lnTo>
                  <a:lnTo>
                    <a:pt x="22758" y="14084"/>
                  </a:lnTo>
                  <a:lnTo>
                    <a:pt x="22542" y="14109"/>
                  </a:lnTo>
                  <a:lnTo>
                    <a:pt x="22326" y="14109"/>
                  </a:lnTo>
                  <a:lnTo>
                    <a:pt x="2247" y="6578"/>
                  </a:lnTo>
                  <a:lnTo>
                    <a:pt x="2247" y="6451"/>
                  </a:lnTo>
                  <a:lnTo>
                    <a:pt x="2247" y="6172"/>
                  </a:lnTo>
                  <a:lnTo>
                    <a:pt x="2349" y="5651"/>
                  </a:lnTo>
                  <a:lnTo>
                    <a:pt x="2489" y="5283"/>
                  </a:lnTo>
                  <a:lnTo>
                    <a:pt x="2552" y="5156"/>
                  </a:lnTo>
                  <a:lnTo>
                    <a:pt x="2603" y="5003"/>
                  </a:lnTo>
                  <a:lnTo>
                    <a:pt x="2755" y="4737"/>
                  </a:lnTo>
                  <a:lnTo>
                    <a:pt x="3048" y="4318"/>
                  </a:lnTo>
                  <a:lnTo>
                    <a:pt x="3175" y="4191"/>
                  </a:lnTo>
                  <a:lnTo>
                    <a:pt x="3276" y="4038"/>
                  </a:lnTo>
                  <a:lnTo>
                    <a:pt x="3403" y="3924"/>
                  </a:lnTo>
                  <a:lnTo>
                    <a:pt x="3683" y="3619"/>
                  </a:lnTo>
                  <a:lnTo>
                    <a:pt x="3987" y="3352"/>
                  </a:lnTo>
                  <a:lnTo>
                    <a:pt x="4089" y="4864"/>
                  </a:lnTo>
                  <a:lnTo>
                    <a:pt x="4089" y="5003"/>
                  </a:lnTo>
                  <a:lnTo>
                    <a:pt x="22275" y="13042"/>
                  </a:lnTo>
                  <a:lnTo>
                    <a:pt x="24955" y="12903"/>
                  </a:lnTo>
                  <a:lnTo>
                    <a:pt x="27508" y="12547"/>
                  </a:lnTo>
                  <a:lnTo>
                    <a:pt x="28308" y="12407"/>
                  </a:lnTo>
                  <a:lnTo>
                    <a:pt x="30556" y="11836"/>
                  </a:lnTo>
                  <a:lnTo>
                    <a:pt x="30556" y="9461"/>
                  </a:lnTo>
                  <a:lnTo>
                    <a:pt x="29997" y="9652"/>
                  </a:lnTo>
                  <a:lnTo>
                    <a:pt x="27851" y="10198"/>
                  </a:lnTo>
                  <a:lnTo>
                    <a:pt x="25539" y="10566"/>
                  </a:lnTo>
                  <a:lnTo>
                    <a:pt x="23926" y="10718"/>
                  </a:lnTo>
                  <a:lnTo>
                    <a:pt x="22275" y="10769"/>
                  </a:lnTo>
                  <a:lnTo>
                    <a:pt x="22148" y="10769"/>
                  </a:lnTo>
                  <a:lnTo>
                    <a:pt x="6350" y="4965"/>
                  </a:lnTo>
                  <a:lnTo>
                    <a:pt x="6350" y="4838"/>
                  </a:lnTo>
                  <a:lnTo>
                    <a:pt x="6350" y="4686"/>
                  </a:lnTo>
                  <a:lnTo>
                    <a:pt x="6273" y="1384"/>
                  </a:lnTo>
                  <a:lnTo>
                    <a:pt x="6286" y="1092"/>
                  </a:lnTo>
                  <a:lnTo>
                    <a:pt x="6235" y="863"/>
                  </a:lnTo>
                  <a:lnTo>
                    <a:pt x="6172" y="698"/>
                  </a:lnTo>
                  <a:lnTo>
                    <a:pt x="6045" y="444"/>
                  </a:lnTo>
                  <a:lnTo>
                    <a:pt x="5905" y="317"/>
                  </a:lnTo>
                  <a:lnTo>
                    <a:pt x="5753" y="203"/>
                  </a:lnTo>
                  <a:lnTo>
                    <a:pt x="5626" y="127"/>
                  </a:lnTo>
                  <a:lnTo>
                    <a:pt x="5473" y="50"/>
                  </a:lnTo>
                  <a:lnTo>
                    <a:pt x="5257" y="0"/>
                  </a:lnTo>
                  <a:lnTo>
                    <a:pt x="5029" y="0"/>
                  </a:lnTo>
                  <a:lnTo>
                    <a:pt x="4800" y="76"/>
                  </a:lnTo>
                  <a:lnTo>
                    <a:pt x="4610" y="152"/>
                  </a:lnTo>
                  <a:lnTo>
                    <a:pt x="4419" y="241"/>
                  </a:lnTo>
                  <a:lnTo>
                    <a:pt x="4064" y="495"/>
                  </a:lnTo>
                  <a:lnTo>
                    <a:pt x="3822" y="647"/>
                  </a:lnTo>
                  <a:lnTo>
                    <a:pt x="3594" y="812"/>
                  </a:lnTo>
                  <a:lnTo>
                    <a:pt x="3352" y="965"/>
                  </a:lnTo>
                  <a:lnTo>
                    <a:pt x="3149" y="1143"/>
                  </a:lnTo>
                  <a:lnTo>
                    <a:pt x="2705" y="1460"/>
                  </a:lnTo>
                  <a:lnTo>
                    <a:pt x="2514" y="1638"/>
                  </a:lnTo>
                  <a:lnTo>
                    <a:pt x="2298" y="1816"/>
                  </a:lnTo>
                  <a:lnTo>
                    <a:pt x="2120" y="2006"/>
                  </a:lnTo>
                  <a:lnTo>
                    <a:pt x="1752" y="2362"/>
                  </a:lnTo>
                  <a:lnTo>
                    <a:pt x="1257" y="2921"/>
                  </a:lnTo>
                  <a:lnTo>
                    <a:pt x="977" y="3352"/>
                  </a:lnTo>
                  <a:lnTo>
                    <a:pt x="838" y="3543"/>
                  </a:lnTo>
                  <a:lnTo>
                    <a:pt x="711" y="3746"/>
                  </a:lnTo>
                  <a:lnTo>
                    <a:pt x="609" y="3962"/>
                  </a:lnTo>
                  <a:lnTo>
                    <a:pt x="495" y="4165"/>
                  </a:lnTo>
                  <a:lnTo>
                    <a:pt x="304" y="4610"/>
                  </a:lnTo>
                  <a:lnTo>
                    <a:pt x="88" y="5308"/>
                  </a:lnTo>
                  <a:lnTo>
                    <a:pt x="63" y="5537"/>
                  </a:lnTo>
                  <a:lnTo>
                    <a:pt x="12" y="5778"/>
                  </a:lnTo>
                  <a:lnTo>
                    <a:pt x="0" y="6502"/>
                  </a:lnTo>
                  <a:lnTo>
                    <a:pt x="12" y="6769"/>
                  </a:lnTo>
                  <a:lnTo>
                    <a:pt x="38" y="7099"/>
                  </a:lnTo>
                  <a:lnTo>
                    <a:pt x="22339" y="16370"/>
                  </a:lnTo>
                  <a:lnTo>
                    <a:pt x="22491" y="16370"/>
                  </a:lnTo>
                  <a:lnTo>
                    <a:pt x="23279" y="16370"/>
                  </a:lnTo>
                  <a:lnTo>
                    <a:pt x="23507" y="16344"/>
                  </a:lnTo>
                  <a:lnTo>
                    <a:pt x="23736" y="16344"/>
                  </a:lnTo>
                  <a:lnTo>
                    <a:pt x="23952" y="16319"/>
                  </a:lnTo>
                  <a:lnTo>
                    <a:pt x="24180" y="16319"/>
                  </a:lnTo>
                  <a:lnTo>
                    <a:pt x="24396" y="16294"/>
                  </a:lnTo>
                  <a:lnTo>
                    <a:pt x="24650" y="16294"/>
                  </a:lnTo>
                  <a:lnTo>
                    <a:pt x="26606" y="16078"/>
                  </a:lnTo>
                  <a:lnTo>
                    <a:pt x="28714" y="15748"/>
                  </a:lnTo>
                  <a:lnTo>
                    <a:pt x="29133" y="15646"/>
                  </a:lnTo>
                  <a:lnTo>
                    <a:pt x="29337" y="15621"/>
                  </a:lnTo>
                  <a:lnTo>
                    <a:pt x="29603" y="15557"/>
                  </a:lnTo>
                  <a:lnTo>
                    <a:pt x="29908" y="15354"/>
                  </a:lnTo>
                  <a:lnTo>
                    <a:pt x="30162" y="15036"/>
                  </a:lnTo>
                  <a:lnTo>
                    <a:pt x="30200" y="14668"/>
                  </a:lnTo>
                  <a:lnTo>
                    <a:pt x="43535" y="6832"/>
                  </a:lnTo>
                  <a:lnTo>
                    <a:pt x="43738" y="6718"/>
                  </a:lnTo>
                  <a:lnTo>
                    <a:pt x="43916" y="6591"/>
                  </a:lnTo>
                  <a:lnTo>
                    <a:pt x="44043" y="6426"/>
                  </a:lnTo>
                  <a:lnTo>
                    <a:pt x="44157" y="6248"/>
                  </a:lnTo>
                  <a:lnTo>
                    <a:pt x="44196" y="6096"/>
                  </a:lnTo>
                  <a:lnTo>
                    <a:pt x="44246" y="5905"/>
                  </a:lnTo>
                  <a:lnTo>
                    <a:pt x="44246" y="57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2241054" y="429468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253" y="266"/>
                  </a:lnTo>
                  <a:lnTo>
                    <a:pt x="381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203386" y="4263173"/>
              <a:ext cx="53975" cy="62865"/>
            </a:xfrm>
            <a:custGeom>
              <a:avLst/>
              <a:gdLst/>
              <a:ahLst/>
              <a:cxnLst/>
              <a:rect l="l" t="t" r="r" b="b"/>
              <a:pathLst>
                <a:path w="53975" h="62864">
                  <a:moveTo>
                    <a:pt x="51904" y="8978"/>
                  </a:moveTo>
                  <a:close/>
                </a:path>
                <a:path w="53975" h="62864">
                  <a:moveTo>
                    <a:pt x="53809" y="10071"/>
                  </a:moveTo>
                  <a:lnTo>
                    <a:pt x="52768" y="8661"/>
                  </a:lnTo>
                  <a:lnTo>
                    <a:pt x="52552" y="8686"/>
                  </a:lnTo>
                  <a:lnTo>
                    <a:pt x="52425" y="8686"/>
                  </a:lnTo>
                  <a:lnTo>
                    <a:pt x="52222" y="8763"/>
                  </a:lnTo>
                  <a:lnTo>
                    <a:pt x="51993" y="8902"/>
                  </a:lnTo>
                  <a:lnTo>
                    <a:pt x="51257" y="11010"/>
                  </a:lnTo>
                  <a:lnTo>
                    <a:pt x="51257" y="11607"/>
                  </a:lnTo>
                  <a:lnTo>
                    <a:pt x="51168" y="12725"/>
                  </a:lnTo>
                  <a:lnTo>
                    <a:pt x="40855" y="22161"/>
                  </a:lnTo>
                  <a:lnTo>
                    <a:pt x="40703" y="22123"/>
                  </a:lnTo>
                  <a:lnTo>
                    <a:pt x="40309" y="22199"/>
                  </a:lnTo>
                  <a:lnTo>
                    <a:pt x="40157" y="22250"/>
                  </a:lnTo>
                  <a:lnTo>
                    <a:pt x="39446" y="23241"/>
                  </a:lnTo>
                  <a:lnTo>
                    <a:pt x="39471" y="23571"/>
                  </a:lnTo>
                  <a:lnTo>
                    <a:pt x="39535" y="23787"/>
                  </a:lnTo>
                  <a:lnTo>
                    <a:pt x="39636" y="23990"/>
                  </a:lnTo>
                  <a:lnTo>
                    <a:pt x="39751" y="24168"/>
                  </a:lnTo>
                  <a:lnTo>
                    <a:pt x="39865" y="24307"/>
                  </a:lnTo>
                  <a:lnTo>
                    <a:pt x="40017" y="24536"/>
                  </a:lnTo>
                  <a:lnTo>
                    <a:pt x="40157" y="24777"/>
                  </a:lnTo>
                  <a:lnTo>
                    <a:pt x="40335" y="25031"/>
                  </a:lnTo>
                  <a:lnTo>
                    <a:pt x="40817" y="25679"/>
                  </a:lnTo>
                  <a:lnTo>
                    <a:pt x="41275" y="26225"/>
                  </a:lnTo>
                  <a:lnTo>
                    <a:pt x="41402" y="26390"/>
                  </a:lnTo>
                  <a:lnTo>
                    <a:pt x="41681" y="26695"/>
                  </a:lnTo>
                  <a:lnTo>
                    <a:pt x="41808" y="26847"/>
                  </a:lnTo>
                  <a:lnTo>
                    <a:pt x="41973" y="26987"/>
                  </a:lnTo>
                  <a:lnTo>
                    <a:pt x="42265" y="27317"/>
                  </a:lnTo>
                  <a:lnTo>
                    <a:pt x="42430" y="27457"/>
                  </a:lnTo>
                  <a:lnTo>
                    <a:pt x="39293" y="31534"/>
                  </a:lnTo>
                  <a:lnTo>
                    <a:pt x="39014" y="31280"/>
                  </a:lnTo>
                  <a:lnTo>
                    <a:pt x="38836" y="31076"/>
                  </a:lnTo>
                  <a:lnTo>
                    <a:pt x="38696" y="30962"/>
                  </a:lnTo>
                  <a:lnTo>
                    <a:pt x="38582" y="30835"/>
                  </a:lnTo>
                  <a:lnTo>
                    <a:pt x="38239" y="30492"/>
                  </a:lnTo>
                  <a:lnTo>
                    <a:pt x="37592" y="29768"/>
                  </a:lnTo>
                  <a:lnTo>
                    <a:pt x="36626" y="28549"/>
                  </a:lnTo>
                  <a:lnTo>
                    <a:pt x="35953" y="27635"/>
                  </a:lnTo>
                  <a:lnTo>
                    <a:pt x="35712" y="27241"/>
                  </a:lnTo>
                  <a:lnTo>
                    <a:pt x="35610" y="27114"/>
                  </a:lnTo>
                  <a:lnTo>
                    <a:pt x="35534" y="26962"/>
                  </a:lnTo>
                  <a:lnTo>
                    <a:pt x="35293" y="26581"/>
                  </a:lnTo>
                  <a:lnTo>
                    <a:pt x="35229" y="26441"/>
                  </a:lnTo>
                  <a:lnTo>
                    <a:pt x="34467" y="24853"/>
                  </a:lnTo>
                  <a:lnTo>
                    <a:pt x="34353" y="24561"/>
                  </a:lnTo>
                  <a:lnTo>
                    <a:pt x="34264" y="24282"/>
                  </a:lnTo>
                  <a:lnTo>
                    <a:pt x="34239" y="24117"/>
                  </a:lnTo>
                  <a:lnTo>
                    <a:pt x="34175" y="23964"/>
                  </a:lnTo>
                  <a:lnTo>
                    <a:pt x="34163" y="23837"/>
                  </a:lnTo>
                  <a:lnTo>
                    <a:pt x="34124" y="23710"/>
                  </a:lnTo>
                  <a:lnTo>
                    <a:pt x="34061" y="23393"/>
                  </a:lnTo>
                  <a:lnTo>
                    <a:pt x="34010" y="23101"/>
                  </a:lnTo>
                  <a:lnTo>
                    <a:pt x="34010" y="22974"/>
                  </a:lnTo>
                  <a:lnTo>
                    <a:pt x="33972" y="22669"/>
                  </a:lnTo>
                  <a:lnTo>
                    <a:pt x="33959" y="22479"/>
                  </a:lnTo>
                  <a:lnTo>
                    <a:pt x="33959" y="22059"/>
                  </a:lnTo>
                  <a:lnTo>
                    <a:pt x="34010" y="21653"/>
                  </a:lnTo>
                  <a:lnTo>
                    <a:pt x="34036" y="21463"/>
                  </a:lnTo>
                  <a:lnTo>
                    <a:pt x="34061" y="21259"/>
                  </a:lnTo>
                  <a:lnTo>
                    <a:pt x="34124" y="21056"/>
                  </a:lnTo>
                  <a:lnTo>
                    <a:pt x="34175" y="20866"/>
                  </a:lnTo>
                  <a:lnTo>
                    <a:pt x="34201" y="20713"/>
                  </a:lnTo>
                  <a:lnTo>
                    <a:pt x="34264" y="20535"/>
                  </a:lnTo>
                  <a:lnTo>
                    <a:pt x="34366" y="20243"/>
                  </a:lnTo>
                  <a:lnTo>
                    <a:pt x="34772" y="19494"/>
                  </a:lnTo>
                  <a:lnTo>
                    <a:pt x="35102" y="19050"/>
                  </a:lnTo>
                  <a:lnTo>
                    <a:pt x="35242" y="18910"/>
                  </a:lnTo>
                  <a:lnTo>
                    <a:pt x="35369" y="18757"/>
                  </a:lnTo>
                  <a:lnTo>
                    <a:pt x="35661" y="18478"/>
                  </a:lnTo>
                  <a:lnTo>
                    <a:pt x="36004" y="18237"/>
                  </a:lnTo>
                  <a:lnTo>
                    <a:pt x="36195" y="18084"/>
                  </a:lnTo>
                  <a:lnTo>
                    <a:pt x="39928" y="16878"/>
                  </a:lnTo>
                  <a:lnTo>
                    <a:pt x="40132" y="16865"/>
                  </a:lnTo>
                  <a:lnTo>
                    <a:pt x="40309" y="16865"/>
                  </a:lnTo>
                  <a:lnTo>
                    <a:pt x="40500" y="16814"/>
                  </a:lnTo>
                  <a:lnTo>
                    <a:pt x="40678" y="16814"/>
                  </a:lnTo>
                  <a:lnTo>
                    <a:pt x="40843" y="16776"/>
                  </a:lnTo>
                  <a:lnTo>
                    <a:pt x="41198" y="16725"/>
                  </a:lnTo>
                  <a:lnTo>
                    <a:pt x="41338" y="16675"/>
                  </a:lnTo>
                  <a:lnTo>
                    <a:pt x="41516" y="16649"/>
                  </a:lnTo>
                  <a:lnTo>
                    <a:pt x="41808" y="16548"/>
                  </a:lnTo>
                  <a:lnTo>
                    <a:pt x="41973" y="16522"/>
                  </a:lnTo>
                  <a:lnTo>
                    <a:pt x="42278" y="16421"/>
                  </a:lnTo>
                  <a:lnTo>
                    <a:pt x="42684" y="16268"/>
                  </a:lnTo>
                  <a:lnTo>
                    <a:pt x="42811" y="16230"/>
                  </a:lnTo>
                  <a:lnTo>
                    <a:pt x="42938" y="16154"/>
                  </a:lnTo>
                  <a:lnTo>
                    <a:pt x="43205" y="16052"/>
                  </a:lnTo>
                  <a:lnTo>
                    <a:pt x="43332" y="15976"/>
                  </a:lnTo>
                  <a:lnTo>
                    <a:pt x="43573" y="15849"/>
                  </a:lnTo>
                  <a:lnTo>
                    <a:pt x="43776" y="15735"/>
                  </a:lnTo>
                  <a:lnTo>
                    <a:pt x="43980" y="15582"/>
                  </a:lnTo>
                  <a:lnTo>
                    <a:pt x="44196" y="15455"/>
                  </a:lnTo>
                  <a:lnTo>
                    <a:pt x="44386" y="15328"/>
                  </a:lnTo>
                  <a:lnTo>
                    <a:pt x="44538" y="15189"/>
                  </a:lnTo>
                  <a:lnTo>
                    <a:pt x="44665" y="15011"/>
                  </a:lnTo>
                  <a:lnTo>
                    <a:pt x="44729" y="14846"/>
                  </a:lnTo>
                  <a:lnTo>
                    <a:pt x="44805" y="14617"/>
                  </a:lnTo>
                  <a:lnTo>
                    <a:pt x="44818" y="14490"/>
                  </a:lnTo>
                  <a:lnTo>
                    <a:pt x="44805" y="14287"/>
                  </a:lnTo>
                  <a:lnTo>
                    <a:pt x="44729" y="10248"/>
                  </a:lnTo>
                  <a:lnTo>
                    <a:pt x="44729" y="10096"/>
                  </a:lnTo>
                  <a:lnTo>
                    <a:pt x="44704" y="9829"/>
                  </a:lnTo>
                  <a:lnTo>
                    <a:pt x="42519" y="5664"/>
                  </a:lnTo>
                  <a:lnTo>
                    <a:pt x="42519" y="13843"/>
                  </a:lnTo>
                  <a:lnTo>
                    <a:pt x="42291" y="13970"/>
                  </a:lnTo>
                  <a:lnTo>
                    <a:pt x="42113" y="14046"/>
                  </a:lnTo>
                  <a:lnTo>
                    <a:pt x="41846" y="14147"/>
                  </a:lnTo>
                  <a:lnTo>
                    <a:pt x="41668" y="14236"/>
                  </a:lnTo>
                  <a:lnTo>
                    <a:pt x="41440" y="14312"/>
                  </a:lnTo>
                  <a:lnTo>
                    <a:pt x="41236" y="14363"/>
                  </a:lnTo>
                  <a:lnTo>
                    <a:pt x="41097" y="14389"/>
                  </a:lnTo>
                  <a:lnTo>
                    <a:pt x="39865" y="14643"/>
                  </a:lnTo>
                  <a:lnTo>
                    <a:pt x="39687" y="14668"/>
                  </a:lnTo>
                  <a:lnTo>
                    <a:pt x="39243" y="14706"/>
                  </a:lnTo>
                  <a:lnTo>
                    <a:pt x="38811" y="14782"/>
                  </a:lnTo>
                  <a:lnTo>
                    <a:pt x="38392" y="14833"/>
                  </a:lnTo>
                  <a:lnTo>
                    <a:pt x="32131" y="19824"/>
                  </a:lnTo>
                  <a:lnTo>
                    <a:pt x="32054" y="20015"/>
                  </a:lnTo>
                  <a:lnTo>
                    <a:pt x="31991" y="20218"/>
                  </a:lnTo>
                  <a:lnTo>
                    <a:pt x="31902" y="20510"/>
                  </a:lnTo>
                  <a:lnTo>
                    <a:pt x="31864" y="20662"/>
                  </a:lnTo>
                  <a:lnTo>
                    <a:pt x="31813" y="20942"/>
                  </a:lnTo>
                  <a:lnTo>
                    <a:pt x="31775" y="21082"/>
                  </a:lnTo>
                  <a:lnTo>
                    <a:pt x="31762" y="21259"/>
                  </a:lnTo>
                  <a:lnTo>
                    <a:pt x="31737" y="21386"/>
                  </a:lnTo>
                  <a:lnTo>
                    <a:pt x="31711" y="21678"/>
                  </a:lnTo>
                  <a:lnTo>
                    <a:pt x="31711" y="21958"/>
                  </a:lnTo>
                  <a:lnTo>
                    <a:pt x="31699" y="22098"/>
                  </a:lnTo>
                  <a:lnTo>
                    <a:pt x="31699" y="22529"/>
                  </a:lnTo>
                  <a:lnTo>
                    <a:pt x="31711" y="22669"/>
                  </a:lnTo>
                  <a:lnTo>
                    <a:pt x="31711" y="22821"/>
                  </a:lnTo>
                  <a:lnTo>
                    <a:pt x="31724" y="22948"/>
                  </a:lnTo>
                  <a:lnTo>
                    <a:pt x="31724" y="23101"/>
                  </a:lnTo>
                  <a:lnTo>
                    <a:pt x="31737" y="23241"/>
                  </a:lnTo>
                  <a:lnTo>
                    <a:pt x="31762" y="23368"/>
                  </a:lnTo>
                  <a:lnTo>
                    <a:pt x="31775" y="23520"/>
                  </a:lnTo>
                  <a:lnTo>
                    <a:pt x="31800" y="23672"/>
                  </a:lnTo>
                  <a:lnTo>
                    <a:pt x="31838" y="23812"/>
                  </a:lnTo>
                  <a:lnTo>
                    <a:pt x="31851" y="23939"/>
                  </a:lnTo>
                  <a:lnTo>
                    <a:pt x="31889" y="24066"/>
                  </a:lnTo>
                  <a:lnTo>
                    <a:pt x="31940" y="24333"/>
                  </a:lnTo>
                  <a:lnTo>
                    <a:pt x="31991" y="24485"/>
                  </a:lnTo>
                  <a:lnTo>
                    <a:pt x="32016" y="24612"/>
                  </a:lnTo>
                  <a:lnTo>
                    <a:pt x="32639" y="58610"/>
                  </a:lnTo>
                  <a:lnTo>
                    <a:pt x="32296" y="58712"/>
                  </a:lnTo>
                  <a:lnTo>
                    <a:pt x="32118" y="58762"/>
                  </a:lnTo>
                  <a:lnTo>
                    <a:pt x="31496" y="58940"/>
                  </a:lnTo>
                  <a:lnTo>
                    <a:pt x="29451" y="59359"/>
                  </a:lnTo>
                  <a:lnTo>
                    <a:pt x="29311" y="59359"/>
                  </a:lnTo>
                  <a:lnTo>
                    <a:pt x="29184" y="59385"/>
                  </a:lnTo>
                  <a:lnTo>
                    <a:pt x="29006" y="59410"/>
                  </a:lnTo>
                  <a:lnTo>
                    <a:pt x="28841" y="59436"/>
                  </a:lnTo>
                  <a:lnTo>
                    <a:pt x="28600" y="59512"/>
                  </a:lnTo>
                  <a:lnTo>
                    <a:pt x="28448" y="59537"/>
                  </a:lnTo>
                  <a:lnTo>
                    <a:pt x="28308" y="59563"/>
                  </a:lnTo>
                  <a:lnTo>
                    <a:pt x="28092" y="59588"/>
                  </a:lnTo>
                  <a:lnTo>
                    <a:pt x="27952" y="59613"/>
                  </a:lnTo>
                  <a:lnTo>
                    <a:pt x="26263" y="59804"/>
                  </a:lnTo>
                  <a:lnTo>
                    <a:pt x="25971" y="59855"/>
                  </a:lnTo>
                  <a:lnTo>
                    <a:pt x="24244" y="59956"/>
                  </a:lnTo>
                  <a:lnTo>
                    <a:pt x="23368" y="59956"/>
                  </a:lnTo>
                  <a:lnTo>
                    <a:pt x="23063" y="59982"/>
                  </a:lnTo>
                  <a:lnTo>
                    <a:pt x="22758" y="59956"/>
                  </a:lnTo>
                  <a:lnTo>
                    <a:pt x="21602" y="59956"/>
                  </a:lnTo>
                  <a:lnTo>
                    <a:pt x="21310" y="59931"/>
                  </a:lnTo>
                  <a:lnTo>
                    <a:pt x="21031" y="59931"/>
                  </a:lnTo>
                  <a:lnTo>
                    <a:pt x="20154" y="59855"/>
                  </a:lnTo>
                  <a:lnTo>
                    <a:pt x="19875" y="59855"/>
                  </a:lnTo>
                  <a:lnTo>
                    <a:pt x="18745" y="59753"/>
                  </a:lnTo>
                  <a:lnTo>
                    <a:pt x="18592" y="59753"/>
                  </a:lnTo>
                  <a:lnTo>
                    <a:pt x="18173" y="59677"/>
                  </a:lnTo>
                  <a:lnTo>
                    <a:pt x="18021" y="59677"/>
                  </a:lnTo>
                  <a:lnTo>
                    <a:pt x="17881" y="59651"/>
                  </a:lnTo>
                  <a:lnTo>
                    <a:pt x="17716" y="59639"/>
                  </a:lnTo>
                  <a:lnTo>
                    <a:pt x="17551" y="59613"/>
                  </a:lnTo>
                  <a:lnTo>
                    <a:pt x="16332" y="59461"/>
                  </a:lnTo>
                  <a:lnTo>
                    <a:pt x="16129" y="59410"/>
                  </a:lnTo>
                  <a:lnTo>
                    <a:pt x="15544" y="59334"/>
                  </a:lnTo>
                  <a:lnTo>
                    <a:pt x="15328" y="59283"/>
                  </a:lnTo>
                  <a:lnTo>
                    <a:pt x="14947" y="59232"/>
                  </a:lnTo>
                  <a:lnTo>
                    <a:pt x="14770" y="59182"/>
                  </a:lnTo>
                  <a:lnTo>
                    <a:pt x="14579" y="59169"/>
                  </a:lnTo>
                  <a:lnTo>
                    <a:pt x="14376" y="59118"/>
                  </a:lnTo>
                  <a:lnTo>
                    <a:pt x="14135" y="59067"/>
                  </a:lnTo>
                  <a:lnTo>
                    <a:pt x="13754" y="58991"/>
                  </a:lnTo>
                  <a:lnTo>
                    <a:pt x="13512" y="58940"/>
                  </a:lnTo>
                  <a:lnTo>
                    <a:pt x="13373" y="58889"/>
                  </a:lnTo>
                  <a:lnTo>
                    <a:pt x="11836" y="58521"/>
                  </a:lnTo>
                  <a:lnTo>
                    <a:pt x="10541" y="58115"/>
                  </a:lnTo>
                  <a:lnTo>
                    <a:pt x="10414" y="58064"/>
                  </a:lnTo>
                  <a:lnTo>
                    <a:pt x="9969" y="57924"/>
                  </a:lnTo>
                  <a:lnTo>
                    <a:pt x="9842" y="57873"/>
                  </a:lnTo>
                  <a:lnTo>
                    <a:pt x="9232" y="57645"/>
                  </a:lnTo>
                  <a:lnTo>
                    <a:pt x="9029" y="57543"/>
                  </a:lnTo>
                  <a:lnTo>
                    <a:pt x="8458" y="57327"/>
                  </a:lnTo>
                  <a:lnTo>
                    <a:pt x="8280" y="57226"/>
                  </a:lnTo>
                  <a:lnTo>
                    <a:pt x="7912" y="57073"/>
                  </a:lnTo>
                  <a:lnTo>
                    <a:pt x="7747" y="56984"/>
                  </a:lnTo>
                  <a:lnTo>
                    <a:pt x="7556" y="56908"/>
                  </a:lnTo>
                  <a:lnTo>
                    <a:pt x="7391" y="56832"/>
                  </a:lnTo>
                  <a:lnTo>
                    <a:pt x="7239" y="56730"/>
                  </a:lnTo>
                  <a:lnTo>
                    <a:pt x="7073" y="56654"/>
                  </a:lnTo>
                  <a:lnTo>
                    <a:pt x="6908" y="56553"/>
                  </a:lnTo>
                  <a:lnTo>
                    <a:pt x="6692" y="56438"/>
                  </a:lnTo>
                  <a:lnTo>
                    <a:pt x="6565" y="56388"/>
                  </a:lnTo>
                  <a:lnTo>
                    <a:pt x="6273" y="56184"/>
                  </a:lnTo>
                  <a:lnTo>
                    <a:pt x="6057" y="56032"/>
                  </a:lnTo>
                  <a:lnTo>
                    <a:pt x="5867" y="55892"/>
                  </a:lnTo>
                  <a:lnTo>
                    <a:pt x="5588" y="55689"/>
                  </a:lnTo>
                  <a:lnTo>
                    <a:pt x="5422" y="55562"/>
                  </a:lnTo>
                  <a:lnTo>
                    <a:pt x="5245" y="55422"/>
                  </a:lnTo>
                  <a:lnTo>
                    <a:pt x="5080" y="55295"/>
                  </a:lnTo>
                  <a:lnTo>
                    <a:pt x="4927" y="55143"/>
                  </a:lnTo>
                  <a:lnTo>
                    <a:pt x="4775" y="55016"/>
                  </a:lnTo>
                  <a:lnTo>
                    <a:pt x="4572" y="54800"/>
                  </a:lnTo>
                  <a:lnTo>
                    <a:pt x="4267" y="54483"/>
                  </a:lnTo>
                  <a:lnTo>
                    <a:pt x="3200" y="52247"/>
                  </a:lnTo>
                  <a:lnTo>
                    <a:pt x="3187" y="52095"/>
                  </a:lnTo>
                  <a:lnTo>
                    <a:pt x="2984" y="42189"/>
                  </a:lnTo>
                  <a:lnTo>
                    <a:pt x="2273" y="10464"/>
                  </a:lnTo>
                  <a:lnTo>
                    <a:pt x="2273" y="10121"/>
                  </a:lnTo>
                  <a:lnTo>
                    <a:pt x="3517" y="7670"/>
                  </a:lnTo>
                  <a:lnTo>
                    <a:pt x="3708" y="7442"/>
                  </a:lnTo>
                  <a:lnTo>
                    <a:pt x="4457" y="6794"/>
                  </a:lnTo>
                  <a:lnTo>
                    <a:pt x="5664" y="5981"/>
                  </a:lnTo>
                  <a:lnTo>
                    <a:pt x="5994" y="5778"/>
                  </a:lnTo>
                  <a:lnTo>
                    <a:pt x="6350" y="5613"/>
                  </a:lnTo>
                  <a:lnTo>
                    <a:pt x="6731" y="5384"/>
                  </a:lnTo>
                  <a:lnTo>
                    <a:pt x="7505" y="5041"/>
                  </a:lnTo>
                  <a:lnTo>
                    <a:pt x="7912" y="4838"/>
                  </a:lnTo>
                  <a:lnTo>
                    <a:pt x="9690" y="4165"/>
                  </a:lnTo>
                  <a:lnTo>
                    <a:pt x="9982" y="4076"/>
                  </a:lnTo>
                  <a:lnTo>
                    <a:pt x="10744" y="3975"/>
                  </a:lnTo>
                  <a:lnTo>
                    <a:pt x="10883" y="3949"/>
                  </a:lnTo>
                  <a:lnTo>
                    <a:pt x="11252" y="3873"/>
                  </a:lnTo>
                  <a:lnTo>
                    <a:pt x="11518" y="3848"/>
                  </a:lnTo>
                  <a:lnTo>
                    <a:pt x="11785" y="3771"/>
                  </a:lnTo>
                  <a:lnTo>
                    <a:pt x="12319" y="3670"/>
                  </a:lnTo>
                  <a:lnTo>
                    <a:pt x="12585" y="3594"/>
                  </a:lnTo>
                  <a:lnTo>
                    <a:pt x="12852" y="3556"/>
                  </a:lnTo>
                  <a:lnTo>
                    <a:pt x="13398" y="3403"/>
                  </a:lnTo>
                  <a:lnTo>
                    <a:pt x="13690" y="3302"/>
                  </a:lnTo>
                  <a:lnTo>
                    <a:pt x="13957" y="3225"/>
                  </a:lnTo>
                  <a:lnTo>
                    <a:pt x="14109" y="3200"/>
                  </a:lnTo>
                  <a:lnTo>
                    <a:pt x="14363" y="3098"/>
                  </a:lnTo>
                  <a:lnTo>
                    <a:pt x="14655" y="3009"/>
                  </a:lnTo>
                  <a:lnTo>
                    <a:pt x="14782" y="2959"/>
                  </a:lnTo>
                  <a:lnTo>
                    <a:pt x="14922" y="2933"/>
                  </a:lnTo>
                  <a:lnTo>
                    <a:pt x="15176" y="2857"/>
                  </a:lnTo>
                  <a:lnTo>
                    <a:pt x="17945" y="2501"/>
                  </a:lnTo>
                  <a:lnTo>
                    <a:pt x="18872" y="2413"/>
                  </a:lnTo>
                  <a:lnTo>
                    <a:pt x="19113" y="2413"/>
                  </a:lnTo>
                  <a:lnTo>
                    <a:pt x="19570" y="2362"/>
                  </a:lnTo>
                  <a:lnTo>
                    <a:pt x="21005" y="2286"/>
                  </a:lnTo>
                  <a:lnTo>
                    <a:pt x="21958" y="2286"/>
                  </a:lnTo>
                  <a:lnTo>
                    <a:pt x="22186" y="2260"/>
                  </a:lnTo>
                  <a:lnTo>
                    <a:pt x="42468" y="10121"/>
                  </a:lnTo>
                  <a:lnTo>
                    <a:pt x="42468" y="10274"/>
                  </a:lnTo>
                  <a:lnTo>
                    <a:pt x="42519" y="13843"/>
                  </a:lnTo>
                  <a:lnTo>
                    <a:pt x="42519" y="5664"/>
                  </a:lnTo>
                  <a:lnTo>
                    <a:pt x="22186" y="12"/>
                  </a:lnTo>
                  <a:lnTo>
                    <a:pt x="22059" y="0"/>
                  </a:lnTo>
                  <a:lnTo>
                    <a:pt x="21424" y="0"/>
                  </a:lnTo>
                  <a:lnTo>
                    <a:pt x="21170" y="25"/>
                  </a:lnTo>
                  <a:lnTo>
                    <a:pt x="20675" y="25"/>
                  </a:lnTo>
                  <a:lnTo>
                    <a:pt x="20421" y="50"/>
                  </a:lnTo>
                  <a:lnTo>
                    <a:pt x="20167" y="50"/>
                  </a:lnTo>
                  <a:lnTo>
                    <a:pt x="17983" y="228"/>
                  </a:lnTo>
                  <a:lnTo>
                    <a:pt x="17729" y="228"/>
                  </a:lnTo>
                  <a:lnTo>
                    <a:pt x="17030" y="304"/>
                  </a:lnTo>
                  <a:lnTo>
                    <a:pt x="16548" y="381"/>
                  </a:lnTo>
                  <a:lnTo>
                    <a:pt x="16090" y="419"/>
                  </a:lnTo>
                  <a:lnTo>
                    <a:pt x="15379" y="520"/>
                  </a:lnTo>
                  <a:lnTo>
                    <a:pt x="14274" y="749"/>
                  </a:lnTo>
                  <a:lnTo>
                    <a:pt x="14122" y="800"/>
                  </a:lnTo>
                  <a:lnTo>
                    <a:pt x="13919" y="876"/>
                  </a:lnTo>
                  <a:lnTo>
                    <a:pt x="13792" y="901"/>
                  </a:lnTo>
                  <a:lnTo>
                    <a:pt x="13411" y="1041"/>
                  </a:lnTo>
                  <a:lnTo>
                    <a:pt x="13284" y="1066"/>
                  </a:lnTo>
                  <a:lnTo>
                    <a:pt x="12915" y="1168"/>
                  </a:lnTo>
                  <a:lnTo>
                    <a:pt x="12547" y="1270"/>
                  </a:lnTo>
                  <a:lnTo>
                    <a:pt x="12319" y="1346"/>
                  </a:lnTo>
                  <a:lnTo>
                    <a:pt x="12077" y="1397"/>
                  </a:lnTo>
                  <a:lnTo>
                    <a:pt x="11823" y="1460"/>
                  </a:lnTo>
                  <a:lnTo>
                    <a:pt x="11328" y="1562"/>
                  </a:lnTo>
                  <a:lnTo>
                    <a:pt x="11099" y="1587"/>
                  </a:lnTo>
                  <a:lnTo>
                    <a:pt x="10642" y="1689"/>
                  </a:lnTo>
                  <a:lnTo>
                    <a:pt x="10426" y="1714"/>
                  </a:lnTo>
                  <a:lnTo>
                    <a:pt x="10287" y="1739"/>
                  </a:lnTo>
                  <a:lnTo>
                    <a:pt x="9804" y="1816"/>
                  </a:lnTo>
                  <a:lnTo>
                    <a:pt x="9652" y="1841"/>
                  </a:lnTo>
                  <a:lnTo>
                    <a:pt x="9512" y="1866"/>
                  </a:lnTo>
                  <a:lnTo>
                    <a:pt x="9347" y="1917"/>
                  </a:lnTo>
                  <a:lnTo>
                    <a:pt x="8966" y="2032"/>
                  </a:lnTo>
                  <a:lnTo>
                    <a:pt x="7035" y="2755"/>
                  </a:lnTo>
                  <a:lnTo>
                    <a:pt x="0" y="10401"/>
                  </a:lnTo>
                  <a:lnTo>
                    <a:pt x="12" y="10541"/>
                  </a:lnTo>
                  <a:lnTo>
                    <a:pt x="939" y="52285"/>
                  </a:lnTo>
                  <a:lnTo>
                    <a:pt x="1625" y="54597"/>
                  </a:lnTo>
                  <a:lnTo>
                    <a:pt x="1727" y="54825"/>
                  </a:lnTo>
                  <a:lnTo>
                    <a:pt x="2120" y="55422"/>
                  </a:lnTo>
                  <a:lnTo>
                    <a:pt x="2286" y="55587"/>
                  </a:lnTo>
                  <a:lnTo>
                    <a:pt x="2362" y="55714"/>
                  </a:lnTo>
                  <a:lnTo>
                    <a:pt x="2514" y="55892"/>
                  </a:lnTo>
                  <a:lnTo>
                    <a:pt x="2654" y="56083"/>
                  </a:lnTo>
                  <a:lnTo>
                    <a:pt x="2844" y="56261"/>
                  </a:lnTo>
                  <a:lnTo>
                    <a:pt x="3022" y="56464"/>
                  </a:lnTo>
                  <a:lnTo>
                    <a:pt x="3187" y="56629"/>
                  </a:lnTo>
                  <a:lnTo>
                    <a:pt x="3390" y="56807"/>
                  </a:lnTo>
                  <a:lnTo>
                    <a:pt x="3695" y="57073"/>
                  </a:lnTo>
                  <a:lnTo>
                    <a:pt x="3886" y="57251"/>
                  </a:lnTo>
                  <a:lnTo>
                    <a:pt x="4229" y="57505"/>
                  </a:lnTo>
                  <a:lnTo>
                    <a:pt x="4457" y="57670"/>
                  </a:lnTo>
                  <a:lnTo>
                    <a:pt x="4686" y="57823"/>
                  </a:lnTo>
                  <a:lnTo>
                    <a:pt x="4914" y="58000"/>
                  </a:lnTo>
                  <a:lnTo>
                    <a:pt x="5168" y="58140"/>
                  </a:lnTo>
                  <a:lnTo>
                    <a:pt x="5803" y="58547"/>
                  </a:lnTo>
                  <a:lnTo>
                    <a:pt x="5994" y="58635"/>
                  </a:lnTo>
                  <a:lnTo>
                    <a:pt x="6362" y="58839"/>
                  </a:lnTo>
                  <a:lnTo>
                    <a:pt x="6756" y="59042"/>
                  </a:lnTo>
                  <a:lnTo>
                    <a:pt x="6959" y="59118"/>
                  </a:lnTo>
                  <a:lnTo>
                    <a:pt x="7162" y="59232"/>
                  </a:lnTo>
                  <a:lnTo>
                    <a:pt x="7556" y="59385"/>
                  </a:lnTo>
                  <a:lnTo>
                    <a:pt x="7975" y="59588"/>
                  </a:lnTo>
                  <a:lnTo>
                    <a:pt x="8191" y="59651"/>
                  </a:lnTo>
                  <a:lnTo>
                    <a:pt x="8407" y="59728"/>
                  </a:lnTo>
                  <a:lnTo>
                    <a:pt x="8610" y="59829"/>
                  </a:lnTo>
                  <a:lnTo>
                    <a:pt x="9118" y="60020"/>
                  </a:lnTo>
                  <a:lnTo>
                    <a:pt x="9461" y="60159"/>
                  </a:lnTo>
                  <a:lnTo>
                    <a:pt x="9664" y="60198"/>
                  </a:lnTo>
                  <a:lnTo>
                    <a:pt x="9906" y="60274"/>
                  </a:lnTo>
                  <a:lnTo>
                    <a:pt x="10617" y="60528"/>
                  </a:lnTo>
                  <a:lnTo>
                    <a:pt x="11430" y="60718"/>
                  </a:lnTo>
                  <a:lnTo>
                    <a:pt x="11620" y="60794"/>
                  </a:lnTo>
                  <a:lnTo>
                    <a:pt x="12039" y="60896"/>
                  </a:lnTo>
                  <a:lnTo>
                    <a:pt x="12242" y="60972"/>
                  </a:lnTo>
                  <a:lnTo>
                    <a:pt x="12458" y="60998"/>
                  </a:lnTo>
                  <a:lnTo>
                    <a:pt x="12890" y="61125"/>
                  </a:lnTo>
                  <a:lnTo>
                    <a:pt x="13258" y="61201"/>
                  </a:lnTo>
                  <a:lnTo>
                    <a:pt x="13398" y="61226"/>
                  </a:lnTo>
                  <a:lnTo>
                    <a:pt x="13538" y="61239"/>
                  </a:lnTo>
                  <a:lnTo>
                    <a:pt x="13665" y="61290"/>
                  </a:lnTo>
                  <a:lnTo>
                    <a:pt x="13792" y="61315"/>
                  </a:lnTo>
                  <a:lnTo>
                    <a:pt x="13957" y="61341"/>
                  </a:lnTo>
                  <a:lnTo>
                    <a:pt x="14135" y="61391"/>
                  </a:lnTo>
                  <a:lnTo>
                    <a:pt x="14351" y="61417"/>
                  </a:lnTo>
                  <a:lnTo>
                    <a:pt x="14554" y="61468"/>
                  </a:lnTo>
                  <a:lnTo>
                    <a:pt x="14973" y="61518"/>
                  </a:lnTo>
                  <a:lnTo>
                    <a:pt x="15176" y="61569"/>
                  </a:lnTo>
                  <a:lnTo>
                    <a:pt x="15379" y="61595"/>
                  </a:lnTo>
                  <a:lnTo>
                    <a:pt x="15595" y="61645"/>
                  </a:lnTo>
                  <a:lnTo>
                    <a:pt x="16433" y="61747"/>
                  </a:lnTo>
                  <a:lnTo>
                    <a:pt x="16649" y="61785"/>
                  </a:lnTo>
                  <a:lnTo>
                    <a:pt x="17284" y="61861"/>
                  </a:lnTo>
                  <a:lnTo>
                    <a:pt x="17424" y="61861"/>
                  </a:lnTo>
                  <a:lnTo>
                    <a:pt x="18034" y="61963"/>
                  </a:lnTo>
                  <a:lnTo>
                    <a:pt x="18211" y="61963"/>
                  </a:lnTo>
                  <a:lnTo>
                    <a:pt x="18529" y="62014"/>
                  </a:lnTo>
                  <a:lnTo>
                    <a:pt x="20307" y="62166"/>
                  </a:lnTo>
                  <a:lnTo>
                    <a:pt x="20612" y="62166"/>
                  </a:lnTo>
                  <a:lnTo>
                    <a:pt x="20904" y="62191"/>
                  </a:lnTo>
                  <a:lnTo>
                    <a:pt x="21209" y="62191"/>
                  </a:lnTo>
                  <a:lnTo>
                    <a:pt x="21526" y="62217"/>
                  </a:lnTo>
                  <a:lnTo>
                    <a:pt x="22148" y="62217"/>
                  </a:lnTo>
                  <a:lnTo>
                    <a:pt x="22440" y="62242"/>
                  </a:lnTo>
                  <a:lnTo>
                    <a:pt x="23380" y="62242"/>
                  </a:lnTo>
                  <a:lnTo>
                    <a:pt x="23520" y="62242"/>
                  </a:lnTo>
                  <a:lnTo>
                    <a:pt x="23698" y="62242"/>
                  </a:lnTo>
                  <a:lnTo>
                    <a:pt x="24003" y="62217"/>
                  </a:lnTo>
                  <a:lnTo>
                    <a:pt x="24625" y="62217"/>
                  </a:lnTo>
                  <a:lnTo>
                    <a:pt x="26162" y="62090"/>
                  </a:lnTo>
                  <a:lnTo>
                    <a:pt x="26466" y="62090"/>
                  </a:lnTo>
                  <a:lnTo>
                    <a:pt x="27965" y="61912"/>
                  </a:lnTo>
                  <a:lnTo>
                    <a:pt x="28244" y="61861"/>
                  </a:lnTo>
                  <a:lnTo>
                    <a:pt x="28422" y="61836"/>
                  </a:lnTo>
                  <a:lnTo>
                    <a:pt x="28613" y="61810"/>
                  </a:lnTo>
                  <a:lnTo>
                    <a:pt x="28790" y="61785"/>
                  </a:lnTo>
                  <a:lnTo>
                    <a:pt x="28956" y="61747"/>
                  </a:lnTo>
                  <a:lnTo>
                    <a:pt x="29184" y="61696"/>
                  </a:lnTo>
                  <a:lnTo>
                    <a:pt x="29349" y="61671"/>
                  </a:lnTo>
                  <a:lnTo>
                    <a:pt x="29578" y="61620"/>
                  </a:lnTo>
                  <a:lnTo>
                    <a:pt x="29705" y="61595"/>
                  </a:lnTo>
                  <a:lnTo>
                    <a:pt x="31623" y="61226"/>
                  </a:lnTo>
                  <a:lnTo>
                    <a:pt x="31800" y="61175"/>
                  </a:lnTo>
                  <a:lnTo>
                    <a:pt x="32016" y="61150"/>
                  </a:lnTo>
                  <a:lnTo>
                    <a:pt x="32791" y="60934"/>
                  </a:lnTo>
                  <a:lnTo>
                    <a:pt x="33820" y="60629"/>
                  </a:lnTo>
                  <a:lnTo>
                    <a:pt x="33972" y="60604"/>
                  </a:lnTo>
                  <a:lnTo>
                    <a:pt x="34099" y="60553"/>
                  </a:lnTo>
                  <a:lnTo>
                    <a:pt x="34226" y="60502"/>
                  </a:lnTo>
                  <a:lnTo>
                    <a:pt x="34467" y="60375"/>
                  </a:lnTo>
                  <a:lnTo>
                    <a:pt x="34721" y="60159"/>
                  </a:lnTo>
                  <a:lnTo>
                    <a:pt x="34836" y="59956"/>
                  </a:lnTo>
                  <a:lnTo>
                    <a:pt x="34899" y="59753"/>
                  </a:lnTo>
                  <a:lnTo>
                    <a:pt x="34912" y="59588"/>
                  </a:lnTo>
                  <a:lnTo>
                    <a:pt x="34925" y="59334"/>
                  </a:lnTo>
                  <a:lnTo>
                    <a:pt x="34353" y="29298"/>
                  </a:lnTo>
                  <a:lnTo>
                    <a:pt x="35280" y="30543"/>
                  </a:lnTo>
                  <a:lnTo>
                    <a:pt x="35458" y="30734"/>
                  </a:lnTo>
                  <a:lnTo>
                    <a:pt x="35598" y="30937"/>
                  </a:lnTo>
                  <a:lnTo>
                    <a:pt x="36868" y="32321"/>
                  </a:lnTo>
                  <a:lnTo>
                    <a:pt x="37007" y="32473"/>
                  </a:lnTo>
                  <a:lnTo>
                    <a:pt x="37122" y="32600"/>
                  </a:lnTo>
                  <a:lnTo>
                    <a:pt x="37299" y="32753"/>
                  </a:lnTo>
                  <a:lnTo>
                    <a:pt x="37426" y="32867"/>
                  </a:lnTo>
                  <a:lnTo>
                    <a:pt x="37693" y="33172"/>
                  </a:lnTo>
                  <a:lnTo>
                    <a:pt x="37896" y="33337"/>
                  </a:lnTo>
                  <a:lnTo>
                    <a:pt x="38074" y="33489"/>
                  </a:lnTo>
                  <a:lnTo>
                    <a:pt x="38239" y="33667"/>
                  </a:lnTo>
                  <a:lnTo>
                    <a:pt x="38417" y="33807"/>
                  </a:lnTo>
                  <a:lnTo>
                    <a:pt x="38569" y="33985"/>
                  </a:lnTo>
                  <a:lnTo>
                    <a:pt x="38709" y="34086"/>
                  </a:lnTo>
                  <a:lnTo>
                    <a:pt x="38862" y="34188"/>
                  </a:lnTo>
                  <a:lnTo>
                    <a:pt x="39027" y="34277"/>
                  </a:lnTo>
                  <a:lnTo>
                    <a:pt x="39255" y="34328"/>
                  </a:lnTo>
                  <a:lnTo>
                    <a:pt x="39522" y="34328"/>
                  </a:lnTo>
                  <a:lnTo>
                    <a:pt x="39674" y="34302"/>
                  </a:lnTo>
                  <a:lnTo>
                    <a:pt x="39903" y="34239"/>
                  </a:lnTo>
                  <a:lnTo>
                    <a:pt x="40106" y="34086"/>
                  </a:lnTo>
                  <a:lnTo>
                    <a:pt x="40246" y="33934"/>
                  </a:lnTo>
                  <a:lnTo>
                    <a:pt x="44843" y="28257"/>
                  </a:lnTo>
                  <a:lnTo>
                    <a:pt x="44983" y="28079"/>
                  </a:lnTo>
                  <a:lnTo>
                    <a:pt x="45085" y="27927"/>
                  </a:lnTo>
                  <a:lnTo>
                    <a:pt x="45161" y="27736"/>
                  </a:lnTo>
                  <a:lnTo>
                    <a:pt x="45199" y="27584"/>
                  </a:lnTo>
                  <a:lnTo>
                    <a:pt x="45212" y="27368"/>
                  </a:lnTo>
                  <a:lnTo>
                    <a:pt x="45186" y="27216"/>
                  </a:lnTo>
                  <a:lnTo>
                    <a:pt x="45161" y="27089"/>
                  </a:lnTo>
                  <a:lnTo>
                    <a:pt x="45059" y="26885"/>
                  </a:lnTo>
                  <a:lnTo>
                    <a:pt x="44932" y="26720"/>
                  </a:lnTo>
                  <a:lnTo>
                    <a:pt x="44818" y="26593"/>
                  </a:lnTo>
                  <a:lnTo>
                    <a:pt x="44691" y="26492"/>
                  </a:lnTo>
                  <a:lnTo>
                    <a:pt x="44475" y="26276"/>
                  </a:lnTo>
                  <a:lnTo>
                    <a:pt x="44157" y="25996"/>
                  </a:lnTo>
                  <a:lnTo>
                    <a:pt x="44018" y="25844"/>
                  </a:lnTo>
                  <a:lnTo>
                    <a:pt x="43865" y="25704"/>
                  </a:lnTo>
                  <a:lnTo>
                    <a:pt x="43738" y="25552"/>
                  </a:lnTo>
                  <a:lnTo>
                    <a:pt x="43599" y="25425"/>
                  </a:lnTo>
                  <a:lnTo>
                    <a:pt x="43472" y="25273"/>
                  </a:lnTo>
                  <a:lnTo>
                    <a:pt x="43345" y="25158"/>
                  </a:lnTo>
                  <a:lnTo>
                    <a:pt x="43230" y="25031"/>
                  </a:lnTo>
                  <a:lnTo>
                    <a:pt x="43116" y="24879"/>
                  </a:lnTo>
                  <a:lnTo>
                    <a:pt x="42887" y="24638"/>
                  </a:lnTo>
                  <a:lnTo>
                    <a:pt x="42811" y="24511"/>
                  </a:lnTo>
                  <a:lnTo>
                    <a:pt x="42595" y="24282"/>
                  </a:lnTo>
                  <a:lnTo>
                    <a:pt x="43548" y="23964"/>
                  </a:lnTo>
                  <a:lnTo>
                    <a:pt x="44843" y="23571"/>
                  </a:lnTo>
                  <a:lnTo>
                    <a:pt x="53505" y="11658"/>
                  </a:lnTo>
                  <a:lnTo>
                    <a:pt x="53505" y="10985"/>
                  </a:lnTo>
                  <a:lnTo>
                    <a:pt x="53505" y="10845"/>
                  </a:lnTo>
                  <a:lnTo>
                    <a:pt x="53454" y="10668"/>
                  </a:lnTo>
                  <a:lnTo>
                    <a:pt x="53543" y="10541"/>
                  </a:lnTo>
                  <a:lnTo>
                    <a:pt x="53708" y="10350"/>
                  </a:lnTo>
                  <a:lnTo>
                    <a:pt x="53809" y="100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185632" y="4247108"/>
              <a:ext cx="81280" cy="79375"/>
            </a:xfrm>
            <a:custGeom>
              <a:avLst/>
              <a:gdLst/>
              <a:ahLst/>
              <a:cxnLst/>
              <a:rect l="l" t="t" r="r" b="b"/>
              <a:pathLst>
                <a:path w="81280" h="79375">
                  <a:moveTo>
                    <a:pt x="31254" y="10934"/>
                  </a:moveTo>
                  <a:lnTo>
                    <a:pt x="31242" y="10236"/>
                  </a:lnTo>
                  <a:lnTo>
                    <a:pt x="31127" y="10490"/>
                  </a:lnTo>
                  <a:lnTo>
                    <a:pt x="30657" y="11607"/>
                  </a:lnTo>
                  <a:lnTo>
                    <a:pt x="30911" y="11480"/>
                  </a:lnTo>
                  <a:lnTo>
                    <a:pt x="31140" y="11201"/>
                  </a:lnTo>
                  <a:lnTo>
                    <a:pt x="31254" y="10934"/>
                  </a:lnTo>
                  <a:close/>
                </a:path>
                <a:path w="81280" h="79375">
                  <a:moveTo>
                    <a:pt x="38874" y="11252"/>
                  </a:moveTo>
                  <a:lnTo>
                    <a:pt x="36601" y="4483"/>
                  </a:lnTo>
                  <a:lnTo>
                    <a:pt x="36601" y="10909"/>
                  </a:lnTo>
                  <a:lnTo>
                    <a:pt x="36563" y="11899"/>
                  </a:lnTo>
                  <a:lnTo>
                    <a:pt x="35090" y="14947"/>
                  </a:lnTo>
                  <a:lnTo>
                    <a:pt x="34975" y="15074"/>
                  </a:lnTo>
                  <a:lnTo>
                    <a:pt x="34709" y="15328"/>
                  </a:lnTo>
                  <a:lnTo>
                    <a:pt x="34302" y="15646"/>
                  </a:lnTo>
                  <a:lnTo>
                    <a:pt x="34163" y="15722"/>
                  </a:lnTo>
                  <a:lnTo>
                    <a:pt x="33870" y="15925"/>
                  </a:lnTo>
                  <a:lnTo>
                    <a:pt x="33705" y="16014"/>
                  </a:lnTo>
                  <a:lnTo>
                    <a:pt x="33553" y="16116"/>
                  </a:lnTo>
                  <a:lnTo>
                    <a:pt x="33223" y="16268"/>
                  </a:lnTo>
                  <a:lnTo>
                    <a:pt x="33070" y="16370"/>
                  </a:lnTo>
                  <a:lnTo>
                    <a:pt x="32131" y="16776"/>
                  </a:lnTo>
                  <a:lnTo>
                    <a:pt x="31673" y="16941"/>
                  </a:lnTo>
                  <a:lnTo>
                    <a:pt x="31546" y="16967"/>
                  </a:lnTo>
                  <a:lnTo>
                    <a:pt x="31165" y="17106"/>
                  </a:lnTo>
                  <a:lnTo>
                    <a:pt x="31038" y="17132"/>
                  </a:lnTo>
                  <a:lnTo>
                    <a:pt x="30670" y="17233"/>
                  </a:lnTo>
                  <a:lnTo>
                    <a:pt x="30302" y="17335"/>
                  </a:lnTo>
                  <a:lnTo>
                    <a:pt x="30073" y="17411"/>
                  </a:lnTo>
                  <a:lnTo>
                    <a:pt x="29083" y="17627"/>
                  </a:lnTo>
                  <a:lnTo>
                    <a:pt x="28854" y="17653"/>
                  </a:lnTo>
                  <a:lnTo>
                    <a:pt x="28397" y="17754"/>
                  </a:lnTo>
                  <a:lnTo>
                    <a:pt x="28181" y="17780"/>
                  </a:lnTo>
                  <a:lnTo>
                    <a:pt x="28041" y="17805"/>
                  </a:lnTo>
                  <a:lnTo>
                    <a:pt x="27559" y="17881"/>
                  </a:lnTo>
                  <a:lnTo>
                    <a:pt x="27432" y="17881"/>
                  </a:lnTo>
                  <a:lnTo>
                    <a:pt x="27292" y="17907"/>
                  </a:lnTo>
                  <a:lnTo>
                    <a:pt x="25069" y="18249"/>
                  </a:lnTo>
                  <a:lnTo>
                    <a:pt x="23774" y="18478"/>
                  </a:lnTo>
                  <a:lnTo>
                    <a:pt x="23177" y="18567"/>
                  </a:lnTo>
                  <a:lnTo>
                    <a:pt x="17170" y="23507"/>
                  </a:lnTo>
                  <a:lnTo>
                    <a:pt x="17170" y="23876"/>
                  </a:lnTo>
                  <a:lnTo>
                    <a:pt x="17259" y="25044"/>
                  </a:lnTo>
                  <a:lnTo>
                    <a:pt x="17310" y="25463"/>
                  </a:lnTo>
                  <a:lnTo>
                    <a:pt x="17335" y="25641"/>
                  </a:lnTo>
                  <a:lnTo>
                    <a:pt x="17373" y="26085"/>
                  </a:lnTo>
                  <a:lnTo>
                    <a:pt x="17373" y="27101"/>
                  </a:lnTo>
                  <a:lnTo>
                    <a:pt x="17348" y="27381"/>
                  </a:lnTo>
                  <a:lnTo>
                    <a:pt x="17322" y="27508"/>
                  </a:lnTo>
                  <a:lnTo>
                    <a:pt x="17284" y="27800"/>
                  </a:lnTo>
                  <a:lnTo>
                    <a:pt x="17183" y="28346"/>
                  </a:lnTo>
                  <a:lnTo>
                    <a:pt x="17157" y="28524"/>
                  </a:lnTo>
                  <a:lnTo>
                    <a:pt x="17132" y="28663"/>
                  </a:lnTo>
                  <a:lnTo>
                    <a:pt x="17081" y="28790"/>
                  </a:lnTo>
                  <a:lnTo>
                    <a:pt x="16802" y="29540"/>
                  </a:lnTo>
                  <a:lnTo>
                    <a:pt x="16751" y="29679"/>
                  </a:lnTo>
                  <a:lnTo>
                    <a:pt x="16649" y="29883"/>
                  </a:lnTo>
                  <a:lnTo>
                    <a:pt x="16560" y="30111"/>
                  </a:lnTo>
                  <a:lnTo>
                    <a:pt x="16459" y="30276"/>
                  </a:lnTo>
                  <a:lnTo>
                    <a:pt x="16370" y="30429"/>
                  </a:lnTo>
                  <a:lnTo>
                    <a:pt x="16294" y="30556"/>
                  </a:lnTo>
                  <a:lnTo>
                    <a:pt x="16179" y="30683"/>
                  </a:lnTo>
                  <a:lnTo>
                    <a:pt x="16040" y="30899"/>
                  </a:lnTo>
                  <a:lnTo>
                    <a:pt x="11798" y="33426"/>
                  </a:lnTo>
                  <a:lnTo>
                    <a:pt x="11366" y="33553"/>
                  </a:lnTo>
                  <a:lnTo>
                    <a:pt x="10452" y="33731"/>
                  </a:lnTo>
                  <a:lnTo>
                    <a:pt x="9004" y="33909"/>
                  </a:lnTo>
                  <a:lnTo>
                    <a:pt x="7454" y="33997"/>
                  </a:lnTo>
                  <a:lnTo>
                    <a:pt x="6388" y="34023"/>
                  </a:lnTo>
                  <a:lnTo>
                    <a:pt x="6184" y="34023"/>
                  </a:lnTo>
                  <a:lnTo>
                    <a:pt x="3505" y="33947"/>
                  </a:lnTo>
                  <a:lnTo>
                    <a:pt x="2286" y="33909"/>
                  </a:lnTo>
                  <a:lnTo>
                    <a:pt x="2489" y="28575"/>
                  </a:lnTo>
                  <a:lnTo>
                    <a:pt x="3556" y="28625"/>
                  </a:lnTo>
                  <a:lnTo>
                    <a:pt x="5003" y="28638"/>
                  </a:lnTo>
                  <a:lnTo>
                    <a:pt x="5448" y="28663"/>
                  </a:lnTo>
                  <a:lnTo>
                    <a:pt x="6248" y="28663"/>
                  </a:lnTo>
                  <a:lnTo>
                    <a:pt x="6629" y="28638"/>
                  </a:lnTo>
                  <a:lnTo>
                    <a:pt x="7353" y="28638"/>
                  </a:lnTo>
                  <a:lnTo>
                    <a:pt x="8115" y="28587"/>
                  </a:lnTo>
                  <a:lnTo>
                    <a:pt x="8305" y="28575"/>
                  </a:lnTo>
                  <a:lnTo>
                    <a:pt x="8674" y="28575"/>
                  </a:lnTo>
                  <a:lnTo>
                    <a:pt x="9169" y="28498"/>
                  </a:lnTo>
                  <a:lnTo>
                    <a:pt x="9296" y="28498"/>
                  </a:lnTo>
                  <a:lnTo>
                    <a:pt x="10261" y="28321"/>
                  </a:lnTo>
                  <a:lnTo>
                    <a:pt x="10718" y="28219"/>
                  </a:lnTo>
                  <a:lnTo>
                    <a:pt x="10909" y="28168"/>
                  </a:lnTo>
                  <a:lnTo>
                    <a:pt x="11201" y="28054"/>
                  </a:lnTo>
                  <a:lnTo>
                    <a:pt x="11391" y="27952"/>
                  </a:lnTo>
                  <a:lnTo>
                    <a:pt x="11544" y="27876"/>
                  </a:lnTo>
                  <a:lnTo>
                    <a:pt x="11734" y="27774"/>
                  </a:lnTo>
                  <a:lnTo>
                    <a:pt x="11912" y="27622"/>
                  </a:lnTo>
                  <a:lnTo>
                    <a:pt x="12077" y="27508"/>
                  </a:lnTo>
                  <a:lnTo>
                    <a:pt x="12319" y="27076"/>
                  </a:lnTo>
                  <a:lnTo>
                    <a:pt x="12369" y="26708"/>
                  </a:lnTo>
                  <a:lnTo>
                    <a:pt x="12242" y="26987"/>
                  </a:lnTo>
                  <a:lnTo>
                    <a:pt x="12344" y="26289"/>
                  </a:lnTo>
                  <a:lnTo>
                    <a:pt x="12280" y="25666"/>
                  </a:lnTo>
                  <a:lnTo>
                    <a:pt x="12153" y="23926"/>
                  </a:lnTo>
                  <a:lnTo>
                    <a:pt x="12230" y="22047"/>
                  </a:lnTo>
                  <a:lnTo>
                    <a:pt x="26301" y="12598"/>
                  </a:lnTo>
                  <a:lnTo>
                    <a:pt x="26492" y="12573"/>
                  </a:lnTo>
                  <a:lnTo>
                    <a:pt x="27190" y="12471"/>
                  </a:lnTo>
                  <a:lnTo>
                    <a:pt x="27368" y="12446"/>
                  </a:lnTo>
                  <a:lnTo>
                    <a:pt x="28168" y="12319"/>
                  </a:lnTo>
                  <a:lnTo>
                    <a:pt x="28295" y="12319"/>
                  </a:lnTo>
                  <a:lnTo>
                    <a:pt x="28460" y="12268"/>
                  </a:lnTo>
                  <a:lnTo>
                    <a:pt x="28702" y="12217"/>
                  </a:lnTo>
                  <a:lnTo>
                    <a:pt x="28829" y="12204"/>
                  </a:lnTo>
                  <a:lnTo>
                    <a:pt x="29502" y="12052"/>
                  </a:lnTo>
                  <a:lnTo>
                    <a:pt x="29679" y="12001"/>
                  </a:lnTo>
                  <a:lnTo>
                    <a:pt x="29857" y="11925"/>
                  </a:lnTo>
                  <a:lnTo>
                    <a:pt x="30175" y="11823"/>
                  </a:lnTo>
                  <a:lnTo>
                    <a:pt x="30429" y="11722"/>
                  </a:lnTo>
                  <a:lnTo>
                    <a:pt x="30568" y="11684"/>
                  </a:lnTo>
                  <a:lnTo>
                    <a:pt x="31127" y="10490"/>
                  </a:lnTo>
                  <a:lnTo>
                    <a:pt x="31140" y="9918"/>
                  </a:lnTo>
                  <a:lnTo>
                    <a:pt x="30962" y="9575"/>
                  </a:lnTo>
                  <a:lnTo>
                    <a:pt x="30568" y="8801"/>
                  </a:lnTo>
                  <a:lnTo>
                    <a:pt x="29730" y="7416"/>
                  </a:lnTo>
                  <a:lnTo>
                    <a:pt x="28702" y="5905"/>
                  </a:lnTo>
                  <a:lnTo>
                    <a:pt x="32740" y="2755"/>
                  </a:lnTo>
                  <a:lnTo>
                    <a:pt x="33401" y="3695"/>
                  </a:lnTo>
                  <a:lnTo>
                    <a:pt x="34163" y="4826"/>
                  </a:lnTo>
                  <a:lnTo>
                    <a:pt x="36601" y="10909"/>
                  </a:lnTo>
                  <a:lnTo>
                    <a:pt x="36601" y="4483"/>
                  </a:lnTo>
                  <a:lnTo>
                    <a:pt x="36055" y="3594"/>
                  </a:lnTo>
                  <a:lnTo>
                    <a:pt x="35788" y="3225"/>
                  </a:lnTo>
                  <a:lnTo>
                    <a:pt x="35534" y="2819"/>
                  </a:lnTo>
                  <a:lnTo>
                    <a:pt x="35001" y="2032"/>
                  </a:lnTo>
                  <a:lnTo>
                    <a:pt x="33985" y="635"/>
                  </a:lnTo>
                  <a:lnTo>
                    <a:pt x="33896" y="495"/>
                  </a:lnTo>
                  <a:lnTo>
                    <a:pt x="33642" y="215"/>
                  </a:lnTo>
                  <a:lnTo>
                    <a:pt x="33426" y="88"/>
                  </a:lnTo>
                  <a:lnTo>
                    <a:pt x="33274" y="50"/>
                  </a:lnTo>
                  <a:lnTo>
                    <a:pt x="33108" y="0"/>
                  </a:lnTo>
                  <a:lnTo>
                    <a:pt x="32956" y="0"/>
                  </a:lnTo>
                  <a:lnTo>
                    <a:pt x="32791" y="25"/>
                  </a:lnTo>
                  <a:lnTo>
                    <a:pt x="32626" y="63"/>
                  </a:lnTo>
                  <a:lnTo>
                    <a:pt x="32410" y="165"/>
                  </a:lnTo>
                  <a:lnTo>
                    <a:pt x="32283" y="241"/>
                  </a:lnTo>
                  <a:lnTo>
                    <a:pt x="26619" y="4699"/>
                  </a:lnTo>
                  <a:lnTo>
                    <a:pt x="26492" y="4787"/>
                  </a:lnTo>
                  <a:lnTo>
                    <a:pt x="26352" y="4876"/>
                  </a:lnTo>
                  <a:lnTo>
                    <a:pt x="26187" y="5080"/>
                  </a:lnTo>
                  <a:lnTo>
                    <a:pt x="26085" y="5283"/>
                  </a:lnTo>
                  <a:lnTo>
                    <a:pt x="26035" y="5422"/>
                  </a:lnTo>
                  <a:lnTo>
                    <a:pt x="26009" y="5549"/>
                  </a:lnTo>
                  <a:lnTo>
                    <a:pt x="26009" y="5702"/>
                  </a:lnTo>
                  <a:lnTo>
                    <a:pt x="26035" y="5892"/>
                  </a:lnTo>
                  <a:lnTo>
                    <a:pt x="26111" y="6121"/>
                  </a:lnTo>
                  <a:lnTo>
                    <a:pt x="26212" y="6299"/>
                  </a:lnTo>
                  <a:lnTo>
                    <a:pt x="27063" y="7505"/>
                  </a:lnTo>
                  <a:lnTo>
                    <a:pt x="27266" y="7835"/>
                  </a:lnTo>
                  <a:lnTo>
                    <a:pt x="27508" y="8153"/>
                  </a:lnTo>
                  <a:lnTo>
                    <a:pt x="28244" y="9296"/>
                  </a:lnTo>
                  <a:lnTo>
                    <a:pt x="28587" y="9944"/>
                  </a:lnTo>
                  <a:lnTo>
                    <a:pt x="28460" y="9944"/>
                  </a:lnTo>
                  <a:lnTo>
                    <a:pt x="28244" y="10020"/>
                  </a:lnTo>
                  <a:lnTo>
                    <a:pt x="28016" y="10071"/>
                  </a:lnTo>
                  <a:lnTo>
                    <a:pt x="27762" y="10096"/>
                  </a:lnTo>
                  <a:lnTo>
                    <a:pt x="27203" y="10185"/>
                  </a:lnTo>
                  <a:lnTo>
                    <a:pt x="27051" y="10210"/>
                  </a:lnTo>
                  <a:lnTo>
                    <a:pt x="26784" y="10261"/>
                  </a:lnTo>
                  <a:lnTo>
                    <a:pt x="26174" y="10337"/>
                  </a:lnTo>
                  <a:lnTo>
                    <a:pt x="26035" y="10363"/>
                  </a:lnTo>
                  <a:lnTo>
                    <a:pt x="25552" y="10439"/>
                  </a:lnTo>
                  <a:lnTo>
                    <a:pt x="9982" y="24003"/>
                  </a:lnTo>
                  <a:lnTo>
                    <a:pt x="10007" y="25666"/>
                  </a:lnTo>
                  <a:lnTo>
                    <a:pt x="10045" y="26047"/>
                  </a:lnTo>
                  <a:lnTo>
                    <a:pt x="9779" y="26111"/>
                  </a:lnTo>
                  <a:lnTo>
                    <a:pt x="9385" y="26187"/>
                  </a:lnTo>
                  <a:lnTo>
                    <a:pt x="9258" y="26187"/>
                  </a:lnTo>
                  <a:lnTo>
                    <a:pt x="8890" y="26263"/>
                  </a:lnTo>
                  <a:lnTo>
                    <a:pt x="8750" y="26263"/>
                  </a:lnTo>
                  <a:lnTo>
                    <a:pt x="8623" y="26289"/>
                  </a:lnTo>
                  <a:lnTo>
                    <a:pt x="8470" y="26289"/>
                  </a:lnTo>
                  <a:lnTo>
                    <a:pt x="8305" y="26314"/>
                  </a:lnTo>
                  <a:lnTo>
                    <a:pt x="8153" y="26314"/>
                  </a:lnTo>
                  <a:lnTo>
                    <a:pt x="7581" y="26365"/>
                  </a:lnTo>
                  <a:lnTo>
                    <a:pt x="7277" y="26365"/>
                  </a:lnTo>
                  <a:lnTo>
                    <a:pt x="6959" y="26390"/>
                  </a:lnTo>
                  <a:lnTo>
                    <a:pt x="4597" y="26390"/>
                  </a:lnTo>
                  <a:lnTo>
                    <a:pt x="1574" y="26250"/>
                  </a:lnTo>
                  <a:lnTo>
                    <a:pt x="1257" y="26238"/>
                  </a:lnTo>
                  <a:lnTo>
                    <a:pt x="1028" y="26289"/>
                  </a:lnTo>
                  <a:lnTo>
                    <a:pt x="889" y="26339"/>
                  </a:lnTo>
                  <a:lnTo>
                    <a:pt x="698" y="26466"/>
                  </a:lnTo>
                  <a:lnTo>
                    <a:pt x="546" y="26606"/>
                  </a:lnTo>
                  <a:lnTo>
                    <a:pt x="469" y="26733"/>
                  </a:lnTo>
                  <a:lnTo>
                    <a:pt x="381" y="26885"/>
                  </a:lnTo>
                  <a:lnTo>
                    <a:pt x="304" y="27076"/>
                  </a:lnTo>
                  <a:lnTo>
                    <a:pt x="279" y="27279"/>
                  </a:lnTo>
                  <a:lnTo>
                    <a:pt x="0" y="34823"/>
                  </a:lnTo>
                  <a:lnTo>
                    <a:pt x="0" y="34848"/>
                  </a:lnTo>
                  <a:lnTo>
                    <a:pt x="0" y="35153"/>
                  </a:lnTo>
                  <a:lnTo>
                    <a:pt x="330" y="48717"/>
                  </a:lnTo>
                  <a:lnTo>
                    <a:pt x="812" y="68732"/>
                  </a:lnTo>
                  <a:lnTo>
                    <a:pt x="1028" y="77558"/>
                  </a:lnTo>
                  <a:lnTo>
                    <a:pt x="1028" y="77685"/>
                  </a:lnTo>
                  <a:lnTo>
                    <a:pt x="1054" y="77838"/>
                  </a:lnTo>
                  <a:lnTo>
                    <a:pt x="1104" y="77978"/>
                  </a:lnTo>
                  <a:lnTo>
                    <a:pt x="1168" y="78117"/>
                  </a:lnTo>
                  <a:lnTo>
                    <a:pt x="1727" y="78574"/>
                  </a:lnTo>
                  <a:lnTo>
                    <a:pt x="1930" y="78651"/>
                  </a:lnTo>
                  <a:lnTo>
                    <a:pt x="2095" y="78651"/>
                  </a:lnTo>
                  <a:lnTo>
                    <a:pt x="2641" y="78701"/>
                  </a:lnTo>
                  <a:lnTo>
                    <a:pt x="4241" y="78778"/>
                  </a:lnTo>
                  <a:lnTo>
                    <a:pt x="4775" y="78778"/>
                  </a:lnTo>
                  <a:lnTo>
                    <a:pt x="5041" y="78803"/>
                  </a:lnTo>
                  <a:lnTo>
                    <a:pt x="5562" y="78803"/>
                  </a:lnTo>
                  <a:lnTo>
                    <a:pt x="5842" y="78828"/>
                  </a:lnTo>
                  <a:lnTo>
                    <a:pt x="7366" y="78828"/>
                  </a:lnTo>
                  <a:lnTo>
                    <a:pt x="7645" y="78803"/>
                  </a:lnTo>
                  <a:lnTo>
                    <a:pt x="8140" y="78803"/>
                  </a:lnTo>
                  <a:lnTo>
                    <a:pt x="8382" y="78778"/>
                  </a:lnTo>
                  <a:lnTo>
                    <a:pt x="8890" y="78778"/>
                  </a:lnTo>
                  <a:lnTo>
                    <a:pt x="9385" y="78727"/>
                  </a:lnTo>
                  <a:lnTo>
                    <a:pt x="9639" y="78727"/>
                  </a:lnTo>
                  <a:lnTo>
                    <a:pt x="10350" y="78638"/>
                  </a:lnTo>
                  <a:lnTo>
                    <a:pt x="15608" y="77330"/>
                  </a:lnTo>
                  <a:lnTo>
                    <a:pt x="15862" y="77241"/>
                  </a:lnTo>
                  <a:lnTo>
                    <a:pt x="16116" y="77114"/>
                  </a:lnTo>
                  <a:lnTo>
                    <a:pt x="16344" y="76962"/>
                  </a:lnTo>
                  <a:lnTo>
                    <a:pt x="16814" y="76695"/>
                  </a:lnTo>
                  <a:lnTo>
                    <a:pt x="17259" y="76365"/>
                  </a:lnTo>
                  <a:lnTo>
                    <a:pt x="17487" y="76225"/>
                  </a:lnTo>
                  <a:lnTo>
                    <a:pt x="18110" y="75653"/>
                  </a:lnTo>
                  <a:lnTo>
                    <a:pt x="18491" y="75247"/>
                  </a:lnTo>
                  <a:lnTo>
                    <a:pt x="18656" y="75031"/>
                  </a:lnTo>
                  <a:lnTo>
                    <a:pt x="18694" y="74904"/>
                  </a:lnTo>
                  <a:lnTo>
                    <a:pt x="18605" y="73888"/>
                  </a:lnTo>
                  <a:lnTo>
                    <a:pt x="18491" y="73736"/>
                  </a:lnTo>
                  <a:lnTo>
                    <a:pt x="18237" y="73520"/>
                  </a:lnTo>
                  <a:lnTo>
                    <a:pt x="18046" y="73418"/>
                  </a:lnTo>
                  <a:lnTo>
                    <a:pt x="17741" y="73342"/>
                  </a:lnTo>
                  <a:lnTo>
                    <a:pt x="17526" y="73342"/>
                  </a:lnTo>
                  <a:lnTo>
                    <a:pt x="17297" y="73393"/>
                  </a:lnTo>
                  <a:lnTo>
                    <a:pt x="16891" y="73634"/>
                  </a:lnTo>
                  <a:lnTo>
                    <a:pt x="16522" y="74041"/>
                  </a:lnTo>
                  <a:lnTo>
                    <a:pt x="15875" y="74587"/>
                  </a:lnTo>
                  <a:lnTo>
                    <a:pt x="12458" y="76022"/>
                  </a:lnTo>
                  <a:lnTo>
                    <a:pt x="12230" y="76098"/>
                  </a:lnTo>
                  <a:lnTo>
                    <a:pt x="11226" y="76263"/>
                  </a:lnTo>
                  <a:lnTo>
                    <a:pt x="10363" y="76365"/>
                  </a:lnTo>
                  <a:lnTo>
                    <a:pt x="10147" y="76390"/>
                  </a:lnTo>
                  <a:lnTo>
                    <a:pt x="9906" y="76415"/>
                  </a:lnTo>
                  <a:lnTo>
                    <a:pt x="9702" y="76415"/>
                  </a:lnTo>
                  <a:lnTo>
                    <a:pt x="9232" y="76466"/>
                  </a:lnTo>
                  <a:lnTo>
                    <a:pt x="9004" y="76466"/>
                  </a:lnTo>
                  <a:lnTo>
                    <a:pt x="8547" y="76517"/>
                  </a:lnTo>
                  <a:lnTo>
                    <a:pt x="8077" y="76517"/>
                  </a:lnTo>
                  <a:lnTo>
                    <a:pt x="7823" y="76542"/>
                  </a:lnTo>
                  <a:lnTo>
                    <a:pt x="5092" y="76542"/>
                  </a:lnTo>
                  <a:lnTo>
                    <a:pt x="4851" y="76517"/>
                  </a:lnTo>
                  <a:lnTo>
                    <a:pt x="4343" y="76517"/>
                  </a:lnTo>
                  <a:lnTo>
                    <a:pt x="3810" y="76466"/>
                  </a:lnTo>
                  <a:lnTo>
                    <a:pt x="3251" y="76441"/>
                  </a:lnTo>
                  <a:lnTo>
                    <a:pt x="3073" y="68707"/>
                  </a:lnTo>
                  <a:lnTo>
                    <a:pt x="2578" y="48641"/>
                  </a:lnTo>
                  <a:lnTo>
                    <a:pt x="2273" y="36156"/>
                  </a:lnTo>
                  <a:lnTo>
                    <a:pt x="4051" y="36258"/>
                  </a:lnTo>
                  <a:lnTo>
                    <a:pt x="4787" y="36271"/>
                  </a:lnTo>
                  <a:lnTo>
                    <a:pt x="5232" y="36283"/>
                  </a:lnTo>
                  <a:lnTo>
                    <a:pt x="6972" y="36283"/>
                  </a:lnTo>
                  <a:lnTo>
                    <a:pt x="12369" y="35610"/>
                  </a:lnTo>
                  <a:lnTo>
                    <a:pt x="12865" y="35496"/>
                  </a:lnTo>
                  <a:lnTo>
                    <a:pt x="13830" y="35166"/>
                  </a:lnTo>
                  <a:lnTo>
                    <a:pt x="14744" y="34772"/>
                  </a:lnTo>
                  <a:lnTo>
                    <a:pt x="15608" y="34277"/>
                  </a:lnTo>
                  <a:lnTo>
                    <a:pt x="15989" y="34023"/>
                  </a:lnTo>
                  <a:lnTo>
                    <a:pt x="16814" y="33388"/>
                  </a:lnTo>
                  <a:lnTo>
                    <a:pt x="17437" y="32766"/>
                  </a:lnTo>
                  <a:lnTo>
                    <a:pt x="18046" y="58559"/>
                  </a:lnTo>
                  <a:lnTo>
                    <a:pt x="18249" y="68008"/>
                  </a:lnTo>
                  <a:lnTo>
                    <a:pt x="18262" y="68135"/>
                  </a:lnTo>
                  <a:lnTo>
                    <a:pt x="18313" y="68376"/>
                  </a:lnTo>
                  <a:lnTo>
                    <a:pt x="18415" y="68605"/>
                  </a:lnTo>
                  <a:lnTo>
                    <a:pt x="19202" y="69100"/>
                  </a:lnTo>
                  <a:lnTo>
                    <a:pt x="19634" y="69100"/>
                  </a:lnTo>
                  <a:lnTo>
                    <a:pt x="19824" y="69024"/>
                  </a:lnTo>
                  <a:lnTo>
                    <a:pt x="20015" y="68948"/>
                  </a:lnTo>
                  <a:lnTo>
                    <a:pt x="20180" y="68808"/>
                  </a:lnTo>
                  <a:lnTo>
                    <a:pt x="20510" y="68110"/>
                  </a:lnTo>
                  <a:lnTo>
                    <a:pt x="20510" y="67957"/>
                  </a:lnTo>
                  <a:lnTo>
                    <a:pt x="20307" y="58508"/>
                  </a:lnTo>
                  <a:lnTo>
                    <a:pt x="19634" y="27876"/>
                  </a:lnTo>
                  <a:lnTo>
                    <a:pt x="19596" y="27647"/>
                  </a:lnTo>
                  <a:lnTo>
                    <a:pt x="19634" y="27406"/>
                  </a:lnTo>
                  <a:lnTo>
                    <a:pt x="19634" y="27228"/>
                  </a:lnTo>
                  <a:lnTo>
                    <a:pt x="19659" y="26885"/>
                  </a:lnTo>
                  <a:lnTo>
                    <a:pt x="19659" y="26162"/>
                  </a:lnTo>
                  <a:lnTo>
                    <a:pt x="19634" y="25971"/>
                  </a:lnTo>
                  <a:lnTo>
                    <a:pt x="19634" y="25768"/>
                  </a:lnTo>
                  <a:lnTo>
                    <a:pt x="19608" y="25590"/>
                  </a:lnTo>
                  <a:lnTo>
                    <a:pt x="19596" y="25374"/>
                  </a:lnTo>
                  <a:lnTo>
                    <a:pt x="19558" y="25171"/>
                  </a:lnTo>
                  <a:lnTo>
                    <a:pt x="19545" y="25044"/>
                  </a:lnTo>
                  <a:lnTo>
                    <a:pt x="19456" y="24130"/>
                  </a:lnTo>
                  <a:lnTo>
                    <a:pt x="19443" y="23583"/>
                  </a:lnTo>
                  <a:lnTo>
                    <a:pt x="19481" y="23114"/>
                  </a:lnTo>
                  <a:lnTo>
                    <a:pt x="22644" y="21031"/>
                  </a:lnTo>
                  <a:lnTo>
                    <a:pt x="23114" y="20904"/>
                  </a:lnTo>
                  <a:lnTo>
                    <a:pt x="24193" y="20701"/>
                  </a:lnTo>
                  <a:lnTo>
                    <a:pt x="24777" y="20612"/>
                  </a:lnTo>
                  <a:lnTo>
                    <a:pt x="25425" y="20485"/>
                  </a:lnTo>
                  <a:lnTo>
                    <a:pt x="26111" y="20383"/>
                  </a:lnTo>
                  <a:lnTo>
                    <a:pt x="26822" y="20256"/>
                  </a:lnTo>
                  <a:lnTo>
                    <a:pt x="27343" y="20180"/>
                  </a:lnTo>
                  <a:lnTo>
                    <a:pt x="27597" y="20154"/>
                  </a:lnTo>
                  <a:lnTo>
                    <a:pt x="27736" y="20142"/>
                  </a:lnTo>
                  <a:lnTo>
                    <a:pt x="28498" y="20040"/>
                  </a:lnTo>
                  <a:lnTo>
                    <a:pt x="28638" y="20015"/>
                  </a:lnTo>
                  <a:lnTo>
                    <a:pt x="29006" y="19939"/>
                  </a:lnTo>
                  <a:lnTo>
                    <a:pt x="29273" y="19913"/>
                  </a:lnTo>
                  <a:lnTo>
                    <a:pt x="29540" y="19837"/>
                  </a:lnTo>
                  <a:lnTo>
                    <a:pt x="30073" y="19735"/>
                  </a:lnTo>
                  <a:lnTo>
                    <a:pt x="30340" y="19659"/>
                  </a:lnTo>
                  <a:lnTo>
                    <a:pt x="30607" y="19621"/>
                  </a:lnTo>
                  <a:lnTo>
                    <a:pt x="31153" y="19469"/>
                  </a:lnTo>
                  <a:lnTo>
                    <a:pt x="31445" y="19367"/>
                  </a:lnTo>
                  <a:lnTo>
                    <a:pt x="31711" y="19291"/>
                  </a:lnTo>
                  <a:lnTo>
                    <a:pt x="31864" y="19265"/>
                  </a:lnTo>
                  <a:lnTo>
                    <a:pt x="32118" y="19164"/>
                  </a:lnTo>
                  <a:lnTo>
                    <a:pt x="32410" y="19075"/>
                  </a:lnTo>
                  <a:lnTo>
                    <a:pt x="32537" y="19024"/>
                  </a:lnTo>
                  <a:lnTo>
                    <a:pt x="32677" y="18999"/>
                  </a:lnTo>
                  <a:lnTo>
                    <a:pt x="32816" y="18923"/>
                  </a:lnTo>
                  <a:lnTo>
                    <a:pt x="32956" y="18872"/>
                  </a:lnTo>
                  <a:lnTo>
                    <a:pt x="33235" y="18770"/>
                  </a:lnTo>
                  <a:lnTo>
                    <a:pt x="33439" y="18669"/>
                  </a:lnTo>
                  <a:lnTo>
                    <a:pt x="33858" y="18503"/>
                  </a:lnTo>
                  <a:lnTo>
                    <a:pt x="34658" y="18097"/>
                  </a:lnTo>
                  <a:lnTo>
                    <a:pt x="35064" y="17856"/>
                  </a:lnTo>
                  <a:lnTo>
                    <a:pt x="35814" y="17335"/>
                  </a:lnTo>
                  <a:lnTo>
                    <a:pt x="36004" y="17183"/>
                  </a:lnTo>
                  <a:lnTo>
                    <a:pt x="36195" y="17005"/>
                  </a:lnTo>
                  <a:lnTo>
                    <a:pt x="36360" y="16891"/>
                  </a:lnTo>
                  <a:lnTo>
                    <a:pt x="36868" y="16370"/>
                  </a:lnTo>
                  <a:lnTo>
                    <a:pt x="37185" y="15989"/>
                  </a:lnTo>
                  <a:lnTo>
                    <a:pt x="37338" y="15824"/>
                  </a:lnTo>
                  <a:lnTo>
                    <a:pt x="37490" y="15621"/>
                  </a:lnTo>
                  <a:lnTo>
                    <a:pt x="37630" y="15392"/>
                  </a:lnTo>
                  <a:lnTo>
                    <a:pt x="37769" y="15201"/>
                  </a:lnTo>
                  <a:lnTo>
                    <a:pt x="38125" y="14528"/>
                  </a:lnTo>
                  <a:lnTo>
                    <a:pt x="38341" y="14033"/>
                  </a:lnTo>
                  <a:lnTo>
                    <a:pt x="38633" y="13119"/>
                  </a:lnTo>
                  <a:lnTo>
                    <a:pt x="38811" y="12204"/>
                  </a:lnTo>
                  <a:lnTo>
                    <a:pt x="38874" y="11252"/>
                  </a:lnTo>
                  <a:close/>
                </a:path>
                <a:path w="81280" h="79375">
                  <a:moveTo>
                    <a:pt x="69659" y="25044"/>
                  </a:moveTo>
                  <a:close/>
                </a:path>
                <a:path w="81280" h="79375">
                  <a:moveTo>
                    <a:pt x="71310" y="26631"/>
                  </a:moveTo>
                  <a:close/>
                </a:path>
                <a:path w="81280" h="79375">
                  <a:moveTo>
                    <a:pt x="80886" y="17310"/>
                  </a:moveTo>
                  <a:lnTo>
                    <a:pt x="80860" y="17183"/>
                  </a:lnTo>
                  <a:lnTo>
                    <a:pt x="80848" y="17056"/>
                  </a:lnTo>
                  <a:lnTo>
                    <a:pt x="80772" y="16840"/>
                  </a:lnTo>
                  <a:lnTo>
                    <a:pt x="80657" y="16662"/>
                  </a:lnTo>
                  <a:lnTo>
                    <a:pt x="80505" y="16510"/>
                  </a:lnTo>
                  <a:lnTo>
                    <a:pt x="80327" y="16395"/>
                  </a:lnTo>
                  <a:lnTo>
                    <a:pt x="80200" y="16344"/>
                  </a:lnTo>
                  <a:lnTo>
                    <a:pt x="79971" y="16268"/>
                  </a:lnTo>
                  <a:lnTo>
                    <a:pt x="79832" y="16268"/>
                  </a:lnTo>
                  <a:lnTo>
                    <a:pt x="76835" y="16090"/>
                  </a:lnTo>
                  <a:lnTo>
                    <a:pt x="74803" y="16090"/>
                  </a:lnTo>
                  <a:lnTo>
                    <a:pt x="73279" y="16167"/>
                  </a:lnTo>
                  <a:lnTo>
                    <a:pt x="64592" y="19570"/>
                  </a:lnTo>
                  <a:lnTo>
                    <a:pt x="64452" y="19659"/>
                  </a:lnTo>
                  <a:lnTo>
                    <a:pt x="64071" y="20091"/>
                  </a:lnTo>
                  <a:lnTo>
                    <a:pt x="63931" y="20231"/>
                  </a:lnTo>
                  <a:lnTo>
                    <a:pt x="63423" y="20929"/>
                  </a:lnTo>
                  <a:lnTo>
                    <a:pt x="62941" y="21729"/>
                  </a:lnTo>
                  <a:lnTo>
                    <a:pt x="62826" y="21971"/>
                  </a:lnTo>
                  <a:lnTo>
                    <a:pt x="62712" y="22174"/>
                  </a:lnTo>
                  <a:lnTo>
                    <a:pt x="62623" y="22415"/>
                  </a:lnTo>
                  <a:lnTo>
                    <a:pt x="62407" y="22885"/>
                  </a:lnTo>
                  <a:lnTo>
                    <a:pt x="62230" y="23406"/>
                  </a:lnTo>
                  <a:lnTo>
                    <a:pt x="62001" y="24231"/>
                  </a:lnTo>
                  <a:lnTo>
                    <a:pt x="61836" y="25146"/>
                  </a:lnTo>
                  <a:lnTo>
                    <a:pt x="61760" y="25768"/>
                  </a:lnTo>
                  <a:lnTo>
                    <a:pt x="61722" y="26441"/>
                  </a:lnTo>
                  <a:lnTo>
                    <a:pt x="61722" y="27127"/>
                  </a:lnTo>
                  <a:lnTo>
                    <a:pt x="61722" y="27254"/>
                  </a:lnTo>
                  <a:lnTo>
                    <a:pt x="61722" y="27508"/>
                  </a:lnTo>
                  <a:lnTo>
                    <a:pt x="61696" y="27647"/>
                  </a:lnTo>
                  <a:lnTo>
                    <a:pt x="61671" y="27825"/>
                  </a:lnTo>
                  <a:lnTo>
                    <a:pt x="61620" y="28219"/>
                  </a:lnTo>
                  <a:lnTo>
                    <a:pt x="61518" y="28549"/>
                  </a:lnTo>
                  <a:lnTo>
                    <a:pt x="61429" y="28689"/>
                  </a:lnTo>
                  <a:lnTo>
                    <a:pt x="61353" y="28867"/>
                  </a:lnTo>
                  <a:lnTo>
                    <a:pt x="61239" y="29019"/>
                  </a:lnTo>
                  <a:lnTo>
                    <a:pt x="61061" y="29260"/>
                  </a:lnTo>
                  <a:lnTo>
                    <a:pt x="60896" y="29438"/>
                  </a:lnTo>
                  <a:lnTo>
                    <a:pt x="60706" y="29616"/>
                  </a:lnTo>
                  <a:lnTo>
                    <a:pt x="60490" y="29781"/>
                  </a:lnTo>
                  <a:lnTo>
                    <a:pt x="60274" y="29908"/>
                  </a:lnTo>
                  <a:lnTo>
                    <a:pt x="60045" y="30035"/>
                  </a:lnTo>
                  <a:lnTo>
                    <a:pt x="59867" y="30111"/>
                  </a:lnTo>
                  <a:lnTo>
                    <a:pt x="59601" y="30213"/>
                  </a:lnTo>
                  <a:lnTo>
                    <a:pt x="59423" y="30302"/>
                  </a:lnTo>
                  <a:lnTo>
                    <a:pt x="59194" y="30378"/>
                  </a:lnTo>
                  <a:lnTo>
                    <a:pt x="58851" y="30454"/>
                  </a:lnTo>
                  <a:lnTo>
                    <a:pt x="57619" y="30708"/>
                  </a:lnTo>
                  <a:lnTo>
                    <a:pt x="57442" y="30734"/>
                  </a:lnTo>
                  <a:lnTo>
                    <a:pt x="57277" y="30759"/>
                  </a:lnTo>
                  <a:lnTo>
                    <a:pt x="56997" y="30772"/>
                  </a:lnTo>
                  <a:lnTo>
                    <a:pt x="56565" y="30848"/>
                  </a:lnTo>
                  <a:lnTo>
                    <a:pt x="56146" y="30899"/>
                  </a:lnTo>
                  <a:lnTo>
                    <a:pt x="49885" y="35890"/>
                  </a:lnTo>
                  <a:lnTo>
                    <a:pt x="49809" y="36080"/>
                  </a:lnTo>
                  <a:lnTo>
                    <a:pt x="49745" y="36309"/>
                  </a:lnTo>
                  <a:lnTo>
                    <a:pt x="49707" y="36436"/>
                  </a:lnTo>
                  <a:lnTo>
                    <a:pt x="49695" y="36563"/>
                  </a:lnTo>
                  <a:lnTo>
                    <a:pt x="49695" y="36804"/>
                  </a:lnTo>
                  <a:lnTo>
                    <a:pt x="49745" y="37033"/>
                  </a:lnTo>
                  <a:lnTo>
                    <a:pt x="49911" y="37299"/>
                  </a:lnTo>
                  <a:lnTo>
                    <a:pt x="50038" y="37452"/>
                  </a:lnTo>
                  <a:lnTo>
                    <a:pt x="50215" y="37579"/>
                  </a:lnTo>
                  <a:lnTo>
                    <a:pt x="50419" y="37668"/>
                  </a:lnTo>
                  <a:lnTo>
                    <a:pt x="50609" y="37719"/>
                  </a:lnTo>
                  <a:lnTo>
                    <a:pt x="50939" y="37744"/>
                  </a:lnTo>
                  <a:lnTo>
                    <a:pt x="51346" y="37642"/>
                  </a:lnTo>
                  <a:lnTo>
                    <a:pt x="51536" y="37528"/>
                  </a:lnTo>
                  <a:lnTo>
                    <a:pt x="51689" y="37376"/>
                  </a:lnTo>
                  <a:lnTo>
                    <a:pt x="51816" y="37147"/>
                  </a:lnTo>
                  <a:lnTo>
                    <a:pt x="51930" y="36931"/>
                  </a:lnTo>
                  <a:lnTo>
                    <a:pt x="51955" y="36779"/>
                  </a:lnTo>
                  <a:lnTo>
                    <a:pt x="52019" y="36601"/>
                  </a:lnTo>
                  <a:lnTo>
                    <a:pt x="52120" y="36309"/>
                  </a:lnTo>
                  <a:lnTo>
                    <a:pt x="52197" y="36182"/>
                  </a:lnTo>
                  <a:lnTo>
                    <a:pt x="52349" y="35864"/>
                  </a:lnTo>
                  <a:lnTo>
                    <a:pt x="52527" y="35560"/>
                  </a:lnTo>
                  <a:lnTo>
                    <a:pt x="52857" y="35115"/>
                  </a:lnTo>
                  <a:lnTo>
                    <a:pt x="52997" y="34975"/>
                  </a:lnTo>
                  <a:lnTo>
                    <a:pt x="53124" y="34823"/>
                  </a:lnTo>
                  <a:lnTo>
                    <a:pt x="53416" y="34544"/>
                  </a:lnTo>
                  <a:lnTo>
                    <a:pt x="53594" y="34429"/>
                  </a:lnTo>
                  <a:lnTo>
                    <a:pt x="53949" y="34150"/>
                  </a:lnTo>
                  <a:lnTo>
                    <a:pt x="57531" y="32981"/>
                  </a:lnTo>
                  <a:lnTo>
                    <a:pt x="57696" y="32956"/>
                  </a:lnTo>
                  <a:lnTo>
                    <a:pt x="57886" y="32931"/>
                  </a:lnTo>
                  <a:lnTo>
                    <a:pt x="58064" y="32931"/>
                  </a:lnTo>
                  <a:lnTo>
                    <a:pt x="58254" y="32880"/>
                  </a:lnTo>
                  <a:lnTo>
                    <a:pt x="58432" y="32880"/>
                  </a:lnTo>
                  <a:lnTo>
                    <a:pt x="58597" y="32842"/>
                  </a:lnTo>
                  <a:lnTo>
                    <a:pt x="58953" y="32791"/>
                  </a:lnTo>
                  <a:lnTo>
                    <a:pt x="59093" y="32740"/>
                  </a:lnTo>
                  <a:lnTo>
                    <a:pt x="59270" y="32715"/>
                  </a:lnTo>
                  <a:lnTo>
                    <a:pt x="59563" y="32613"/>
                  </a:lnTo>
                  <a:lnTo>
                    <a:pt x="59728" y="32588"/>
                  </a:lnTo>
                  <a:lnTo>
                    <a:pt x="60439" y="32334"/>
                  </a:lnTo>
                  <a:lnTo>
                    <a:pt x="60566" y="32296"/>
                  </a:lnTo>
                  <a:lnTo>
                    <a:pt x="60693" y="32219"/>
                  </a:lnTo>
                  <a:lnTo>
                    <a:pt x="60960" y="32118"/>
                  </a:lnTo>
                  <a:lnTo>
                    <a:pt x="61087" y="32042"/>
                  </a:lnTo>
                  <a:lnTo>
                    <a:pt x="61531" y="31800"/>
                  </a:lnTo>
                  <a:lnTo>
                    <a:pt x="61849" y="31572"/>
                  </a:lnTo>
                  <a:lnTo>
                    <a:pt x="62141" y="31369"/>
                  </a:lnTo>
                  <a:lnTo>
                    <a:pt x="62458" y="31076"/>
                  </a:lnTo>
                  <a:lnTo>
                    <a:pt x="62611" y="30924"/>
                  </a:lnTo>
                  <a:lnTo>
                    <a:pt x="62738" y="30772"/>
                  </a:lnTo>
                  <a:lnTo>
                    <a:pt x="62877" y="30632"/>
                  </a:lnTo>
                  <a:lnTo>
                    <a:pt x="62992" y="30480"/>
                  </a:lnTo>
                  <a:lnTo>
                    <a:pt x="63106" y="30302"/>
                  </a:lnTo>
                  <a:lnTo>
                    <a:pt x="63309" y="30010"/>
                  </a:lnTo>
                  <a:lnTo>
                    <a:pt x="63842" y="28625"/>
                  </a:lnTo>
                  <a:lnTo>
                    <a:pt x="63881" y="28498"/>
                  </a:lnTo>
                  <a:lnTo>
                    <a:pt x="63906" y="28346"/>
                  </a:lnTo>
                  <a:lnTo>
                    <a:pt x="63919" y="28219"/>
                  </a:lnTo>
                  <a:lnTo>
                    <a:pt x="63944" y="28079"/>
                  </a:lnTo>
                  <a:lnTo>
                    <a:pt x="63969" y="27851"/>
                  </a:lnTo>
                  <a:lnTo>
                    <a:pt x="63969" y="27724"/>
                  </a:lnTo>
                  <a:lnTo>
                    <a:pt x="63982" y="27228"/>
                  </a:lnTo>
                  <a:lnTo>
                    <a:pt x="63982" y="27076"/>
                  </a:lnTo>
                  <a:lnTo>
                    <a:pt x="63995" y="26238"/>
                  </a:lnTo>
                  <a:lnTo>
                    <a:pt x="64770" y="23164"/>
                  </a:lnTo>
                  <a:lnTo>
                    <a:pt x="64846" y="22961"/>
                  </a:lnTo>
                  <a:lnTo>
                    <a:pt x="65024" y="22644"/>
                  </a:lnTo>
                  <a:lnTo>
                    <a:pt x="65493" y="21920"/>
                  </a:lnTo>
                  <a:lnTo>
                    <a:pt x="65798" y="21577"/>
                  </a:lnTo>
                  <a:lnTo>
                    <a:pt x="65976" y="21348"/>
                  </a:lnTo>
                  <a:lnTo>
                    <a:pt x="66179" y="21132"/>
                  </a:lnTo>
                  <a:lnTo>
                    <a:pt x="67068" y="20383"/>
                  </a:lnTo>
                  <a:lnTo>
                    <a:pt x="76288" y="18351"/>
                  </a:lnTo>
                  <a:lnTo>
                    <a:pt x="78562" y="18453"/>
                  </a:lnTo>
                  <a:lnTo>
                    <a:pt x="78270" y="23787"/>
                  </a:lnTo>
                  <a:lnTo>
                    <a:pt x="78016" y="23787"/>
                  </a:lnTo>
                  <a:lnTo>
                    <a:pt x="77724" y="23761"/>
                  </a:lnTo>
                  <a:lnTo>
                    <a:pt x="77419" y="23761"/>
                  </a:lnTo>
                  <a:lnTo>
                    <a:pt x="77101" y="23736"/>
                  </a:lnTo>
                  <a:lnTo>
                    <a:pt x="76441" y="23736"/>
                  </a:lnTo>
                  <a:lnTo>
                    <a:pt x="76098" y="23710"/>
                  </a:lnTo>
                  <a:lnTo>
                    <a:pt x="75399" y="23710"/>
                  </a:lnTo>
                  <a:lnTo>
                    <a:pt x="75044" y="23736"/>
                  </a:lnTo>
                  <a:lnTo>
                    <a:pt x="74320" y="23736"/>
                  </a:lnTo>
                  <a:lnTo>
                    <a:pt x="73621" y="23787"/>
                  </a:lnTo>
                  <a:lnTo>
                    <a:pt x="73279" y="23837"/>
                  </a:lnTo>
                  <a:lnTo>
                    <a:pt x="72593" y="23901"/>
                  </a:lnTo>
                  <a:lnTo>
                    <a:pt x="71932" y="24003"/>
                  </a:lnTo>
                  <a:lnTo>
                    <a:pt x="71628" y="24104"/>
                  </a:lnTo>
                  <a:lnTo>
                    <a:pt x="71297" y="24180"/>
                  </a:lnTo>
                  <a:lnTo>
                    <a:pt x="70713" y="24396"/>
                  </a:lnTo>
                  <a:lnTo>
                    <a:pt x="70421" y="24523"/>
                  </a:lnTo>
                  <a:lnTo>
                    <a:pt x="70142" y="24676"/>
                  </a:lnTo>
                  <a:lnTo>
                    <a:pt x="69900" y="24879"/>
                  </a:lnTo>
                  <a:lnTo>
                    <a:pt x="69748" y="24968"/>
                  </a:lnTo>
                  <a:lnTo>
                    <a:pt x="69634" y="25095"/>
                  </a:lnTo>
                  <a:lnTo>
                    <a:pt x="69316" y="25450"/>
                  </a:lnTo>
                  <a:lnTo>
                    <a:pt x="69202" y="25666"/>
                  </a:lnTo>
                  <a:lnTo>
                    <a:pt x="69113" y="25920"/>
                  </a:lnTo>
                  <a:lnTo>
                    <a:pt x="69011" y="27076"/>
                  </a:lnTo>
                  <a:lnTo>
                    <a:pt x="71272" y="27038"/>
                  </a:lnTo>
                  <a:lnTo>
                    <a:pt x="71196" y="26733"/>
                  </a:lnTo>
                  <a:lnTo>
                    <a:pt x="71450" y="26530"/>
                  </a:lnTo>
                  <a:lnTo>
                    <a:pt x="71742" y="26416"/>
                  </a:lnTo>
                  <a:lnTo>
                    <a:pt x="71958" y="26365"/>
                  </a:lnTo>
                  <a:lnTo>
                    <a:pt x="72174" y="26289"/>
                  </a:lnTo>
                  <a:lnTo>
                    <a:pt x="72923" y="26136"/>
                  </a:lnTo>
                  <a:lnTo>
                    <a:pt x="73215" y="26111"/>
                  </a:lnTo>
                  <a:lnTo>
                    <a:pt x="73507" y="26060"/>
                  </a:lnTo>
                  <a:lnTo>
                    <a:pt x="74129" y="26009"/>
                  </a:lnTo>
                  <a:lnTo>
                    <a:pt x="74447" y="26009"/>
                  </a:lnTo>
                  <a:lnTo>
                    <a:pt x="74764" y="25984"/>
                  </a:lnTo>
                  <a:lnTo>
                    <a:pt x="76720" y="25984"/>
                  </a:lnTo>
                  <a:lnTo>
                    <a:pt x="77025" y="26009"/>
                  </a:lnTo>
                  <a:lnTo>
                    <a:pt x="77622" y="26009"/>
                  </a:lnTo>
                  <a:lnTo>
                    <a:pt x="78168" y="26060"/>
                  </a:lnTo>
                  <a:lnTo>
                    <a:pt x="79159" y="26111"/>
                  </a:lnTo>
                  <a:lnTo>
                    <a:pt x="79540" y="26111"/>
                  </a:lnTo>
                  <a:lnTo>
                    <a:pt x="79768" y="26060"/>
                  </a:lnTo>
                  <a:lnTo>
                    <a:pt x="79971" y="25971"/>
                  </a:lnTo>
                  <a:lnTo>
                    <a:pt x="80162" y="25819"/>
                  </a:lnTo>
                  <a:lnTo>
                    <a:pt x="80276" y="25666"/>
                  </a:lnTo>
                  <a:lnTo>
                    <a:pt x="80352" y="25539"/>
                  </a:lnTo>
                  <a:lnTo>
                    <a:pt x="80403" y="25400"/>
                  </a:lnTo>
                  <a:lnTo>
                    <a:pt x="80454" y="25273"/>
                  </a:lnTo>
                  <a:lnTo>
                    <a:pt x="80479" y="25069"/>
                  </a:lnTo>
                  <a:lnTo>
                    <a:pt x="80479" y="24853"/>
                  </a:lnTo>
                  <a:lnTo>
                    <a:pt x="80873" y="17576"/>
                  </a:lnTo>
                  <a:lnTo>
                    <a:pt x="80886" y="17437"/>
                  </a:lnTo>
                  <a:lnTo>
                    <a:pt x="80886" y="173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195868" y="4270819"/>
              <a:ext cx="71120" cy="78105"/>
            </a:xfrm>
            <a:custGeom>
              <a:avLst/>
              <a:gdLst/>
              <a:ahLst/>
              <a:cxnLst/>
              <a:rect l="l" t="t" r="r" b="b"/>
              <a:pathLst>
                <a:path w="71119" h="78104">
                  <a:moveTo>
                    <a:pt x="10388" y="45415"/>
                  </a:moveTo>
                  <a:lnTo>
                    <a:pt x="10363" y="45046"/>
                  </a:lnTo>
                  <a:lnTo>
                    <a:pt x="10363" y="44869"/>
                  </a:lnTo>
                  <a:lnTo>
                    <a:pt x="10337" y="44691"/>
                  </a:lnTo>
                  <a:lnTo>
                    <a:pt x="10312" y="44323"/>
                  </a:lnTo>
                  <a:lnTo>
                    <a:pt x="10274" y="44119"/>
                  </a:lnTo>
                  <a:lnTo>
                    <a:pt x="10223" y="43853"/>
                  </a:lnTo>
                  <a:lnTo>
                    <a:pt x="10109" y="43649"/>
                  </a:lnTo>
                  <a:lnTo>
                    <a:pt x="9994" y="43459"/>
                  </a:lnTo>
                  <a:lnTo>
                    <a:pt x="9817" y="43332"/>
                  </a:lnTo>
                  <a:lnTo>
                    <a:pt x="9626" y="43230"/>
                  </a:lnTo>
                  <a:lnTo>
                    <a:pt x="9436" y="43154"/>
                  </a:lnTo>
                  <a:lnTo>
                    <a:pt x="9220" y="43129"/>
                  </a:lnTo>
                  <a:lnTo>
                    <a:pt x="9017" y="43154"/>
                  </a:lnTo>
                  <a:lnTo>
                    <a:pt x="8801" y="43180"/>
                  </a:lnTo>
                  <a:lnTo>
                    <a:pt x="8597" y="43256"/>
                  </a:lnTo>
                  <a:lnTo>
                    <a:pt x="8432" y="43383"/>
                  </a:lnTo>
                  <a:lnTo>
                    <a:pt x="8280" y="43535"/>
                  </a:lnTo>
                  <a:lnTo>
                    <a:pt x="8013" y="44145"/>
                  </a:lnTo>
                  <a:lnTo>
                    <a:pt x="8013" y="44272"/>
                  </a:lnTo>
                  <a:lnTo>
                    <a:pt x="8026" y="44424"/>
                  </a:lnTo>
                  <a:lnTo>
                    <a:pt x="8051" y="44716"/>
                  </a:lnTo>
                  <a:lnTo>
                    <a:pt x="8077" y="44869"/>
                  </a:lnTo>
                  <a:lnTo>
                    <a:pt x="8077" y="45021"/>
                  </a:lnTo>
                  <a:lnTo>
                    <a:pt x="8102" y="45161"/>
                  </a:lnTo>
                  <a:lnTo>
                    <a:pt x="8102" y="46139"/>
                  </a:lnTo>
                  <a:lnTo>
                    <a:pt x="8064" y="46355"/>
                  </a:lnTo>
                  <a:lnTo>
                    <a:pt x="8064" y="46507"/>
                  </a:lnTo>
                  <a:lnTo>
                    <a:pt x="8013" y="46723"/>
                  </a:lnTo>
                  <a:lnTo>
                    <a:pt x="8001" y="46850"/>
                  </a:lnTo>
                  <a:lnTo>
                    <a:pt x="7874" y="47498"/>
                  </a:lnTo>
                  <a:lnTo>
                    <a:pt x="7810" y="47701"/>
                  </a:lnTo>
                  <a:lnTo>
                    <a:pt x="7734" y="47917"/>
                  </a:lnTo>
                  <a:lnTo>
                    <a:pt x="7670" y="48094"/>
                  </a:lnTo>
                  <a:lnTo>
                    <a:pt x="7594" y="48298"/>
                  </a:lnTo>
                  <a:lnTo>
                    <a:pt x="7493" y="48564"/>
                  </a:lnTo>
                  <a:lnTo>
                    <a:pt x="7366" y="48831"/>
                  </a:lnTo>
                  <a:lnTo>
                    <a:pt x="7289" y="48958"/>
                  </a:lnTo>
                  <a:lnTo>
                    <a:pt x="7162" y="49187"/>
                  </a:lnTo>
                  <a:lnTo>
                    <a:pt x="6832" y="49707"/>
                  </a:lnTo>
                  <a:lnTo>
                    <a:pt x="6692" y="49885"/>
                  </a:lnTo>
                  <a:lnTo>
                    <a:pt x="6553" y="50025"/>
                  </a:lnTo>
                  <a:lnTo>
                    <a:pt x="6286" y="50330"/>
                  </a:lnTo>
                  <a:lnTo>
                    <a:pt x="2222" y="52311"/>
                  </a:lnTo>
                  <a:lnTo>
                    <a:pt x="1993" y="52387"/>
                  </a:lnTo>
                  <a:lnTo>
                    <a:pt x="990" y="52552"/>
                  </a:lnTo>
                  <a:lnTo>
                    <a:pt x="127" y="52654"/>
                  </a:lnTo>
                  <a:lnTo>
                    <a:pt x="0" y="53619"/>
                  </a:lnTo>
                  <a:lnTo>
                    <a:pt x="127" y="54940"/>
                  </a:lnTo>
                  <a:lnTo>
                    <a:pt x="1028" y="54838"/>
                  </a:lnTo>
                  <a:lnTo>
                    <a:pt x="2451" y="54597"/>
                  </a:lnTo>
                  <a:lnTo>
                    <a:pt x="3556" y="54317"/>
                  </a:lnTo>
                  <a:lnTo>
                    <a:pt x="4876" y="53873"/>
                  </a:lnTo>
                  <a:lnTo>
                    <a:pt x="5372" y="53619"/>
                  </a:lnTo>
                  <a:lnTo>
                    <a:pt x="5626" y="53530"/>
                  </a:lnTo>
                  <a:lnTo>
                    <a:pt x="5880" y="53403"/>
                  </a:lnTo>
                  <a:lnTo>
                    <a:pt x="6108" y="53251"/>
                  </a:lnTo>
                  <a:lnTo>
                    <a:pt x="6578" y="52984"/>
                  </a:lnTo>
                  <a:lnTo>
                    <a:pt x="7023" y="52654"/>
                  </a:lnTo>
                  <a:lnTo>
                    <a:pt x="7251" y="52514"/>
                  </a:lnTo>
                  <a:lnTo>
                    <a:pt x="7874" y="51943"/>
                  </a:lnTo>
                  <a:lnTo>
                    <a:pt x="8255" y="51536"/>
                  </a:lnTo>
                  <a:lnTo>
                    <a:pt x="8470" y="51295"/>
                  </a:lnTo>
                  <a:lnTo>
                    <a:pt x="9042" y="50469"/>
                  </a:lnTo>
                  <a:lnTo>
                    <a:pt x="9207" y="50177"/>
                  </a:lnTo>
                  <a:lnTo>
                    <a:pt x="9372" y="49834"/>
                  </a:lnTo>
                  <a:lnTo>
                    <a:pt x="9474" y="49682"/>
                  </a:lnTo>
                  <a:lnTo>
                    <a:pt x="9690" y="49136"/>
                  </a:lnTo>
                  <a:lnTo>
                    <a:pt x="9931" y="48514"/>
                  </a:lnTo>
                  <a:lnTo>
                    <a:pt x="10071" y="48094"/>
                  </a:lnTo>
                  <a:lnTo>
                    <a:pt x="10109" y="47815"/>
                  </a:lnTo>
                  <a:lnTo>
                    <a:pt x="10172" y="47675"/>
                  </a:lnTo>
                  <a:lnTo>
                    <a:pt x="10198" y="47523"/>
                  </a:lnTo>
                  <a:lnTo>
                    <a:pt x="10210" y="47371"/>
                  </a:lnTo>
                  <a:lnTo>
                    <a:pt x="10363" y="46431"/>
                  </a:lnTo>
                  <a:lnTo>
                    <a:pt x="10363" y="46113"/>
                  </a:lnTo>
                  <a:lnTo>
                    <a:pt x="10388" y="45758"/>
                  </a:lnTo>
                  <a:lnTo>
                    <a:pt x="10388" y="45415"/>
                  </a:lnTo>
                  <a:close/>
                </a:path>
                <a:path w="71119" h="78104">
                  <a:moveTo>
                    <a:pt x="61074" y="2921"/>
                  </a:moveTo>
                  <a:close/>
                </a:path>
                <a:path w="71119" h="78104">
                  <a:moveTo>
                    <a:pt x="70523" y="20612"/>
                  </a:moveTo>
                  <a:lnTo>
                    <a:pt x="70243" y="1358"/>
                  </a:lnTo>
                  <a:lnTo>
                    <a:pt x="70243" y="1143"/>
                  </a:lnTo>
                  <a:lnTo>
                    <a:pt x="70218" y="1016"/>
                  </a:lnTo>
                  <a:lnTo>
                    <a:pt x="70180" y="889"/>
                  </a:lnTo>
                  <a:lnTo>
                    <a:pt x="70142" y="762"/>
                  </a:lnTo>
                  <a:lnTo>
                    <a:pt x="70027" y="596"/>
                  </a:lnTo>
                  <a:lnTo>
                    <a:pt x="69938" y="469"/>
                  </a:lnTo>
                  <a:lnTo>
                    <a:pt x="69799" y="368"/>
                  </a:lnTo>
                  <a:lnTo>
                    <a:pt x="69672" y="266"/>
                  </a:lnTo>
                  <a:lnTo>
                    <a:pt x="69519" y="215"/>
                  </a:lnTo>
                  <a:lnTo>
                    <a:pt x="69329" y="165"/>
                  </a:lnTo>
                  <a:lnTo>
                    <a:pt x="69202" y="152"/>
                  </a:lnTo>
                  <a:lnTo>
                    <a:pt x="68237" y="101"/>
                  </a:lnTo>
                  <a:lnTo>
                    <a:pt x="68237" y="19469"/>
                  </a:lnTo>
                  <a:lnTo>
                    <a:pt x="68008" y="19469"/>
                  </a:lnTo>
                  <a:lnTo>
                    <a:pt x="67767" y="19443"/>
                  </a:lnTo>
                  <a:lnTo>
                    <a:pt x="67500" y="19443"/>
                  </a:lnTo>
                  <a:lnTo>
                    <a:pt x="67246" y="19418"/>
                  </a:lnTo>
                  <a:lnTo>
                    <a:pt x="66700" y="19418"/>
                  </a:lnTo>
                  <a:lnTo>
                    <a:pt x="66116" y="19367"/>
                  </a:lnTo>
                  <a:lnTo>
                    <a:pt x="65811" y="19367"/>
                  </a:lnTo>
                  <a:lnTo>
                    <a:pt x="65519" y="19342"/>
                  </a:lnTo>
                  <a:lnTo>
                    <a:pt x="65290" y="19342"/>
                  </a:lnTo>
                  <a:lnTo>
                    <a:pt x="64985" y="19342"/>
                  </a:lnTo>
                  <a:lnTo>
                    <a:pt x="64820" y="19367"/>
                  </a:lnTo>
                  <a:lnTo>
                    <a:pt x="64604" y="19443"/>
                  </a:lnTo>
                  <a:lnTo>
                    <a:pt x="64414" y="19570"/>
                  </a:lnTo>
                  <a:lnTo>
                    <a:pt x="64287" y="19697"/>
                  </a:lnTo>
                  <a:lnTo>
                    <a:pt x="64122" y="19913"/>
                  </a:lnTo>
                  <a:lnTo>
                    <a:pt x="64046" y="20142"/>
                  </a:lnTo>
                  <a:lnTo>
                    <a:pt x="64020" y="20269"/>
                  </a:lnTo>
                  <a:lnTo>
                    <a:pt x="64008" y="20408"/>
                  </a:lnTo>
                  <a:lnTo>
                    <a:pt x="63639" y="27978"/>
                  </a:lnTo>
                  <a:lnTo>
                    <a:pt x="63842" y="42710"/>
                  </a:lnTo>
                  <a:lnTo>
                    <a:pt x="63436" y="42760"/>
                  </a:lnTo>
                  <a:lnTo>
                    <a:pt x="63271" y="42760"/>
                  </a:lnTo>
                  <a:lnTo>
                    <a:pt x="62598" y="42862"/>
                  </a:lnTo>
                  <a:lnTo>
                    <a:pt x="62458" y="42913"/>
                  </a:lnTo>
                  <a:lnTo>
                    <a:pt x="62306" y="42938"/>
                  </a:lnTo>
                  <a:lnTo>
                    <a:pt x="62141" y="42989"/>
                  </a:lnTo>
                  <a:lnTo>
                    <a:pt x="61696" y="43078"/>
                  </a:lnTo>
                  <a:lnTo>
                    <a:pt x="61125" y="43281"/>
                  </a:lnTo>
                  <a:lnTo>
                    <a:pt x="60972" y="43357"/>
                  </a:lnTo>
                  <a:lnTo>
                    <a:pt x="60706" y="43510"/>
                  </a:lnTo>
                  <a:lnTo>
                    <a:pt x="60566" y="43573"/>
                  </a:lnTo>
                  <a:lnTo>
                    <a:pt x="60439" y="43649"/>
                  </a:lnTo>
                  <a:lnTo>
                    <a:pt x="60198" y="43853"/>
                  </a:lnTo>
                  <a:lnTo>
                    <a:pt x="60071" y="43980"/>
                  </a:lnTo>
                  <a:lnTo>
                    <a:pt x="59842" y="44196"/>
                  </a:lnTo>
                  <a:lnTo>
                    <a:pt x="59372" y="47371"/>
                  </a:lnTo>
                  <a:lnTo>
                    <a:pt x="59270" y="48298"/>
                  </a:lnTo>
                  <a:lnTo>
                    <a:pt x="54394" y="55232"/>
                  </a:lnTo>
                  <a:lnTo>
                    <a:pt x="54025" y="55460"/>
                  </a:lnTo>
                  <a:lnTo>
                    <a:pt x="53314" y="55791"/>
                  </a:lnTo>
                  <a:lnTo>
                    <a:pt x="52705" y="19989"/>
                  </a:lnTo>
                  <a:lnTo>
                    <a:pt x="52730" y="19862"/>
                  </a:lnTo>
                  <a:lnTo>
                    <a:pt x="52730" y="19672"/>
                  </a:lnTo>
                  <a:lnTo>
                    <a:pt x="52679" y="19443"/>
                  </a:lnTo>
                  <a:lnTo>
                    <a:pt x="52603" y="19291"/>
                  </a:lnTo>
                  <a:lnTo>
                    <a:pt x="52489" y="19100"/>
                  </a:lnTo>
                  <a:lnTo>
                    <a:pt x="52349" y="18923"/>
                  </a:lnTo>
                  <a:lnTo>
                    <a:pt x="52158" y="18796"/>
                  </a:lnTo>
                  <a:lnTo>
                    <a:pt x="51993" y="18630"/>
                  </a:lnTo>
                  <a:lnTo>
                    <a:pt x="51676" y="18351"/>
                  </a:lnTo>
                  <a:lnTo>
                    <a:pt x="51536" y="18199"/>
                  </a:lnTo>
                  <a:lnTo>
                    <a:pt x="51384" y="18059"/>
                  </a:lnTo>
                  <a:lnTo>
                    <a:pt x="51257" y="17907"/>
                  </a:lnTo>
                  <a:lnTo>
                    <a:pt x="51155" y="61823"/>
                  </a:lnTo>
                  <a:lnTo>
                    <a:pt x="49161" y="64287"/>
                  </a:lnTo>
                  <a:lnTo>
                    <a:pt x="48882" y="49263"/>
                  </a:lnTo>
                  <a:lnTo>
                    <a:pt x="48907" y="48856"/>
                  </a:lnTo>
                  <a:lnTo>
                    <a:pt x="48856" y="48666"/>
                  </a:lnTo>
                  <a:lnTo>
                    <a:pt x="48780" y="48463"/>
                  </a:lnTo>
                  <a:lnTo>
                    <a:pt x="48742" y="48336"/>
                  </a:lnTo>
                  <a:lnTo>
                    <a:pt x="48615" y="48171"/>
                  </a:lnTo>
                  <a:lnTo>
                    <a:pt x="48475" y="48094"/>
                  </a:lnTo>
                  <a:lnTo>
                    <a:pt x="48056" y="25933"/>
                  </a:lnTo>
                  <a:lnTo>
                    <a:pt x="50507" y="22910"/>
                  </a:lnTo>
                  <a:lnTo>
                    <a:pt x="51092" y="57442"/>
                  </a:lnTo>
                  <a:lnTo>
                    <a:pt x="51092" y="57569"/>
                  </a:lnTo>
                  <a:lnTo>
                    <a:pt x="51155" y="61823"/>
                  </a:lnTo>
                  <a:lnTo>
                    <a:pt x="51155" y="17818"/>
                  </a:lnTo>
                  <a:lnTo>
                    <a:pt x="50990" y="17627"/>
                  </a:lnTo>
                  <a:lnTo>
                    <a:pt x="50863" y="17513"/>
                  </a:lnTo>
                  <a:lnTo>
                    <a:pt x="50749" y="17386"/>
                  </a:lnTo>
                  <a:lnTo>
                    <a:pt x="50634" y="17233"/>
                  </a:lnTo>
                  <a:lnTo>
                    <a:pt x="50406" y="16992"/>
                  </a:lnTo>
                  <a:lnTo>
                    <a:pt x="50330" y="16865"/>
                  </a:lnTo>
                  <a:lnTo>
                    <a:pt x="50114" y="16637"/>
                  </a:lnTo>
                  <a:lnTo>
                    <a:pt x="61036" y="3327"/>
                  </a:lnTo>
                  <a:lnTo>
                    <a:pt x="60960" y="3022"/>
                  </a:lnTo>
                  <a:lnTo>
                    <a:pt x="61214" y="2819"/>
                  </a:lnTo>
                  <a:lnTo>
                    <a:pt x="61506" y="2705"/>
                  </a:lnTo>
                  <a:lnTo>
                    <a:pt x="61722" y="2654"/>
                  </a:lnTo>
                  <a:lnTo>
                    <a:pt x="61937" y="2578"/>
                  </a:lnTo>
                  <a:lnTo>
                    <a:pt x="62687" y="2425"/>
                  </a:lnTo>
                  <a:lnTo>
                    <a:pt x="62979" y="2400"/>
                  </a:lnTo>
                  <a:lnTo>
                    <a:pt x="63271" y="2349"/>
                  </a:lnTo>
                  <a:lnTo>
                    <a:pt x="63893" y="2298"/>
                  </a:lnTo>
                  <a:lnTo>
                    <a:pt x="64211" y="2298"/>
                  </a:lnTo>
                  <a:lnTo>
                    <a:pt x="64528" y="2273"/>
                  </a:lnTo>
                  <a:lnTo>
                    <a:pt x="66484" y="2273"/>
                  </a:lnTo>
                  <a:lnTo>
                    <a:pt x="66789" y="2298"/>
                  </a:lnTo>
                  <a:lnTo>
                    <a:pt x="67386" y="2298"/>
                  </a:lnTo>
                  <a:lnTo>
                    <a:pt x="67932" y="2349"/>
                  </a:lnTo>
                  <a:lnTo>
                    <a:pt x="68237" y="19469"/>
                  </a:lnTo>
                  <a:lnTo>
                    <a:pt x="68237" y="101"/>
                  </a:lnTo>
                  <a:lnTo>
                    <a:pt x="68046" y="76"/>
                  </a:lnTo>
                  <a:lnTo>
                    <a:pt x="67779" y="76"/>
                  </a:lnTo>
                  <a:lnTo>
                    <a:pt x="67487" y="50"/>
                  </a:lnTo>
                  <a:lnTo>
                    <a:pt x="67183" y="50"/>
                  </a:lnTo>
                  <a:lnTo>
                    <a:pt x="66865" y="25"/>
                  </a:lnTo>
                  <a:lnTo>
                    <a:pt x="66205" y="25"/>
                  </a:lnTo>
                  <a:lnTo>
                    <a:pt x="65862" y="0"/>
                  </a:lnTo>
                  <a:lnTo>
                    <a:pt x="65163" y="0"/>
                  </a:lnTo>
                  <a:lnTo>
                    <a:pt x="64808" y="25"/>
                  </a:lnTo>
                  <a:lnTo>
                    <a:pt x="64084" y="25"/>
                  </a:lnTo>
                  <a:lnTo>
                    <a:pt x="63385" y="76"/>
                  </a:lnTo>
                  <a:lnTo>
                    <a:pt x="63042" y="127"/>
                  </a:lnTo>
                  <a:lnTo>
                    <a:pt x="62357" y="190"/>
                  </a:lnTo>
                  <a:lnTo>
                    <a:pt x="61696" y="292"/>
                  </a:lnTo>
                  <a:lnTo>
                    <a:pt x="61391" y="393"/>
                  </a:lnTo>
                  <a:lnTo>
                    <a:pt x="61061" y="469"/>
                  </a:lnTo>
                  <a:lnTo>
                    <a:pt x="60477" y="685"/>
                  </a:lnTo>
                  <a:lnTo>
                    <a:pt x="60185" y="812"/>
                  </a:lnTo>
                  <a:lnTo>
                    <a:pt x="59905" y="965"/>
                  </a:lnTo>
                  <a:lnTo>
                    <a:pt x="59626" y="1193"/>
                  </a:lnTo>
                  <a:lnTo>
                    <a:pt x="59423" y="1333"/>
                  </a:lnTo>
                  <a:lnTo>
                    <a:pt x="59309" y="1460"/>
                  </a:lnTo>
                  <a:lnTo>
                    <a:pt x="59055" y="1778"/>
                  </a:lnTo>
                  <a:lnTo>
                    <a:pt x="58966" y="1955"/>
                  </a:lnTo>
                  <a:lnTo>
                    <a:pt x="58889" y="3365"/>
                  </a:lnTo>
                  <a:lnTo>
                    <a:pt x="58775" y="3962"/>
                  </a:lnTo>
                  <a:lnTo>
                    <a:pt x="48374" y="14516"/>
                  </a:lnTo>
                  <a:lnTo>
                    <a:pt x="48221" y="14478"/>
                  </a:lnTo>
                  <a:lnTo>
                    <a:pt x="47828" y="14554"/>
                  </a:lnTo>
                  <a:lnTo>
                    <a:pt x="47675" y="14605"/>
                  </a:lnTo>
                  <a:lnTo>
                    <a:pt x="46964" y="15595"/>
                  </a:lnTo>
                  <a:lnTo>
                    <a:pt x="46990" y="15925"/>
                  </a:lnTo>
                  <a:lnTo>
                    <a:pt x="47053" y="16141"/>
                  </a:lnTo>
                  <a:lnTo>
                    <a:pt x="47155" y="16344"/>
                  </a:lnTo>
                  <a:lnTo>
                    <a:pt x="47269" y="16522"/>
                  </a:lnTo>
                  <a:lnTo>
                    <a:pt x="47383" y="16662"/>
                  </a:lnTo>
                  <a:lnTo>
                    <a:pt x="47536" y="16891"/>
                  </a:lnTo>
                  <a:lnTo>
                    <a:pt x="47675" y="17132"/>
                  </a:lnTo>
                  <a:lnTo>
                    <a:pt x="47853" y="17386"/>
                  </a:lnTo>
                  <a:lnTo>
                    <a:pt x="48336" y="18034"/>
                  </a:lnTo>
                  <a:lnTo>
                    <a:pt x="48793" y="18580"/>
                  </a:lnTo>
                  <a:lnTo>
                    <a:pt x="48920" y="18745"/>
                  </a:lnTo>
                  <a:lnTo>
                    <a:pt x="49199" y="19050"/>
                  </a:lnTo>
                  <a:lnTo>
                    <a:pt x="49326" y="19202"/>
                  </a:lnTo>
                  <a:lnTo>
                    <a:pt x="49491" y="19342"/>
                  </a:lnTo>
                  <a:lnTo>
                    <a:pt x="49784" y="19672"/>
                  </a:lnTo>
                  <a:lnTo>
                    <a:pt x="49949" y="19812"/>
                  </a:lnTo>
                  <a:lnTo>
                    <a:pt x="46050" y="24828"/>
                  </a:lnTo>
                  <a:lnTo>
                    <a:pt x="45847" y="25171"/>
                  </a:lnTo>
                  <a:lnTo>
                    <a:pt x="45783" y="25565"/>
                  </a:lnTo>
                  <a:lnTo>
                    <a:pt x="46189" y="49009"/>
                  </a:lnTo>
                  <a:lnTo>
                    <a:pt x="46189" y="49288"/>
                  </a:lnTo>
                  <a:lnTo>
                    <a:pt x="46482" y="65189"/>
                  </a:lnTo>
                  <a:lnTo>
                    <a:pt x="43789" y="61734"/>
                  </a:lnTo>
                  <a:lnTo>
                    <a:pt x="43522" y="61341"/>
                  </a:lnTo>
                  <a:lnTo>
                    <a:pt x="42265" y="56870"/>
                  </a:lnTo>
                  <a:lnTo>
                    <a:pt x="42291" y="56476"/>
                  </a:lnTo>
                  <a:lnTo>
                    <a:pt x="42405" y="55854"/>
                  </a:lnTo>
                  <a:lnTo>
                    <a:pt x="42468" y="55664"/>
                  </a:lnTo>
                  <a:lnTo>
                    <a:pt x="42494" y="55384"/>
                  </a:lnTo>
                  <a:lnTo>
                    <a:pt x="42481" y="55206"/>
                  </a:lnTo>
                  <a:lnTo>
                    <a:pt x="42430" y="51993"/>
                  </a:lnTo>
                  <a:lnTo>
                    <a:pt x="42443" y="51689"/>
                  </a:lnTo>
                  <a:lnTo>
                    <a:pt x="42405" y="51523"/>
                  </a:lnTo>
                  <a:lnTo>
                    <a:pt x="42379" y="51396"/>
                  </a:lnTo>
                  <a:lnTo>
                    <a:pt x="42291" y="51193"/>
                  </a:lnTo>
                  <a:lnTo>
                    <a:pt x="42151" y="51015"/>
                  </a:lnTo>
                  <a:lnTo>
                    <a:pt x="41986" y="50876"/>
                  </a:lnTo>
                  <a:lnTo>
                    <a:pt x="41821" y="50749"/>
                  </a:lnTo>
                  <a:lnTo>
                    <a:pt x="41605" y="50673"/>
                  </a:lnTo>
                  <a:lnTo>
                    <a:pt x="41363" y="50647"/>
                  </a:lnTo>
                  <a:lnTo>
                    <a:pt x="40982" y="50698"/>
                  </a:lnTo>
                  <a:lnTo>
                    <a:pt x="40830" y="50774"/>
                  </a:lnTo>
                  <a:lnTo>
                    <a:pt x="40690" y="50825"/>
                  </a:lnTo>
                  <a:lnTo>
                    <a:pt x="40551" y="50850"/>
                  </a:lnTo>
                  <a:lnTo>
                    <a:pt x="40271" y="50952"/>
                  </a:lnTo>
                  <a:lnTo>
                    <a:pt x="39865" y="51066"/>
                  </a:lnTo>
                  <a:lnTo>
                    <a:pt x="39738" y="51092"/>
                  </a:lnTo>
                  <a:lnTo>
                    <a:pt x="39014" y="51295"/>
                  </a:lnTo>
                  <a:lnTo>
                    <a:pt x="38836" y="51320"/>
                  </a:lnTo>
                  <a:lnTo>
                    <a:pt x="38658" y="51371"/>
                  </a:lnTo>
                  <a:lnTo>
                    <a:pt x="38442" y="51422"/>
                  </a:lnTo>
                  <a:lnTo>
                    <a:pt x="38252" y="51447"/>
                  </a:lnTo>
                  <a:lnTo>
                    <a:pt x="38074" y="51485"/>
                  </a:lnTo>
                  <a:lnTo>
                    <a:pt x="37871" y="51511"/>
                  </a:lnTo>
                  <a:lnTo>
                    <a:pt x="37680" y="51562"/>
                  </a:lnTo>
                  <a:lnTo>
                    <a:pt x="37503" y="51587"/>
                  </a:lnTo>
                  <a:lnTo>
                    <a:pt x="37287" y="51638"/>
                  </a:lnTo>
                  <a:lnTo>
                    <a:pt x="37096" y="51663"/>
                  </a:lnTo>
                  <a:lnTo>
                    <a:pt x="36906" y="51714"/>
                  </a:lnTo>
                  <a:lnTo>
                    <a:pt x="36703" y="51739"/>
                  </a:lnTo>
                  <a:lnTo>
                    <a:pt x="36576" y="51765"/>
                  </a:lnTo>
                  <a:lnTo>
                    <a:pt x="36360" y="51790"/>
                  </a:lnTo>
                  <a:lnTo>
                    <a:pt x="36118" y="51866"/>
                  </a:lnTo>
                  <a:lnTo>
                    <a:pt x="35966" y="51892"/>
                  </a:lnTo>
                  <a:lnTo>
                    <a:pt x="35737" y="51943"/>
                  </a:lnTo>
                  <a:lnTo>
                    <a:pt x="35610" y="51943"/>
                  </a:lnTo>
                  <a:lnTo>
                    <a:pt x="35204" y="52031"/>
                  </a:lnTo>
                  <a:lnTo>
                    <a:pt x="34988" y="52133"/>
                  </a:lnTo>
                  <a:lnTo>
                    <a:pt x="34721" y="52362"/>
                  </a:lnTo>
                  <a:lnTo>
                    <a:pt x="34569" y="52628"/>
                  </a:lnTo>
                  <a:lnTo>
                    <a:pt x="34531" y="53454"/>
                  </a:lnTo>
                  <a:lnTo>
                    <a:pt x="34671" y="53746"/>
                  </a:lnTo>
                  <a:lnTo>
                    <a:pt x="34975" y="54051"/>
                  </a:lnTo>
                  <a:lnTo>
                    <a:pt x="35255" y="54190"/>
                  </a:lnTo>
                  <a:lnTo>
                    <a:pt x="35763" y="54216"/>
                  </a:lnTo>
                  <a:lnTo>
                    <a:pt x="36398" y="54127"/>
                  </a:lnTo>
                  <a:lnTo>
                    <a:pt x="36563" y="54102"/>
                  </a:lnTo>
                  <a:lnTo>
                    <a:pt x="36703" y="54051"/>
                  </a:lnTo>
                  <a:lnTo>
                    <a:pt x="36855" y="54025"/>
                  </a:lnTo>
                  <a:lnTo>
                    <a:pt x="37096" y="53975"/>
                  </a:lnTo>
                  <a:lnTo>
                    <a:pt x="37299" y="53949"/>
                  </a:lnTo>
                  <a:lnTo>
                    <a:pt x="37515" y="53898"/>
                  </a:lnTo>
                  <a:lnTo>
                    <a:pt x="37706" y="53873"/>
                  </a:lnTo>
                  <a:lnTo>
                    <a:pt x="37909" y="53822"/>
                  </a:lnTo>
                  <a:lnTo>
                    <a:pt x="38112" y="53797"/>
                  </a:lnTo>
                  <a:lnTo>
                    <a:pt x="38519" y="53695"/>
                  </a:lnTo>
                  <a:lnTo>
                    <a:pt x="38722" y="53670"/>
                  </a:lnTo>
                  <a:lnTo>
                    <a:pt x="38925" y="53619"/>
                  </a:lnTo>
                  <a:lnTo>
                    <a:pt x="39141" y="53581"/>
                  </a:lnTo>
                  <a:lnTo>
                    <a:pt x="39319" y="53530"/>
                  </a:lnTo>
                  <a:lnTo>
                    <a:pt x="39535" y="53505"/>
                  </a:lnTo>
                  <a:lnTo>
                    <a:pt x="39738" y="53428"/>
                  </a:lnTo>
                  <a:lnTo>
                    <a:pt x="40119" y="53327"/>
                  </a:lnTo>
                  <a:lnTo>
                    <a:pt x="40220" y="55308"/>
                  </a:lnTo>
                  <a:lnTo>
                    <a:pt x="40055" y="56210"/>
                  </a:lnTo>
                  <a:lnTo>
                    <a:pt x="39992" y="56769"/>
                  </a:lnTo>
                  <a:lnTo>
                    <a:pt x="46786" y="68656"/>
                  </a:lnTo>
                  <a:lnTo>
                    <a:pt x="46901" y="68783"/>
                  </a:lnTo>
                  <a:lnTo>
                    <a:pt x="46977" y="69075"/>
                  </a:lnTo>
                  <a:lnTo>
                    <a:pt x="31330" y="75234"/>
                  </a:lnTo>
                  <a:lnTo>
                    <a:pt x="31203" y="75234"/>
                  </a:lnTo>
                  <a:lnTo>
                    <a:pt x="30937" y="75285"/>
                  </a:lnTo>
                  <a:lnTo>
                    <a:pt x="30353" y="75780"/>
                  </a:lnTo>
                  <a:lnTo>
                    <a:pt x="30264" y="75946"/>
                  </a:lnTo>
                  <a:lnTo>
                    <a:pt x="30213" y="76276"/>
                  </a:lnTo>
                  <a:lnTo>
                    <a:pt x="30213" y="76466"/>
                  </a:lnTo>
                  <a:lnTo>
                    <a:pt x="30238" y="76695"/>
                  </a:lnTo>
                  <a:lnTo>
                    <a:pt x="30302" y="76885"/>
                  </a:lnTo>
                  <a:lnTo>
                    <a:pt x="31076" y="77482"/>
                  </a:lnTo>
                  <a:lnTo>
                    <a:pt x="31203" y="77482"/>
                  </a:lnTo>
                  <a:lnTo>
                    <a:pt x="31330" y="77508"/>
                  </a:lnTo>
                  <a:lnTo>
                    <a:pt x="49237" y="69329"/>
                  </a:lnTo>
                  <a:lnTo>
                    <a:pt x="49263" y="69049"/>
                  </a:lnTo>
                  <a:lnTo>
                    <a:pt x="49250" y="68910"/>
                  </a:lnTo>
                  <a:lnTo>
                    <a:pt x="49225" y="67779"/>
                  </a:lnTo>
                  <a:lnTo>
                    <a:pt x="50012" y="66802"/>
                  </a:lnTo>
                  <a:lnTo>
                    <a:pt x="53174" y="62928"/>
                  </a:lnTo>
                  <a:lnTo>
                    <a:pt x="53428" y="62484"/>
                  </a:lnTo>
                  <a:lnTo>
                    <a:pt x="53403" y="62255"/>
                  </a:lnTo>
                  <a:lnTo>
                    <a:pt x="53352" y="58242"/>
                  </a:lnTo>
                  <a:lnTo>
                    <a:pt x="54102" y="57937"/>
                  </a:lnTo>
                  <a:lnTo>
                    <a:pt x="54584" y="57721"/>
                  </a:lnTo>
                  <a:lnTo>
                    <a:pt x="61709" y="45935"/>
                  </a:lnTo>
                  <a:lnTo>
                    <a:pt x="61683" y="45593"/>
                  </a:lnTo>
                  <a:lnTo>
                    <a:pt x="62001" y="45389"/>
                  </a:lnTo>
                  <a:lnTo>
                    <a:pt x="62166" y="45313"/>
                  </a:lnTo>
                  <a:lnTo>
                    <a:pt x="62560" y="45212"/>
                  </a:lnTo>
                  <a:lnTo>
                    <a:pt x="62776" y="45161"/>
                  </a:lnTo>
                  <a:lnTo>
                    <a:pt x="62903" y="45123"/>
                  </a:lnTo>
                  <a:lnTo>
                    <a:pt x="63144" y="45072"/>
                  </a:lnTo>
                  <a:lnTo>
                    <a:pt x="63271" y="45072"/>
                  </a:lnTo>
                  <a:lnTo>
                    <a:pt x="63690" y="44996"/>
                  </a:lnTo>
                  <a:lnTo>
                    <a:pt x="63982" y="44996"/>
                  </a:lnTo>
                  <a:lnTo>
                    <a:pt x="64287" y="44945"/>
                  </a:lnTo>
                  <a:lnTo>
                    <a:pt x="64579" y="44945"/>
                  </a:lnTo>
                  <a:lnTo>
                    <a:pt x="64731" y="44919"/>
                  </a:lnTo>
                  <a:lnTo>
                    <a:pt x="64897" y="44919"/>
                  </a:lnTo>
                  <a:lnTo>
                    <a:pt x="65062" y="44894"/>
                  </a:lnTo>
                  <a:lnTo>
                    <a:pt x="65189" y="44894"/>
                  </a:lnTo>
                  <a:lnTo>
                    <a:pt x="65316" y="44869"/>
                  </a:lnTo>
                  <a:lnTo>
                    <a:pt x="65544" y="44792"/>
                  </a:lnTo>
                  <a:lnTo>
                    <a:pt x="65722" y="44665"/>
                  </a:lnTo>
                  <a:lnTo>
                    <a:pt x="65887" y="44500"/>
                  </a:lnTo>
                  <a:lnTo>
                    <a:pt x="66001" y="44348"/>
                  </a:lnTo>
                  <a:lnTo>
                    <a:pt x="66078" y="44119"/>
                  </a:lnTo>
                  <a:lnTo>
                    <a:pt x="66116" y="43980"/>
                  </a:lnTo>
                  <a:lnTo>
                    <a:pt x="66141" y="43827"/>
                  </a:lnTo>
                  <a:lnTo>
                    <a:pt x="66141" y="43624"/>
                  </a:lnTo>
                  <a:lnTo>
                    <a:pt x="65900" y="28079"/>
                  </a:lnTo>
                  <a:lnTo>
                    <a:pt x="66205" y="21653"/>
                  </a:lnTo>
                  <a:lnTo>
                    <a:pt x="66865" y="21704"/>
                  </a:lnTo>
                  <a:lnTo>
                    <a:pt x="67424" y="21704"/>
                  </a:lnTo>
                  <a:lnTo>
                    <a:pt x="67691" y="21729"/>
                  </a:lnTo>
                  <a:lnTo>
                    <a:pt x="68211" y="21729"/>
                  </a:lnTo>
                  <a:lnTo>
                    <a:pt x="68440" y="21755"/>
                  </a:lnTo>
                  <a:lnTo>
                    <a:pt x="69303" y="21755"/>
                  </a:lnTo>
                  <a:lnTo>
                    <a:pt x="69519" y="21755"/>
                  </a:lnTo>
                  <a:lnTo>
                    <a:pt x="69786" y="21704"/>
                  </a:lnTo>
                  <a:lnTo>
                    <a:pt x="69913" y="21653"/>
                  </a:lnTo>
                  <a:lnTo>
                    <a:pt x="70091" y="21551"/>
                  </a:lnTo>
                  <a:lnTo>
                    <a:pt x="70319" y="21323"/>
                  </a:lnTo>
                  <a:lnTo>
                    <a:pt x="70421" y="21132"/>
                  </a:lnTo>
                  <a:lnTo>
                    <a:pt x="70459" y="20980"/>
                  </a:lnTo>
                  <a:lnTo>
                    <a:pt x="70497" y="20751"/>
                  </a:lnTo>
                  <a:lnTo>
                    <a:pt x="70510" y="2062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208580" y="4286490"/>
              <a:ext cx="76200" cy="67945"/>
            </a:xfrm>
            <a:custGeom>
              <a:avLst/>
              <a:gdLst/>
              <a:ahLst/>
              <a:cxnLst/>
              <a:rect l="l" t="t" r="r" b="b"/>
              <a:pathLst>
                <a:path w="76200" h="67945">
                  <a:moveTo>
                    <a:pt x="24244" y="38354"/>
                  </a:moveTo>
                  <a:lnTo>
                    <a:pt x="24142" y="36957"/>
                  </a:lnTo>
                  <a:lnTo>
                    <a:pt x="23990" y="36093"/>
                  </a:lnTo>
                  <a:lnTo>
                    <a:pt x="23812" y="36093"/>
                  </a:lnTo>
                  <a:lnTo>
                    <a:pt x="23647" y="36118"/>
                  </a:lnTo>
                  <a:lnTo>
                    <a:pt x="23406" y="36195"/>
                  </a:lnTo>
                  <a:lnTo>
                    <a:pt x="23253" y="36220"/>
                  </a:lnTo>
                  <a:lnTo>
                    <a:pt x="23025" y="36271"/>
                  </a:lnTo>
                  <a:lnTo>
                    <a:pt x="22898" y="36271"/>
                  </a:lnTo>
                  <a:lnTo>
                    <a:pt x="22758" y="36309"/>
                  </a:lnTo>
                  <a:lnTo>
                    <a:pt x="22186" y="36360"/>
                  </a:lnTo>
                  <a:lnTo>
                    <a:pt x="21907" y="36410"/>
                  </a:lnTo>
                  <a:lnTo>
                    <a:pt x="21069" y="36487"/>
                  </a:lnTo>
                  <a:lnTo>
                    <a:pt x="20777" y="36537"/>
                  </a:lnTo>
                  <a:lnTo>
                    <a:pt x="20497" y="36537"/>
                  </a:lnTo>
                  <a:lnTo>
                    <a:pt x="19621" y="36614"/>
                  </a:lnTo>
                  <a:lnTo>
                    <a:pt x="19342" y="36614"/>
                  </a:lnTo>
                  <a:lnTo>
                    <a:pt x="19050" y="36639"/>
                  </a:lnTo>
                  <a:lnTo>
                    <a:pt x="18173" y="36639"/>
                  </a:lnTo>
                  <a:lnTo>
                    <a:pt x="17868" y="36664"/>
                  </a:lnTo>
                  <a:lnTo>
                    <a:pt x="17564" y="36639"/>
                  </a:lnTo>
                  <a:lnTo>
                    <a:pt x="16408" y="36639"/>
                  </a:lnTo>
                  <a:lnTo>
                    <a:pt x="16116" y="36614"/>
                  </a:lnTo>
                  <a:lnTo>
                    <a:pt x="15836" y="36614"/>
                  </a:lnTo>
                  <a:lnTo>
                    <a:pt x="14960" y="36537"/>
                  </a:lnTo>
                  <a:lnTo>
                    <a:pt x="14681" y="36537"/>
                  </a:lnTo>
                  <a:lnTo>
                    <a:pt x="13550" y="36436"/>
                  </a:lnTo>
                  <a:lnTo>
                    <a:pt x="13398" y="36436"/>
                  </a:lnTo>
                  <a:lnTo>
                    <a:pt x="12979" y="36360"/>
                  </a:lnTo>
                  <a:lnTo>
                    <a:pt x="12827" y="36360"/>
                  </a:lnTo>
                  <a:lnTo>
                    <a:pt x="12687" y="36334"/>
                  </a:lnTo>
                  <a:lnTo>
                    <a:pt x="12522" y="36322"/>
                  </a:lnTo>
                  <a:lnTo>
                    <a:pt x="12357" y="36296"/>
                  </a:lnTo>
                  <a:lnTo>
                    <a:pt x="11137" y="36144"/>
                  </a:lnTo>
                  <a:lnTo>
                    <a:pt x="10934" y="36093"/>
                  </a:lnTo>
                  <a:lnTo>
                    <a:pt x="10350" y="36017"/>
                  </a:lnTo>
                  <a:lnTo>
                    <a:pt x="10134" y="35966"/>
                  </a:lnTo>
                  <a:lnTo>
                    <a:pt x="9753" y="35915"/>
                  </a:lnTo>
                  <a:lnTo>
                    <a:pt x="9575" y="35864"/>
                  </a:lnTo>
                  <a:lnTo>
                    <a:pt x="9385" y="35839"/>
                  </a:lnTo>
                  <a:lnTo>
                    <a:pt x="9182" y="35801"/>
                  </a:lnTo>
                  <a:lnTo>
                    <a:pt x="8928" y="35775"/>
                  </a:lnTo>
                  <a:lnTo>
                    <a:pt x="8191" y="35598"/>
                  </a:lnTo>
                  <a:lnTo>
                    <a:pt x="8039" y="35547"/>
                  </a:lnTo>
                  <a:lnTo>
                    <a:pt x="6642" y="35204"/>
                  </a:lnTo>
                  <a:lnTo>
                    <a:pt x="5245" y="34747"/>
                  </a:lnTo>
                  <a:lnTo>
                    <a:pt x="4889" y="34632"/>
                  </a:lnTo>
                  <a:lnTo>
                    <a:pt x="4699" y="34582"/>
                  </a:lnTo>
                  <a:lnTo>
                    <a:pt x="4495" y="34505"/>
                  </a:lnTo>
                  <a:lnTo>
                    <a:pt x="3263" y="34010"/>
                  </a:lnTo>
                  <a:lnTo>
                    <a:pt x="3022" y="33883"/>
                  </a:lnTo>
                  <a:lnTo>
                    <a:pt x="2197" y="33515"/>
                  </a:lnTo>
                  <a:lnTo>
                    <a:pt x="1993" y="33413"/>
                  </a:lnTo>
                  <a:lnTo>
                    <a:pt x="1828" y="33235"/>
                  </a:lnTo>
                  <a:lnTo>
                    <a:pt x="1905" y="33362"/>
                  </a:lnTo>
                  <a:lnTo>
                    <a:pt x="1765" y="33261"/>
                  </a:lnTo>
                  <a:lnTo>
                    <a:pt x="1638" y="33185"/>
                  </a:lnTo>
                  <a:lnTo>
                    <a:pt x="1473" y="33121"/>
                  </a:lnTo>
                  <a:lnTo>
                    <a:pt x="1244" y="33070"/>
                  </a:lnTo>
                  <a:lnTo>
                    <a:pt x="1041" y="33070"/>
                  </a:lnTo>
                  <a:lnTo>
                    <a:pt x="825" y="33121"/>
                  </a:lnTo>
                  <a:lnTo>
                    <a:pt x="698" y="33159"/>
                  </a:lnTo>
                  <a:lnTo>
                    <a:pt x="431" y="33312"/>
                  </a:lnTo>
                  <a:lnTo>
                    <a:pt x="279" y="33464"/>
                  </a:lnTo>
                  <a:lnTo>
                    <a:pt x="152" y="33642"/>
                  </a:lnTo>
                  <a:lnTo>
                    <a:pt x="63" y="33807"/>
                  </a:lnTo>
                  <a:lnTo>
                    <a:pt x="12" y="34010"/>
                  </a:lnTo>
                  <a:lnTo>
                    <a:pt x="0" y="34328"/>
                  </a:lnTo>
                  <a:lnTo>
                    <a:pt x="342" y="49987"/>
                  </a:lnTo>
                  <a:lnTo>
                    <a:pt x="431" y="53657"/>
                  </a:lnTo>
                  <a:lnTo>
                    <a:pt x="431" y="53797"/>
                  </a:lnTo>
                  <a:lnTo>
                    <a:pt x="18618" y="61836"/>
                  </a:lnTo>
                  <a:lnTo>
                    <a:pt x="18757" y="61810"/>
                  </a:lnTo>
                  <a:lnTo>
                    <a:pt x="18884" y="61810"/>
                  </a:lnTo>
                  <a:lnTo>
                    <a:pt x="19011" y="61760"/>
                  </a:lnTo>
                  <a:lnTo>
                    <a:pt x="19215" y="61671"/>
                  </a:lnTo>
                  <a:lnTo>
                    <a:pt x="19405" y="61544"/>
                  </a:lnTo>
                  <a:lnTo>
                    <a:pt x="19532" y="61391"/>
                  </a:lnTo>
                  <a:lnTo>
                    <a:pt x="19634" y="61214"/>
                  </a:lnTo>
                  <a:lnTo>
                    <a:pt x="19723" y="60998"/>
                  </a:lnTo>
                  <a:lnTo>
                    <a:pt x="19748" y="60794"/>
                  </a:lnTo>
                  <a:lnTo>
                    <a:pt x="19748" y="60604"/>
                  </a:lnTo>
                  <a:lnTo>
                    <a:pt x="19723" y="60477"/>
                  </a:lnTo>
                  <a:lnTo>
                    <a:pt x="19685" y="60274"/>
                  </a:lnTo>
                  <a:lnTo>
                    <a:pt x="19481" y="59931"/>
                  </a:lnTo>
                  <a:lnTo>
                    <a:pt x="19304" y="59753"/>
                  </a:lnTo>
                  <a:lnTo>
                    <a:pt x="19113" y="59651"/>
                  </a:lnTo>
                  <a:lnTo>
                    <a:pt x="18745" y="59563"/>
                  </a:lnTo>
                  <a:lnTo>
                    <a:pt x="18618" y="59563"/>
                  </a:lnTo>
                  <a:lnTo>
                    <a:pt x="16116" y="59512"/>
                  </a:lnTo>
                  <a:lnTo>
                    <a:pt x="2692" y="53759"/>
                  </a:lnTo>
                  <a:lnTo>
                    <a:pt x="2692" y="53632"/>
                  </a:lnTo>
                  <a:lnTo>
                    <a:pt x="2692" y="53479"/>
                  </a:lnTo>
                  <a:lnTo>
                    <a:pt x="2616" y="49936"/>
                  </a:lnTo>
                  <a:lnTo>
                    <a:pt x="2298" y="36068"/>
                  </a:lnTo>
                  <a:lnTo>
                    <a:pt x="2781" y="36271"/>
                  </a:lnTo>
                  <a:lnTo>
                    <a:pt x="3213" y="36410"/>
                  </a:lnTo>
                  <a:lnTo>
                    <a:pt x="3416" y="36512"/>
                  </a:lnTo>
                  <a:lnTo>
                    <a:pt x="3848" y="36664"/>
                  </a:lnTo>
                  <a:lnTo>
                    <a:pt x="4089" y="36766"/>
                  </a:lnTo>
                  <a:lnTo>
                    <a:pt x="4267" y="36842"/>
                  </a:lnTo>
                  <a:lnTo>
                    <a:pt x="4406" y="36868"/>
                  </a:lnTo>
                  <a:lnTo>
                    <a:pt x="4673" y="36931"/>
                  </a:lnTo>
                  <a:lnTo>
                    <a:pt x="5422" y="37211"/>
                  </a:lnTo>
                  <a:lnTo>
                    <a:pt x="6235" y="37401"/>
                  </a:lnTo>
                  <a:lnTo>
                    <a:pt x="6426" y="37477"/>
                  </a:lnTo>
                  <a:lnTo>
                    <a:pt x="6845" y="37579"/>
                  </a:lnTo>
                  <a:lnTo>
                    <a:pt x="7048" y="37655"/>
                  </a:lnTo>
                  <a:lnTo>
                    <a:pt x="7264" y="37680"/>
                  </a:lnTo>
                  <a:lnTo>
                    <a:pt x="7556" y="37757"/>
                  </a:lnTo>
                  <a:lnTo>
                    <a:pt x="7696" y="37807"/>
                  </a:lnTo>
                  <a:lnTo>
                    <a:pt x="8343" y="37922"/>
                  </a:lnTo>
                  <a:lnTo>
                    <a:pt x="8597" y="37998"/>
                  </a:lnTo>
                  <a:lnTo>
                    <a:pt x="8763" y="38023"/>
                  </a:lnTo>
                  <a:lnTo>
                    <a:pt x="8940" y="38074"/>
                  </a:lnTo>
                  <a:lnTo>
                    <a:pt x="9156" y="38100"/>
                  </a:lnTo>
                  <a:lnTo>
                    <a:pt x="9359" y="38150"/>
                  </a:lnTo>
                  <a:lnTo>
                    <a:pt x="9779" y="38201"/>
                  </a:lnTo>
                  <a:lnTo>
                    <a:pt x="9982" y="38252"/>
                  </a:lnTo>
                  <a:lnTo>
                    <a:pt x="10185" y="38277"/>
                  </a:lnTo>
                  <a:lnTo>
                    <a:pt x="10401" y="38328"/>
                  </a:lnTo>
                  <a:lnTo>
                    <a:pt x="11239" y="38430"/>
                  </a:lnTo>
                  <a:lnTo>
                    <a:pt x="11455" y="38468"/>
                  </a:lnTo>
                  <a:lnTo>
                    <a:pt x="12090" y="38544"/>
                  </a:lnTo>
                  <a:lnTo>
                    <a:pt x="12230" y="38544"/>
                  </a:lnTo>
                  <a:lnTo>
                    <a:pt x="12839" y="38646"/>
                  </a:lnTo>
                  <a:lnTo>
                    <a:pt x="13017" y="38646"/>
                  </a:lnTo>
                  <a:lnTo>
                    <a:pt x="13208" y="38696"/>
                  </a:lnTo>
                  <a:lnTo>
                    <a:pt x="13335" y="38696"/>
                  </a:lnTo>
                  <a:lnTo>
                    <a:pt x="15113" y="38849"/>
                  </a:lnTo>
                  <a:lnTo>
                    <a:pt x="15417" y="38849"/>
                  </a:lnTo>
                  <a:lnTo>
                    <a:pt x="15709" y="38874"/>
                  </a:lnTo>
                  <a:lnTo>
                    <a:pt x="16014" y="38874"/>
                  </a:lnTo>
                  <a:lnTo>
                    <a:pt x="16332" y="38900"/>
                  </a:lnTo>
                  <a:lnTo>
                    <a:pt x="16954" y="38900"/>
                  </a:lnTo>
                  <a:lnTo>
                    <a:pt x="17246" y="38925"/>
                  </a:lnTo>
                  <a:lnTo>
                    <a:pt x="18046" y="38925"/>
                  </a:lnTo>
                  <a:lnTo>
                    <a:pt x="18186" y="38925"/>
                  </a:lnTo>
                  <a:lnTo>
                    <a:pt x="18503" y="38925"/>
                  </a:lnTo>
                  <a:lnTo>
                    <a:pt x="18808" y="38900"/>
                  </a:lnTo>
                  <a:lnTo>
                    <a:pt x="19431" y="38900"/>
                  </a:lnTo>
                  <a:lnTo>
                    <a:pt x="20967" y="38773"/>
                  </a:lnTo>
                  <a:lnTo>
                    <a:pt x="21272" y="38773"/>
                  </a:lnTo>
                  <a:lnTo>
                    <a:pt x="21577" y="38722"/>
                  </a:lnTo>
                  <a:lnTo>
                    <a:pt x="21869" y="38696"/>
                  </a:lnTo>
                  <a:lnTo>
                    <a:pt x="22174" y="38646"/>
                  </a:lnTo>
                  <a:lnTo>
                    <a:pt x="22771" y="38595"/>
                  </a:lnTo>
                  <a:lnTo>
                    <a:pt x="23050" y="38544"/>
                  </a:lnTo>
                  <a:lnTo>
                    <a:pt x="23685" y="38455"/>
                  </a:lnTo>
                  <a:lnTo>
                    <a:pt x="23850" y="38430"/>
                  </a:lnTo>
                  <a:lnTo>
                    <a:pt x="23990" y="38379"/>
                  </a:lnTo>
                  <a:lnTo>
                    <a:pt x="24142" y="38354"/>
                  </a:lnTo>
                  <a:close/>
                </a:path>
                <a:path w="76200" h="67945">
                  <a:moveTo>
                    <a:pt x="36093" y="52120"/>
                  </a:moveTo>
                  <a:lnTo>
                    <a:pt x="36068" y="51993"/>
                  </a:lnTo>
                  <a:lnTo>
                    <a:pt x="35750" y="33489"/>
                  </a:lnTo>
                  <a:lnTo>
                    <a:pt x="35344" y="10020"/>
                  </a:lnTo>
                  <a:lnTo>
                    <a:pt x="35356" y="9753"/>
                  </a:lnTo>
                  <a:lnTo>
                    <a:pt x="35306" y="9575"/>
                  </a:lnTo>
                  <a:lnTo>
                    <a:pt x="35255" y="9423"/>
                  </a:lnTo>
                  <a:lnTo>
                    <a:pt x="35179" y="9258"/>
                  </a:lnTo>
                  <a:lnTo>
                    <a:pt x="34912" y="8953"/>
                  </a:lnTo>
                  <a:lnTo>
                    <a:pt x="34785" y="8864"/>
                  </a:lnTo>
                  <a:lnTo>
                    <a:pt x="34607" y="8686"/>
                  </a:lnTo>
                  <a:lnTo>
                    <a:pt x="34442" y="8534"/>
                  </a:lnTo>
                  <a:lnTo>
                    <a:pt x="34264" y="8382"/>
                  </a:lnTo>
                  <a:lnTo>
                    <a:pt x="34099" y="8216"/>
                  </a:lnTo>
                  <a:lnTo>
                    <a:pt x="33820" y="7937"/>
                  </a:lnTo>
                  <a:lnTo>
                    <a:pt x="33769" y="49517"/>
                  </a:lnTo>
                  <a:lnTo>
                    <a:pt x="32994" y="48691"/>
                  </a:lnTo>
                  <a:lnTo>
                    <a:pt x="32410" y="47993"/>
                  </a:lnTo>
                  <a:lnTo>
                    <a:pt x="31838" y="47256"/>
                  </a:lnTo>
                  <a:lnTo>
                    <a:pt x="31305" y="46456"/>
                  </a:lnTo>
                  <a:lnTo>
                    <a:pt x="31076" y="46062"/>
                  </a:lnTo>
                  <a:lnTo>
                    <a:pt x="30810" y="45669"/>
                  </a:lnTo>
                  <a:lnTo>
                    <a:pt x="29552" y="41198"/>
                  </a:lnTo>
                  <a:lnTo>
                    <a:pt x="29578" y="40805"/>
                  </a:lnTo>
                  <a:lnTo>
                    <a:pt x="29692" y="40182"/>
                  </a:lnTo>
                  <a:lnTo>
                    <a:pt x="29756" y="39992"/>
                  </a:lnTo>
                  <a:lnTo>
                    <a:pt x="29781" y="39712"/>
                  </a:lnTo>
                  <a:lnTo>
                    <a:pt x="29768" y="39535"/>
                  </a:lnTo>
                  <a:lnTo>
                    <a:pt x="29718" y="36118"/>
                  </a:lnTo>
                  <a:lnTo>
                    <a:pt x="29159" y="5994"/>
                  </a:lnTo>
                  <a:lnTo>
                    <a:pt x="30086" y="7226"/>
                  </a:lnTo>
                  <a:lnTo>
                    <a:pt x="30264" y="7416"/>
                  </a:lnTo>
                  <a:lnTo>
                    <a:pt x="30365" y="7569"/>
                  </a:lnTo>
                  <a:lnTo>
                    <a:pt x="31673" y="9004"/>
                  </a:lnTo>
                  <a:lnTo>
                    <a:pt x="31800" y="9131"/>
                  </a:lnTo>
                  <a:lnTo>
                    <a:pt x="31940" y="9283"/>
                  </a:lnTo>
                  <a:lnTo>
                    <a:pt x="32232" y="9550"/>
                  </a:lnTo>
                  <a:lnTo>
                    <a:pt x="32499" y="9855"/>
                  </a:lnTo>
                  <a:lnTo>
                    <a:pt x="32702" y="10020"/>
                  </a:lnTo>
                  <a:lnTo>
                    <a:pt x="32880" y="10172"/>
                  </a:lnTo>
                  <a:lnTo>
                    <a:pt x="33045" y="10350"/>
                  </a:lnTo>
                  <a:lnTo>
                    <a:pt x="33489" y="33540"/>
                  </a:lnTo>
                  <a:lnTo>
                    <a:pt x="33769" y="49517"/>
                  </a:lnTo>
                  <a:lnTo>
                    <a:pt x="33769" y="7886"/>
                  </a:lnTo>
                  <a:lnTo>
                    <a:pt x="33642" y="7759"/>
                  </a:lnTo>
                  <a:lnTo>
                    <a:pt x="33502" y="7645"/>
                  </a:lnTo>
                  <a:lnTo>
                    <a:pt x="33388" y="7493"/>
                  </a:lnTo>
                  <a:lnTo>
                    <a:pt x="33197" y="7315"/>
                  </a:lnTo>
                  <a:lnTo>
                    <a:pt x="33045" y="7175"/>
                  </a:lnTo>
                  <a:lnTo>
                    <a:pt x="32397" y="6451"/>
                  </a:lnTo>
                  <a:lnTo>
                    <a:pt x="31432" y="5232"/>
                  </a:lnTo>
                  <a:lnTo>
                    <a:pt x="30416" y="3797"/>
                  </a:lnTo>
                  <a:lnTo>
                    <a:pt x="30340" y="3644"/>
                  </a:lnTo>
                  <a:lnTo>
                    <a:pt x="30187" y="3403"/>
                  </a:lnTo>
                  <a:lnTo>
                    <a:pt x="29997" y="3086"/>
                  </a:lnTo>
                  <a:lnTo>
                    <a:pt x="29946" y="2959"/>
                  </a:lnTo>
                  <a:lnTo>
                    <a:pt x="29718" y="2501"/>
                  </a:lnTo>
                  <a:lnTo>
                    <a:pt x="29514" y="2108"/>
                  </a:lnTo>
                  <a:lnTo>
                    <a:pt x="29273" y="1536"/>
                  </a:lnTo>
                  <a:lnTo>
                    <a:pt x="29222" y="1397"/>
                  </a:lnTo>
                  <a:lnTo>
                    <a:pt x="29159" y="1244"/>
                  </a:lnTo>
                  <a:lnTo>
                    <a:pt x="29121" y="1041"/>
                  </a:lnTo>
                  <a:lnTo>
                    <a:pt x="29070" y="901"/>
                  </a:lnTo>
                  <a:lnTo>
                    <a:pt x="29032" y="749"/>
                  </a:lnTo>
                  <a:lnTo>
                    <a:pt x="28930" y="520"/>
                  </a:lnTo>
                  <a:lnTo>
                    <a:pt x="28816" y="368"/>
                  </a:lnTo>
                  <a:lnTo>
                    <a:pt x="28689" y="266"/>
                  </a:lnTo>
                  <a:lnTo>
                    <a:pt x="28562" y="177"/>
                  </a:lnTo>
                  <a:lnTo>
                    <a:pt x="28384" y="50"/>
                  </a:lnTo>
                  <a:lnTo>
                    <a:pt x="28181" y="0"/>
                  </a:lnTo>
                  <a:lnTo>
                    <a:pt x="27762" y="0"/>
                  </a:lnTo>
                  <a:lnTo>
                    <a:pt x="27635" y="50"/>
                  </a:lnTo>
                  <a:lnTo>
                    <a:pt x="27444" y="101"/>
                  </a:lnTo>
                  <a:lnTo>
                    <a:pt x="27317" y="190"/>
                  </a:lnTo>
                  <a:lnTo>
                    <a:pt x="27165" y="279"/>
                  </a:lnTo>
                  <a:lnTo>
                    <a:pt x="27038" y="444"/>
                  </a:lnTo>
                  <a:lnTo>
                    <a:pt x="26949" y="571"/>
                  </a:lnTo>
                  <a:lnTo>
                    <a:pt x="26885" y="698"/>
                  </a:lnTo>
                  <a:lnTo>
                    <a:pt x="26822" y="914"/>
                  </a:lnTo>
                  <a:lnTo>
                    <a:pt x="26822" y="1143"/>
                  </a:lnTo>
                  <a:lnTo>
                    <a:pt x="27457" y="36144"/>
                  </a:lnTo>
                  <a:lnTo>
                    <a:pt x="27508" y="39636"/>
                  </a:lnTo>
                  <a:lnTo>
                    <a:pt x="27343" y="40538"/>
                  </a:lnTo>
                  <a:lnTo>
                    <a:pt x="27279" y="41097"/>
                  </a:lnTo>
                  <a:lnTo>
                    <a:pt x="27266" y="41643"/>
                  </a:lnTo>
                  <a:lnTo>
                    <a:pt x="27368" y="42735"/>
                  </a:lnTo>
                  <a:lnTo>
                    <a:pt x="34074" y="52984"/>
                  </a:lnTo>
                  <a:lnTo>
                    <a:pt x="34188" y="53111"/>
                  </a:lnTo>
                  <a:lnTo>
                    <a:pt x="34366" y="53213"/>
                  </a:lnTo>
                  <a:lnTo>
                    <a:pt x="34518" y="53301"/>
                  </a:lnTo>
                  <a:lnTo>
                    <a:pt x="34747" y="53378"/>
                  </a:lnTo>
                  <a:lnTo>
                    <a:pt x="34963" y="53378"/>
                  </a:lnTo>
                  <a:lnTo>
                    <a:pt x="35267" y="53327"/>
                  </a:lnTo>
                  <a:lnTo>
                    <a:pt x="35458" y="53276"/>
                  </a:lnTo>
                  <a:lnTo>
                    <a:pt x="35648" y="53136"/>
                  </a:lnTo>
                  <a:lnTo>
                    <a:pt x="35814" y="53009"/>
                  </a:lnTo>
                  <a:lnTo>
                    <a:pt x="35941" y="52806"/>
                  </a:lnTo>
                  <a:lnTo>
                    <a:pt x="36029" y="52641"/>
                  </a:lnTo>
                  <a:lnTo>
                    <a:pt x="36080" y="52412"/>
                  </a:lnTo>
                  <a:lnTo>
                    <a:pt x="36093" y="52120"/>
                  </a:lnTo>
                  <a:close/>
                </a:path>
                <a:path w="76200" h="67945">
                  <a:moveTo>
                    <a:pt x="64262" y="54152"/>
                  </a:moveTo>
                  <a:lnTo>
                    <a:pt x="64223" y="53949"/>
                  </a:lnTo>
                  <a:lnTo>
                    <a:pt x="64185" y="53822"/>
                  </a:lnTo>
                  <a:lnTo>
                    <a:pt x="64096" y="53682"/>
                  </a:lnTo>
                  <a:lnTo>
                    <a:pt x="64046" y="53555"/>
                  </a:lnTo>
                  <a:lnTo>
                    <a:pt x="63855" y="53327"/>
                  </a:lnTo>
                  <a:lnTo>
                    <a:pt x="63728" y="53263"/>
                  </a:lnTo>
                  <a:lnTo>
                    <a:pt x="63576" y="53162"/>
                  </a:lnTo>
                  <a:lnTo>
                    <a:pt x="63436" y="53136"/>
                  </a:lnTo>
                  <a:lnTo>
                    <a:pt x="63246" y="53086"/>
                  </a:lnTo>
                  <a:lnTo>
                    <a:pt x="63017" y="53086"/>
                  </a:lnTo>
                  <a:lnTo>
                    <a:pt x="62865" y="53111"/>
                  </a:lnTo>
                  <a:lnTo>
                    <a:pt x="62598" y="53187"/>
                  </a:lnTo>
                  <a:lnTo>
                    <a:pt x="61214" y="53428"/>
                  </a:lnTo>
                  <a:lnTo>
                    <a:pt x="60629" y="53479"/>
                  </a:lnTo>
                  <a:lnTo>
                    <a:pt x="60337" y="53530"/>
                  </a:lnTo>
                  <a:lnTo>
                    <a:pt x="59131" y="53632"/>
                  </a:lnTo>
                  <a:lnTo>
                    <a:pt x="58813" y="53632"/>
                  </a:lnTo>
                  <a:lnTo>
                    <a:pt x="58191" y="53682"/>
                  </a:lnTo>
                  <a:lnTo>
                    <a:pt x="57988" y="53682"/>
                  </a:lnTo>
                  <a:lnTo>
                    <a:pt x="57988" y="55930"/>
                  </a:lnTo>
                  <a:lnTo>
                    <a:pt x="42900" y="64782"/>
                  </a:lnTo>
                  <a:lnTo>
                    <a:pt x="28663" y="62217"/>
                  </a:lnTo>
                  <a:lnTo>
                    <a:pt x="39852" y="55638"/>
                  </a:lnTo>
                  <a:lnTo>
                    <a:pt x="40017" y="55537"/>
                  </a:lnTo>
                  <a:lnTo>
                    <a:pt x="51638" y="48717"/>
                  </a:lnTo>
                  <a:lnTo>
                    <a:pt x="51574" y="54597"/>
                  </a:lnTo>
                  <a:lnTo>
                    <a:pt x="51574" y="54724"/>
                  </a:lnTo>
                  <a:lnTo>
                    <a:pt x="51600" y="54940"/>
                  </a:lnTo>
                  <a:lnTo>
                    <a:pt x="51638" y="55067"/>
                  </a:lnTo>
                  <a:lnTo>
                    <a:pt x="51727" y="55295"/>
                  </a:lnTo>
                  <a:lnTo>
                    <a:pt x="51892" y="55486"/>
                  </a:lnTo>
                  <a:lnTo>
                    <a:pt x="52044" y="55613"/>
                  </a:lnTo>
                  <a:lnTo>
                    <a:pt x="52184" y="55689"/>
                  </a:lnTo>
                  <a:lnTo>
                    <a:pt x="52336" y="55753"/>
                  </a:lnTo>
                  <a:lnTo>
                    <a:pt x="52489" y="55791"/>
                  </a:lnTo>
                  <a:lnTo>
                    <a:pt x="52616" y="55791"/>
                  </a:lnTo>
                  <a:lnTo>
                    <a:pt x="52755" y="55816"/>
                  </a:lnTo>
                  <a:lnTo>
                    <a:pt x="52997" y="55841"/>
                  </a:lnTo>
                  <a:lnTo>
                    <a:pt x="53365" y="55841"/>
                  </a:lnTo>
                  <a:lnTo>
                    <a:pt x="54432" y="55918"/>
                  </a:lnTo>
                  <a:lnTo>
                    <a:pt x="55841" y="55930"/>
                  </a:lnTo>
                  <a:lnTo>
                    <a:pt x="56184" y="55956"/>
                  </a:lnTo>
                  <a:lnTo>
                    <a:pt x="57581" y="55956"/>
                  </a:lnTo>
                  <a:lnTo>
                    <a:pt x="57912" y="55930"/>
                  </a:lnTo>
                  <a:lnTo>
                    <a:pt x="57988" y="53682"/>
                  </a:lnTo>
                  <a:lnTo>
                    <a:pt x="55549" y="53682"/>
                  </a:lnTo>
                  <a:lnTo>
                    <a:pt x="55206" y="53657"/>
                  </a:lnTo>
                  <a:lnTo>
                    <a:pt x="54876" y="53657"/>
                  </a:lnTo>
                  <a:lnTo>
                    <a:pt x="54533" y="53632"/>
                  </a:lnTo>
                  <a:lnTo>
                    <a:pt x="54178" y="53632"/>
                  </a:lnTo>
                  <a:lnTo>
                    <a:pt x="53822" y="53619"/>
                  </a:lnTo>
                  <a:lnTo>
                    <a:pt x="53721" y="46837"/>
                  </a:lnTo>
                  <a:lnTo>
                    <a:pt x="53657" y="46431"/>
                  </a:lnTo>
                  <a:lnTo>
                    <a:pt x="53505" y="46139"/>
                  </a:lnTo>
                  <a:lnTo>
                    <a:pt x="53276" y="45910"/>
                  </a:lnTo>
                  <a:lnTo>
                    <a:pt x="53149" y="45859"/>
                  </a:lnTo>
                  <a:lnTo>
                    <a:pt x="52793" y="45720"/>
                  </a:lnTo>
                  <a:lnTo>
                    <a:pt x="52374" y="45720"/>
                  </a:lnTo>
                  <a:lnTo>
                    <a:pt x="51968" y="45859"/>
                  </a:lnTo>
                  <a:lnTo>
                    <a:pt x="51803" y="45986"/>
                  </a:lnTo>
                  <a:lnTo>
                    <a:pt x="38887" y="53606"/>
                  </a:lnTo>
                  <a:lnTo>
                    <a:pt x="24879" y="61810"/>
                  </a:lnTo>
                  <a:lnTo>
                    <a:pt x="24561" y="62064"/>
                  </a:lnTo>
                  <a:lnTo>
                    <a:pt x="24422" y="62242"/>
                  </a:lnTo>
                  <a:lnTo>
                    <a:pt x="24409" y="63284"/>
                  </a:lnTo>
                  <a:lnTo>
                    <a:pt x="24511" y="63449"/>
                  </a:lnTo>
                  <a:lnTo>
                    <a:pt x="24650" y="63627"/>
                  </a:lnTo>
                  <a:lnTo>
                    <a:pt x="24993" y="63855"/>
                  </a:lnTo>
                  <a:lnTo>
                    <a:pt x="25209" y="63919"/>
                  </a:lnTo>
                  <a:lnTo>
                    <a:pt x="42913" y="67068"/>
                  </a:lnTo>
                  <a:lnTo>
                    <a:pt x="43053" y="67094"/>
                  </a:lnTo>
                  <a:lnTo>
                    <a:pt x="43192" y="67094"/>
                  </a:lnTo>
                  <a:lnTo>
                    <a:pt x="43434" y="67043"/>
                  </a:lnTo>
                  <a:lnTo>
                    <a:pt x="43751" y="66929"/>
                  </a:lnTo>
                  <a:lnTo>
                    <a:pt x="63512" y="55295"/>
                  </a:lnTo>
                  <a:lnTo>
                    <a:pt x="63728" y="55194"/>
                  </a:lnTo>
                  <a:lnTo>
                    <a:pt x="63931" y="55041"/>
                  </a:lnTo>
                  <a:lnTo>
                    <a:pt x="64071" y="54864"/>
                  </a:lnTo>
                  <a:lnTo>
                    <a:pt x="64147" y="54724"/>
                  </a:lnTo>
                  <a:lnTo>
                    <a:pt x="64198" y="54597"/>
                  </a:lnTo>
                  <a:lnTo>
                    <a:pt x="64249" y="54470"/>
                  </a:lnTo>
                  <a:lnTo>
                    <a:pt x="64262" y="54152"/>
                  </a:lnTo>
                  <a:close/>
                </a:path>
                <a:path w="76200" h="67945">
                  <a:moveTo>
                    <a:pt x="75882" y="66382"/>
                  </a:moveTo>
                  <a:lnTo>
                    <a:pt x="75692" y="51155"/>
                  </a:lnTo>
                  <a:lnTo>
                    <a:pt x="75704" y="50330"/>
                  </a:lnTo>
                  <a:lnTo>
                    <a:pt x="75539" y="50038"/>
                  </a:lnTo>
                  <a:lnTo>
                    <a:pt x="75399" y="49911"/>
                  </a:lnTo>
                  <a:lnTo>
                    <a:pt x="75222" y="49657"/>
                  </a:lnTo>
                  <a:lnTo>
                    <a:pt x="74980" y="49542"/>
                  </a:lnTo>
                  <a:lnTo>
                    <a:pt x="74739" y="49466"/>
                  </a:lnTo>
                  <a:lnTo>
                    <a:pt x="74599" y="49466"/>
                  </a:lnTo>
                  <a:lnTo>
                    <a:pt x="74460" y="49364"/>
                  </a:lnTo>
                  <a:lnTo>
                    <a:pt x="74295" y="49288"/>
                  </a:lnTo>
                  <a:lnTo>
                    <a:pt x="73558" y="48768"/>
                  </a:lnTo>
                  <a:lnTo>
                    <a:pt x="73431" y="48666"/>
                  </a:lnTo>
                  <a:lnTo>
                    <a:pt x="73304" y="48564"/>
                  </a:lnTo>
                  <a:lnTo>
                    <a:pt x="73126" y="48425"/>
                  </a:lnTo>
                  <a:lnTo>
                    <a:pt x="73025" y="48298"/>
                  </a:lnTo>
                  <a:lnTo>
                    <a:pt x="72859" y="48171"/>
                  </a:lnTo>
                  <a:lnTo>
                    <a:pt x="72682" y="47993"/>
                  </a:lnTo>
                  <a:lnTo>
                    <a:pt x="72542" y="47828"/>
                  </a:lnTo>
                  <a:lnTo>
                    <a:pt x="72313" y="47574"/>
                  </a:lnTo>
                  <a:lnTo>
                    <a:pt x="72186" y="47383"/>
                  </a:lnTo>
                  <a:lnTo>
                    <a:pt x="72009" y="47129"/>
                  </a:lnTo>
                  <a:lnTo>
                    <a:pt x="71869" y="46888"/>
                  </a:lnTo>
                  <a:lnTo>
                    <a:pt x="71755" y="46634"/>
                  </a:lnTo>
                  <a:lnTo>
                    <a:pt x="71551" y="46062"/>
                  </a:lnTo>
                  <a:lnTo>
                    <a:pt x="71539" y="45910"/>
                  </a:lnTo>
                  <a:lnTo>
                    <a:pt x="71501" y="45669"/>
                  </a:lnTo>
                  <a:lnTo>
                    <a:pt x="71488" y="45491"/>
                  </a:lnTo>
                  <a:lnTo>
                    <a:pt x="71488" y="45364"/>
                  </a:lnTo>
                  <a:lnTo>
                    <a:pt x="71475" y="45224"/>
                  </a:lnTo>
                  <a:lnTo>
                    <a:pt x="71374" y="36715"/>
                  </a:lnTo>
                  <a:lnTo>
                    <a:pt x="71399" y="36487"/>
                  </a:lnTo>
                  <a:lnTo>
                    <a:pt x="71374" y="36322"/>
                  </a:lnTo>
                  <a:lnTo>
                    <a:pt x="71348" y="36195"/>
                  </a:lnTo>
                  <a:lnTo>
                    <a:pt x="71323" y="36068"/>
                  </a:lnTo>
                  <a:lnTo>
                    <a:pt x="71221" y="35839"/>
                  </a:lnTo>
                  <a:lnTo>
                    <a:pt x="71094" y="35725"/>
                  </a:lnTo>
                  <a:lnTo>
                    <a:pt x="70929" y="35547"/>
                  </a:lnTo>
                  <a:lnTo>
                    <a:pt x="70777" y="35445"/>
                  </a:lnTo>
                  <a:lnTo>
                    <a:pt x="70370" y="35318"/>
                  </a:lnTo>
                  <a:lnTo>
                    <a:pt x="70027" y="35344"/>
                  </a:lnTo>
                  <a:lnTo>
                    <a:pt x="69900" y="35369"/>
                  </a:lnTo>
                  <a:lnTo>
                    <a:pt x="69710" y="35445"/>
                  </a:lnTo>
                  <a:lnTo>
                    <a:pt x="69532" y="35547"/>
                  </a:lnTo>
                  <a:lnTo>
                    <a:pt x="69253" y="35750"/>
                  </a:lnTo>
                  <a:lnTo>
                    <a:pt x="68681" y="36791"/>
                  </a:lnTo>
                  <a:lnTo>
                    <a:pt x="68808" y="45173"/>
                  </a:lnTo>
                  <a:lnTo>
                    <a:pt x="68821" y="45326"/>
                  </a:lnTo>
                  <a:lnTo>
                    <a:pt x="68859" y="45986"/>
                  </a:lnTo>
                  <a:lnTo>
                    <a:pt x="68897" y="46189"/>
                  </a:lnTo>
                  <a:lnTo>
                    <a:pt x="68897" y="46786"/>
                  </a:lnTo>
                  <a:lnTo>
                    <a:pt x="68834" y="47155"/>
                  </a:lnTo>
                  <a:lnTo>
                    <a:pt x="68834" y="47358"/>
                  </a:lnTo>
                  <a:lnTo>
                    <a:pt x="68770" y="47879"/>
                  </a:lnTo>
                  <a:lnTo>
                    <a:pt x="68719" y="48018"/>
                  </a:lnTo>
                  <a:lnTo>
                    <a:pt x="68605" y="48501"/>
                  </a:lnTo>
                  <a:lnTo>
                    <a:pt x="68541" y="48641"/>
                  </a:lnTo>
                  <a:lnTo>
                    <a:pt x="68491" y="48793"/>
                  </a:lnTo>
                  <a:lnTo>
                    <a:pt x="68465" y="48920"/>
                  </a:lnTo>
                  <a:lnTo>
                    <a:pt x="68300" y="49314"/>
                  </a:lnTo>
                  <a:lnTo>
                    <a:pt x="68046" y="49809"/>
                  </a:lnTo>
                  <a:lnTo>
                    <a:pt x="67919" y="50012"/>
                  </a:lnTo>
                  <a:lnTo>
                    <a:pt x="67792" y="50215"/>
                  </a:lnTo>
                  <a:lnTo>
                    <a:pt x="67691" y="50355"/>
                  </a:lnTo>
                  <a:lnTo>
                    <a:pt x="67576" y="50533"/>
                  </a:lnTo>
                  <a:lnTo>
                    <a:pt x="67513" y="50723"/>
                  </a:lnTo>
                  <a:lnTo>
                    <a:pt x="67475" y="50901"/>
                  </a:lnTo>
                  <a:lnTo>
                    <a:pt x="67500" y="51130"/>
                  </a:lnTo>
                  <a:lnTo>
                    <a:pt x="67525" y="51320"/>
                  </a:lnTo>
                  <a:lnTo>
                    <a:pt x="67627" y="51523"/>
                  </a:lnTo>
                  <a:lnTo>
                    <a:pt x="67716" y="51650"/>
                  </a:lnTo>
                  <a:lnTo>
                    <a:pt x="67843" y="51790"/>
                  </a:lnTo>
                  <a:lnTo>
                    <a:pt x="68008" y="51943"/>
                  </a:lnTo>
                  <a:lnTo>
                    <a:pt x="68300" y="52095"/>
                  </a:lnTo>
                  <a:lnTo>
                    <a:pt x="68465" y="52120"/>
                  </a:lnTo>
                  <a:lnTo>
                    <a:pt x="68618" y="52146"/>
                  </a:lnTo>
                  <a:lnTo>
                    <a:pt x="68770" y="52120"/>
                  </a:lnTo>
                  <a:lnTo>
                    <a:pt x="68897" y="52120"/>
                  </a:lnTo>
                  <a:lnTo>
                    <a:pt x="69088" y="52044"/>
                  </a:lnTo>
                  <a:lnTo>
                    <a:pt x="69215" y="51968"/>
                  </a:lnTo>
                  <a:lnTo>
                    <a:pt x="71920" y="50368"/>
                  </a:lnTo>
                  <a:lnTo>
                    <a:pt x="72123" y="50533"/>
                  </a:lnTo>
                  <a:lnTo>
                    <a:pt x="72377" y="50723"/>
                  </a:lnTo>
                  <a:lnTo>
                    <a:pt x="72555" y="50825"/>
                  </a:lnTo>
                  <a:lnTo>
                    <a:pt x="72720" y="50952"/>
                  </a:lnTo>
                  <a:lnTo>
                    <a:pt x="73075" y="51193"/>
                  </a:lnTo>
                  <a:lnTo>
                    <a:pt x="73266" y="51295"/>
                  </a:lnTo>
                  <a:lnTo>
                    <a:pt x="73431" y="51409"/>
                  </a:lnTo>
                  <a:lnTo>
                    <a:pt x="73596" y="66408"/>
                  </a:lnTo>
                  <a:lnTo>
                    <a:pt x="73621" y="66548"/>
                  </a:lnTo>
                  <a:lnTo>
                    <a:pt x="73660" y="66675"/>
                  </a:lnTo>
                  <a:lnTo>
                    <a:pt x="73672" y="66802"/>
                  </a:lnTo>
                  <a:lnTo>
                    <a:pt x="73774" y="67005"/>
                  </a:lnTo>
                  <a:lnTo>
                    <a:pt x="73901" y="67170"/>
                  </a:lnTo>
                  <a:lnTo>
                    <a:pt x="74142" y="67373"/>
                  </a:lnTo>
                  <a:lnTo>
                    <a:pt x="74345" y="67475"/>
                  </a:lnTo>
                  <a:lnTo>
                    <a:pt x="74663" y="67551"/>
                  </a:lnTo>
                  <a:lnTo>
                    <a:pt x="74866" y="67525"/>
                  </a:lnTo>
                  <a:lnTo>
                    <a:pt x="75184" y="67475"/>
                  </a:lnTo>
                  <a:lnTo>
                    <a:pt x="75361" y="67373"/>
                  </a:lnTo>
                  <a:lnTo>
                    <a:pt x="75539" y="67246"/>
                  </a:lnTo>
                  <a:lnTo>
                    <a:pt x="75679" y="67068"/>
                  </a:lnTo>
                  <a:lnTo>
                    <a:pt x="75831" y="66776"/>
                  </a:lnTo>
                  <a:lnTo>
                    <a:pt x="75882" y="66522"/>
                  </a:lnTo>
                  <a:lnTo>
                    <a:pt x="75882" y="663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2232888" y="4334319"/>
              <a:ext cx="74295" cy="40005"/>
            </a:xfrm>
            <a:custGeom>
              <a:avLst/>
              <a:gdLst/>
              <a:ahLst/>
              <a:cxnLst/>
              <a:rect l="l" t="t" r="r" b="b"/>
              <a:pathLst>
                <a:path w="74294" h="40004">
                  <a:moveTo>
                    <a:pt x="17970" y="21551"/>
                  </a:moveTo>
                  <a:close/>
                </a:path>
                <a:path w="74294" h="40004">
                  <a:moveTo>
                    <a:pt x="47599" y="29946"/>
                  </a:moveTo>
                  <a:lnTo>
                    <a:pt x="47091" y="30899"/>
                  </a:lnTo>
                  <a:lnTo>
                    <a:pt x="47447" y="30556"/>
                  </a:lnTo>
                  <a:lnTo>
                    <a:pt x="47586" y="30238"/>
                  </a:lnTo>
                  <a:lnTo>
                    <a:pt x="47599" y="29946"/>
                  </a:lnTo>
                  <a:close/>
                </a:path>
                <a:path w="74294" h="40004">
                  <a:moveTo>
                    <a:pt x="51587" y="18605"/>
                  </a:moveTo>
                  <a:lnTo>
                    <a:pt x="51574" y="18402"/>
                  </a:lnTo>
                  <a:lnTo>
                    <a:pt x="51536" y="18275"/>
                  </a:lnTo>
                  <a:lnTo>
                    <a:pt x="51460" y="18084"/>
                  </a:lnTo>
                  <a:lnTo>
                    <a:pt x="51358" y="17907"/>
                  </a:lnTo>
                  <a:lnTo>
                    <a:pt x="50673" y="17437"/>
                  </a:lnTo>
                  <a:lnTo>
                    <a:pt x="50457" y="17411"/>
                  </a:lnTo>
                  <a:lnTo>
                    <a:pt x="50241" y="17462"/>
                  </a:lnTo>
                  <a:lnTo>
                    <a:pt x="50101" y="17487"/>
                  </a:lnTo>
                  <a:lnTo>
                    <a:pt x="49860" y="17589"/>
                  </a:lnTo>
                  <a:lnTo>
                    <a:pt x="49618" y="17754"/>
                  </a:lnTo>
                  <a:lnTo>
                    <a:pt x="49364" y="17907"/>
                  </a:lnTo>
                  <a:lnTo>
                    <a:pt x="49136" y="18059"/>
                  </a:lnTo>
                  <a:lnTo>
                    <a:pt x="48895" y="18199"/>
                  </a:lnTo>
                  <a:lnTo>
                    <a:pt x="48450" y="18554"/>
                  </a:lnTo>
                  <a:lnTo>
                    <a:pt x="46024" y="21158"/>
                  </a:lnTo>
                  <a:lnTo>
                    <a:pt x="45897" y="21348"/>
                  </a:lnTo>
                  <a:lnTo>
                    <a:pt x="45593" y="21996"/>
                  </a:lnTo>
                  <a:lnTo>
                    <a:pt x="45529" y="22225"/>
                  </a:lnTo>
                  <a:lnTo>
                    <a:pt x="45453" y="22440"/>
                  </a:lnTo>
                  <a:lnTo>
                    <a:pt x="45402" y="22694"/>
                  </a:lnTo>
                  <a:lnTo>
                    <a:pt x="45339" y="22910"/>
                  </a:lnTo>
                  <a:lnTo>
                    <a:pt x="45275" y="23393"/>
                  </a:lnTo>
                  <a:lnTo>
                    <a:pt x="45262" y="23723"/>
                  </a:lnTo>
                  <a:lnTo>
                    <a:pt x="45262" y="23863"/>
                  </a:lnTo>
                  <a:lnTo>
                    <a:pt x="45262" y="24003"/>
                  </a:lnTo>
                  <a:lnTo>
                    <a:pt x="45326" y="29349"/>
                  </a:lnTo>
                  <a:lnTo>
                    <a:pt x="35598" y="35547"/>
                  </a:lnTo>
                  <a:lnTo>
                    <a:pt x="35356" y="35687"/>
                  </a:lnTo>
                  <a:lnTo>
                    <a:pt x="30568" y="37160"/>
                  </a:lnTo>
                  <a:lnTo>
                    <a:pt x="29743" y="37058"/>
                  </a:lnTo>
                  <a:lnTo>
                    <a:pt x="23304" y="31229"/>
                  </a:lnTo>
                  <a:lnTo>
                    <a:pt x="23304" y="31102"/>
                  </a:lnTo>
                  <a:lnTo>
                    <a:pt x="23253" y="30848"/>
                  </a:lnTo>
                  <a:lnTo>
                    <a:pt x="23164" y="30607"/>
                  </a:lnTo>
                  <a:lnTo>
                    <a:pt x="22999" y="30378"/>
                  </a:lnTo>
                  <a:lnTo>
                    <a:pt x="22860" y="30302"/>
                  </a:lnTo>
                  <a:lnTo>
                    <a:pt x="22771" y="30060"/>
                  </a:lnTo>
                  <a:lnTo>
                    <a:pt x="22682" y="29908"/>
                  </a:lnTo>
                  <a:lnTo>
                    <a:pt x="22593" y="29718"/>
                  </a:lnTo>
                  <a:lnTo>
                    <a:pt x="22428" y="29311"/>
                  </a:lnTo>
                  <a:lnTo>
                    <a:pt x="22339" y="29146"/>
                  </a:lnTo>
                  <a:lnTo>
                    <a:pt x="22199" y="28740"/>
                  </a:lnTo>
                  <a:lnTo>
                    <a:pt x="22110" y="28575"/>
                  </a:lnTo>
                  <a:lnTo>
                    <a:pt x="21983" y="28181"/>
                  </a:lnTo>
                  <a:lnTo>
                    <a:pt x="21628" y="27203"/>
                  </a:lnTo>
                  <a:lnTo>
                    <a:pt x="21361" y="26428"/>
                  </a:lnTo>
                  <a:lnTo>
                    <a:pt x="21297" y="26212"/>
                  </a:lnTo>
                  <a:lnTo>
                    <a:pt x="21247" y="26022"/>
                  </a:lnTo>
                  <a:lnTo>
                    <a:pt x="20916" y="24803"/>
                  </a:lnTo>
                  <a:lnTo>
                    <a:pt x="20853" y="24599"/>
                  </a:lnTo>
                  <a:lnTo>
                    <a:pt x="20815" y="24409"/>
                  </a:lnTo>
                  <a:lnTo>
                    <a:pt x="20789" y="24282"/>
                  </a:lnTo>
                  <a:lnTo>
                    <a:pt x="20777" y="24130"/>
                  </a:lnTo>
                  <a:lnTo>
                    <a:pt x="20713" y="24003"/>
                  </a:lnTo>
                  <a:lnTo>
                    <a:pt x="20561" y="23190"/>
                  </a:lnTo>
                  <a:lnTo>
                    <a:pt x="20561" y="30759"/>
                  </a:lnTo>
                  <a:lnTo>
                    <a:pt x="17970" y="32423"/>
                  </a:lnTo>
                  <a:lnTo>
                    <a:pt x="17767" y="32512"/>
                  </a:lnTo>
                  <a:lnTo>
                    <a:pt x="17602" y="32613"/>
                  </a:lnTo>
                  <a:lnTo>
                    <a:pt x="17373" y="32766"/>
                  </a:lnTo>
                  <a:lnTo>
                    <a:pt x="17208" y="32842"/>
                  </a:lnTo>
                  <a:lnTo>
                    <a:pt x="17056" y="32943"/>
                  </a:lnTo>
                  <a:lnTo>
                    <a:pt x="16903" y="33007"/>
                  </a:lnTo>
                  <a:lnTo>
                    <a:pt x="16598" y="33159"/>
                  </a:lnTo>
                  <a:lnTo>
                    <a:pt x="16446" y="33210"/>
                  </a:lnTo>
                  <a:lnTo>
                    <a:pt x="16281" y="33286"/>
                  </a:lnTo>
                  <a:lnTo>
                    <a:pt x="16129" y="33337"/>
                  </a:lnTo>
                  <a:lnTo>
                    <a:pt x="15976" y="33413"/>
                  </a:lnTo>
                  <a:lnTo>
                    <a:pt x="15506" y="33578"/>
                  </a:lnTo>
                  <a:lnTo>
                    <a:pt x="15379" y="33629"/>
                  </a:lnTo>
                  <a:lnTo>
                    <a:pt x="14630" y="33832"/>
                  </a:lnTo>
                  <a:lnTo>
                    <a:pt x="13919" y="33934"/>
                  </a:lnTo>
                  <a:lnTo>
                    <a:pt x="13246" y="33985"/>
                  </a:lnTo>
                  <a:lnTo>
                    <a:pt x="12585" y="33934"/>
                  </a:lnTo>
                  <a:lnTo>
                    <a:pt x="2349" y="16357"/>
                  </a:lnTo>
                  <a:lnTo>
                    <a:pt x="17716" y="19088"/>
                  </a:lnTo>
                  <a:lnTo>
                    <a:pt x="17780" y="19964"/>
                  </a:lnTo>
                  <a:lnTo>
                    <a:pt x="17830" y="20358"/>
                  </a:lnTo>
                  <a:lnTo>
                    <a:pt x="17843" y="20535"/>
                  </a:lnTo>
                  <a:lnTo>
                    <a:pt x="17881" y="20891"/>
                  </a:lnTo>
                  <a:lnTo>
                    <a:pt x="17907" y="21107"/>
                  </a:lnTo>
                  <a:lnTo>
                    <a:pt x="17945" y="21424"/>
                  </a:lnTo>
                  <a:lnTo>
                    <a:pt x="17970" y="21551"/>
                  </a:lnTo>
                  <a:lnTo>
                    <a:pt x="18211" y="23114"/>
                  </a:lnTo>
                  <a:lnTo>
                    <a:pt x="18542" y="24676"/>
                  </a:lnTo>
                  <a:lnTo>
                    <a:pt x="18592" y="24917"/>
                  </a:lnTo>
                  <a:lnTo>
                    <a:pt x="18681" y="25247"/>
                  </a:lnTo>
                  <a:lnTo>
                    <a:pt x="18770" y="25590"/>
                  </a:lnTo>
                  <a:lnTo>
                    <a:pt x="18834" y="25793"/>
                  </a:lnTo>
                  <a:lnTo>
                    <a:pt x="18884" y="26022"/>
                  </a:lnTo>
                  <a:lnTo>
                    <a:pt x="19024" y="26441"/>
                  </a:lnTo>
                  <a:lnTo>
                    <a:pt x="19126" y="26860"/>
                  </a:lnTo>
                  <a:lnTo>
                    <a:pt x="19329" y="27508"/>
                  </a:lnTo>
                  <a:lnTo>
                    <a:pt x="19646" y="28460"/>
                  </a:lnTo>
                  <a:lnTo>
                    <a:pt x="19710" y="28638"/>
                  </a:lnTo>
                  <a:lnTo>
                    <a:pt x="19875" y="29083"/>
                  </a:lnTo>
                  <a:lnTo>
                    <a:pt x="19977" y="29311"/>
                  </a:lnTo>
                  <a:lnTo>
                    <a:pt x="20332" y="30226"/>
                  </a:lnTo>
                  <a:lnTo>
                    <a:pt x="20421" y="30429"/>
                  </a:lnTo>
                  <a:lnTo>
                    <a:pt x="20497" y="30607"/>
                  </a:lnTo>
                  <a:lnTo>
                    <a:pt x="20561" y="30759"/>
                  </a:lnTo>
                  <a:lnTo>
                    <a:pt x="20561" y="23190"/>
                  </a:lnTo>
                  <a:lnTo>
                    <a:pt x="20205" y="21272"/>
                  </a:lnTo>
                  <a:lnTo>
                    <a:pt x="20180" y="21043"/>
                  </a:lnTo>
                  <a:lnTo>
                    <a:pt x="20180" y="20802"/>
                  </a:lnTo>
                  <a:lnTo>
                    <a:pt x="20129" y="20485"/>
                  </a:lnTo>
                  <a:lnTo>
                    <a:pt x="20104" y="20358"/>
                  </a:lnTo>
                  <a:lnTo>
                    <a:pt x="20078" y="20116"/>
                  </a:lnTo>
                  <a:lnTo>
                    <a:pt x="20066" y="19939"/>
                  </a:lnTo>
                  <a:lnTo>
                    <a:pt x="20040" y="19761"/>
                  </a:lnTo>
                  <a:lnTo>
                    <a:pt x="20040" y="19634"/>
                  </a:lnTo>
                  <a:lnTo>
                    <a:pt x="20015" y="19418"/>
                  </a:lnTo>
                  <a:lnTo>
                    <a:pt x="19989" y="19100"/>
                  </a:lnTo>
                  <a:lnTo>
                    <a:pt x="19989" y="18897"/>
                  </a:lnTo>
                  <a:lnTo>
                    <a:pt x="19977" y="18770"/>
                  </a:lnTo>
                  <a:lnTo>
                    <a:pt x="39230" y="7454"/>
                  </a:lnTo>
                  <a:lnTo>
                    <a:pt x="40043" y="7239"/>
                  </a:lnTo>
                  <a:lnTo>
                    <a:pt x="40411" y="7112"/>
                  </a:lnTo>
                  <a:lnTo>
                    <a:pt x="40614" y="7061"/>
                  </a:lnTo>
                  <a:lnTo>
                    <a:pt x="40982" y="6946"/>
                  </a:lnTo>
                  <a:lnTo>
                    <a:pt x="41732" y="6642"/>
                  </a:lnTo>
                  <a:lnTo>
                    <a:pt x="41910" y="6540"/>
                  </a:lnTo>
                  <a:lnTo>
                    <a:pt x="42265" y="6400"/>
                  </a:lnTo>
                  <a:lnTo>
                    <a:pt x="43129" y="5905"/>
                  </a:lnTo>
                  <a:lnTo>
                    <a:pt x="43459" y="5651"/>
                  </a:lnTo>
                  <a:lnTo>
                    <a:pt x="43611" y="5549"/>
                  </a:lnTo>
                  <a:lnTo>
                    <a:pt x="43942" y="5283"/>
                  </a:lnTo>
                  <a:lnTo>
                    <a:pt x="44234" y="5003"/>
                  </a:lnTo>
                  <a:lnTo>
                    <a:pt x="44386" y="4889"/>
                  </a:lnTo>
                  <a:lnTo>
                    <a:pt x="44500" y="4762"/>
                  </a:lnTo>
                  <a:lnTo>
                    <a:pt x="44665" y="4584"/>
                  </a:lnTo>
                  <a:lnTo>
                    <a:pt x="45008" y="4165"/>
                  </a:lnTo>
                  <a:lnTo>
                    <a:pt x="45085" y="4038"/>
                  </a:lnTo>
                  <a:lnTo>
                    <a:pt x="48323" y="2108"/>
                  </a:lnTo>
                  <a:lnTo>
                    <a:pt x="48895" y="1282"/>
                  </a:lnTo>
                  <a:lnTo>
                    <a:pt x="48895" y="1066"/>
                  </a:lnTo>
                  <a:lnTo>
                    <a:pt x="48844" y="863"/>
                  </a:lnTo>
                  <a:lnTo>
                    <a:pt x="48768" y="673"/>
                  </a:lnTo>
                  <a:lnTo>
                    <a:pt x="48183" y="101"/>
                  </a:lnTo>
                  <a:lnTo>
                    <a:pt x="47879" y="0"/>
                  </a:lnTo>
                  <a:lnTo>
                    <a:pt x="47663" y="0"/>
                  </a:lnTo>
                  <a:lnTo>
                    <a:pt x="47536" y="25"/>
                  </a:lnTo>
                  <a:lnTo>
                    <a:pt x="47409" y="76"/>
                  </a:lnTo>
                  <a:lnTo>
                    <a:pt x="47180" y="165"/>
                  </a:lnTo>
                  <a:lnTo>
                    <a:pt x="43891" y="2108"/>
                  </a:lnTo>
                  <a:lnTo>
                    <a:pt x="43675" y="2209"/>
                  </a:lnTo>
                  <a:lnTo>
                    <a:pt x="43535" y="2324"/>
                  </a:lnTo>
                  <a:lnTo>
                    <a:pt x="43383" y="2527"/>
                  </a:lnTo>
                  <a:lnTo>
                    <a:pt x="42964" y="3073"/>
                  </a:lnTo>
                  <a:lnTo>
                    <a:pt x="41770" y="4064"/>
                  </a:lnTo>
                  <a:lnTo>
                    <a:pt x="41249" y="4368"/>
                  </a:lnTo>
                  <a:lnTo>
                    <a:pt x="40957" y="4508"/>
                  </a:lnTo>
                  <a:lnTo>
                    <a:pt x="40830" y="4559"/>
                  </a:lnTo>
                  <a:lnTo>
                    <a:pt x="40690" y="4635"/>
                  </a:lnTo>
                  <a:lnTo>
                    <a:pt x="40360" y="4737"/>
                  </a:lnTo>
                  <a:lnTo>
                    <a:pt x="40220" y="4813"/>
                  </a:lnTo>
                  <a:lnTo>
                    <a:pt x="39903" y="4914"/>
                  </a:lnTo>
                  <a:lnTo>
                    <a:pt x="39573" y="5003"/>
                  </a:lnTo>
                  <a:lnTo>
                    <a:pt x="38722" y="5257"/>
                  </a:lnTo>
                  <a:lnTo>
                    <a:pt x="38557" y="5283"/>
                  </a:lnTo>
                  <a:lnTo>
                    <a:pt x="38366" y="5359"/>
                  </a:lnTo>
                  <a:lnTo>
                    <a:pt x="38188" y="5435"/>
                  </a:lnTo>
                  <a:lnTo>
                    <a:pt x="38049" y="5537"/>
                  </a:lnTo>
                  <a:lnTo>
                    <a:pt x="18592" y="16941"/>
                  </a:lnTo>
                  <a:lnTo>
                    <a:pt x="1333" y="13843"/>
                  </a:lnTo>
                  <a:lnTo>
                    <a:pt x="1193" y="13843"/>
                  </a:lnTo>
                  <a:lnTo>
                    <a:pt x="1066" y="13817"/>
                  </a:lnTo>
                  <a:lnTo>
                    <a:pt x="825" y="13868"/>
                  </a:lnTo>
                  <a:lnTo>
                    <a:pt x="609" y="13931"/>
                  </a:lnTo>
                  <a:lnTo>
                    <a:pt x="482" y="14008"/>
                  </a:lnTo>
                  <a:lnTo>
                    <a:pt x="355" y="14109"/>
                  </a:lnTo>
                  <a:lnTo>
                    <a:pt x="152" y="14363"/>
                  </a:lnTo>
                  <a:lnTo>
                    <a:pt x="76" y="14503"/>
                  </a:lnTo>
                  <a:lnTo>
                    <a:pt x="50" y="14630"/>
                  </a:lnTo>
                  <a:lnTo>
                    <a:pt x="12" y="14757"/>
                  </a:lnTo>
                  <a:lnTo>
                    <a:pt x="12" y="14884"/>
                  </a:lnTo>
                  <a:lnTo>
                    <a:pt x="12" y="15074"/>
                  </a:lnTo>
                  <a:lnTo>
                    <a:pt x="12" y="15201"/>
                  </a:lnTo>
                  <a:lnTo>
                    <a:pt x="25" y="15570"/>
                  </a:lnTo>
                  <a:lnTo>
                    <a:pt x="50" y="15773"/>
                  </a:lnTo>
                  <a:lnTo>
                    <a:pt x="152" y="17233"/>
                  </a:lnTo>
                  <a:lnTo>
                    <a:pt x="13246" y="36233"/>
                  </a:lnTo>
                  <a:lnTo>
                    <a:pt x="14173" y="36182"/>
                  </a:lnTo>
                  <a:lnTo>
                    <a:pt x="15087" y="36042"/>
                  </a:lnTo>
                  <a:lnTo>
                    <a:pt x="16179" y="35737"/>
                  </a:lnTo>
                  <a:lnTo>
                    <a:pt x="16408" y="35661"/>
                  </a:lnTo>
                  <a:lnTo>
                    <a:pt x="16598" y="35598"/>
                  </a:lnTo>
                  <a:lnTo>
                    <a:pt x="16776" y="35547"/>
                  </a:lnTo>
                  <a:lnTo>
                    <a:pt x="16979" y="35471"/>
                  </a:lnTo>
                  <a:lnTo>
                    <a:pt x="17145" y="35394"/>
                  </a:lnTo>
                  <a:lnTo>
                    <a:pt x="17322" y="35293"/>
                  </a:lnTo>
                  <a:lnTo>
                    <a:pt x="17703" y="35140"/>
                  </a:lnTo>
                  <a:lnTo>
                    <a:pt x="18097" y="34950"/>
                  </a:lnTo>
                  <a:lnTo>
                    <a:pt x="18275" y="34848"/>
                  </a:lnTo>
                  <a:lnTo>
                    <a:pt x="18592" y="34696"/>
                  </a:lnTo>
                  <a:lnTo>
                    <a:pt x="18783" y="34569"/>
                  </a:lnTo>
                  <a:lnTo>
                    <a:pt x="18973" y="34455"/>
                  </a:lnTo>
                  <a:lnTo>
                    <a:pt x="19177" y="34328"/>
                  </a:lnTo>
                  <a:lnTo>
                    <a:pt x="21590" y="32766"/>
                  </a:lnTo>
                  <a:lnTo>
                    <a:pt x="21882" y="33261"/>
                  </a:lnTo>
                  <a:lnTo>
                    <a:pt x="22885" y="34772"/>
                  </a:lnTo>
                  <a:lnTo>
                    <a:pt x="31038" y="39433"/>
                  </a:lnTo>
                  <a:lnTo>
                    <a:pt x="32258" y="39306"/>
                  </a:lnTo>
                  <a:lnTo>
                    <a:pt x="36537" y="37617"/>
                  </a:lnTo>
                  <a:lnTo>
                    <a:pt x="36677" y="37528"/>
                  </a:lnTo>
                  <a:lnTo>
                    <a:pt x="47091" y="30899"/>
                  </a:lnTo>
                  <a:lnTo>
                    <a:pt x="47586" y="29946"/>
                  </a:lnTo>
                  <a:lnTo>
                    <a:pt x="47536" y="23837"/>
                  </a:lnTo>
                  <a:lnTo>
                    <a:pt x="47536" y="23710"/>
                  </a:lnTo>
                  <a:lnTo>
                    <a:pt x="47574" y="23317"/>
                  </a:lnTo>
                  <a:lnTo>
                    <a:pt x="47764" y="22669"/>
                  </a:lnTo>
                  <a:lnTo>
                    <a:pt x="47904" y="22415"/>
                  </a:lnTo>
                  <a:lnTo>
                    <a:pt x="48056" y="22148"/>
                  </a:lnTo>
                  <a:lnTo>
                    <a:pt x="48234" y="21869"/>
                  </a:lnTo>
                  <a:lnTo>
                    <a:pt x="48336" y="21729"/>
                  </a:lnTo>
                  <a:lnTo>
                    <a:pt x="48463" y="21602"/>
                  </a:lnTo>
                  <a:lnTo>
                    <a:pt x="48577" y="21450"/>
                  </a:lnTo>
                  <a:lnTo>
                    <a:pt x="48717" y="21323"/>
                  </a:lnTo>
                  <a:lnTo>
                    <a:pt x="48971" y="21031"/>
                  </a:lnTo>
                  <a:lnTo>
                    <a:pt x="49136" y="20904"/>
                  </a:lnTo>
                  <a:lnTo>
                    <a:pt x="49453" y="20612"/>
                  </a:lnTo>
                  <a:lnTo>
                    <a:pt x="49618" y="20485"/>
                  </a:lnTo>
                  <a:lnTo>
                    <a:pt x="49809" y="20358"/>
                  </a:lnTo>
                  <a:lnTo>
                    <a:pt x="50190" y="20066"/>
                  </a:lnTo>
                  <a:lnTo>
                    <a:pt x="50584" y="19812"/>
                  </a:lnTo>
                  <a:lnTo>
                    <a:pt x="50800" y="19697"/>
                  </a:lnTo>
                  <a:lnTo>
                    <a:pt x="51015" y="19545"/>
                  </a:lnTo>
                  <a:lnTo>
                    <a:pt x="51231" y="19392"/>
                  </a:lnTo>
                  <a:lnTo>
                    <a:pt x="51396" y="19215"/>
                  </a:lnTo>
                  <a:lnTo>
                    <a:pt x="51498" y="19024"/>
                  </a:lnTo>
                  <a:lnTo>
                    <a:pt x="51536" y="18897"/>
                  </a:lnTo>
                  <a:lnTo>
                    <a:pt x="51574" y="18694"/>
                  </a:lnTo>
                  <a:close/>
                </a:path>
                <a:path w="74294" h="40004">
                  <a:moveTo>
                    <a:pt x="55041" y="4267"/>
                  </a:moveTo>
                  <a:lnTo>
                    <a:pt x="54051" y="3365"/>
                  </a:lnTo>
                  <a:lnTo>
                    <a:pt x="53924" y="3327"/>
                  </a:lnTo>
                  <a:lnTo>
                    <a:pt x="53721" y="3251"/>
                  </a:lnTo>
                  <a:lnTo>
                    <a:pt x="53581" y="3200"/>
                  </a:lnTo>
                  <a:lnTo>
                    <a:pt x="53111" y="3175"/>
                  </a:lnTo>
                  <a:lnTo>
                    <a:pt x="52895" y="3251"/>
                  </a:lnTo>
                  <a:lnTo>
                    <a:pt x="52717" y="3340"/>
                  </a:lnTo>
                  <a:lnTo>
                    <a:pt x="52539" y="3467"/>
                  </a:lnTo>
                  <a:lnTo>
                    <a:pt x="52438" y="3606"/>
                  </a:lnTo>
                  <a:lnTo>
                    <a:pt x="52311" y="3822"/>
                  </a:lnTo>
                  <a:lnTo>
                    <a:pt x="52209" y="4114"/>
                  </a:lnTo>
                  <a:lnTo>
                    <a:pt x="52184" y="4343"/>
                  </a:lnTo>
                  <a:lnTo>
                    <a:pt x="52197" y="4533"/>
                  </a:lnTo>
                  <a:lnTo>
                    <a:pt x="52235" y="4686"/>
                  </a:lnTo>
                  <a:lnTo>
                    <a:pt x="52298" y="4838"/>
                  </a:lnTo>
                  <a:lnTo>
                    <a:pt x="52425" y="5029"/>
                  </a:lnTo>
                  <a:lnTo>
                    <a:pt x="52692" y="5257"/>
                  </a:lnTo>
                  <a:lnTo>
                    <a:pt x="52933" y="5384"/>
                  </a:lnTo>
                  <a:lnTo>
                    <a:pt x="53479" y="5575"/>
                  </a:lnTo>
                  <a:lnTo>
                    <a:pt x="53809" y="5651"/>
                  </a:lnTo>
                  <a:lnTo>
                    <a:pt x="54051" y="5651"/>
                  </a:lnTo>
                  <a:lnTo>
                    <a:pt x="54368" y="5575"/>
                  </a:lnTo>
                  <a:lnTo>
                    <a:pt x="54559" y="5473"/>
                  </a:lnTo>
                  <a:lnTo>
                    <a:pt x="54838" y="5181"/>
                  </a:lnTo>
                  <a:lnTo>
                    <a:pt x="54991" y="4889"/>
                  </a:lnTo>
                  <a:lnTo>
                    <a:pt x="55041" y="4267"/>
                  </a:lnTo>
                  <a:close/>
                </a:path>
                <a:path w="74294" h="40004">
                  <a:moveTo>
                    <a:pt x="59156" y="5410"/>
                  </a:moveTo>
                  <a:lnTo>
                    <a:pt x="58242" y="4483"/>
                  </a:lnTo>
                  <a:lnTo>
                    <a:pt x="58115" y="4483"/>
                  </a:lnTo>
                  <a:lnTo>
                    <a:pt x="57988" y="4432"/>
                  </a:lnTo>
                  <a:lnTo>
                    <a:pt x="57759" y="4381"/>
                  </a:lnTo>
                  <a:lnTo>
                    <a:pt x="57632" y="4368"/>
                  </a:lnTo>
                  <a:lnTo>
                    <a:pt x="57378" y="4318"/>
                  </a:lnTo>
                  <a:lnTo>
                    <a:pt x="57238" y="4267"/>
                  </a:lnTo>
                  <a:lnTo>
                    <a:pt x="57111" y="4267"/>
                  </a:lnTo>
                  <a:lnTo>
                    <a:pt x="56984" y="4241"/>
                  </a:lnTo>
                  <a:lnTo>
                    <a:pt x="56857" y="4241"/>
                  </a:lnTo>
                  <a:lnTo>
                    <a:pt x="56730" y="4267"/>
                  </a:lnTo>
                  <a:lnTo>
                    <a:pt x="56540" y="4318"/>
                  </a:lnTo>
                  <a:lnTo>
                    <a:pt x="56337" y="4432"/>
                  </a:lnTo>
                  <a:lnTo>
                    <a:pt x="55867" y="5232"/>
                  </a:lnTo>
                  <a:lnTo>
                    <a:pt x="55841" y="5435"/>
                  </a:lnTo>
                  <a:lnTo>
                    <a:pt x="55905" y="5753"/>
                  </a:lnTo>
                  <a:lnTo>
                    <a:pt x="55994" y="5956"/>
                  </a:lnTo>
                  <a:lnTo>
                    <a:pt x="56108" y="6121"/>
                  </a:lnTo>
                  <a:lnTo>
                    <a:pt x="56261" y="6273"/>
                  </a:lnTo>
                  <a:lnTo>
                    <a:pt x="56591" y="6451"/>
                  </a:lnTo>
                  <a:lnTo>
                    <a:pt x="56730" y="6477"/>
                  </a:lnTo>
                  <a:lnTo>
                    <a:pt x="56857" y="6515"/>
                  </a:lnTo>
                  <a:lnTo>
                    <a:pt x="57111" y="6565"/>
                  </a:lnTo>
                  <a:lnTo>
                    <a:pt x="57238" y="6604"/>
                  </a:lnTo>
                  <a:lnTo>
                    <a:pt x="57378" y="6642"/>
                  </a:lnTo>
                  <a:lnTo>
                    <a:pt x="57797" y="6718"/>
                  </a:lnTo>
                  <a:lnTo>
                    <a:pt x="58077" y="6769"/>
                  </a:lnTo>
                  <a:lnTo>
                    <a:pt x="58407" y="6692"/>
                  </a:lnTo>
                  <a:lnTo>
                    <a:pt x="58712" y="6540"/>
                  </a:lnTo>
                  <a:lnTo>
                    <a:pt x="58877" y="6400"/>
                  </a:lnTo>
                  <a:lnTo>
                    <a:pt x="58991" y="6223"/>
                  </a:lnTo>
                  <a:lnTo>
                    <a:pt x="59118" y="5930"/>
                  </a:lnTo>
                  <a:lnTo>
                    <a:pt x="59156" y="5410"/>
                  </a:lnTo>
                  <a:close/>
                </a:path>
                <a:path w="74294" h="40004">
                  <a:moveTo>
                    <a:pt x="63576" y="6565"/>
                  </a:moveTo>
                  <a:lnTo>
                    <a:pt x="62560" y="5130"/>
                  </a:lnTo>
                  <a:lnTo>
                    <a:pt x="62420" y="5105"/>
                  </a:lnTo>
                  <a:lnTo>
                    <a:pt x="62280" y="5105"/>
                  </a:lnTo>
                  <a:lnTo>
                    <a:pt x="62039" y="5067"/>
                  </a:lnTo>
                  <a:lnTo>
                    <a:pt x="61379" y="4978"/>
                  </a:lnTo>
                  <a:lnTo>
                    <a:pt x="61112" y="4978"/>
                  </a:lnTo>
                  <a:lnTo>
                    <a:pt x="60985" y="5003"/>
                  </a:lnTo>
                  <a:lnTo>
                    <a:pt x="60769" y="5054"/>
                  </a:lnTo>
                  <a:lnTo>
                    <a:pt x="60579" y="5181"/>
                  </a:lnTo>
                  <a:lnTo>
                    <a:pt x="60109" y="6070"/>
                  </a:lnTo>
                  <a:lnTo>
                    <a:pt x="60109" y="6197"/>
                  </a:lnTo>
                  <a:lnTo>
                    <a:pt x="60134" y="6400"/>
                  </a:lnTo>
                  <a:lnTo>
                    <a:pt x="60198" y="6591"/>
                  </a:lnTo>
                  <a:lnTo>
                    <a:pt x="60312" y="6769"/>
                  </a:lnTo>
                  <a:lnTo>
                    <a:pt x="60515" y="7023"/>
                  </a:lnTo>
                  <a:lnTo>
                    <a:pt x="60731" y="7137"/>
                  </a:lnTo>
                  <a:lnTo>
                    <a:pt x="60972" y="7213"/>
                  </a:lnTo>
                  <a:lnTo>
                    <a:pt x="61099" y="7239"/>
                  </a:lnTo>
                  <a:lnTo>
                    <a:pt x="61252" y="7239"/>
                  </a:lnTo>
                  <a:lnTo>
                    <a:pt x="61861" y="7340"/>
                  </a:lnTo>
                  <a:lnTo>
                    <a:pt x="62026" y="7366"/>
                  </a:lnTo>
                  <a:lnTo>
                    <a:pt x="62204" y="7391"/>
                  </a:lnTo>
                  <a:lnTo>
                    <a:pt x="62369" y="7391"/>
                  </a:lnTo>
                  <a:lnTo>
                    <a:pt x="62636" y="7391"/>
                  </a:lnTo>
                  <a:lnTo>
                    <a:pt x="62865" y="7340"/>
                  </a:lnTo>
                  <a:lnTo>
                    <a:pt x="63157" y="7188"/>
                  </a:lnTo>
                  <a:lnTo>
                    <a:pt x="63385" y="6972"/>
                  </a:lnTo>
                  <a:lnTo>
                    <a:pt x="63576" y="6565"/>
                  </a:lnTo>
                  <a:close/>
                </a:path>
                <a:path w="74294" h="40004">
                  <a:moveTo>
                    <a:pt x="74155" y="6426"/>
                  </a:moveTo>
                  <a:lnTo>
                    <a:pt x="74117" y="5283"/>
                  </a:lnTo>
                  <a:lnTo>
                    <a:pt x="73901" y="5029"/>
                  </a:lnTo>
                  <a:lnTo>
                    <a:pt x="73558" y="4813"/>
                  </a:lnTo>
                  <a:lnTo>
                    <a:pt x="73329" y="4762"/>
                  </a:lnTo>
                  <a:lnTo>
                    <a:pt x="72936" y="4762"/>
                  </a:lnTo>
                  <a:lnTo>
                    <a:pt x="72694" y="4813"/>
                  </a:lnTo>
                  <a:lnTo>
                    <a:pt x="72453" y="4838"/>
                  </a:lnTo>
                  <a:lnTo>
                    <a:pt x="72301" y="4889"/>
                  </a:lnTo>
                  <a:lnTo>
                    <a:pt x="72123" y="4914"/>
                  </a:lnTo>
                  <a:lnTo>
                    <a:pt x="71945" y="4953"/>
                  </a:lnTo>
                  <a:lnTo>
                    <a:pt x="71793" y="4978"/>
                  </a:lnTo>
                  <a:lnTo>
                    <a:pt x="71577" y="5003"/>
                  </a:lnTo>
                  <a:lnTo>
                    <a:pt x="71348" y="5105"/>
                  </a:lnTo>
                  <a:lnTo>
                    <a:pt x="71158" y="5232"/>
                  </a:lnTo>
                  <a:lnTo>
                    <a:pt x="70993" y="5359"/>
                  </a:lnTo>
                  <a:lnTo>
                    <a:pt x="70878" y="5549"/>
                  </a:lnTo>
                  <a:lnTo>
                    <a:pt x="70802" y="5753"/>
                  </a:lnTo>
                  <a:lnTo>
                    <a:pt x="70751" y="5956"/>
                  </a:lnTo>
                  <a:lnTo>
                    <a:pt x="70751" y="6248"/>
                  </a:lnTo>
                  <a:lnTo>
                    <a:pt x="70777" y="6375"/>
                  </a:lnTo>
                  <a:lnTo>
                    <a:pt x="70840" y="6565"/>
                  </a:lnTo>
                  <a:lnTo>
                    <a:pt x="70993" y="6845"/>
                  </a:lnTo>
                  <a:lnTo>
                    <a:pt x="71145" y="6997"/>
                  </a:lnTo>
                  <a:lnTo>
                    <a:pt x="71526" y="7213"/>
                  </a:lnTo>
                  <a:lnTo>
                    <a:pt x="71767" y="7239"/>
                  </a:lnTo>
                  <a:lnTo>
                    <a:pt x="71894" y="7239"/>
                  </a:lnTo>
                  <a:lnTo>
                    <a:pt x="72021" y="7213"/>
                  </a:lnTo>
                  <a:lnTo>
                    <a:pt x="72199" y="7213"/>
                  </a:lnTo>
                  <a:lnTo>
                    <a:pt x="72377" y="7162"/>
                  </a:lnTo>
                  <a:lnTo>
                    <a:pt x="72580" y="7137"/>
                  </a:lnTo>
                  <a:lnTo>
                    <a:pt x="72707" y="7112"/>
                  </a:lnTo>
                  <a:lnTo>
                    <a:pt x="72961" y="7061"/>
                  </a:lnTo>
                  <a:lnTo>
                    <a:pt x="73152" y="7035"/>
                  </a:lnTo>
                  <a:lnTo>
                    <a:pt x="73329" y="6997"/>
                  </a:lnTo>
                  <a:lnTo>
                    <a:pt x="73583" y="6921"/>
                  </a:lnTo>
                  <a:lnTo>
                    <a:pt x="73799" y="6819"/>
                  </a:lnTo>
                  <a:lnTo>
                    <a:pt x="74041" y="6591"/>
                  </a:lnTo>
                  <a:lnTo>
                    <a:pt x="74155" y="64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281097" y="4370361"/>
              <a:ext cx="26670" cy="72390"/>
            </a:xfrm>
            <a:custGeom>
              <a:avLst/>
              <a:gdLst/>
              <a:ahLst/>
              <a:cxnLst/>
              <a:rect l="l" t="t" r="r" b="b"/>
              <a:pathLst>
                <a:path w="26669" h="72389">
                  <a:moveTo>
                    <a:pt x="5638" y="0"/>
                  </a:moveTo>
                  <a:lnTo>
                    <a:pt x="0" y="4978"/>
                  </a:lnTo>
                  <a:lnTo>
                    <a:pt x="876" y="65036"/>
                  </a:lnTo>
                  <a:lnTo>
                    <a:pt x="26441" y="72377"/>
                  </a:lnTo>
                  <a:lnTo>
                    <a:pt x="26144" y="46304"/>
                  </a:lnTo>
                  <a:lnTo>
                    <a:pt x="19316" y="46304"/>
                  </a:lnTo>
                  <a:lnTo>
                    <a:pt x="10553" y="43827"/>
                  </a:lnTo>
                  <a:lnTo>
                    <a:pt x="6946" y="38785"/>
                  </a:lnTo>
                  <a:lnTo>
                    <a:pt x="6718" y="22517"/>
                  </a:lnTo>
                  <a:lnTo>
                    <a:pt x="6629" y="17513"/>
                  </a:lnTo>
                  <a:lnTo>
                    <a:pt x="10134" y="14427"/>
                  </a:lnTo>
                  <a:lnTo>
                    <a:pt x="25782" y="14427"/>
                  </a:lnTo>
                  <a:lnTo>
                    <a:pt x="25755" y="12077"/>
                  </a:lnTo>
                  <a:lnTo>
                    <a:pt x="19875" y="3860"/>
                  </a:lnTo>
                  <a:lnTo>
                    <a:pt x="5638" y="0"/>
                  </a:lnTo>
                  <a:close/>
                </a:path>
                <a:path w="26669" h="72389">
                  <a:moveTo>
                    <a:pt x="25782" y="14427"/>
                  </a:moveTo>
                  <a:lnTo>
                    <a:pt x="10134" y="14427"/>
                  </a:lnTo>
                  <a:lnTo>
                    <a:pt x="18935" y="16890"/>
                  </a:lnTo>
                  <a:lnTo>
                    <a:pt x="22567" y="21945"/>
                  </a:lnTo>
                  <a:lnTo>
                    <a:pt x="22834" y="43281"/>
                  </a:lnTo>
                  <a:lnTo>
                    <a:pt x="19316" y="46304"/>
                  </a:lnTo>
                  <a:lnTo>
                    <a:pt x="26144" y="46304"/>
                  </a:lnTo>
                  <a:lnTo>
                    <a:pt x="25782" y="14427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279281" y="4358182"/>
              <a:ext cx="43180" cy="88900"/>
            </a:xfrm>
            <a:custGeom>
              <a:avLst/>
              <a:gdLst/>
              <a:ahLst/>
              <a:cxnLst/>
              <a:rect l="l" t="t" r="r" b="b"/>
              <a:pathLst>
                <a:path w="43180" h="88900">
                  <a:moveTo>
                    <a:pt x="0" y="0"/>
                  </a:moveTo>
                  <a:lnTo>
                    <a:pt x="1003" y="76746"/>
                  </a:lnTo>
                  <a:lnTo>
                    <a:pt x="2692" y="77216"/>
                  </a:lnTo>
                  <a:lnTo>
                    <a:pt x="1816" y="17157"/>
                  </a:lnTo>
                  <a:lnTo>
                    <a:pt x="7454" y="12179"/>
                  </a:lnTo>
                  <a:lnTo>
                    <a:pt x="21691" y="16040"/>
                  </a:lnTo>
                  <a:lnTo>
                    <a:pt x="27571" y="24257"/>
                  </a:lnTo>
                  <a:lnTo>
                    <a:pt x="28257" y="84556"/>
                  </a:lnTo>
                  <a:lnTo>
                    <a:pt x="42583" y="88646"/>
                  </a:lnTo>
                  <a:lnTo>
                    <a:pt x="42100" y="27101"/>
                  </a:lnTo>
                  <a:lnTo>
                    <a:pt x="36040" y="26535"/>
                  </a:lnTo>
                  <a:lnTo>
                    <a:pt x="31615" y="21817"/>
                  </a:lnTo>
                  <a:lnTo>
                    <a:pt x="28854" y="14962"/>
                  </a:lnTo>
                  <a:lnTo>
                    <a:pt x="27787" y="7988"/>
                  </a:lnTo>
                  <a:lnTo>
                    <a:pt x="23418" y="8699"/>
                  </a:lnTo>
                  <a:lnTo>
                    <a:pt x="9486" y="8801"/>
                  </a:lnTo>
                  <a:lnTo>
                    <a:pt x="76" y="4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2278151" y="4357039"/>
              <a:ext cx="45085" cy="90170"/>
            </a:xfrm>
            <a:custGeom>
              <a:avLst/>
              <a:gdLst/>
              <a:ahLst/>
              <a:cxnLst/>
              <a:rect l="l" t="t" r="r" b="b"/>
              <a:pathLst>
                <a:path w="45085" h="90170">
                  <a:moveTo>
                    <a:pt x="44831" y="90119"/>
                  </a:moveTo>
                  <a:lnTo>
                    <a:pt x="44335" y="28232"/>
                  </a:lnTo>
                  <a:lnTo>
                    <a:pt x="43713" y="27228"/>
                  </a:lnTo>
                  <a:lnTo>
                    <a:pt x="43319" y="27114"/>
                  </a:lnTo>
                  <a:lnTo>
                    <a:pt x="43103" y="27114"/>
                  </a:lnTo>
                  <a:lnTo>
                    <a:pt x="42875" y="27165"/>
                  </a:lnTo>
                  <a:lnTo>
                    <a:pt x="42125" y="27355"/>
                  </a:lnTo>
                  <a:lnTo>
                    <a:pt x="41440" y="27482"/>
                  </a:lnTo>
                  <a:lnTo>
                    <a:pt x="40767" y="27508"/>
                  </a:lnTo>
                  <a:lnTo>
                    <a:pt x="40106" y="27482"/>
                  </a:lnTo>
                  <a:lnTo>
                    <a:pt x="30048" y="9105"/>
                  </a:lnTo>
                  <a:lnTo>
                    <a:pt x="29984" y="8699"/>
                  </a:lnTo>
                  <a:lnTo>
                    <a:pt x="29794" y="8382"/>
                  </a:lnTo>
                  <a:lnTo>
                    <a:pt x="29578" y="8178"/>
                  </a:lnTo>
                  <a:lnTo>
                    <a:pt x="29413" y="8089"/>
                  </a:lnTo>
                  <a:lnTo>
                    <a:pt x="29095" y="8013"/>
                  </a:lnTo>
                  <a:lnTo>
                    <a:pt x="28714" y="8013"/>
                  </a:lnTo>
                  <a:lnTo>
                    <a:pt x="27724" y="8178"/>
                  </a:lnTo>
                  <a:lnTo>
                    <a:pt x="27533" y="8229"/>
                  </a:lnTo>
                  <a:lnTo>
                    <a:pt x="27317" y="8255"/>
                  </a:lnTo>
                  <a:lnTo>
                    <a:pt x="27127" y="8305"/>
                  </a:lnTo>
                  <a:lnTo>
                    <a:pt x="26733" y="8356"/>
                  </a:lnTo>
                  <a:lnTo>
                    <a:pt x="26530" y="8407"/>
                  </a:lnTo>
                  <a:lnTo>
                    <a:pt x="26327" y="8407"/>
                  </a:lnTo>
                  <a:lnTo>
                    <a:pt x="26136" y="8458"/>
                  </a:lnTo>
                  <a:lnTo>
                    <a:pt x="25311" y="8559"/>
                  </a:lnTo>
                  <a:lnTo>
                    <a:pt x="25120" y="8559"/>
                  </a:lnTo>
                  <a:lnTo>
                    <a:pt x="24688" y="8610"/>
                  </a:lnTo>
                  <a:lnTo>
                    <a:pt x="24485" y="8610"/>
                  </a:lnTo>
                  <a:lnTo>
                    <a:pt x="24079" y="8648"/>
                  </a:lnTo>
                  <a:lnTo>
                    <a:pt x="23876" y="8648"/>
                  </a:lnTo>
                  <a:lnTo>
                    <a:pt x="23647" y="8674"/>
                  </a:lnTo>
                  <a:lnTo>
                    <a:pt x="23444" y="8674"/>
                  </a:lnTo>
                  <a:lnTo>
                    <a:pt x="23228" y="8699"/>
                  </a:lnTo>
                  <a:lnTo>
                    <a:pt x="22593" y="8699"/>
                  </a:lnTo>
                  <a:lnTo>
                    <a:pt x="22390" y="8724"/>
                  </a:lnTo>
                  <a:lnTo>
                    <a:pt x="22174" y="8724"/>
                  </a:lnTo>
                  <a:lnTo>
                    <a:pt x="22021" y="8724"/>
                  </a:lnTo>
                  <a:lnTo>
                    <a:pt x="21107" y="8724"/>
                  </a:lnTo>
                  <a:lnTo>
                    <a:pt x="19050" y="8648"/>
                  </a:lnTo>
                  <a:lnTo>
                    <a:pt x="2273" y="1117"/>
                  </a:lnTo>
                  <a:lnTo>
                    <a:pt x="2209" y="736"/>
                  </a:lnTo>
                  <a:lnTo>
                    <a:pt x="2044" y="419"/>
                  </a:lnTo>
                  <a:lnTo>
                    <a:pt x="1917" y="266"/>
                  </a:lnTo>
                  <a:lnTo>
                    <a:pt x="1638" y="101"/>
                  </a:lnTo>
                  <a:lnTo>
                    <a:pt x="1231" y="0"/>
                  </a:lnTo>
                  <a:lnTo>
                    <a:pt x="1016" y="25"/>
                  </a:lnTo>
                  <a:lnTo>
                    <a:pt x="0" y="1143"/>
                  </a:lnTo>
                  <a:lnTo>
                    <a:pt x="76" y="7239"/>
                  </a:lnTo>
                  <a:lnTo>
                    <a:pt x="1003" y="77558"/>
                  </a:lnTo>
                  <a:lnTo>
                    <a:pt x="3251" y="78206"/>
                  </a:lnTo>
                  <a:lnTo>
                    <a:pt x="4953" y="78701"/>
                  </a:lnTo>
                  <a:lnTo>
                    <a:pt x="4191" y="26390"/>
                  </a:lnTo>
                  <a:lnTo>
                    <a:pt x="4241" y="24828"/>
                  </a:lnTo>
                  <a:lnTo>
                    <a:pt x="4508" y="23088"/>
                  </a:lnTo>
                  <a:lnTo>
                    <a:pt x="12496" y="15976"/>
                  </a:lnTo>
                  <a:lnTo>
                    <a:pt x="13614" y="16002"/>
                  </a:lnTo>
                  <a:lnTo>
                    <a:pt x="28244" y="85356"/>
                  </a:lnTo>
                  <a:lnTo>
                    <a:pt x="30505" y="86017"/>
                  </a:lnTo>
                  <a:lnTo>
                    <a:pt x="29933" y="33629"/>
                  </a:lnTo>
                  <a:lnTo>
                    <a:pt x="29933" y="33489"/>
                  </a:lnTo>
                  <a:lnTo>
                    <a:pt x="29908" y="32664"/>
                  </a:lnTo>
                  <a:lnTo>
                    <a:pt x="13144" y="13690"/>
                  </a:lnTo>
                  <a:lnTo>
                    <a:pt x="11785" y="13716"/>
                  </a:lnTo>
                  <a:lnTo>
                    <a:pt x="2527" y="21691"/>
                  </a:lnTo>
                  <a:lnTo>
                    <a:pt x="2349" y="7213"/>
                  </a:lnTo>
                  <a:lnTo>
                    <a:pt x="2324" y="5664"/>
                  </a:lnTo>
                  <a:lnTo>
                    <a:pt x="2501" y="5829"/>
                  </a:lnTo>
                  <a:lnTo>
                    <a:pt x="3136" y="6324"/>
                  </a:lnTo>
                  <a:lnTo>
                    <a:pt x="9309" y="9245"/>
                  </a:lnTo>
                  <a:lnTo>
                    <a:pt x="10160" y="9525"/>
                  </a:lnTo>
                  <a:lnTo>
                    <a:pt x="21082" y="10985"/>
                  </a:lnTo>
                  <a:lnTo>
                    <a:pt x="22034" y="10985"/>
                  </a:lnTo>
                  <a:lnTo>
                    <a:pt x="22174" y="10985"/>
                  </a:lnTo>
                  <a:lnTo>
                    <a:pt x="22872" y="10985"/>
                  </a:lnTo>
                  <a:lnTo>
                    <a:pt x="23088" y="10960"/>
                  </a:lnTo>
                  <a:lnTo>
                    <a:pt x="23558" y="10960"/>
                  </a:lnTo>
                  <a:lnTo>
                    <a:pt x="23774" y="10934"/>
                  </a:lnTo>
                  <a:lnTo>
                    <a:pt x="24003" y="10934"/>
                  </a:lnTo>
                  <a:lnTo>
                    <a:pt x="24218" y="10909"/>
                  </a:lnTo>
                  <a:lnTo>
                    <a:pt x="24460" y="10909"/>
                  </a:lnTo>
                  <a:lnTo>
                    <a:pt x="25565" y="10782"/>
                  </a:lnTo>
                  <a:lnTo>
                    <a:pt x="25768" y="10782"/>
                  </a:lnTo>
                  <a:lnTo>
                    <a:pt x="26631" y="10668"/>
                  </a:lnTo>
                  <a:lnTo>
                    <a:pt x="26847" y="10617"/>
                  </a:lnTo>
                  <a:lnTo>
                    <a:pt x="27698" y="10515"/>
                  </a:lnTo>
                  <a:lnTo>
                    <a:pt x="27863" y="10477"/>
                  </a:lnTo>
                  <a:lnTo>
                    <a:pt x="27876" y="10668"/>
                  </a:lnTo>
                  <a:lnTo>
                    <a:pt x="27990" y="11760"/>
                  </a:lnTo>
                  <a:lnTo>
                    <a:pt x="40767" y="29794"/>
                  </a:lnTo>
                  <a:lnTo>
                    <a:pt x="41668" y="29718"/>
                  </a:lnTo>
                  <a:lnTo>
                    <a:pt x="42100" y="29654"/>
                  </a:lnTo>
                  <a:lnTo>
                    <a:pt x="42583" y="89471"/>
                  </a:lnTo>
                  <a:lnTo>
                    <a:pt x="44831" y="901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2287727" y="4384789"/>
              <a:ext cx="16510" cy="32384"/>
            </a:xfrm>
            <a:custGeom>
              <a:avLst/>
              <a:gdLst/>
              <a:ahLst/>
              <a:cxnLst/>
              <a:rect l="l" t="t" r="r" b="b"/>
              <a:pathLst>
                <a:path w="16510" h="32385">
                  <a:moveTo>
                    <a:pt x="3505" y="0"/>
                  </a:moveTo>
                  <a:lnTo>
                    <a:pt x="0" y="3086"/>
                  </a:lnTo>
                  <a:lnTo>
                    <a:pt x="317" y="24358"/>
                  </a:lnTo>
                  <a:lnTo>
                    <a:pt x="3924" y="29400"/>
                  </a:lnTo>
                  <a:lnTo>
                    <a:pt x="12687" y="31876"/>
                  </a:lnTo>
                  <a:lnTo>
                    <a:pt x="16205" y="28854"/>
                  </a:lnTo>
                  <a:lnTo>
                    <a:pt x="15938" y="7518"/>
                  </a:lnTo>
                  <a:lnTo>
                    <a:pt x="12306" y="2463"/>
                  </a:lnTo>
                  <a:lnTo>
                    <a:pt x="7899" y="1219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2286673" y="4384623"/>
              <a:ext cx="18415" cy="32384"/>
            </a:xfrm>
            <a:custGeom>
              <a:avLst/>
              <a:gdLst/>
              <a:ahLst/>
              <a:cxnLst/>
              <a:rect l="l" t="t" r="r" b="b"/>
              <a:pathLst>
                <a:path w="18414" h="32385">
                  <a:moveTo>
                    <a:pt x="18326" y="24028"/>
                  </a:moveTo>
                  <a:lnTo>
                    <a:pt x="16065" y="5740"/>
                  </a:lnTo>
                  <a:lnTo>
                    <a:pt x="16065" y="24028"/>
                  </a:lnTo>
                  <a:lnTo>
                    <a:pt x="16002" y="25247"/>
                  </a:lnTo>
                  <a:lnTo>
                    <a:pt x="11633" y="29933"/>
                  </a:lnTo>
                  <a:lnTo>
                    <a:pt x="11010" y="29933"/>
                  </a:lnTo>
                  <a:lnTo>
                    <a:pt x="10693" y="29908"/>
                  </a:lnTo>
                  <a:lnTo>
                    <a:pt x="10020" y="29806"/>
                  </a:lnTo>
                  <a:lnTo>
                    <a:pt x="9804" y="29756"/>
                  </a:lnTo>
                  <a:lnTo>
                    <a:pt x="9677" y="29718"/>
                  </a:lnTo>
                  <a:lnTo>
                    <a:pt x="9309" y="29616"/>
                  </a:lnTo>
                  <a:lnTo>
                    <a:pt x="2273" y="8255"/>
                  </a:lnTo>
                  <a:lnTo>
                    <a:pt x="2273" y="7810"/>
                  </a:lnTo>
                  <a:lnTo>
                    <a:pt x="2324" y="7035"/>
                  </a:lnTo>
                  <a:lnTo>
                    <a:pt x="6388" y="2324"/>
                  </a:lnTo>
                  <a:lnTo>
                    <a:pt x="6667" y="2273"/>
                  </a:lnTo>
                  <a:lnTo>
                    <a:pt x="7302" y="2273"/>
                  </a:lnTo>
                  <a:lnTo>
                    <a:pt x="7632" y="2298"/>
                  </a:lnTo>
                  <a:lnTo>
                    <a:pt x="8305" y="2400"/>
                  </a:lnTo>
                  <a:lnTo>
                    <a:pt x="8496" y="2451"/>
                  </a:lnTo>
                  <a:lnTo>
                    <a:pt x="13703" y="6299"/>
                  </a:lnTo>
                  <a:lnTo>
                    <a:pt x="13970" y="6642"/>
                  </a:lnTo>
                  <a:lnTo>
                    <a:pt x="16065" y="24028"/>
                  </a:lnTo>
                  <a:lnTo>
                    <a:pt x="16065" y="5740"/>
                  </a:lnTo>
                  <a:lnTo>
                    <a:pt x="9258" y="342"/>
                  </a:lnTo>
                  <a:lnTo>
                    <a:pt x="8775" y="190"/>
                  </a:lnTo>
                  <a:lnTo>
                    <a:pt x="8318" y="101"/>
                  </a:lnTo>
                  <a:lnTo>
                    <a:pt x="7404" y="0"/>
                  </a:lnTo>
                  <a:lnTo>
                    <a:pt x="6959" y="0"/>
                  </a:lnTo>
                  <a:lnTo>
                    <a:pt x="0" y="7759"/>
                  </a:lnTo>
                  <a:lnTo>
                    <a:pt x="0" y="8280"/>
                  </a:lnTo>
                  <a:lnTo>
                    <a:pt x="5994" y="30403"/>
                  </a:lnTo>
                  <a:lnTo>
                    <a:pt x="6388" y="30708"/>
                  </a:lnTo>
                  <a:lnTo>
                    <a:pt x="7239" y="31178"/>
                  </a:lnTo>
                  <a:lnTo>
                    <a:pt x="7683" y="31394"/>
                  </a:lnTo>
                  <a:lnTo>
                    <a:pt x="8597" y="31750"/>
                  </a:lnTo>
                  <a:lnTo>
                    <a:pt x="9194" y="31940"/>
                  </a:lnTo>
                  <a:lnTo>
                    <a:pt x="9525" y="32016"/>
                  </a:lnTo>
                  <a:lnTo>
                    <a:pt x="9982" y="32118"/>
                  </a:lnTo>
                  <a:lnTo>
                    <a:pt x="10909" y="32219"/>
                  </a:lnTo>
                  <a:lnTo>
                    <a:pt x="11341" y="32219"/>
                  </a:lnTo>
                  <a:lnTo>
                    <a:pt x="18326" y="24523"/>
                  </a:lnTo>
                  <a:lnTo>
                    <a:pt x="18326" y="240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279256" y="4352899"/>
              <a:ext cx="41910" cy="14604"/>
            </a:xfrm>
            <a:custGeom>
              <a:avLst/>
              <a:gdLst/>
              <a:ahLst/>
              <a:cxnLst/>
              <a:rect l="l" t="t" r="r" b="b"/>
              <a:pathLst>
                <a:path w="41910" h="14604">
                  <a:moveTo>
                    <a:pt x="4063" y="0"/>
                  </a:moveTo>
                  <a:lnTo>
                    <a:pt x="1536" y="1485"/>
                  </a:lnTo>
                  <a:lnTo>
                    <a:pt x="0" y="3289"/>
                  </a:lnTo>
                  <a:lnTo>
                    <a:pt x="101" y="10160"/>
                  </a:lnTo>
                  <a:lnTo>
                    <a:pt x="9512" y="14084"/>
                  </a:lnTo>
                  <a:lnTo>
                    <a:pt x="23444" y="13982"/>
                  </a:lnTo>
                  <a:lnTo>
                    <a:pt x="25692" y="13690"/>
                  </a:lnTo>
                  <a:lnTo>
                    <a:pt x="27812" y="13271"/>
                  </a:lnTo>
                  <a:lnTo>
                    <a:pt x="27800" y="12776"/>
                  </a:lnTo>
                  <a:lnTo>
                    <a:pt x="41808" y="4559"/>
                  </a:lnTo>
                  <a:lnTo>
                    <a:pt x="41643" y="3048"/>
                  </a:lnTo>
                  <a:lnTo>
                    <a:pt x="40576" y="1663"/>
                  </a:lnTo>
                  <a:lnTo>
                    <a:pt x="38849" y="444"/>
                  </a:lnTo>
                  <a:lnTo>
                    <a:pt x="37782" y="1727"/>
                  </a:lnTo>
                  <a:lnTo>
                    <a:pt x="37795" y="3390"/>
                  </a:lnTo>
                  <a:lnTo>
                    <a:pt x="37820" y="6070"/>
                  </a:lnTo>
                  <a:lnTo>
                    <a:pt x="30327" y="10617"/>
                  </a:lnTo>
                  <a:lnTo>
                    <a:pt x="11747" y="10731"/>
                  </a:lnTo>
                  <a:lnTo>
                    <a:pt x="4165" y="7607"/>
                  </a:lnTo>
                  <a:lnTo>
                    <a:pt x="4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277262" y="4280013"/>
              <a:ext cx="45085" cy="88265"/>
            </a:xfrm>
            <a:custGeom>
              <a:avLst/>
              <a:gdLst/>
              <a:ahLst/>
              <a:cxnLst/>
              <a:rect l="l" t="t" r="r" b="b"/>
              <a:pathLst>
                <a:path w="45085" h="88264">
                  <a:moveTo>
                    <a:pt x="44564" y="14312"/>
                  </a:moveTo>
                  <a:lnTo>
                    <a:pt x="44500" y="10198"/>
                  </a:lnTo>
                  <a:lnTo>
                    <a:pt x="44500" y="10045"/>
                  </a:lnTo>
                  <a:lnTo>
                    <a:pt x="44488" y="9804"/>
                  </a:lnTo>
                  <a:lnTo>
                    <a:pt x="44462" y="9474"/>
                  </a:lnTo>
                  <a:lnTo>
                    <a:pt x="44361" y="8890"/>
                  </a:lnTo>
                  <a:lnTo>
                    <a:pt x="42265" y="5575"/>
                  </a:lnTo>
                  <a:lnTo>
                    <a:pt x="42265" y="13766"/>
                  </a:lnTo>
                  <a:lnTo>
                    <a:pt x="42100" y="13843"/>
                  </a:lnTo>
                  <a:lnTo>
                    <a:pt x="41960" y="13919"/>
                  </a:lnTo>
                  <a:lnTo>
                    <a:pt x="41783" y="14020"/>
                  </a:lnTo>
                  <a:lnTo>
                    <a:pt x="41592" y="14097"/>
                  </a:lnTo>
                  <a:lnTo>
                    <a:pt x="41414" y="14173"/>
                  </a:lnTo>
                  <a:lnTo>
                    <a:pt x="41186" y="14224"/>
                  </a:lnTo>
                  <a:lnTo>
                    <a:pt x="40957" y="14287"/>
                  </a:lnTo>
                  <a:lnTo>
                    <a:pt x="39624" y="14566"/>
                  </a:lnTo>
                  <a:lnTo>
                    <a:pt x="39458" y="14566"/>
                  </a:lnTo>
                  <a:lnTo>
                    <a:pt x="39001" y="14643"/>
                  </a:lnTo>
                  <a:lnTo>
                    <a:pt x="32258" y="18834"/>
                  </a:lnTo>
                  <a:lnTo>
                    <a:pt x="32131" y="19050"/>
                  </a:lnTo>
                  <a:lnTo>
                    <a:pt x="31877" y="19697"/>
                  </a:lnTo>
                  <a:lnTo>
                    <a:pt x="31775" y="20002"/>
                  </a:lnTo>
                  <a:lnTo>
                    <a:pt x="31686" y="20269"/>
                  </a:lnTo>
                  <a:lnTo>
                    <a:pt x="31610" y="20548"/>
                  </a:lnTo>
                  <a:lnTo>
                    <a:pt x="31584" y="20688"/>
                  </a:lnTo>
                  <a:lnTo>
                    <a:pt x="31546" y="20840"/>
                  </a:lnTo>
                  <a:lnTo>
                    <a:pt x="31496" y="21132"/>
                  </a:lnTo>
                  <a:lnTo>
                    <a:pt x="31457" y="21412"/>
                  </a:lnTo>
                  <a:lnTo>
                    <a:pt x="31457" y="21564"/>
                  </a:lnTo>
                  <a:lnTo>
                    <a:pt x="31432" y="21704"/>
                  </a:lnTo>
                  <a:lnTo>
                    <a:pt x="31432" y="21983"/>
                  </a:lnTo>
                  <a:lnTo>
                    <a:pt x="31419" y="22136"/>
                  </a:lnTo>
                  <a:lnTo>
                    <a:pt x="31419" y="22428"/>
                  </a:lnTo>
                  <a:lnTo>
                    <a:pt x="31432" y="22580"/>
                  </a:lnTo>
                  <a:lnTo>
                    <a:pt x="31432" y="22821"/>
                  </a:lnTo>
                  <a:lnTo>
                    <a:pt x="31457" y="22974"/>
                  </a:lnTo>
                  <a:lnTo>
                    <a:pt x="31457" y="23126"/>
                  </a:lnTo>
                  <a:lnTo>
                    <a:pt x="31521" y="23545"/>
                  </a:lnTo>
                  <a:lnTo>
                    <a:pt x="31572" y="23812"/>
                  </a:lnTo>
                  <a:lnTo>
                    <a:pt x="31584" y="23939"/>
                  </a:lnTo>
                  <a:lnTo>
                    <a:pt x="31661" y="24218"/>
                  </a:lnTo>
                  <a:lnTo>
                    <a:pt x="31686" y="24358"/>
                  </a:lnTo>
                  <a:lnTo>
                    <a:pt x="32004" y="58293"/>
                  </a:lnTo>
                  <a:lnTo>
                    <a:pt x="31750" y="58369"/>
                  </a:lnTo>
                  <a:lnTo>
                    <a:pt x="31623" y="58420"/>
                  </a:lnTo>
                  <a:lnTo>
                    <a:pt x="31254" y="58521"/>
                  </a:lnTo>
                  <a:lnTo>
                    <a:pt x="31064" y="58547"/>
                  </a:lnTo>
                  <a:lnTo>
                    <a:pt x="30505" y="58686"/>
                  </a:lnTo>
                  <a:lnTo>
                    <a:pt x="30200" y="58737"/>
                  </a:lnTo>
                  <a:lnTo>
                    <a:pt x="29552" y="58889"/>
                  </a:lnTo>
                  <a:lnTo>
                    <a:pt x="28562" y="59067"/>
                  </a:lnTo>
                  <a:lnTo>
                    <a:pt x="28232" y="59143"/>
                  </a:lnTo>
                  <a:lnTo>
                    <a:pt x="28079" y="59143"/>
                  </a:lnTo>
                  <a:lnTo>
                    <a:pt x="27927" y="59194"/>
                  </a:lnTo>
                  <a:lnTo>
                    <a:pt x="27749" y="59220"/>
                  </a:lnTo>
                  <a:lnTo>
                    <a:pt x="27571" y="59258"/>
                  </a:lnTo>
                  <a:lnTo>
                    <a:pt x="27419" y="59283"/>
                  </a:lnTo>
                  <a:lnTo>
                    <a:pt x="27076" y="59309"/>
                  </a:lnTo>
                  <a:lnTo>
                    <a:pt x="26784" y="59359"/>
                  </a:lnTo>
                  <a:lnTo>
                    <a:pt x="26517" y="59385"/>
                  </a:lnTo>
                  <a:lnTo>
                    <a:pt x="26225" y="59436"/>
                  </a:lnTo>
                  <a:lnTo>
                    <a:pt x="24523" y="59588"/>
                  </a:lnTo>
                  <a:lnTo>
                    <a:pt x="24244" y="59588"/>
                  </a:lnTo>
                  <a:lnTo>
                    <a:pt x="23660" y="59639"/>
                  </a:lnTo>
                  <a:lnTo>
                    <a:pt x="22923" y="59639"/>
                  </a:lnTo>
                  <a:lnTo>
                    <a:pt x="22796" y="59639"/>
                  </a:lnTo>
                  <a:lnTo>
                    <a:pt x="21323" y="59639"/>
                  </a:lnTo>
                  <a:lnTo>
                    <a:pt x="21031" y="59613"/>
                  </a:lnTo>
                  <a:lnTo>
                    <a:pt x="20751" y="59613"/>
                  </a:lnTo>
                  <a:lnTo>
                    <a:pt x="20459" y="59588"/>
                  </a:lnTo>
                  <a:lnTo>
                    <a:pt x="20167" y="59588"/>
                  </a:lnTo>
                  <a:lnTo>
                    <a:pt x="19608" y="59537"/>
                  </a:lnTo>
                  <a:lnTo>
                    <a:pt x="19316" y="59537"/>
                  </a:lnTo>
                  <a:lnTo>
                    <a:pt x="18186" y="59436"/>
                  </a:lnTo>
                  <a:lnTo>
                    <a:pt x="18046" y="59410"/>
                  </a:lnTo>
                  <a:lnTo>
                    <a:pt x="17907" y="59410"/>
                  </a:lnTo>
                  <a:lnTo>
                    <a:pt x="17614" y="59359"/>
                  </a:lnTo>
                  <a:lnTo>
                    <a:pt x="17475" y="59359"/>
                  </a:lnTo>
                  <a:lnTo>
                    <a:pt x="17259" y="59334"/>
                  </a:lnTo>
                  <a:lnTo>
                    <a:pt x="17005" y="59283"/>
                  </a:lnTo>
                  <a:lnTo>
                    <a:pt x="15582" y="59118"/>
                  </a:lnTo>
                  <a:lnTo>
                    <a:pt x="15392" y="59067"/>
                  </a:lnTo>
                  <a:lnTo>
                    <a:pt x="14820" y="58991"/>
                  </a:lnTo>
                  <a:lnTo>
                    <a:pt x="14122" y="58864"/>
                  </a:lnTo>
                  <a:lnTo>
                    <a:pt x="13881" y="58788"/>
                  </a:lnTo>
                  <a:lnTo>
                    <a:pt x="13741" y="58788"/>
                  </a:lnTo>
                  <a:lnTo>
                    <a:pt x="13385" y="58686"/>
                  </a:lnTo>
                  <a:lnTo>
                    <a:pt x="13004" y="58623"/>
                  </a:lnTo>
                  <a:lnTo>
                    <a:pt x="12865" y="58572"/>
                  </a:lnTo>
                  <a:lnTo>
                    <a:pt x="12674" y="58547"/>
                  </a:lnTo>
                  <a:lnTo>
                    <a:pt x="11887" y="58343"/>
                  </a:lnTo>
                  <a:lnTo>
                    <a:pt x="11709" y="58267"/>
                  </a:lnTo>
                  <a:lnTo>
                    <a:pt x="11518" y="58242"/>
                  </a:lnTo>
                  <a:lnTo>
                    <a:pt x="11328" y="58191"/>
                  </a:lnTo>
                  <a:lnTo>
                    <a:pt x="11150" y="58153"/>
                  </a:lnTo>
                  <a:lnTo>
                    <a:pt x="10960" y="58102"/>
                  </a:lnTo>
                  <a:lnTo>
                    <a:pt x="10782" y="58026"/>
                  </a:lnTo>
                  <a:lnTo>
                    <a:pt x="10248" y="57873"/>
                  </a:lnTo>
                  <a:lnTo>
                    <a:pt x="10071" y="57797"/>
                  </a:lnTo>
                  <a:lnTo>
                    <a:pt x="9906" y="57746"/>
                  </a:lnTo>
                  <a:lnTo>
                    <a:pt x="9677" y="57670"/>
                  </a:lnTo>
                  <a:lnTo>
                    <a:pt x="9550" y="57632"/>
                  </a:lnTo>
                  <a:lnTo>
                    <a:pt x="9347" y="57556"/>
                  </a:lnTo>
                  <a:lnTo>
                    <a:pt x="8737" y="57327"/>
                  </a:lnTo>
                  <a:lnTo>
                    <a:pt x="8356" y="57175"/>
                  </a:lnTo>
                  <a:lnTo>
                    <a:pt x="8001" y="57010"/>
                  </a:lnTo>
                  <a:lnTo>
                    <a:pt x="7607" y="56857"/>
                  </a:lnTo>
                  <a:lnTo>
                    <a:pt x="7454" y="56781"/>
                  </a:lnTo>
                  <a:lnTo>
                    <a:pt x="7277" y="56680"/>
                  </a:lnTo>
                  <a:lnTo>
                    <a:pt x="7099" y="56603"/>
                  </a:lnTo>
                  <a:lnTo>
                    <a:pt x="6946" y="56515"/>
                  </a:lnTo>
                  <a:lnTo>
                    <a:pt x="6769" y="56438"/>
                  </a:lnTo>
                  <a:lnTo>
                    <a:pt x="6565" y="56337"/>
                  </a:lnTo>
                  <a:lnTo>
                    <a:pt x="5956" y="55968"/>
                  </a:lnTo>
                  <a:lnTo>
                    <a:pt x="5778" y="55841"/>
                  </a:lnTo>
                  <a:lnTo>
                    <a:pt x="5613" y="55765"/>
                  </a:lnTo>
                  <a:lnTo>
                    <a:pt x="4876" y="55245"/>
                  </a:lnTo>
                  <a:lnTo>
                    <a:pt x="4749" y="55143"/>
                  </a:lnTo>
                  <a:lnTo>
                    <a:pt x="4622" y="55041"/>
                  </a:lnTo>
                  <a:lnTo>
                    <a:pt x="4394" y="54851"/>
                  </a:lnTo>
                  <a:lnTo>
                    <a:pt x="4267" y="54749"/>
                  </a:lnTo>
                  <a:lnTo>
                    <a:pt x="4000" y="54470"/>
                  </a:lnTo>
                  <a:lnTo>
                    <a:pt x="3860" y="54305"/>
                  </a:lnTo>
                  <a:lnTo>
                    <a:pt x="3632" y="54051"/>
                  </a:lnTo>
                  <a:lnTo>
                    <a:pt x="3505" y="53860"/>
                  </a:lnTo>
                  <a:lnTo>
                    <a:pt x="3327" y="53606"/>
                  </a:lnTo>
                  <a:lnTo>
                    <a:pt x="3187" y="53365"/>
                  </a:lnTo>
                  <a:lnTo>
                    <a:pt x="3073" y="53111"/>
                  </a:lnTo>
                  <a:lnTo>
                    <a:pt x="2870" y="52539"/>
                  </a:lnTo>
                  <a:lnTo>
                    <a:pt x="2857" y="52387"/>
                  </a:lnTo>
                  <a:lnTo>
                    <a:pt x="2819" y="52146"/>
                  </a:lnTo>
                  <a:lnTo>
                    <a:pt x="2806" y="51968"/>
                  </a:lnTo>
                  <a:lnTo>
                    <a:pt x="2806" y="51841"/>
                  </a:lnTo>
                  <a:lnTo>
                    <a:pt x="2794" y="51701"/>
                  </a:lnTo>
                  <a:lnTo>
                    <a:pt x="2692" y="42913"/>
                  </a:lnTo>
                  <a:lnTo>
                    <a:pt x="2260" y="10477"/>
                  </a:lnTo>
                  <a:lnTo>
                    <a:pt x="2273" y="10325"/>
                  </a:lnTo>
                  <a:lnTo>
                    <a:pt x="2273" y="10121"/>
                  </a:lnTo>
                  <a:lnTo>
                    <a:pt x="4762" y="6604"/>
                  </a:lnTo>
                  <a:lnTo>
                    <a:pt x="5041" y="6375"/>
                  </a:lnTo>
                  <a:lnTo>
                    <a:pt x="6019" y="5778"/>
                  </a:lnTo>
                  <a:lnTo>
                    <a:pt x="6756" y="5384"/>
                  </a:lnTo>
                  <a:lnTo>
                    <a:pt x="7543" y="5041"/>
                  </a:lnTo>
                  <a:lnTo>
                    <a:pt x="7950" y="4838"/>
                  </a:lnTo>
                  <a:lnTo>
                    <a:pt x="8813" y="4495"/>
                  </a:lnTo>
                  <a:lnTo>
                    <a:pt x="9702" y="4178"/>
                  </a:lnTo>
                  <a:lnTo>
                    <a:pt x="10033" y="4076"/>
                  </a:lnTo>
                  <a:lnTo>
                    <a:pt x="10744" y="3975"/>
                  </a:lnTo>
                  <a:lnTo>
                    <a:pt x="10896" y="3949"/>
                  </a:lnTo>
                  <a:lnTo>
                    <a:pt x="11264" y="3898"/>
                  </a:lnTo>
                  <a:lnTo>
                    <a:pt x="11798" y="3797"/>
                  </a:lnTo>
                  <a:lnTo>
                    <a:pt x="12052" y="3721"/>
                  </a:lnTo>
                  <a:lnTo>
                    <a:pt x="12331" y="3670"/>
                  </a:lnTo>
                  <a:lnTo>
                    <a:pt x="12598" y="3632"/>
                  </a:lnTo>
                  <a:lnTo>
                    <a:pt x="13411" y="3403"/>
                  </a:lnTo>
                  <a:lnTo>
                    <a:pt x="13550" y="3378"/>
                  </a:lnTo>
                  <a:lnTo>
                    <a:pt x="13843" y="3276"/>
                  </a:lnTo>
                  <a:lnTo>
                    <a:pt x="13970" y="3251"/>
                  </a:lnTo>
                  <a:lnTo>
                    <a:pt x="14668" y="3009"/>
                  </a:lnTo>
                  <a:lnTo>
                    <a:pt x="14820" y="2984"/>
                  </a:lnTo>
                  <a:lnTo>
                    <a:pt x="14947" y="2933"/>
                  </a:lnTo>
                  <a:lnTo>
                    <a:pt x="15087" y="2882"/>
                  </a:lnTo>
                  <a:lnTo>
                    <a:pt x="15316" y="2857"/>
                  </a:lnTo>
                  <a:lnTo>
                    <a:pt x="15519" y="2806"/>
                  </a:lnTo>
                  <a:lnTo>
                    <a:pt x="15963" y="2755"/>
                  </a:lnTo>
                  <a:lnTo>
                    <a:pt x="16167" y="2705"/>
                  </a:lnTo>
                  <a:lnTo>
                    <a:pt x="18643" y="2438"/>
                  </a:lnTo>
                  <a:lnTo>
                    <a:pt x="19329" y="2387"/>
                  </a:lnTo>
                  <a:lnTo>
                    <a:pt x="19570" y="2387"/>
                  </a:lnTo>
                  <a:lnTo>
                    <a:pt x="20497" y="2311"/>
                  </a:lnTo>
                  <a:lnTo>
                    <a:pt x="21221" y="2311"/>
                  </a:lnTo>
                  <a:lnTo>
                    <a:pt x="21450" y="2286"/>
                  </a:lnTo>
                  <a:lnTo>
                    <a:pt x="22034" y="2286"/>
                  </a:lnTo>
                  <a:lnTo>
                    <a:pt x="22174" y="2286"/>
                  </a:lnTo>
                  <a:lnTo>
                    <a:pt x="24295" y="2311"/>
                  </a:lnTo>
                  <a:lnTo>
                    <a:pt x="42265" y="13766"/>
                  </a:lnTo>
                  <a:lnTo>
                    <a:pt x="42265" y="5575"/>
                  </a:lnTo>
                  <a:lnTo>
                    <a:pt x="22174" y="0"/>
                  </a:lnTo>
                  <a:lnTo>
                    <a:pt x="21907" y="25"/>
                  </a:lnTo>
                  <a:lnTo>
                    <a:pt x="20904" y="25"/>
                  </a:lnTo>
                  <a:lnTo>
                    <a:pt x="20662" y="50"/>
                  </a:lnTo>
                  <a:lnTo>
                    <a:pt x="20408" y="50"/>
                  </a:lnTo>
                  <a:lnTo>
                    <a:pt x="20167" y="76"/>
                  </a:lnTo>
                  <a:lnTo>
                    <a:pt x="19913" y="76"/>
                  </a:lnTo>
                  <a:lnTo>
                    <a:pt x="19685" y="101"/>
                  </a:lnTo>
                  <a:lnTo>
                    <a:pt x="19418" y="101"/>
                  </a:lnTo>
                  <a:lnTo>
                    <a:pt x="18935" y="152"/>
                  </a:lnTo>
                  <a:lnTo>
                    <a:pt x="18681" y="152"/>
                  </a:lnTo>
                  <a:lnTo>
                    <a:pt x="16560" y="381"/>
                  </a:lnTo>
                  <a:lnTo>
                    <a:pt x="15862" y="482"/>
                  </a:lnTo>
                  <a:lnTo>
                    <a:pt x="15633" y="495"/>
                  </a:lnTo>
                  <a:lnTo>
                    <a:pt x="14300" y="749"/>
                  </a:lnTo>
                  <a:lnTo>
                    <a:pt x="14173" y="774"/>
                  </a:lnTo>
                  <a:lnTo>
                    <a:pt x="13919" y="876"/>
                  </a:lnTo>
                  <a:lnTo>
                    <a:pt x="13703" y="952"/>
                  </a:lnTo>
                  <a:lnTo>
                    <a:pt x="13423" y="1041"/>
                  </a:lnTo>
                  <a:lnTo>
                    <a:pt x="13195" y="1117"/>
                  </a:lnTo>
                  <a:lnTo>
                    <a:pt x="12941" y="1168"/>
                  </a:lnTo>
                  <a:lnTo>
                    <a:pt x="12573" y="1295"/>
                  </a:lnTo>
                  <a:lnTo>
                    <a:pt x="12331" y="1346"/>
                  </a:lnTo>
                  <a:lnTo>
                    <a:pt x="12090" y="1422"/>
                  </a:lnTo>
                  <a:lnTo>
                    <a:pt x="11595" y="1524"/>
                  </a:lnTo>
                  <a:lnTo>
                    <a:pt x="11353" y="1562"/>
                  </a:lnTo>
                  <a:lnTo>
                    <a:pt x="11125" y="1612"/>
                  </a:lnTo>
                  <a:lnTo>
                    <a:pt x="10896" y="1638"/>
                  </a:lnTo>
                  <a:lnTo>
                    <a:pt x="10668" y="1689"/>
                  </a:lnTo>
                  <a:lnTo>
                    <a:pt x="10439" y="1714"/>
                  </a:lnTo>
                  <a:lnTo>
                    <a:pt x="10299" y="1739"/>
                  </a:lnTo>
                  <a:lnTo>
                    <a:pt x="9829" y="1816"/>
                  </a:lnTo>
                  <a:lnTo>
                    <a:pt x="9677" y="1841"/>
                  </a:lnTo>
                  <a:lnTo>
                    <a:pt x="9512" y="1866"/>
                  </a:lnTo>
                  <a:lnTo>
                    <a:pt x="9309" y="1943"/>
                  </a:lnTo>
                  <a:lnTo>
                    <a:pt x="0" y="10350"/>
                  </a:lnTo>
                  <a:lnTo>
                    <a:pt x="12" y="10477"/>
                  </a:lnTo>
                  <a:lnTo>
                    <a:pt x="431" y="42938"/>
                  </a:lnTo>
                  <a:lnTo>
                    <a:pt x="558" y="51993"/>
                  </a:lnTo>
                  <a:lnTo>
                    <a:pt x="558" y="52146"/>
                  </a:lnTo>
                  <a:lnTo>
                    <a:pt x="558" y="52298"/>
                  </a:lnTo>
                  <a:lnTo>
                    <a:pt x="584" y="52590"/>
                  </a:lnTo>
                  <a:lnTo>
                    <a:pt x="673" y="53009"/>
                  </a:lnTo>
                  <a:lnTo>
                    <a:pt x="698" y="53162"/>
                  </a:lnTo>
                  <a:lnTo>
                    <a:pt x="749" y="53314"/>
                  </a:lnTo>
                  <a:lnTo>
                    <a:pt x="774" y="53454"/>
                  </a:lnTo>
                  <a:lnTo>
                    <a:pt x="889" y="53733"/>
                  </a:lnTo>
                  <a:lnTo>
                    <a:pt x="939" y="53886"/>
                  </a:lnTo>
                  <a:lnTo>
                    <a:pt x="1054" y="54152"/>
                  </a:lnTo>
                  <a:lnTo>
                    <a:pt x="1320" y="54673"/>
                  </a:lnTo>
                  <a:lnTo>
                    <a:pt x="1409" y="54800"/>
                  </a:lnTo>
                  <a:lnTo>
                    <a:pt x="1574" y="55067"/>
                  </a:lnTo>
                  <a:lnTo>
                    <a:pt x="1841" y="55448"/>
                  </a:lnTo>
                  <a:lnTo>
                    <a:pt x="2349" y="56045"/>
                  </a:lnTo>
                  <a:lnTo>
                    <a:pt x="2590" y="56261"/>
                  </a:lnTo>
                  <a:lnTo>
                    <a:pt x="2730" y="56413"/>
                  </a:lnTo>
                  <a:lnTo>
                    <a:pt x="2870" y="56540"/>
                  </a:lnTo>
                  <a:lnTo>
                    <a:pt x="3035" y="56654"/>
                  </a:lnTo>
                  <a:lnTo>
                    <a:pt x="3441" y="57010"/>
                  </a:lnTo>
                  <a:lnTo>
                    <a:pt x="3695" y="57200"/>
                  </a:lnTo>
                  <a:lnTo>
                    <a:pt x="3873" y="57302"/>
                  </a:lnTo>
                  <a:lnTo>
                    <a:pt x="4038" y="57429"/>
                  </a:lnTo>
                  <a:lnTo>
                    <a:pt x="4394" y="57670"/>
                  </a:lnTo>
                  <a:lnTo>
                    <a:pt x="4584" y="57772"/>
                  </a:lnTo>
                  <a:lnTo>
                    <a:pt x="4775" y="57899"/>
                  </a:lnTo>
                  <a:lnTo>
                    <a:pt x="4978" y="58000"/>
                  </a:lnTo>
                  <a:lnTo>
                    <a:pt x="5143" y="58127"/>
                  </a:lnTo>
                  <a:lnTo>
                    <a:pt x="5346" y="58229"/>
                  </a:lnTo>
                  <a:lnTo>
                    <a:pt x="5524" y="58343"/>
                  </a:lnTo>
                  <a:lnTo>
                    <a:pt x="5892" y="58547"/>
                  </a:lnTo>
                  <a:lnTo>
                    <a:pt x="6096" y="58623"/>
                  </a:lnTo>
                  <a:lnTo>
                    <a:pt x="6286" y="58712"/>
                  </a:lnTo>
                  <a:lnTo>
                    <a:pt x="6883" y="59016"/>
                  </a:lnTo>
                  <a:lnTo>
                    <a:pt x="7073" y="59093"/>
                  </a:lnTo>
                  <a:lnTo>
                    <a:pt x="7289" y="59194"/>
                  </a:lnTo>
                  <a:lnTo>
                    <a:pt x="7505" y="59258"/>
                  </a:lnTo>
                  <a:lnTo>
                    <a:pt x="7696" y="59359"/>
                  </a:lnTo>
                  <a:lnTo>
                    <a:pt x="7912" y="59436"/>
                  </a:lnTo>
                  <a:lnTo>
                    <a:pt x="8115" y="59537"/>
                  </a:lnTo>
                  <a:lnTo>
                    <a:pt x="8343" y="59588"/>
                  </a:lnTo>
                  <a:lnTo>
                    <a:pt x="8559" y="59690"/>
                  </a:lnTo>
                  <a:lnTo>
                    <a:pt x="8712" y="59753"/>
                  </a:lnTo>
                  <a:lnTo>
                    <a:pt x="9118" y="59880"/>
                  </a:lnTo>
                  <a:lnTo>
                    <a:pt x="9359" y="59956"/>
                  </a:lnTo>
                  <a:lnTo>
                    <a:pt x="9563" y="60007"/>
                  </a:lnTo>
                  <a:lnTo>
                    <a:pt x="9931" y="60159"/>
                  </a:lnTo>
                  <a:lnTo>
                    <a:pt x="10325" y="60261"/>
                  </a:lnTo>
                  <a:lnTo>
                    <a:pt x="10528" y="60299"/>
                  </a:lnTo>
                  <a:lnTo>
                    <a:pt x="10744" y="60375"/>
                  </a:lnTo>
                  <a:lnTo>
                    <a:pt x="11315" y="60528"/>
                  </a:lnTo>
                  <a:lnTo>
                    <a:pt x="11734" y="60629"/>
                  </a:lnTo>
                  <a:lnTo>
                    <a:pt x="11938" y="60706"/>
                  </a:lnTo>
                  <a:lnTo>
                    <a:pt x="12166" y="60756"/>
                  </a:lnTo>
                  <a:lnTo>
                    <a:pt x="12357" y="60782"/>
                  </a:lnTo>
                  <a:lnTo>
                    <a:pt x="13411" y="61023"/>
                  </a:lnTo>
                  <a:lnTo>
                    <a:pt x="14020" y="61150"/>
                  </a:lnTo>
                  <a:lnTo>
                    <a:pt x="14846" y="61277"/>
                  </a:lnTo>
                  <a:lnTo>
                    <a:pt x="15062" y="61328"/>
                  </a:lnTo>
                  <a:lnTo>
                    <a:pt x="16090" y="61442"/>
                  </a:lnTo>
                  <a:lnTo>
                    <a:pt x="16306" y="61493"/>
                  </a:lnTo>
                  <a:lnTo>
                    <a:pt x="16725" y="61544"/>
                  </a:lnTo>
                  <a:lnTo>
                    <a:pt x="16878" y="61544"/>
                  </a:lnTo>
                  <a:lnTo>
                    <a:pt x="17653" y="61671"/>
                  </a:lnTo>
                  <a:lnTo>
                    <a:pt x="17830" y="61696"/>
                  </a:lnTo>
                  <a:lnTo>
                    <a:pt x="17995" y="61696"/>
                  </a:lnTo>
                  <a:lnTo>
                    <a:pt x="19748" y="61849"/>
                  </a:lnTo>
                  <a:lnTo>
                    <a:pt x="20053" y="61849"/>
                  </a:lnTo>
                  <a:lnTo>
                    <a:pt x="20345" y="61861"/>
                  </a:lnTo>
                  <a:lnTo>
                    <a:pt x="20650" y="61861"/>
                  </a:lnTo>
                  <a:lnTo>
                    <a:pt x="20955" y="61887"/>
                  </a:lnTo>
                  <a:lnTo>
                    <a:pt x="22174" y="61887"/>
                  </a:lnTo>
                  <a:lnTo>
                    <a:pt x="22479" y="61912"/>
                  </a:lnTo>
                  <a:lnTo>
                    <a:pt x="22796" y="61887"/>
                  </a:lnTo>
                  <a:lnTo>
                    <a:pt x="22923" y="61887"/>
                  </a:lnTo>
                  <a:lnTo>
                    <a:pt x="23736" y="61887"/>
                  </a:lnTo>
                  <a:lnTo>
                    <a:pt x="24053" y="61861"/>
                  </a:lnTo>
                  <a:lnTo>
                    <a:pt x="24358" y="61861"/>
                  </a:lnTo>
                  <a:lnTo>
                    <a:pt x="24663" y="61849"/>
                  </a:lnTo>
                  <a:lnTo>
                    <a:pt x="26492" y="61696"/>
                  </a:lnTo>
                  <a:lnTo>
                    <a:pt x="26784" y="61645"/>
                  </a:lnTo>
                  <a:lnTo>
                    <a:pt x="27076" y="61620"/>
                  </a:lnTo>
                  <a:lnTo>
                    <a:pt x="27647" y="61518"/>
                  </a:lnTo>
                  <a:lnTo>
                    <a:pt x="27787" y="61518"/>
                  </a:lnTo>
                  <a:lnTo>
                    <a:pt x="28003" y="61468"/>
                  </a:lnTo>
                  <a:lnTo>
                    <a:pt x="28206" y="61442"/>
                  </a:lnTo>
                  <a:lnTo>
                    <a:pt x="28333" y="61417"/>
                  </a:lnTo>
                  <a:lnTo>
                    <a:pt x="28587" y="61366"/>
                  </a:lnTo>
                  <a:lnTo>
                    <a:pt x="28727" y="61341"/>
                  </a:lnTo>
                  <a:lnTo>
                    <a:pt x="28879" y="61328"/>
                  </a:lnTo>
                  <a:lnTo>
                    <a:pt x="29083" y="61277"/>
                  </a:lnTo>
                  <a:lnTo>
                    <a:pt x="30200" y="61074"/>
                  </a:lnTo>
                  <a:lnTo>
                    <a:pt x="30391" y="61023"/>
                  </a:lnTo>
                  <a:lnTo>
                    <a:pt x="30607" y="60998"/>
                  </a:lnTo>
                  <a:lnTo>
                    <a:pt x="32207" y="60604"/>
                  </a:lnTo>
                  <a:lnTo>
                    <a:pt x="32499" y="60502"/>
                  </a:lnTo>
                  <a:lnTo>
                    <a:pt x="32918" y="60401"/>
                  </a:lnTo>
                  <a:lnTo>
                    <a:pt x="33197" y="60299"/>
                  </a:lnTo>
                  <a:lnTo>
                    <a:pt x="33324" y="60274"/>
                  </a:lnTo>
                  <a:lnTo>
                    <a:pt x="33477" y="60223"/>
                  </a:lnTo>
                  <a:lnTo>
                    <a:pt x="33680" y="60159"/>
                  </a:lnTo>
                  <a:lnTo>
                    <a:pt x="33807" y="60083"/>
                  </a:lnTo>
                  <a:lnTo>
                    <a:pt x="33947" y="59982"/>
                  </a:lnTo>
                  <a:lnTo>
                    <a:pt x="34099" y="59829"/>
                  </a:lnTo>
                  <a:lnTo>
                    <a:pt x="34213" y="59639"/>
                  </a:lnTo>
                  <a:lnTo>
                    <a:pt x="34290" y="59436"/>
                  </a:lnTo>
                  <a:lnTo>
                    <a:pt x="34302" y="59258"/>
                  </a:lnTo>
                  <a:lnTo>
                    <a:pt x="34315" y="59016"/>
                  </a:lnTo>
                  <a:lnTo>
                    <a:pt x="34010" y="29171"/>
                  </a:lnTo>
                  <a:lnTo>
                    <a:pt x="34251" y="29502"/>
                  </a:lnTo>
                  <a:lnTo>
                    <a:pt x="34556" y="29921"/>
                  </a:lnTo>
                  <a:lnTo>
                    <a:pt x="35166" y="30683"/>
                  </a:lnTo>
                  <a:lnTo>
                    <a:pt x="36474" y="32156"/>
                  </a:lnTo>
                  <a:lnTo>
                    <a:pt x="36614" y="32283"/>
                  </a:lnTo>
                  <a:lnTo>
                    <a:pt x="36741" y="32423"/>
                  </a:lnTo>
                  <a:lnTo>
                    <a:pt x="36931" y="32600"/>
                  </a:lnTo>
                  <a:lnTo>
                    <a:pt x="37071" y="32702"/>
                  </a:lnTo>
                  <a:lnTo>
                    <a:pt x="37274" y="32791"/>
                  </a:lnTo>
                  <a:lnTo>
                    <a:pt x="37452" y="32842"/>
                  </a:lnTo>
                  <a:lnTo>
                    <a:pt x="37604" y="32867"/>
                  </a:lnTo>
                  <a:lnTo>
                    <a:pt x="37807" y="32842"/>
                  </a:lnTo>
                  <a:lnTo>
                    <a:pt x="37947" y="32816"/>
                  </a:lnTo>
                  <a:lnTo>
                    <a:pt x="38074" y="32778"/>
                  </a:lnTo>
                  <a:lnTo>
                    <a:pt x="38227" y="32702"/>
                  </a:lnTo>
                  <a:lnTo>
                    <a:pt x="38354" y="32600"/>
                  </a:lnTo>
                  <a:lnTo>
                    <a:pt x="38506" y="32448"/>
                  </a:lnTo>
                  <a:lnTo>
                    <a:pt x="38633" y="32270"/>
                  </a:lnTo>
                  <a:lnTo>
                    <a:pt x="38735" y="32080"/>
                  </a:lnTo>
                  <a:lnTo>
                    <a:pt x="38785" y="31877"/>
                  </a:lnTo>
                  <a:lnTo>
                    <a:pt x="38798" y="31750"/>
                  </a:lnTo>
                  <a:lnTo>
                    <a:pt x="38785" y="31559"/>
                  </a:lnTo>
                  <a:lnTo>
                    <a:pt x="38760" y="31432"/>
                  </a:lnTo>
                  <a:lnTo>
                    <a:pt x="38735" y="31305"/>
                  </a:lnTo>
                  <a:lnTo>
                    <a:pt x="38620" y="31140"/>
                  </a:lnTo>
                  <a:lnTo>
                    <a:pt x="38519" y="31013"/>
                  </a:lnTo>
                  <a:lnTo>
                    <a:pt x="38430" y="30886"/>
                  </a:lnTo>
                  <a:lnTo>
                    <a:pt x="38277" y="30734"/>
                  </a:lnTo>
                  <a:lnTo>
                    <a:pt x="38112" y="30568"/>
                  </a:lnTo>
                  <a:lnTo>
                    <a:pt x="37973" y="30441"/>
                  </a:lnTo>
                  <a:lnTo>
                    <a:pt x="36741" y="29032"/>
                  </a:lnTo>
                  <a:lnTo>
                    <a:pt x="36664" y="28905"/>
                  </a:lnTo>
                  <a:lnTo>
                    <a:pt x="36550" y="28778"/>
                  </a:lnTo>
                  <a:lnTo>
                    <a:pt x="36474" y="28651"/>
                  </a:lnTo>
                  <a:lnTo>
                    <a:pt x="35712" y="27635"/>
                  </a:lnTo>
                  <a:lnTo>
                    <a:pt x="35547" y="27368"/>
                  </a:lnTo>
                  <a:lnTo>
                    <a:pt x="35445" y="27241"/>
                  </a:lnTo>
                  <a:lnTo>
                    <a:pt x="35191" y="26847"/>
                  </a:lnTo>
                  <a:lnTo>
                    <a:pt x="35128" y="26720"/>
                  </a:lnTo>
                  <a:lnTo>
                    <a:pt x="35052" y="26543"/>
                  </a:lnTo>
                  <a:lnTo>
                    <a:pt x="34963" y="26416"/>
                  </a:lnTo>
                  <a:lnTo>
                    <a:pt x="34899" y="26276"/>
                  </a:lnTo>
                  <a:lnTo>
                    <a:pt x="34823" y="26149"/>
                  </a:lnTo>
                  <a:lnTo>
                    <a:pt x="34671" y="25857"/>
                  </a:lnTo>
                  <a:lnTo>
                    <a:pt x="34594" y="25730"/>
                  </a:lnTo>
                  <a:lnTo>
                    <a:pt x="34544" y="25577"/>
                  </a:lnTo>
                  <a:lnTo>
                    <a:pt x="34480" y="25425"/>
                  </a:lnTo>
                  <a:lnTo>
                    <a:pt x="34340" y="25158"/>
                  </a:lnTo>
                  <a:lnTo>
                    <a:pt x="34290" y="25006"/>
                  </a:lnTo>
                  <a:lnTo>
                    <a:pt x="34213" y="24853"/>
                  </a:lnTo>
                  <a:lnTo>
                    <a:pt x="34163" y="24714"/>
                  </a:lnTo>
                  <a:lnTo>
                    <a:pt x="34074" y="24434"/>
                  </a:lnTo>
                  <a:lnTo>
                    <a:pt x="34023" y="24307"/>
                  </a:lnTo>
                  <a:lnTo>
                    <a:pt x="33972" y="24168"/>
                  </a:lnTo>
                  <a:lnTo>
                    <a:pt x="33934" y="23939"/>
                  </a:lnTo>
                  <a:lnTo>
                    <a:pt x="33794" y="23393"/>
                  </a:lnTo>
                  <a:lnTo>
                    <a:pt x="33769" y="23202"/>
                  </a:lnTo>
                  <a:lnTo>
                    <a:pt x="33718" y="22771"/>
                  </a:lnTo>
                  <a:lnTo>
                    <a:pt x="33693" y="22580"/>
                  </a:lnTo>
                  <a:lnTo>
                    <a:pt x="33693" y="22377"/>
                  </a:lnTo>
                  <a:lnTo>
                    <a:pt x="33693" y="22161"/>
                  </a:lnTo>
                  <a:lnTo>
                    <a:pt x="33693" y="21958"/>
                  </a:lnTo>
                  <a:lnTo>
                    <a:pt x="33731" y="21653"/>
                  </a:lnTo>
                  <a:lnTo>
                    <a:pt x="33756" y="21463"/>
                  </a:lnTo>
                  <a:lnTo>
                    <a:pt x="33794" y="21158"/>
                  </a:lnTo>
                  <a:lnTo>
                    <a:pt x="33832" y="20993"/>
                  </a:lnTo>
                  <a:lnTo>
                    <a:pt x="33883" y="20866"/>
                  </a:lnTo>
                  <a:lnTo>
                    <a:pt x="34861" y="18986"/>
                  </a:lnTo>
                  <a:lnTo>
                    <a:pt x="35115" y="18681"/>
                  </a:lnTo>
                  <a:lnTo>
                    <a:pt x="35267" y="18529"/>
                  </a:lnTo>
                  <a:lnTo>
                    <a:pt x="35420" y="18415"/>
                  </a:lnTo>
                  <a:lnTo>
                    <a:pt x="35585" y="18262"/>
                  </a:lnTo>
                  <a:lnTo>
                    <a:pt x="39687" y="16827"/>
                  </a:lnTo>
                  <a:lnTo>
                    <a:pt x="40767" y="16675"/>
                  </a:lnTo>
                  <a:lnTo>
                    <a:pt x="40932" y="16624"/>
                  </a:lnTo>
                  <a:lnTo>
                    <a:pt x="41084" y="16598"/>
                  </a:lnTo>
                  <a:lnTo>
                    <a:pt x="41262" y="16548"/>
                  </a:lnTo>
                  <a:lnTo>
                    <a:pt x="41427" y="16522"/>
                  </a:lnTo>
                  <a:lnTo>
                    <a:pt x="41554" y="16471"/>
                  </a:lnTo>
                  <a:lnTo>
                    <a:pt x="41732" y="16446"/>
                  </a:lnTo>
                  <a:lnTo>
                    <a:pt x="42430" y="16205"/>
                  </a:lnTo>
                  <a:lnTo>
                    <a:pt x="42684" y="16078"/>
                  </a:lnTo>
                  <a:lnTo>
                    <a:pt x="42951" y="15976"/>
                  </a:lnTo>
                  <a:lnTo>
                    <a:pt x="43078" y="15900"/>
                  </a:lnTo>
                  <a:lnTo>
                    <a:pt x="43294" y="15811"/>
                  </a:lnTo>
                  <a:lnTo>
                    <a:pt x="43421" y="15735"/>
                  </a:lnTo>
                  <a:lnTo>
                    <a:pt x="43624" y="15582"/>
                  </a:lnTo>
                  <a:lnTo>
                    <a:pt x="44030" y="15303"/>
                  </a:lnTo>
                  <a:lnTo>
                    <a:pt x="44462" y="14795"/>
                  </a:lnTo>
                  <a:lnTo>
                    <a:pt x="44526" y="14617"/>
                  </a:lnTo>
                  <a:lnTo>
                    <a:pt x="44564" y="14414"/>
                  </a:lnTo>
                  <a:close/>
                </a:path>
                <a:path w="45085" h="88264">
                  <a:moveTo>
                    <a:pt x="44919" y="77343"/>
                  </a:moveTo>
                  <a:lnTo>
                    <a:pt x="44373" y="78435"/>
                  </a:lnTo>
                  <a:lnTo>
                    <a:pt x="44678" y="78193"/>
                  </a:lnTo>
                  <a:lnTo>
                    <a:pt x="44869" y="77889"/>
                  </a:lnTo>
                  <a:lnTo>
                    <a:pt x="44919" y="77343"/>
                  </a:lnTo>
                  <a:close/>
                </a:path>
                <a:path w="45085" h="88264">
                  <a:moveTo>
                    <a:pt x="44932" y="77266"/>
                  </a:moveTo>
                  <a:lnTo>
                    <a:pt x="44843" y="76771"/>
                  </a:lnTo>
                  <a:lnTo>
                    <a:pt x="44716" y="76352"/>
                  </a:lnTo>
                  <a:lnTo>
                    <a:pt x="44500" y="75730"/>
                  </a:lnTo>
                  <a:lnTo>
                    <a:pt x="44043" y="74917"/>
                  </a:lnTo>
                  <a:lnTo>
                    <a:pt x="43472" y="74142"/>
                  </a:lnTo>
                  <a:lnTo>
                    <a:pt x="43192" y="73875"/>
                  </a:lnTo>
                  <a:lnTo>
                    <a:pt x="43078" y="73723"/>
                  </a:lnTo>
                  <a:lnTo>
                    <a:pt x="42506" y="73202"/>
                  </a:lnTo>
                  <a:lnTo>
                    <a:pt x="42506" y="76911"/>
                  </a:lnTo>
                  <a:lnTo>
                    <a:pt x="40246" y="78232"/>
                  </a:lnTo>
                  <a:lnTo>
                    <a:pt x="40525" y="77724"/>
                  </a:lnTo>
                  <a:lnTo>
                    <a:pt x="40792" y="77152"/>
                  </a:lnTo>
                  <a:lnTo>
                    <a:pt x="40906" y="76276"/>
                  </a:lnTo>
                  <a:lnTo>
                    <a:pt x="40906" y="75018"/>
                  </a:lnTo>
                  <a:lnTo>
                    <a:pt x="41643" y="75514"/>
                  </a:lnTo>
                  <a:lnTo>
                    <a:pt x="41910" y="75831"/>
                  </a:lnTo>
                  <a:lnTo>
                    <a:pt x="42265" y="76352"/>
                  </a:lnTo>
                  <a:lnTo>
                    <a:pt x="42506" y="76911"/>
                  </a:lnTo>
                  <a:lnTo>
                    <a:pt x="42506" y="73202"/>
                  </a:lnTo>
                  <a:lnTo>
                    <a:pt x="42329" y="73025"/>
                  </a:lnTo>
                  <a:lnTo>
                    <a:pt x="41478" y="72415"/>
                  </a:lnTo>
                  <a:lnTo>
                    <a:pt x="41135" y="72237"/>
                  </a:lnTo>
                  <a:lnTo>
                    <a:pt x="40906" y="72186"/>
                  </a:lnTo>
                  <a:lnTo>
                    <a:pt x="40690" y="72186"/>
                  </a:lnTo>
                  <a:lnTo>
                    <a:pt x="40487" y="72237"/>
                  </a:lnTo>
                  <a:lnTo>
                    <a:pt x="40043" y="72504"/>
                  </a:lnTo>
                  <a:lnTo>
                    <a:pt x="38900" y="73901"/>
                  </a:lnTo>
                  <a:lnTo>
                    <a:pt x="38798" y="74041"/>
                  </a:lnTo>
                  <a:lnTo>
                    <a:pt x="38773" y="74244"/>
                  </a:lnTo>
                  <a:lnTo>
                    <a:pt x="38722" y="74612"/>
                  </a:lnTo>
                  <a:lnTo>
                    <a:pt x="38658" y="76301"/>
                  </a:lnTo>
                  <a:lnTo>
                    <a:pt x="38569" y="76631"/>
                  </a:lnTo>
                  <a:lnTo>
                    <a:pt x="35369" y="79349"/>
                  </a:lnTo>
                  <a:lnTo>
                    <a:pt x="34937" y="79629"/>
                  </a:lnTo>
                  <a:lnTo>
                    <a:pt x="33274" y="80391"/>
                  </a:lnTo>
                  <a:lnTo>
                    <a:pt x="32029" y="80873"/>
                  </a:lnTo>
                  <a:lnTo>
                    <a:pt x="31140" y="81165"/>
                  </a:lnTo>
                  <a:lnTo>
                    <a:pt x="31140" y="83540"/>
                  </a:lnTo>
                  <a:lnTo>
                    <a:pt x="29375" y="84569"/>
                  </a:lnTo>
                  <a:lnTo>
                    <a:pt x="29222" y="84658"/>
                  </a:lnTo>
                  <a:lnTo>
                    <a:pt x="28930" y="84861"/>
                  </a:lnTo>
                  <a:lnTo>
                    <a:pt x="28752" y="85140"/>
                  </a:lnTo>
                  <a:lnTo>
                    <a:pt x="28613" y="85204"/>
                  </a:lnTo>
                  <a:lnTo>
                    <a:pt x="28422" y="85255"/>
                  </a:lnTo>
                  <a:lnTo>
                    <a:pt x="28206" y="85280"/>
                  </a:lnTo>
                  <a:lnTo>
                    <a:pt x="28016" y="85331"/>
                  </a:lnTo>
                  <a:lnTo>
                    <a:pt x="27622" y="85382"/>
                  </a:lnTo>
                  <a:lnTo>
                    <a:pt x="27419" y="85432"/>
                  </a:lnTo>
                  <a:lnTo>
                    <a:pt x="27216" y="85432"/>
                  </a:lnTo>
                  <a:lnTo>
                    <a:pt x="27025" y="85483"/>
                  </a:lnTo>
                  <a:lnTo>
                    <a:pt x="26200" y="85585"/>
                  </a:lnTo>
                  <a:lnTo>
                    <a:pt x="24117" y="85725"/>
                  </a:lnTo>
                  <a:lnTo>
                    <a:pt x="23482" y="85725"/>
                  </a:lnTo>
                  <a:lnTo>
                    <a:pt x="23279" y="85750"/>
                  </a:lnTo>
                  <a:lnTo>
                    <a:pt x="23063" y="85750"/>
                  </a:lnTo>
                  <a:lnTo>
                    <a:pt x="20967" y="85725"/>
                  </a:lnTo>
                  <a:lnTo>
                    <a:pt x="3162" y="78143"/>
                  </a:lnTo>
                  <a:lnTo>
                    <a:pt x="3200" y="77622"/>
                  </a:lnTo>
                  <a:lnTo>
                    <a:pt x="3390" y="76974"/>
                  </a:lnTo>
                  <a:lnTo>
                    <a:pt x="3530" y="76720"/>
                  </a:lnTo>
                  <a:lnTo>
                    <a:pt x="3683" y="76454"/>
                  </a:lnTo>
                  <a:lnTo>
                    <a:pt x="3962" y="76034"/>
                  </a:lnTo>
                  <a:lnTo>
                    <a:pt x="4089" y="75907"/>
                  </a:lnTo>
                  <a:lnTo>
                    <a:pt x="4203" y="75755"/>
                  </a:lnTo>
                  <a:lnTo>
                    <a:pt x="4343" y="75628"/>
                  </a:lnTo>
                  <a:lnTo>
                    <a:pt x="4597" y="75336"/>
                  </a:lnTo>
                  <a:lnTo>
                    <a:pt x="4762" y="75209"/>
                  </a:lnTo>
                  <a:lnTo>
                    <a:pt x="5003" y="74993"/>
                  </a:lnTo>
                  <a:lnTo>
                    <a:pt x="4978" y="76390"/>
                  </a:lnTo>
                  <a:lnTo>
                    <a:pt x="4978" y="76555"/>
                  </a:lnTo>
                  <a:lnTo>
                    <a:pt x="5016" y="77050"/>
                  </a:lnTo>
                  <a:lnTo>
                    <a:pt x="22898" y="84683"/>
                  </a:lnTo>
                  <a:lnTo>
                    <a:pt x="23025" y="84683"/>
                  </a:lnTo>
                  <a:lnTo>
                    <a:pt x="23939" y="84683"/>
                  </a:lnTo>
                  <a:lnTo>
                    <a:pt x="24828" y="84632"/>
                  </a:lnTo>
                  <a:lnTo>
                    <a:pt x="26568" y="84467"/>
                  </a:lnTo>
                  <a:lnTo>
                    <a:pt x="28232" y="84213"/>
                  </a:lnTo>
                  <a:lnTo>
                    <a:pt x="29832" y="83870"/>
                  </a:lnTo>
                  <a:lnTo>
                    <a:pt x="31140" y="83540"/>
                  </a:lnTo>
                  <a:lnTo>
                    <a:pt x="31140" y="81165"/>
                  </a:lnTo>
                  <a:lnTo>
                    <a:pt x="30721" y="81292"/>
                  </a:lnTo>
                  <a:lnTo>
                    <a:pt x="28587" y="81838"/>
                  </a:lnTo>
                  <a:lnTo>
                    <a:pt x="27063" y="82105"/>
                  </a:lnTo>
                  <a:lnTo>
                    <a:pt x="25488" y="82308"/>
                  </a:lnTo>
                  <a:lnTo>
                    <a:pt x="23850" y="82410"/>
                  </a:lnTo>
                  <a:lnTo>
                    <a:pt x="23025" y="82435"/>
                  </a:lnTo>
                  <a:lnTo>
                    <a:pt x="22885" y="82435"/>
                  </a:lnTo>
                  <a:lnTo>
                    <a:pt x="7239" y="76530"/>
                  </a:lnTo>
                  <a:lnTo>
                    <a:pt x="7200" y="72859"/>
                  </a:lnTo>
                  <a:lnTo>
                    <a:pt x="7099" y="72390"/>
                  </a:lnTo>
                  <a:lnTo>
                    <a:pt x="6921" y="72110"/>
                  </a:lnTo>
                  <a:lnTo>
                    <a:pt x="6756" y="71932"/>
                  </a:lnTo>
                  <a:lnTo>
                    <a:pt x="6464" y="71818"/>
                  </a:lnTo>
                  <a:lnTo>
                    <a:pt x="6159" y="71742"/>
                  </a:lnTo>
                  <a:lnTo>
                    <a:pt x="5956" y="71742"/>
                  </a:lnTo>
                  <a:lnTo>
                    <a:pt x="5486" y="71894"/>
                  </a:lnTo>
                  <a:lnTo>
                    <a:pt x="5334" y="72009"/>
                  </a:lnTo>
                  <a:lnTo>
                    <a:pt x="4521" y="72504"/>
                  </a:lnTo>
                  <a:lnTo>
                    <a:pt x="4076" y="72859"/>
                  </a:lnTo>
                  <a:lnTo>
                    <a:pt x="3860" y="72999"/>
                  </a:lnTo>
                  <a:lnTo>
                    <a:pt x="3238" y="73520"/>
                  </a:lnTo>
                  <a:lnTo>
                    <a:pt x="1651" y="75463"/>
                  </a:lnTo>
                  <a:lnTo>
                    <a:pt x="1524" y="75653"/>
                  </a:lnTo>
                  <a:lnTo>
                    <a:pt x="1219" y="76301"/>
                  </a:lnTo>
                  <a:lnTo>
                    <a:pt x="1155" y="76530"/>
                  </a:lnTo>
                  <a:lnTo>
                    <a:pt x="1079" y="76746"/>
                  </a:lnTo>
                  <a:lnTo>
                    <a:pt x="1028" y="77000"/>
                  </a:lnTo>
                  <a:lnTo>
                    <a:pt x="965" y="77216"/>
                  </a:lnTo>
                  <a:lnTo>
                    <a:pt x="901" y="77698"/>
                  </a:lnTo>
                  <a:lnTo>
                    <a:pt x="889" y="78168"/>
                  </a:lnTo>
                  <a:lnTo>
                    <a:pt x="889" y="78308"/>
                  </a:lnTo>
                  <a:lnTo>
                    <a:pt x="939" y="78765"/>
                  </a:lnTo>
                  <a:lnTo>
                    <a:pt x="1219" y="79895"/>
                  </a:lnTo>
                  <a:lnTo>
                    <a:pt x="23063" y="88011"/>
                  </a:lnTo>
                  <a:lnTo>
                    <a:pt x="23202" y="88011"/>
                  </a:lnTo>
                  <a:lnTo>
                    <a:pt x="23761" y="88011"/>
                  </a:lnTo>
                  <a:lnTo>
                    <a:pt x="23977" y="87985"/>
                  </a:lnTo>
                  <a:lnTo>
                    <a:pt x="24447" y="87985"/>
                  </a:lnTo>
                  <a:lnTo>
                    <a:pt x="24663" y="87960"/>
                  </a:lnTo>
                  <a:lnTo>
                    <a:pt x="24892" y="87960"/>
                  </a:lnTo>
                  <a:lnTo>
                    <a:pt x="25107" y="87934"/>
                  </a:lnTo>
                  <a:lnTo>
                    <a:pt x="25349" y="87934"/>
                  </a:lnTo>
                  <a:lnTo>
                    <a:pt x="26454" y="87807"/>
                  </a:lnTo>
                  <a:lnTo>
                    <a:pt x="26657" y="87807"/>
                  </a:lnTo>
                  <a:lnTo>
                    <a:pt x="28587" y="87541"/>
                  </a:lnTo>
                  <a:lnTo>
                    <a:pt x="29006" y="87439"/>
                  </a:lnTo>
                  <a:lnTo>
                    <a:pt x="30035" y="87261"/>
                  </a:lnTo>
                  <a:lnTo>
                    <a:pt x="30175" y="87249"/>
                  </a:lnTo>
                  <a:lnTo>
                    <a:pt x="30391" y="87147"/>
                  </a:lnTo>
                  <a:lnTo>
                    <a:pt x="30670" y="86918"/>
                  </a:lnTo>
                  <a:lnTo>
                    <a:pt x="30848" y="86677"/>
                  </a:lnTo>
                  <a:lnTo>
                    <a:pt x="30886" y="86309"/>
                  </a:lnTo>
                  <a:lnTo>
                    <a:pt x="44373" y="78435"/>
                  </a:lnTo>
                  <a:lnTo>
                    <a:pt x="44780" y="77597"/>
                  </a:lnTo>
                  <a:lnTo>
                    <a:pt x="44805" y="77343"/>
                  </a:lnTo>
                  <a:lnTo>
                    <a:pt x="44932" y="77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259507" y="4264049"/>
              <a:ext cx="81280" cy="69215"/>
            </a:xfrm>
            <a:custGeom>
              <a:avLst/>
              <a:gdLst/>
              <a:ahLst/>
              <a:cxnLst/>
              <a:rect l="l" t="t" r="r" b="b"/>
              <a:pathLst>
                <a:path w="81280" h="69214">
                  <a:moveTo>
                    <a:pt x="38912" y="10782"/>
                  </a:moveTo>
                  <a:lnTo>
                    <a:pt x="36639" y="4343"/>
                  </a:lnTo>
                  <a:lnTo>
                    <a:pt x="36639" y="11176"/>
                  </a:lnTo>
                  <a:lnTo>
                    <a:pt x="36588" y="11823"/>
                  </a:lnTo>
                  <a:lnTo>
                    <a:pt x="36461" y="12496"/>
                  </a:lnTo>
                  <a:lnTo>
                    <a:pt x="36258" y="13093"/>
                  </a:lnTo>
                  <a:lnTo>
                    <a:pt x="36169" y="13309"/>
                  </a:lnTo>
                  <a:lnTo>
                    <a:pt x="36004" y="13639"/>
                  </a:lnTo>
                  <a:lnTo>
                    <a:pt x="35915" y="13792"/>
                  </a:lnTo>
                  <a:lnTo>
                    <a:pt x="35852" y="13931"/>
                  </a:lnTo>
                  <a:lnTo>
                    <a:pt x="35648" y="14236"/>
                  </a:lnTo>
                  <a:lnTo>
                    <a:pt x="35331" y="14630"/>
                  </a:lnTo>
                  <a:lnTo>
                    <a:pt x="33566" y="16014"/>
                  </a:lnTo>
                  <a:lnTo>
                    <a:pt x="33401" y="16116"/>
                  </a:lnTo>
                  <a:lnTo>
                    <a:pt x="33248" y="16167"/>
                  </a:lnTo>
                  <a:lnTo>
                    <a:pt x="33096" y="16268"/>
                  </a:lnTo>
                  <a:lnTo>
                    <a:pt x="32740" y="16421"/>
                  </a:lnTo>
                  <a:lnTo>
                    <a:pt x="32588" y="16510"/>
                  </a:lnTo>
                  <a:lnTo>
                    <a:pt x="32410" y="16560"/>
                  </a:lnTo>
                  <a:lnTo>
                    <a:pt x="32181" y="16662"/>
                  </a:lnTo>
                  <a:lnTo>
                    <a:pt x="32054" y="16713"/>
                  </a:lnTo>
                  <a:lnTo>
                    <a:pt x="31927" y="16738"/>
                  </a:lnTo>
                  <a:lnTo>
                    <a:pt x="31673" y="16840"/>
                  </a:lnTo>
                  <a:lnTo>
                    <a:pt x="31457" y="16916"/>
                  </a:lnTo>
                  <a:lnTo>
                    <a:pt x="31178" y="17005"/>
                  </a:lnTo>
                  <a:lnTo>
                    <a:pt x="30949" y="17081"/>
                  </a:lnTo>
                  <a:lnTo>
                    <a:pt x="30695" y="17132"/>
                  </a:lnTo>
                  <a:lnTo>
                    <a:pt x="30327" y="17259"/>
                  </a:lnTo>
                  <a:lnTo>
                    <a:pt x="30086" y="17310"/>
                  </a:lnTo>
                  <a:lnTo>
                    <a:pt x="29845" y="17386"/>
                  </a:lnTo>
                  <a:lnTo>
                    <a:pt x="29349" y="17487"/>
                  </a:lnTo>
                  <a:lnTo>
                    <a:pt x="29108" y="17526"/>
                  </a:lnTo>
                  <a:lnTo>
                    <a:pt x="28879" y="17576"/>
                  </a:lnTo>
                  <a:lnTo>
                    <a:pt x="28651" y="17602"/>
                  </a:lnTo>
                  <a:lnTo>
                    <a:pt x="28422" y="17653"/>
                  </a:lnTo>
                  <a:lnTo>
                    <a:pt x="28194" y="17678"/>
                  </a:lnTo>
                  <a:lnTo>
                    <a:pt x="28054" y="17703"/>
                  </a:lnTo>
                  <a:lnTo>
                    <a:pt x="27698" y="17767"/>
                  </a:lnTo>
                  <a:lnTo>
                    <a:pt x="27419" y="17780"/>
                  </a:lnTo>
                  <a:lnTo>
                    <a:pt x="27292" y="17843"/>
                  </a:lnTo>
                  <a:lnTo>
                    <a:pt x="27152" y="17830"/>
                  </a:lnTo>
                  <a:lnTo>
                    <a:pt x="26530" y="17932"/>
                  </a:lnTo>
                  <a:lnTo>
                    <a:pt x="25095" y="18148"/>
                  </a:lnTo>
                  <a:lnTo>
                    <a:pt x="23812" y="18376"/>
                  </a:lnTo>
                  <a:lnTo>
                    <a:pt x="23215" y="18503"/>
                  </a:lnTo>
                  <a:lnTo>
                    <a:pt x="22669" y="18592"/>
                  </a:lnTo>
                  <a:lnTo>
                    <a:pt x="17208" y="23761"/>
                  </a:lnTo>
                  <a:lnTo>
                    <a:pt x="17272" y="24917"/>
                  </a:lnTo>
                  <a:lnTo>
                    <a:pt x="17335" y="25349"/>
                  </a:lnTo>
                  <a:lnTo>
                    <a:pt x="17297" y="27597"/>
                  </a:lnTo>
                  <a:lnTo>
                    <a:pt x="17272" y="27749"/>
                  </a:lnTo>
                  <a:lnTo>
                    <a:pt x="17272" y="27876"/>
                  </a:lnTo>
                  <a:lnTo>
                    <a:pt x="17221" y="28028"/>
                  </a:lnTo>
                  <a:lnTo>
                    <a:pt x="17170" y="28270"/>
                  </a:lnTo>
                  <a:lnTo>
                    <a:pt x="17132" y="28397"/>
                  </a:lnTo>
                  <a:lnTo>
                    <a:pt x="17106" y="28524"/>
                  </a:lnTo>
                  <a:lnTo>
                    <a:pt x="16992" y="28867"/>
                  </a:lnTo>
                  <a:lnTo>
                    <a:pt x="16891" y="29121"/>
                  </a:lnTo>
                  <a:lnTo>
                    <a:pt x="16827" y="29311"/>
                  </a:lnTo>
                  <a:lnTo>
                    <a:pt x="16738" y="29464"/>
                  </a:lnTo>
                  <a:lnTo>
                    <a:pt x="16637" y="29705"/>
                  </a:lnTo>
                  <a:lnTo>
                    <a:pt x="16357" y="30200"/>
                  </a:lnTo>
                  <a:lnTo>
                    <a:pt x="15951" y="30822"/>
                  </a:lnTo>
                  <a:lnTo>
                    <a:pt x="15798" y="30975"/>
                  </a:lnTo>
                  <a:lnTo>
                    <a:pt x="15557" y="31267"/>
                  </a:lnTo>
                  <a:lnTo>
                    <a:pt x="7429" y="33832"/>
                  </a:lnTo>
                  <a:lnTo>
                    <a:pt x="4686" y="33832"/>
                  </a:lnTo>
                  <a:lnTo>
                    <a:pt x="2311" y="33731"/>
                  </a:lnTo>
                  <a:lnTo>
                    <a:pt x="2565" y="28422"/>
                  </a:lnTo>
                  <a:lnTo>
                    <a:pt x="3225" y="28473"/>
                  </a:lnTo>
                  <a:lnTo>
                    <a:pt x="3784" y="28473"/>
                  </a:lnTo>
                  <a:lnTo>
                    <a:pt x="4051" y="28498"/>
                  </a:lnTo>
                  <a:lnTo>
                    <a:pt x="4572" y="28498"/>
                  </a:lnTo>
                  <a:lnTo>
                    <a:pt x="4800" y="28524"/>
                  </a:lnTo>
                  <a:lnTo>
                    <a:pt x="5613" y="28524"/>
                  </a:lnTo>
                  <a:lnTo>
                    <a:pt x="5740" y="28524"/>
                  </a:lnTo>
                  <a:lnTo>
                    <a:pt x="7073" y="28524"/>
                  </a:lnTo>
                  <a:lnTo>
                    <a:pt x="7366" y="28498"/>
                  </a:lnTo>
                  <a:lnTo>
                    <a:pt x="7658" y="28498"/>
                  </a:lnTo>
                  <a:lnTo>
                    <a:pt x="7937" y="28473"/>
                  </a:lnTo>
                  <a:lnTo>
                    <a:pt x="8204" y="28473"/>
                  </a:lnTo>
                  <a:lnTo>
                    <a:pt x="9156" y="28371"/>
                  </a:lnTo>
                  <a:lnTo>
                    <a:pt x="9359" y="28371"/>
                  </a:lnTo>
                  <a:lnTo>
                    <a:pt x="9956" y="28270"/>
                  </a:lnTo>
                  <a:lnTo>
                    <a:pt x="10109" y="28219"/>
                  </a:lnTo>
                  <a:lnTo>
                    <a:pt x="10896" y="28054"/>
                  </a:lnTo>
                  <a:lnTo>
                    <a:pt x="11277" y="27901"/>
                  </a:lnTo>
                  <a:lnTo>
                    <a:pt x="11633" y="27724"/>
                  </a:lnTo>
                  <a:lnTo>
                    <a:pt x="11811" y="27584"/>
                  </a:lnTo>
                  <a:lnTo>
                    <a:pt x="11963" y="27508"/>
                  </a:lnTo>
                  <a:lnTo>
                    <a:pt x="12052" y="27381"/>
                  </a:lnTo>
                  <a:lnTo>
                    <a:pt x="12179" y="27279"/>
                  </a:lnTo>
                  <a:lnTo>
                    <a:pt x="12293" y="27076"/>
                  </a:lnTo>
                  <a:lnTo>
                    <a:pt x="12382" y="26581"/>
                  </a:lnTo>
                  <a:lnTo>
                    <a:pt x="12255" y="26860"/>
                  </a:lnTo>
                  <a:lnTo>
                    <a:pt x="12293" y="26581"/>
                  </a:lnTo>
                  <a:lnTo>
                    <a:pt x="12369" y="26390"/>
                  </a:lnTo>
                  <a:lnTo>
                    <a:pt x="12357" y="26250"/>
                  </a:lnTo>
                  <a:lnTo>
                    <a:pt x="12382" y="26111"/>
                  </a:lnTo>
                  <a:lnTo>
                    <a:pt x="12204" y="23850"/>
                  </a:lnTo>
                  <a:lnTo>
                    <a:pt x="12280" y="22148"/>
                  </a:lnTo>
                  <a:lnTo>
                    <a:pt x="26416" y="12547"/>
                  </a:lnTo>
                  <a:lnTo>
                    <a:pt x="26581" y="12522"/>
                  </a:lnTo>
                  <a:lnTo>
                    <a:pt x="27279" y="12420"/>
                  </a:lnTo>
                  <a:lnTo>
                    <a:pt x="27457" y="12395"/>
                  </a:lnTo>
                  <a:lnTo>
                    <a:pt x="28536" y="12217"/>
                  </a:lnTo>
                  <a:lnTo>
                    <a:pt x="28663" y="12204"/>
                  </a:lnTo>
                  <a:lnTo>
                    <a:pt x="28803" y="12204"/>
                  </a:lnTo>
                  <a:lnTo>
                    <a:pt x="28930" y="12179"/>
                  </a:lnTo>
                  <a:lnTo>
                    <a:pt x="29375" y="12052"/>
                  </a:lnTo>
                  <a:lnTo>
                    <a:pt x="29768" y="11950"/>
                  </a:lnTo>
                  <a:lnTo>
                    <a:pt x="29933" y="11899"/>
                  </a:lnTo>
                  <a:lnTo>
                    <a:pt x="30086" y="11823"/>
                  </a:lnTo>
                  <a:lnTo>
                    <a:pt x="30518" y="11684"/>
                  </a:lnTo>
                  <a:lnTo>
                    <a:pt x="30734" y="11582"/>
                  </a:lnTo>
                  <a:lnTo>
                    <a:pt x="31000" y="11430"/>
                  </a:lnTo>
                  <a:lnTo>
                    <a:pt x="31229" y="11150"/>
                  </a:lnTo>
                  <a:lnTo>
                    <a:pt x="31343" y="10909"/>
                  </a:lnTo>
                  <a:lnTo>
                    <a:pt x="31330" y="10185"/>
                  </a:lnTo>
                  <a:lnTo>
                    <a:pt x="31216" y="10439"/>
                  </a:lnTo>
                  <a:lnTo>
                    <a:pt x="31305" y="10134"/>
                  </a:lnTo>
                  <a:lnTo>
                    <a:pt x="31064" y="9525"/>
                  </a:lnTo>
                  <a:lnTo>
                    <a:pt x="30861" y="9093"/>
                  </a:lnTo>
                  <a:lnTo>
                    <a:pt x="30670" y="8775"/>
                  </a:lnTo>
                  <a:lnTo>
                    <a:pt x="30594" y="8597"/>
                  </a:lnTo>
                  <a:lnTo>
                    <a:pt x="29743" y="7213"/>
                  </a:lnTo>
                  <a:lnTo>
                    <a:pt x="28854" y="5892"/>
                  </a:lnTo>
                  <a:lnTo>
                    <a:pt x="32880" y="2781"/>
                  </a:lnTo>
                  <a:lnTo>
                    <a:pt x="36639" y="11176"/>
                  </a:lnTo>
                  <a:lnTo>
                    <a:pt x="36639" y="4343"/>
                  </a:lnTo>
                  <a:lnTo>
                    <a:pt x="36182" y="3594"/>
                  </a:lnTo>
                  <a:lnTo>
                    <a:pt x="35140" y="2032"/>
                  </a:lnTo>
                  <a:lnTo>
                    <a:pt x="34086" y="546"/>
                  </a:lnTo>
                  <a:lnTo>
                    <a:pt x="33972" y="406"/>
                  </a:lnTo>
                  <a:lnTo>
                    <a:pt x="33794" y="241"/>
                  </a:lnTo>
                  <a:lnTo>
                    <a:pt x="33642" y="114"/>
                  </a:lnTo>
                  <a:lnTo>
                    <a:pt x="33489" y="63"/>
                  </a:lnTo>
                  <a:lnTo>
                    <a:pt x="33337" y="25"/>
                  </a:lnTo>
                  <a:lnTo>
                    <a:pt x="33121" y="0"/>
                  </a:lnTo>
                  <a:lnTo>
                    <a:pt x="32969" y="25"/>
                  </a:lnTo>
                  <a:lnTo>
                    <a:pt x="32778" y="63"/>
                  </a:lnTo>
                  <a:lnTo>
                    <a:pt x="32613" y="139"/>
                  </a:lnTo>
                  <a:lnTo>
                    <a:pt x="32486" y="228"/>
                  </a:lnTo>
                  <a:lnTo>
                    <a:pt x="32334" y="355"/>
                  </a:lnTo>
                  <a:lnTo>
                    <a:pt x="26733" y="4686"/>
                  </a:lnTo>
                  <a:lnTo>
                    <a:pt x="26606" y="4787"/>
                  </a:lnTo>
                  <a:lnTo>
                    <a:pt x="26479" y="4876"/>
                  </a:lnTo>
                  <a:lnTo>
                    <a:pt x="26352" y="5054"/>
                  </a:lnTo>
                  <a:lnTo>
                    <a:pt x="26250" y="5232"/>
                  </a:lnTo>
                  <a:lnTo>
                    <a:pt x="26174" y="5422"/>
                  </a:lnTo>
                  <a:lnTo>
                    <a:pt x="26149" y="5575"/>
                  </a:lnTo>
                  <a:lnTo>
                    <a:pt x="26149" y="5753"/>
                  </a:lnTo>
                  <a:lnTo>
                    <a:pt x="26212" y="5969"/>
                  </a:lnTo>
                  <a:lnTo>
                    <a:pt x="26250" y="6096"/>
                  </a:lnTo>
                  <a:lnTo>
                    <a:pt x="26352" y="6273"/>
                  </a:lnTo>
                  <a:lnTo>
                    <a:pt x="27736" y="8280"/>
                  </a:lnTo>
                  <a:lnTo>
                    <a:pt x="28511" y="9525"/>
                  </a:lnTo>
                  <a:lnTo>
                    <a:pt x="28600" y="9715"/>
                  </a:lnTo>
                  <a:lnTo>
                    <a:pt x="28689" y="9880"/>
                  </a:lnTo>
                  <a:lnTo>
                    <a:pt x="28448" y="9944"/>
                  </a:lnTo>
                  <a:lnTo>
                    <a:pt x="28232" y="9969"/>
                  </a:lnTo>
                  <a:lnTo>
                    <a:pt x="27978" y="10045"/>
                  </a:lnTo>
                  <a:lnTo>
                    <a:pt x="27597" y="10096"/>
                  </a:lnTo>
                  <a:lnTo>
                    <a:pt x="27457" y="10109"/>
                  </a:lnTo>
                  <a:lnTo>
                    <a:pt x="27305" y="10134"/>
                  </a:lnTo>
                  <a:lnTo>
                    <a:pt x="27152" y="10160"/>
                  </a:lnTo>
                  <a:lnTo>
                    <a:pt x="27012" y="10185"/>
                  </a:lnTo>
                  <a:lnTo>
                    <a:pt x="26276" y="10287"/>
                  </a:lnTo>
                  <a:lnTo>
                    <a:pt x="26136" y="10312"/>
                  </a:lnTo>
                  <a:lnTo>
                    <a:pt x="24993" y="10464"/>
                  </a:lnTo>
                  <a:lnTo>
                    <a:pt x="24345" y="10591"/>
                  </a:lnTo>
                  <a:lnTo>
                    <a:pt x="9969" y="22885"/>
                  </a:lnTo>
                  <a:lnTo>
                    <a:pt x="9969" y="23850"/>
                  </a:lnTo>
                  <a:lnTo>
                    <a:pt x="9969" y="24104"/>
                  </a:lnTo>
                  <a:lnTo>
                    <a:pt x="10058" y="25819"/>
                  </a:lnTo>
                  <a:lnTo>
                    <a:pt x="9931" y="25971"/>
                  </a:lnTo>
                  <a:lnTo>
                    <a:pt x="9677" y="26009"/>
                  </a:lnTo>
                  <a:lnTo>
                    <a:pt x="9537" y="26009"/>
                  </a:lnTo>
                  <a:lnTo>
                    <a:pt x="9398" y="26060"/>
                  </a:lnTo>
                  <a:lnTo>
                    <a:pt x="8712" y="26162"/>
                  </a:lnTo>
                  <a:lnTo>
                    <a:pt x="7556" y="26238"/>
                  </a:lnTo>
                  <a:lnTo>
                    <a:pt x="7010" y="26238"/>
                  </a:lnTo>
                  <a:lnTo>
                    <a:pt x="6731" y="26263"/>
                  </a:lnTo>
                  <a:lnTo>
                    <a:pt x="5765" y="26263"/>
                  </a:lnTo>
                  <a:lnTo>
                    <a:pt x="5626" y="26263"/>
                  </a:lnTo>
                  <a:lnTo>
                    <a:pt x="5321" y="26263"/>
                  </a:lnTo>
                  <a:lnTo>
                    <a:pt x="5092" y="26238"/>
                  </a:lnTo>
                  <a:lnTo>
                    <a:pt x="4368" y="26238"/>
                  </a:lnTo>
                  <a:lnTo>
                    <a:pt x="4127" y="26212"/>
                  </a:lnTo>
                  <a:lnTo>
                    <a:pt x="3860" y="26212"/>
                  </a:lnTo>
                  <a:lnTo>
                    <a:pt x="3606" y="26187"/>
                  </a:lnTo>
                  <a:lnTo>
                    <a:pt x="3060" y="26187"/>
                  </a:lnTo>
                  <a:lnTo>
                    <a:pt x="2476" y="26136"/>
                  </a:lnTo>
                  <a:lnTo>
                    <a:pt x="2171" y="26136"/>
                  </a:lnTo>
                  <a:lnTo>
                    <a:pt x="1879" y="26111"/>
                  </a:lnTo>
                  <a:lnTo>
                    <a:pt x="1651" y="26111"/>
                  </a:lnTo>
                  <a:lnTo>
                    <a:pt x="1346" y="26111"/>
                  </a:lnTo>
                  <a:lnTo>
                    <a:pt x="1181" y="26136"/>
                  </a:lnTo>
                  <a:lnTo>
                    <a:pt x="965" y="26212"/>
                  </a:lnTo>
                  <a:lnTo>
                    <a:pt x="774" y="26339"/>
                  </a:lnTo>
                  <a:lnTo>
                    <a:pt x="647" y="26466"/>
                  </a:lnTo>
                  <a:lnTo>
                    <a:pt x="482" y="26682"/>
                  </a:lnTo>
                  <a:lnTo>
                    <a:pt x="406" y="26911"/>
                  </a:lnTo>
                  <a:lnTo>
                    <a:pt x="381" y="27038"/>
                  </a:lnTo>
                  <a:lnTo>
                    <a:pt x="368" y="27178"/>
                  </a:lnTo>
                  <a:lnTo>
                    <a:pt x="0" y="34709"/>
                  </a:lnTo>
                  <a:lnTo>
                    <a:pt x="0" y="34874"/>
                  </a:lnTo>
                  <a:lnTo>
                    <a:pt x="38" y="35115"/>
                  </a:lnTo>
                  <a:lnTo>
                    <a:pt x="76" y="35242"/>
                  </a:lnTo>
                  <a:lnTo>
                    <a:pt x="177" y="35445"/>
                  </a:lnTo>
                  <a:lnTo>
                    <a:pt x="317" y="35585"/>
                  </a:lnTo>
                  <a:lnTo>
                    <a:pt x="469" y="35737"/>
                  </a:lnTo>
                  <a:lnTo>
                    <a:pt x="800" y="35890"/>
                  </a:lnTo>
                  <a:lnTo>
                    <a:pt x="939" y="35915"/>
                  </a:lnTo>
                  <a:lnTo>
                    <a:pt x="1066" y="35915"/>
                  </a:lnTo>
                  <a:lnTo>
                    <a:pt x="5207" y="36106"/>
                  </a:lnTo>
                  <a:lnTo>
                    <a:pt x="6946" y="36106"/>
                  </a:lnTo>
                  <a:lnTo>
                    <a:pt x="17411" y="32575"/>
                  </a:lnTo>
                  <a:lnTo>
                    <a:pt x="17767" y="59156"/>
                  </a:lnTo>
                  <a:lnTo>
                    <a:pt x="17907" y="59156"/>
                  </a:lnTo>
                  <a:lnTo>
                    <a:pt x="17881" y="67614"/>
                  </a:lnTo>
                  <a:lnTo>
                    <a:pt x="17907" y="67881"/>
                  </a:lnTo>
                  <a:lnTo>
                    <a:pt x="18808" y="68732"/>
                  </a:lnTo>
                  <a:lnTo>
                    <a:pt x="19011" y="68757"/>
                  </a:lnTo>
                  <a:lnTo>
                    <a:pt x="19227" y="68732"/>
                  </a:lnTo>
                  <a:lnTo>
                    <a:pt x="19443" y="68656"/>
                  </a:lnTo>
                  <a:lnTo>
                    <a:pt x="19621" y="68580"/>
                  </a:lnTo>
                  <a:lnTo>
                    <a:pt x="19799" y="68453"/>
                  </a:lnTo>
                  <a:lnTo>
                    <a:pt x="20142" y="67589"/>
                  </a:lnTo>
                  <a:lnTo>
                    <a:pt x="20027" y="59156"/>
                  </a:lnTo>
                  <a:lnTo>
                    <a:pt x="20027" y="59004"/>
                  </a:lnTo>
                  <a:lnTo>
                    <a:pt x="19608" y="27724"/>
                  </a:lnTo>
                  <a:lnTo>
                    <a:pt x="19532" y="27381"/>
                  </a:lnTo>
                  <a:lnTo>
                    <a:pt x="19481" y="25057"/>
                  </a:lnTo>
                  <a:lnTo>
                    <a:pt x="19481" y="24028"/>
                  </a:lnTo>
                  <a:lnTo>
                    <a:pt x="21831" y="21158"/>
                  </a:lnTo>
                  <a:lnTo>
                    <a:pt x="22237" y="21031"/>
                  </a:lnTo>
                  <a:lnTo>
                    <a:pt x="23152" y="20802"/>
                  </a:lnTo>
                  <a:lnTo>
                    <a:pt x="24815" y="20510"/>
                  </a:lnTo>
                  <a:lnTo>
                    <a:pt x="25450" y="20383"/>
                  </a:lnTo>
                  <a:lnTo>
                    <a:pt x="26873" y="20154"/>
                  </a:lnTo>
                  <a:lnTo>
                    <a:pt x="27406" y="20091"/>
                  </a:lnTo>
                  <a:lnTo>
                    <a:pt x="27635" y="20066"/>
                  </a:lnTo>
                  <a:lnTo>
                    <a:pt x="27787" y="20066"/>
                  </a:lnTo>
                  <a:lnTo>
                    <a:pt x="27927" y="20040"/>
                  </a:lnTo>
                  <a:lnTo>
                    <a:pt x="28498" y="19939"/>
                  </a:lnTo>
                  <a:lnTo>
                    <a:pt x="28651" y="19913"/>
                  </a:lnTo>
                  <a:lnTo>
                    <a:pt x="29019" y="19862"/>
                  </a:lnTo>
                  <a:lnTo>
                    <a:pt x="29552" y="19761"/>
                  </a:lnTo>
                  <a:lnTo>
                    <a:pt x="29806" y="19685"/>
                  </a:lnTo>
                  <a:lnTo>
                    <a:pt x="30353" y="19596"/>
                  </a:lnTo>
                  <a:lnTo>
                    <a:pt x="31165" y="19367"/>
                  </a:lnTo>
                  <a:lnTo>
                    <a:pt x="31305" y="19342"/>
                  </a:lnTo>
                  <a:lnTo>
                    <a:pt x="31597" y="19240"/>
                  </a:lnTo>
                  <a:lnTo>
                    <a:pt x="31724" y="19215"/>
                  </a:lnTo>
                  <a:lnTo>
                    <a:pt x="32423" y="18973"/>
                  </a:lnTo>
                  <a:lnTo>
                    <a:pt x="32575" y="18948"/>
                  </a:lnTo>
                  <a:lnTo>
                    <a:pt x="32702" y="18897"/>
                  </a:lnTo>
                  <a:lnTo>
                    <a:pt x="32842" y="18821"/>
                  </a:lnTo>
                  <a:lnTo>
                    <a:pt x="33248" y="18669"/>
                  </a:lnTo>
                  <a:lnTo>
                    <a:pt x="33439" y="18567"/>
                  </a:lnTo>
                  <a:lnTo>
                    <a:pt x="33667" y="18503"/>
                  </a:lnTo>
                  <a:lnTo>
                    <a:pt x="33858" y="18402"/>
                  </a:lnTo>
                  <a:lnTo>
                    <a:pt x="34061" y="18326"/>
                  </a:lnTo>
                  <a:lnTo>
                    <a:pt x="34277" y="18224"/>
                  </a:lnTo>
                  <a:lnTo>
                    <a:pt x="34467" y="18097"/>
                  </a:lnTo>
                  <a:lnTo>
                    <a:pt x="34683" y="18008"/>
                  </a:lnTo>
                  <a:lnTo>
                    <a:pt x="34861" y="17881"/>
                  </a:lnTo>
                  <a:lnTo>
                    <a:pt x="35064" y="17780"/>
                  </a:lnTo>
                  <a:lnTo>
                    <a:pt x="35255" y="17653"/>
                  </a:lnTo>
                  <a:lnTo>
                    <a:pt x="35445" y="17500"/>
                  </a:lnTo>
                  <a:lnTo>
                    <a:pt x="35826" y="17259"/>
                  </a:lnTo>
                  <a:lnTo>
                    <a:pt x="36195" y="16967"/>
                  </a:lnTo>
                  <a:lnTo>
                    <a:pt x="38341" y="13957"/>
                  </a:lnTo>
                  <a:lnTo>
                    <a:pt x="38404" y="13830"/>
                  </a:lnTo>
                  <a:lnTo>
                    <a:pt x="38506" y="13512"/>
                  </a:lnTo>
                  <a:lnTo>
                    <a:pt x="38747" y="12598"/>
                  </a:lnTo>
                  <a:lnTo>
                    <a:pt x="38887" y="11684"/>
                  </a:lnTo>
                  <a:lnTo>
                    <a:pt x="38912" y="10782"/>
                  </a:lnTo>
                  <a:close/>
                </a:path>
                <a:path w="81280" h="69214">
                  <a:moveTo>
                    <a:pt x="80657" y="17132"/>
                  </a:moveTo>
                  <a:lnTo>
                    <a:pt x="80619" y="16967"/>
                  </a:lnTo>
                  <a:lnTo>
                    <a:pt x="80581" y="16840"/>
                  </a:lnTo>
                  <a:lnTo>
                    <a:pt x="80492" y="16637"/>
                  </a:lnTo>
                  <a:lnTo>
                    <a:pt x="80365" y="16459"/>
                  </a:lnTo>
                  <a:lnTo>
                    <a:pt x="80187" y="16344"/>
                  </a:lnTo>
                  <a:lnTo>
                    <a:pt x="80010" y="16243"/>
                  </a:lnTo>
                  <a:lnTo>
                    <a:pt x="79857" y="16192"/>
                  </a:lnTo>
                  <a:lnTo>
                    <a:pt x="79603" y="16167"/>
                  </a:lnTo>
                  <a:lnTo>
                    <a:pt x="76619" y="15989"/>
                  </a:lnTo>
                  <a:lnTo>
                    <a:pt x="74587" y="15989"/>
                  </a:lnTo>
                  <a:lnTo>
                    <a:pt x="68656" y="16916"/>
                  </a:lnTo>
                  <a:lnTo>
                    <a:pt x="68186" y="17056"/>
                  </a:lnTo>
                  <a:lnTo>
                    <a:pt x="64312" y="19519"/>
                  </a:lnTo>
                  <a:lnTo>
                    <a:pt x="64147" y="19659"/>
                  </a:lnTo>
                  <a:lnTo>
                    <a:pt x="63614" y="20281"/>
                  </a:lnTo>
                  <a:lnTo>
                    <a:pt x="62826" y="21450"/>
                  </a:lnTo>
                  <a:lnTo>
                    <a:pt x="62636" y="21818"/>
                  </a:lnTo>
                  <a:lnTo>
                    <a:pt x="62534" y="22047"/>
                  </a:lnTo>
                  <a:lnTo>
                    <a:pt x="62407" y="22263"/>
                  </a:lnTo>
                  <a:lnTo>
                    <a:pt x="61950" y="23533"/>
                  </a:lnTo>
                  <a:lnTo>
                    <a:pt x="61683" y="24625"/>
                  </a:lnTo>
                  <a:lnTo>
                    <a:pt x="61582" y="26987"/>
                  </a:lnTo>
                  <a:lnTo>
                    <a:pt x="61480" y="27355"/>
                  </a:lnTo>
                  <a:lnTo>
                    <a:pt x="61455" y="27508"/>
                  </a:lnTo>
                  <a:lnTo>
                    <a:pt x="61429" y="27724"/>
                  </a:lnTo>
                  <a:lnTo>
                    <a:pt x="61404" y="27876"/>
                  </a:lnTo>
                  <a:lnTo>
                    <a:pt x="61341" y="28117"/>
                  </a:lnTo>
                  <a:lnTo>
                    <a:pt x="61302" y="28295"/>
                  </a:lnTo>
                  <a:lnTo>
                    <a:pt x="61226" y="28448"/>
                  </a:lnTo>
                  <a:lnTo>
                    <a:pt x="61150" y="28613"/>
                  </a:lnTo>
                  <a:lnTo>
                    <a:pt x="61048" y="28765"/>
                  </a:lnTo>
                  <a:lnTo>
                    <a:pt x="60871" y="29019"/>
                  </a:lnTo>
                  <a:lnTo>
                    <a:pt x="60642" y="29260"/>
                  </a:lnTo>
                  <a:lnTo>
                    <a:pt x="60452" y="29438"/>
                  </a:lnTo>
                  <a:lnTo>
                    <a:pt x="60223" y="29616"/>
                  </a:lnTo>
                  <a:lnTo>
                    <a:pt x="59944" y="29781"/>
                  </a:lnTo>
                  <a:lnTo>
                    <a:pt x="59791" y="29857"/>
                  </a:lnTo>
                  <a:lnTo>
                    <a:pt x="59537" y="29984"/>
                  </a:lnTo>
                  <a:lnTo>
                    <a:pt x="59347" y="30060"/>
                  </a:lnTo>
                  <a:lnTo>
                    <a:pt x="59169" y="30137"/>
                  </a:lnTo>
                  <a:lnTo>
                    <a:pt x="58940" y="30187"/>
                  </a:lnTo>
                  <a:lnTo>
                    <a:pt x="58712" y="30251"/>
                  </a:lnTo>
                  <a:lnTo>
                    <a:pt x="57378" y="30530"/>
                  </a:lnTo>
                  <a:lnTo>
                    <a:pt x="57213" y="30530"/>
                  </a:lnTo>
                  <a:lnTo>
                    <a:pt x="56756" y="30607"/>
                  </a:lnTo>
                  <a:lnTo>
                    <a:pt x="56324" y="30657"/>
                  </a:lnTo>
                  <a:lnTo>
                    <a:pt x="50012" y="34798"/>
                  </a:lnTo>
                  <a:lnTo>
                    <a:pt x="49885" y="35013"/>
                  </a:lnTo>
                  <a:lnTo>
                    <a:pt x="49631" y="35661"/>
                  </a:lnTo>
                  <a:lnTo>
                    <a:pt x="49491" y="36080"/>
                  </a:lnTo>
                  <a:lnTo>
                    <a:pt x="49453" y="36207"/>
                  </a:lnTo>
                  <a:lnTo>
                    <a:pt x="49441" y="36334"/>
                  </a:lnTo>
                  <a:lnTo>
                    <a:pt x="49441" y="36576"/>
                  </a:lnTo>
                  <a:lnTo>
                    <a:pt x="49453" y="36703"/>
                  </a:lnTo>
                  <a:lnTo>
                    <a:pt x="49530" y="36906"/>
                  </a:lnTo>
                  <a:lnTo>
                    <a:pt x="49644" y="37084"/>
                  </a:lnTo>
                  <a:lnTo>
                    <a:pt x="49784" y="37249"/>
                  </a:lnTo>
                  <a:lnTo>
                    <a:pt x="49949" y="37350"/>
                  </a:lnTo>
                  <a:lnTo>
                    <a:pt x="50228" y="37503"/>
                  </a:lnTo>
                  <a:lnTo>
                    <a:pt x="50457" y="37528"/>
                  </a:lnTo>
                  <a:lnTo>
                    <a:pt x="50673" y="37553"/>
                  </a:lnTo>
                  <a:lnTo>
                    <a:pt x="50965" y="37477"/>
                  </a:lnTo>
                  <a:lnTo>
                    <a:pt x="51168" y="37401"/>
                  </a:lnTo>
                  <a:lnTo>
                    <a:pt x="51333" y="37249"/>
                  </a:lnTo>
                  <a:lnTo>
                    <a:pt x="51485" y="37084"/>
                  </a:lnTo>
                  <a:lnTo>
                    <a:pt x="51650" y="36728"/>
                  </a:lnTo>
                  <a:lnTo>
                    <a:pt x="51866" y="36131"/>
                  </a:lnTo>
                  <a:lnTo>
                    <a:pt x="52019" y="35814"/>
                  </a:lnTo>
                  <a:lnTo>
                    <a:pt x="52184" y="35534"/>
                  </a:lnTo>
                  <a:lnTo>
                    <a:pt x="52489" y="35064"/>
                  </a:lnTo>
                  <a:lnTo>
                    <a:pt x="52616" y="34950"/>
                  </a:lnTo>
                  <a:lnTo>
                    <a:pt x="52870" y="34645"/>
                  </a:lnTo>
                  <a:lnTo>
                    <a:pt x="53022" y="34493"/>
                  </a:lnTo>
                  <a:lnTo>
                    <a:pt x="53174" y="34378"/>
                  </a:lnTo>
                  <a:lnTo>
                    <a:pt x="53340" y="34226"/>
                  </a:lnTo>
                  <a:lnTo>
                    <a:pt x="57277" y="32816"/>
                  </a:lnTo>
                  <a:lnTo>
                    <a:pt x="57454" y="32791"/>
                  </a:lnTo>
                  <a:lnTo>
                    <a:pt x="58521" y="32639"/>
                  </a:lnTo>
                  <a:lnTo>
                    <a:pt x="58686" y="32588"/>
                  </a:lnTo>
                  <a:lnTo>
                    <a:pt x="58839" y="32562"/>
                  </a:lnTo>
                  <a:lnTo>
                    <a:pt x="59016" y="32512"/>
                  </a:lnTo>
                  <a:lnTo>
                    <a:pt x="59182" y="32486"/>
                  </a:lnTo>
                  <a:lnTo>
                    <a:pt x="59309" y="32435"/>
                  </a:lnTo>
                  <a:lnTo>
                    <a:pt x="59486" y="32410"/>
                  </a:lnTo>
                  <a:lnTo>
                    <a:pt x="60185" y="32169"/>
                  </a:lnTo>
                  <a:lnTo>
                    <a:pt x="60439" y="32042"/>
                  </a:lnTo>
                  <a:lnTo>
                    <a:pt x="60706" y="31940"/>
                  </a:lnTo>
                  <a:lnTo>
                    <a:pt x="60934" y="31813"/>
                  </a:lnTo>
                  <a:lnTo>
                    <a:pt x="61175" y="31699"/>
                  </a:lnTo>
                  <a:lnTo>
                    <a:pt x="61379" y="31546"/>
                  </a:lnTo>
                  <a:lnTo>
                    <a:pt x="61874" y="31203"/>
                  </a:lnTo>
                  <a:lnTo>
                    <a:pt x="62026" y="31051"/>
                  </a:lnTo>
                  <a:lnTo>
                    <a:pt x="62204" y="30924"/>
                  </a:lnTo>
                  <a:lnTo>
                    <a:pt x="62357" y="30746"/>
                  </a:lnTo>
                  <a:lnTo>
                    <a:pt x="62623" y="30480"/>
                  </a:lnTo>
                  <a:lnTo>
                    <a:pt x="62738" y="30302"/>
                  </a:lnTo>
                  <a:lnTo>
                    <a:pt x="62865" y="30162"/>
                  </a:lnTo>
                  <a:lnTo>
                    <a:pt x="62953" y="30010"/>
                  </a:lnTo>
                  <a:lnTo>
                    <a:pt x="63055" y="29857"/>
                  </a:lnTo>
                  <a:lnTo>
                    <a:pt x="63144" y="29679"/>
                  </a:lnTo>
                  <a:lnTo>
                    <a:pt x="63309" y="29387"/>
                  </a:lnTo>
                  <a:lnTo>
                    <a:pt x="63423" y="29070"/>
                  </a:lnTo>
                  <a:lnTo>
                    <a:pt x="63461" y="28917"/>
                  </a:lnTo>
                  <a:lnTo>
                    <a:pt x="63525" y="28765"/>
                  </a:lnTo>
                  <a:lnTo>
                    <a:pt x="63601" y="28473"/>
                  </a:lnTo>
                  <a:lnTo>
                    <a:pt x="63728" y="27825"/>
                  </a:lnTo>
                  <a:lnTo>
                    <a:pt x="63728" y="27571"/>
                  </a:lnTo>
                  <a:lnTo>
                    <a:pt x="63754" y="26936"/>
                  </a:lnTo>
                  <a:lnTo>
                    <a:pt x="63868" y="25298"/>
                  </a:lnTo>
                  <a:lnTo>
                    <a:pt x="65608" y="21450"/>
                  </a:lnTo>
                  <a:lnTo>
                    <a:pt x="65684" y="21323"/>
                  </a:lnTo>
                  <a:lnTo>
                    <a:pt x="65862" y="21158"/>
                  </a:lnTo>
                  <a:lnTo>
                    <a:pt x="65989" y="21031"/>
                  </a:lnTo>
                  <a:lnTo>
                    <a:pt x="76085" y="18249"/>
                  </a:lnTo>
                  <a:lnTo>
                    <a:pt x="78320" y="18364"/>
                  </a:lnTo>
                  <a:lnTo>
                    <a:pt x="77978" y="23634"/>
                  </a:lnTo>
                  <a:lnTo>
                    <a:pt x="77431" y="23634"/>
                  </a:lnTo>
                  <a:lnTo>
                    <a:pt x="76822" y="23583"/>
                  </a:lnTo>
                  <a:lnTo>
                    <a:pt x="76161" y="23583"/>
                  </a:lnTo>
                  <a:lnTo>
                    <a:pt x="75806" y="23558"/>
                  </a:lnTo>
                  <a:lnTo>
                    <a:pt x="75120" y="23558"/>
                  </a:lnTo>
                  <a:lnTo>
                    <a:pt x="74777" y="23583"/>
                  </a:lnTo>
                  <a:lnTo>
                    <a:pt x="74422" y="23583"/>
                  </a:lnTo>
                  <a:lnTo>
                    <a:pt x="72669" y="23710"/>
                  </a:lnTo>
                  <a:lnTo>
                    <a:pt x="72339" y="23761"/>
                  </a:lnTo>
                  <a:lnTo>
                    <a:pt x="71996" y="23837"/>
                  </a:lnTo>
                  <a:lnTo>
                    <a:pt x="71678" y="23876"/>
                  </a:lnTo>
                  <a:lnTo>
                    <a:pt x="71043" y="24028"/>
                  </a:lnTo>
                  <a:lnTo>
                    <a:pt x="70751" y="24155"/>
                  </a:lnTo>
                  <a:lnTo>
                    <a:pt x="70446" y="24257"/>
                  </a:lnTo>
                  <a:lnTo>
                    <a:pt x="69888" y="24523"/>
                  </a:lnTo>
                  <a:lnTo>
                    <a:pt x="69608" y="24752"/>
                  </a:lnTo>
                  <a:lnTo>
                    <a:pt x="69380" y="24917"/>
                  </a:lnTo>
                  <a:lnTo>
                    <a:pt x="69088" y="25298"/>
                  </a:lnTo>
                  <a:lnTo>
                    <a:pt x="68846" y="25768"/>
                  </a:lnTo>
                  <a:lnTo>
                    <a:pt x="68757" y="26644"/>
                  </a:lnTo>
                  <a:lnTo>
                    <a:pt x="68732" y="26911"/>
                  </a:lnTo>
                  <a:lnTo>
                    <a:pt x="68694" y="28079"/>
                  </a:lnTo>
                  <a:lnTo>
                    <a:pt x="58432" y="37998"/>
                  </a:lnTo>
                  <a:lnTo>
                    <a:pt x="58280" y="37947"/>
                  </a:lnTo>
                  <a:lnTo>
                    <a:pt x="58039" y="37947"/>
                  </a:lnTo>
                  <a:lnTo>
                    <a:pt x="57759" y="37998"/>
                  </a:lnTo>
                  <a:lnTo>
                    <a:pt x="57619" y="38049"/>
                  </a:lnTo>
                  <a:lnTo>
                    <a:pt x="57480" y="38125"/>
                  </a:lnTo>
                  <a:lnTo>
                    <a:pt x="57353" y="38188"/>
                  </a:lnTo>
                  <a:lnTo>
                    <a:pt x="57150" y="38341"/>
                  </a:lnTo>
                  <a:lnTo>
                    <a:pt x="57010" y="38544"/>
                  </a:lnTo>
                  <a:lnTo>
                    <a:pt x="56896" y="38735"/>
                  </a:lnTo>
                  <a:lnTo>
                    <a:pt x="56870" y="38862"/>
                  </a:lnTo>
                  <a:lnTo>
                    <a:pt x="56832" y="39306"/>
                  </a:lnTo>
                  <a:lnTo>
                    <a:pt x="56896" y="39535"/>
                  </a:lnTo>
                  <a:lnTo>
                    <a:pt x="56972" y="39725"/>
                  </a:lnTo>
                  <a:lnTo>
                    <a:pt x="57086" y="39928"/>
                  </a:lnTo>
                  <a:lnTo>
                    <a:pt x="57238" y="40106"/>
                  </a:lnTo>
                  <a:lnTo>
                    <a:pt x="57353" y="40259"/>
                  </a:lnTo>
                  <a:lnTo>
                    <a:pt x="57505" y="40474"/>
                  </a:lnTo>
                  <a:lnTo>
                    <a:pt x="57658" y="40728"/>
                  </a:lnTo>
                  <a:lnTo>
                    <a:pt x="58026" y="41249"/>
                  </a:lnTo>
                  <a:lnTo>
                    <a:pt x="58445" y="41795"/>
                  </a:lnTo>
                  <a:lnTo>
                    <a:pt x="58674" y="42062"/>
                  </a:lnTo>
                  <a:lnTo>
                    <a:pt x="59359" y="42837"/>
                  </a:lnTo>
                  <a:lnTo>
                    <a:pt x="59893" y="43370"/>
                  </a:lnTo>
                  <a:lnTo>
                    <a:pt x="56642" y="47332"/>
                  </a:lnTo>
                  <a:lnTo>
                    <a:pt x="56476" y="47142"/>
                  </a:lnTo>
                  <a:lnTo>
                    <a:pt x="56311" y="47002"/>
                  </a:lnTo>
                  <a:lnTo>
                    <a:pt x="56197" y="46875"/>
                  </a:lnTo>
                  <a:lnTo>
                    <a:pt x="55968" y="46647"/>
                  </a:lnTo>
                  <a:lnTo>
                    <a:pt x="55727" y="46405"/>
                  </a:lnTo>
                  <a:lnTo>
                    <a:pt x="54495" y="44996"/>
                  </a:lnTo>
                  <a:lnTo>
                    <a:pt x="54419" y="44869"/>
                  </a:lnTo>
                  <a:lnTo>
                    <a:pt x="54305" y="44742"/>
                  </a:lnTo>
                  <a:lnTo>
                    <a:pt x="54229" y="44615"/>
                  </a:lnTo>
                  <a:lnTo>
                    <a:pt x="53467" y="43599"/>
                  </a:lnTo>
                  <a:lnTo>
                    <a:pt x="53301" y="43332"/>
                  </a:lnTo>
                  <a:lnTo>
                    <a:pt x="53200" y="43205"/>
                  </a:lnTo>
                  <a:lnTo>
                    <a:pt x="52857" y="42659"/>
                  </a:lnTo>
                  <a:lnTo>
                    <a:pt x="50914" y="43802"/>
                  </a:lnTo>
                  <a:lnTo>
                    <a:pt x="51676" y="44996"/>
                  </a:lnTo>
                  <a:lnTo>
                    <a:pt x="52006" y="45466"/>
                  </a:lnTo>
                  <a:lnTo>
                    <a:pt x="52311" y="45885"/>
                  </a:lnTo>
                  <a:lnTo>
                    <a:pt x="52920" y="46647"/>
                  </a:lnTo>
                  <a:lnTo>
                    <a:pt x="54229" y="48120"/>
                  </a:lnTo>
                  <a:lnTo>
                    <a:pt x="54571" y="48463"/>
                  </a:lnTo>
                  <a:lnTo>
                    <a:pt x="54775" y="48666"/>
                  </a:lnTo>
                  <a:lnTo>
                    <a:pt x="54965" y="48856"/>
                  </a:lnTo>
                  <a:lnTo>
                    <a:pt x="55143" y="49034"/>
                  </a:lnTo>
                  <a:lnTo>
                    <a:pt x="55410" y="49276"/>
                  </a:lnTo>
                  <a:lnTo>
                    <a:pt x="55587" y="49453"/>
                  </a:lnTo>
                  <a:lnTo>
                    <a:pt x="55765" y="49606"/>
                  </a:lnTo>
                  <a:lnTo>
                    <a:pt x="55918" y="49758"/>
                  </a:lnTo>
                  <a:lnTo>
                    <a:pt x="56108" y="49923"/>
                  </a:lnTo>
                  <a:lnTo>
                    <a:pt x="56299" y="50025"/>
                  </a:lnTo>
                  <a:lnTo>
                    <a:pt x="56438" y="50076"/>
                  </a:lnTo>
                  <a:lnTo>
                    <a:pt x="56642" y="50126"/>
                  </a:lnTo>
                  <a:lnTo>
                    <a:pt x="56857" y="50126"/>
                  </a:lnTo>
                  <a:lnTo>
                    <a:pt x="57035" y="50101"/>
                  </a:lnTo>
                  <a:lnTo>
                    <a:pt x="57175" y="50025"/>
                  </a:lnTo>
                  <a:lnTo>
                    <a:pt x="57340" y="49949"/>
                  </a:lnTo>
                  <a:lnTo>
                    <a:pt x="57531" y="49796"/>
                  </a:lnTo>
                  <a:lnTo>
                    <a:pt x="62217" y="44094"/>
                  </a:lnTo>
                  <a:lnTo>
                    <a:pt x="62331" y="43967"/>
                  </a:lnTo>
                  <a:lnTo>
                    <a:pt x="62471" y="43751"/>
                  </a:lnTo>
                  <a:lnTo>
                    <a:pt x="62547" y="43548"/>
                  </a:lnTo>
                  <a:lnTo>
                    <a:pt x="62585" y="43395"/>
                  </a:lnTo>
                  <a:lnTo>
                    <a:pt x="62598" y="43205"/>
                  </a:lnTo>
                  <a:lnTo>
                    <a:pt x="62572" y="43027"/>
                  </a:lnTo>
                  <a:lnTo>
                    <a:pt x="62534" y="42900"/>
                  </a:lnTo>
                  <a:lnTo>
                    <a:pt x="62445" y="42710"/>
                  </a:lnTo>
                  <a:lnTo>
                    <a:pt x="62318" y="42532"/>
                  </a:lnTo>
                  <a:lnTo>
                    <a:pt x="62204" y="42405"/>
                  </a:lnTo>
                  <a:lnTo>
                    <a:pt x="62077" y="42316"/>
                  </a:lnTo>
                  <a:lnTo>
                    <a:pt x="61709" y="41960"/>
                  </a:lnTo>
                  <a:lnTo>
                    <a:pt x="61544" y="41821"/>
                  </a:lnTo>
                  <a:lnTo>
                    <a:pt x="60871" y="41122"/>
                  </a:lnTo>
                  <a:lnTo>
                    <a:pt x="60629" y="40843"/>
                  </a:lnTo>
                  <a:lnTo>
                    <a:pt x="60299" y="40474"/>
                  </a:lnTo>
                  <a:lnTo>
                    <a:pt x="60121" y="40233"/>
                  </a:lnTo>
                  <a:lnTo>
                    <a:pt x="59944" y="40043"/>
                  </a:lnTo>
                  <a:lnTo>
                    <a:pt x="60972" y="39801"/>
                  </a:lnTo>
                  <a:lnTo>
                    <a:pt x="62255" y="39408"/>
                  </a:lnTo>
                  <a:lnTo>
                    <a:pt x="70993" y="27571"/>
                  </a:lnTo>
                  <a:lnTo>
                    <a:pt x="70993" y="26911"/>
                  </a:lnTo>
                  <a:lnTo>
                    <a:pt x="70967" y="26784"/>
                  </a:lnTo>
                  <a:lnTo>
                    <a:pt x="70942" y="26555"/>
                  </a:lnTo>
                  <a:lnTo>
                    <a:pt x="71488" y="26263"/>
                  </a:lnTo>
                  <a:lnTo>
                    <a:pt x="71691" y="26212"/>
                  </a:lnTo>
                  <a:lnTo>
                    <a:pt x="71907" y="26136"/>
                  </a:lnTo>
                  <a:lnTo>
                    <a:pt x="72136" y="26085"/>
                  </a:lnTo>
                  <a:lnTo>
                    <a:pt x="72390" y="26060"/>
                  </a:lnTo>
                  <a:lnTo>
                    <a:pt x="72656" y="25984"/>
                  </a:lnTo>
                  <a:lnTo>
                    <a:pt x="74168" y="25869"/>
                  </a:lnTo>
                  <a:lnTo>
                    <a:pt x="74498" y="25869"/>
                  </a:lnTo>
                  <a:lnTo>
                    <a:pt x="74815" y="25844"/>
                  </a:lnTo>
                  <a:lnTo>
                    <a:pt x="76123" y="25844"/>
                  </a:lnTo>
                  <a:lnTo>
                    <a:pt x="76428" y="25869"/>
                  </a:lnTo>
                  <a:lnTo>
                    <a:pt x="77050" y="25869"/>
                  </a:lnTo>
                  <a:lnTo>
                    <a:pt x="77330" y="25895"/>
                  </a:lnTo>
                  <a:lnTo>
                    <a:pt x="77622" y="25895"/>
                  </a:lnTo>
                  <a:lnTo>
                    <a:pt x="77889" y="25920"/>
                  </a:lnTo>
                  <a:lnTo>
                    <a:pt x="78841" y="25971"/>
                  </a:lnTo>
                  <a:lnTo>
                    <a:pt x="78981" y="25971"/>
                  </a:lnTo>
                  <a:lnTo>
                    <a:pt x="79209" y="25971"/>
                  </a:lnTo>
                  <a:lnTo>
                    <a:pt x="79476" y="25920"/>
                  </a:lnTo>
                  <a:lnTo>
                    <a:pt x="79603" y="25869"/>
                  </a:lnTo>
                  <a:lnTo>
                    <a:pt x="79743" y="25768"/>
                  </a:lnTo>
                  <a:lnTo>
                    <a:pt x="79921" y="25615"/>
                  </a:lnTo>
                  <a:lnTo>
                    <a:pt x="80035" y="25438"/>
                  </a:lnTo>
                  <a:lnTo>
                    <a:pt x="80111" y="25298"/>
                  </a:lnTo>
                  <a:lnTo>
                    <a:pt x="80149" y="25171"/>
                  </a:lnTo>
                  <a:lnTo>
                    <a:pt x="80175" y="25044"/>
                  </a:lnTo>
                  <a:lnTo>
                    <a:pt x="80175" y="24917"/>
                  </a:lnTo>
                  <a:lnTo>
                    <a:pt x="80645" y="17462"/>
                  </a:lnTo>
                  <a:lnTo>
                    <a:pt x="80657" y="172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259507" y="4287608"/>
              <a:ext cx="80645" cy="77470"/>
            </a:xfrm>
            <a:custGeom>
              <a:avLst/>
              <a:gdLst/>
              <a:ahLst/>
              <a:cxnLst/>
              <a:rect l="l" t="t" r="r" b="b"/>
              <a:pathLst>
                <a:path w="80644" h="77470">
                  <a:moveTo>
                    <a:pt x="20231" y="45275"/>
                  </a:moveTo>
                  <a:lnTo>
                    <a:pt x="20193" y="44475"/>
                  </a:lnTo>
                  <a:lnTo>
                    <a:pt x="20167" y="44183"/>
                  </a:lnTo>
                  <a:lnTo>
                    <a:pt x="20116" y="43903"/>
                  </a:lnTo>
                  <a:lnTo>
                    <a:pt x="20104" y="43776"/>
                  </a:lnTo>
                  <a:lnTo>
                    <a:pt x="20027" y="43535"/>
                  </a:lnTo>
                  <a:lnTo>
                    <a:pt x="19913" y="43332"/>
                  </a:lnTo>
                  <a:lnTo>
                    <a:pt x="19773" y="43180"/>
                  </a:lnTo>
                  <a:lnTo>
                    <a:pt x="19494" y="43014"/>
                  </a:lnTo>
                  <a:lnTo>
                    <a:pt x="19177" y="42913"/>
                  </a:lnTo>
                  <a:lnTo>
                    <a:pt x="18872" y="42913"/>
                  </a:lnTo>
                  <a:lnTo>
                    <a:pt x="18656" y="42964"/>
                  </a:lnTo>
                  <a:lnTo>
                    <a:pt x="18376" y="43116"/>
                  </a:lnTo>
                  <a:lnTo>
                    <a:pt x="18199" y="43230"/>
                  </a:lnTo>
                  <a:lnTo>
                    <a:pt x="18059" y="43383"/>
                  </a:lnTo>
                  <a:lnTo>
                    <a:pt x="17970" y="43586"/>
                  </a:lnTo>
                  <a:lnTo>
                    <a:pt x="17881" y="43929"/>
                  </a:lnTo>
                  <a:lnTo>
                    <a:pt x="17881" y="44056"/>
                  </a:lnTo>
                  <a:lnTo>
                    <a:pt x="17894" y="44208"/>
                  </a:lnTo>
                  <a:lnTo>
                    <a:pt x="17932" y="44869"/>
                  </a:lnTo>
                  <a:lnTo>
                    <a:pt x="17970" y="45072"/>
                  </a:lnTo>
                  <a:lnTo>
                    <a:pt x="17970" y="45669"/>
                  </a:lnTo>
                  <a:lnTo>
                    <a:pt x="17907" y="46037"/>
                  </a:lnTo>
                  <a:lnTo>
                    <a:pt x="17907" y="46240"/>
                  </a:lnTo>
                  <a:lnTo>
                    <a:pt x="17843" y="46761"/>
                  </a:lnTo>
                  <a:lnTo>
                    <a:pt x="17792" y="46901"/>
                  </a:lnTo>
                  <a:lnTo>
                    <a:pt x="17678" y="47383"/>
                  </a:lnTo>
                  <a:lnTo>
                    <a:pt x="17614" y="47523"/>
                  </a:lnTo>
                  <a:lnTo>
                    <a:pt x="17564" y="47675"/>
                  </a:lnTo>
                  <a:lnTo>
                    <a:pt x="17538" y="47802"/>
                  </a:lnTo>
                  <a:lnTo>
                    <a:pt x="17373" y="48196"/>
                  </a:lnTo>
                  <a:lnTo>
                    <a:pt x="17119" y="48691"/>
                  </a:lnTo>
                  <a:lnTo>
                    <a:pt x="16992" y="48895"/>
                  </a:lnTo>
                  <a:lnTo>
                    <a:pt x="16865" y="49085"/>
                  </a:lnTo>
                  <a:lnTo>
                    <a:pt x="16344" y="49784"/>
                  </a:lnTo>
                  <a:lnTo>
                    <a:pt x="15633" y="50457"/>
                  </a:lnTo>
                  <a:lnTo>
                    <a:pt x="15036" y="50850"/>
                  </a:lnTo>
                  <a:lnTo>
                    <a:pt x="14071" y="51346"/>
                  </a:lnTo>
                  <a:lnTo>
                    <a:pt x="13741" y="51447"/>
                  </a:lnTo>
                  <a:lnTo>
                    <a:pt x="13601" y="51523"/>
                  </a:lnTo>
                  <a:lnTo>
                    <a:pt x="12103" y="51968"/>
                  </a:lnTo>
                  <a:lnTo>
                    <a:pt x="11938" y="51993"/>
                  </a:lnTo>
                  <a:lnTo>
                    <a:pt x="11671" y="52070"/>
                  </a:lnTo>
                  <a:lnTo>
                    <a:pt x="10287" y="52311"/>
                  </a:lnTo>
                  <a:lnTo>
                    <a:pt x="9702" y="52362"/>
                  </a:lnTo>
                  <a:lnTo>
                    <a:pt x="9410" y="52412"/>
                  </a:lnTo>
                  <a:lnTo>
                    <a:pt x="8204" y="52514"/>
                  </a:lnTo>
                  <a:lnTo>
                    <a:pt x="7886" y="52514"/>
                  </a:lnTo>
                  <a:lnTo>
                    <a:pt x="7264" y="52565"/>
                  </a:lnTo>
                  <a:lnTo>
                    <a:pt x="4622" y="52565"/>
                  </a:lnTo>
                  <a:lnTo>
                    <a:pt x="4279" y="52539"/>
                  </a:lnTo>
                  <a:lnTo>
                    <a:pt x="3949" y="52539"/>
                  </a:lnTo>
                  <a:lnTo>
                    <a:pt x="3606" y="52514"/>
                  </a:lnTo>
                  <a:lnTo>
                    <a:pt x="3251" y="52514"/>
                  </a:lnTo>
                  <a:lnTo>
                    <a:pt x="2895" y="52501"/>
                  </a:lnTo>
                  <a:lnTo>
                    <a:pt x="2794" y="45720"/>
                  </a:lnTo>
                  <a:lnTo>
                    <a:pt x="2501" y="26962"/>
                  </a:lnTo>
                  <a:lnTo>
                    <a:pt x="2273" y="12420"/>
                  </a:lnTo>
                  <a:lnTo>
                    <a:pt x="5207" y="12547"/>
                  </a:lnTo>
                  <a:lnTo>
                    <a:pt x="6946" y="12547"/>
                  </a:lnTo>
                  <a:lnTo>
                    <a:pt x="9182" y="12433"/>
                  </a:lnTo>
                  <a:lnTo>
                    <a:pt x="17297" y="9131"/>
                  </a:lnTo>
                  <a:lnTo>
                    <a:pt x="17487" y="8953"/>
                  </a:lnTo>
                  <a:lnTo>
                    <a:pt x="17691" y="8712"/>
                  </a:lnTo>
                  <a:lnTo>
                    <a:pt x="18135" y="8089"/>
                  </a:lnTo>
                  <a:lnTo>
                    <a:pt x="18237" y="7912"/>
                  </a:lnTo>
                  <a:lnTo>
                    <a:pt x="18351" y="7759"/>
                  </a:lnTo>
                  <a:lnTo>
                    <a:pt x="18529" y="7404"/>
                  </a:lnTo>
                  <a:lnTo>
                    <a:pt x="18643" y="7213"/>
                  </a:lnTo>
                  <a:lnTo>
                    <a:pt x="18783" y="6946"/>
                  </a:lnTo>
                  <a:lnTo>
                    <a:pt x="19545" y="4241"/>
                  </a:lnTo>
                  <a:lnTo>
                    <a:pt x="19545" y="4089"/>
                  </a:lnTo>
                  <a:lnTo>
                    <a:pt x="18973" y="3225"/>
                  </a:lnTo>
                  <a:lnTo>
                    <a:pt x="18783" y="3149"/>
                  </a:lnTo>
                  <a:lnTo>
                    <a:pt x="18580" y="3098"/>
                  </a:lnTo>
                  <a:lnTo>
                    <a:pt x="18262" y="3073"/>
                  </a:lnTo>
                  <a:lnTo>
                    <a:pt x="18097" y="3124"/>
                  </a:lnTo>
                  <a:lnTo>
                    <a:pt x="17970" y="3149"/>
                  </a:lnTo>
                  <a:lnTo>
                    <a:pt x="17843" y="3200"/>
                  </a:lnTo>
                  <a:lnTo>
                    <a:pt x="17703" y="3302"/>
                  </a:lnTo>
                  <a:lnTo>
                    <a:pt x="17564" y="3429"/>
                  </a:lnTo>
                  <a:lnTo>
                    <a:pt x="17424" y="3594"/>
                  </a:lnTo>
                  <a:lnTo>
                    <a:pt x="17335" y="3797"/>
                  </a:lnTo>
                  <a:lnTo>
                    <a:pt x="17284" y="4000"/>
                  </a:lnTo>
                  <a:lnTo>
                    <a:pt x="17272" y="4203"/>
                  </a:lnTo>
                  <a:lnTo>
                    <a:pt x="17246" y="4368"/>
                  </a:lnTo>
                  <a:lnTo>
                    <a:pt x="16598" y="6172"/>
                  </a:lnTo>
                  <a:lnTo>
                    <a:pt x="16357" y="6642"/>
                  </a:lnTo>
                  <a:lnTo>
                    <a:pt x="15951" y="7264"/>
                  </a:lnTo>
                  <a:lnTo>
                    <a:pt x="15798" y="7416"/>
                  </a:lnTo>
                  <a:lnTo>
                    <a:pt x="7429" y="10274"/>
                  </a:lnTo>
                  <a:lnTo>
                    <a:pt x="4686" y="10274"/>
                  </a:lnTo>
                  <a:lnTo>
                    <a:pt x="1790" y="10147"/>
                  </a:lnTo>
                  <a:lnTo>
                    <a:pt x="1244" y="10109"/>
                  </a:lnTo>
                  <a:lnTo>
                    <a:pt x="1066" y="10096"/>
                  </a:lnTo>
                  <a:lnTo>
                    <a:pt x="711" y="10172"/>
                  </a:lnTo>
                  <a:lnTo>
                    <a:pt x="495" y="10274"/>
                  </a:lnTo>
                  <a:lnTo>
                    <a:pt x="342" y="10388"/>
                  </a:lnTo>
                  <a:lnTo>
                    <a:pt x="203" y="10541"/>
                  </a:lnTo>
                  <a:lnTo>
                    <a:pt x="0" y="11112"/>
                  </a:lnTo>
                  <a:lnTo>
                    <a:pt x="0" y="11239"/>
                  </a:lnTo>
                  <a:lnTo>
                    <a:pt x="0" y="11366"/>
                  </a:lnTo>
                  <a:lnTo>
                    <a:pt x="228" y="26987"/>
                  </a:lnTo>
                  <a:lnTo>
                    <a:pt x="520" y="45745"/>
                  </a:lnTo>
                  <a:lnTo>
                    <a:pt x="647" y="53581"/>
                  </a:lnTo>
                  <a:lnTo>
                    <a:pt x="660" y="53708"/>
                  </a:lnTo>
                  <a:lnTo>
                    <a:pt x="711" y="53949"/>
                  </a:lnTo>
                  <a:lnTo>
                    <a:pt x="800" y="54178"/>
                  </a:lnTo>
                  <a:lnTo>
                    <a:pt x="965" y="54368"/>
                  </a:lnTo>
                  <a:lnTo>
                    <a:pt x="1117" y="54495"/>
                  </a:lnTo>
                  <a:lnTo>
                    <a:pt x="1257" y="54571"/>
                  </a:lnTo>
                  <a:lnTo>
                    <a:pt x="1409" y="54635"/>
                  </a:lnTo>
                  <a:lnTo>
                    <a:pt x="1562" y="54673"/>
                  </a:lnTo>
                  <a:lnTo>
                    <a:pt x="1689" y="54673"/>
                  </a:lnTo>
                  <a:lnTo>
                    <a:pt x="1828" y="54698"/>
                  </a:lnTo>
                  <a:lnTo>
                    <a:pt x="2070" y="54724"/>
                  </a:lnTo>
                  <a:lnTo>
                    <a:pt x="2438" y="54724"/>
                  </a:lnTo>
                  <a:lnTo>
                    <a:pt x="3505" y="54800"/>
                  </a:lnTo>
                  <a:lnTo>
                    <a:pt x="4914" y="54813"/>
                  </a:lnTo>
                  <a:lnTo>
                    <a:pt x="5257" y="54838"/>
                  </a:lnTo>
                  <a:lnTo>
                    <a:pt x="6654" y="54838"/>
                  </a:lnTo>
                  <a:lnTo>
                    <a:pt x="6985" y="54813"/>
                  </a:lnTo>
                  <a:lnTo>
                    <a:pt x="7988" y="54800"/>
                  </a:lnTo>
                  <a:lnTo>
                    <a:pt x="9639" y="54673"/>
                  </a:lnTo>
                  <a:lnTo>
                    <a:pt x="9956" y="54622"/>
                  </a:lnTo>
                  <a:lnTo>
                    <a:pt x="10274" y="54597"/>
                  </a:lnTo>
                  <a:lnTo>
                    <a:pt x="11544" y="54394"/>
                  </a:lnTo>
                  <a:lnTo>
                    <a:pt x="11836" y="54317"/>
                  </a:lnTo>
                  <a:lnTo>
                    <a:pt x="12446" y="54203"/>
                  </a:lnTo>
                  <a:lnTo>
                    <a:pt x="12585" y="54178"/>
                  </a:lnTo>
                  <a:lnTo>
                    <a:pt x="13423" y="53949"/>
                  </a:lnTo>
                  <a:lnTo>
                    <a:pt x="14566" y="53581"/>
                  </a:lnTo>
                  <a:lnTo>
                    <a:pt x="15113" y="53352"/>
                  </a:lnTo>
                  <a:lnTo>
                    <a:pt x="15290" y="53251"/>
                  </a:lnTo>
                  <a:lnTo>
                    <a:pt x="15646" y="53111"/>
                  </a:lnTo>
                  <a:lnTo>
                    <a:pt x="16510" y="52616"/>
                  </a:lnTo>
                  <a:lnTo>
                    <a:pt x="17348" y="51968"/>
                  </a:lnTo>
                  <a:lnTo>
                    <a:pt x="18059" y="51269"/>
                  </a:lnTo>
                  <a:lnTo>
                    <a:pt x="18389" y="50876"/>
                  </a:lnTo>
                  <a:lnTo>
                    <a:pt x="18554" y="50596"/>
                  </a:lnTo>
                  <a:lnTo>
                    <a:pt x="18669" y="50457"/>
                  </a:lnTo>
                  <a:lnTo>
                    <a:pt x="18821" y="50253"/>
                  </a:lnTo>
                  <a:lnTo>
                    <a:pt x="18910" y="50101"/>
                  </a:lnTo>
                  <a:lnTo>
                    <a:pt x="19011" y="49961"/>
                  </a:lnTo>
                  <a:lnTo>
                    <a:pt x="19088" y="49784"/>
                  </a:lnTo>
                  <a:lnTo>
                    <a:pt x="20116" y="46710"/>
                  </a:lnTo>
                  <a:lnTo>
                    <a:pt x="20193" y="46240"/>
                  </a:lnTo>
                  <a:lnTo>
                    <a:pt x="20218" y="45770"/>
                  </a:lnTo>
                  <a:lnTo>
                    <a:pt x="20231" y="45275"/>
                  </a:lnTo>
                  <a:close/>
                </a:path>
                <a:path w="80644" h="77470">
                  <a:moveTo>
                    <a:pt x="80416" y="43637"/>
                  </a:moveTo>
                  <a:lnTo>
                    <a:pt x="80175" y="1460"/>
                  </a:lnTo>
                  <a:lnTo>
                    <a:pt x="80175" y="1295"/>
                  </a:lnTo>
                  <a:lnTo>
                    <a:pt x="80175" y="1143"/>
                  </a:lnTo>
                  <a:lnTo>
                    <a:pt x="80162" y="1016"/>
                  </a:lnTo>
                  <a:lnTo>
                    <a:pt x="80124" y="889"/>
                  </a:lnTo>
                  <a:lnTo>
                    <a:pt x="80060" y="749"/>
                  </a:lnTo>
                  <a:lnTo>
                    <a:pt x="79984" y="622"/>
                  </a:lnTo>
                  <a:lnTo>
                    <a:pt x="79883" y="495"/>
                  </a:lnTo>
                  <a:lnTo>
                    <a:pt x="79756" y="368"/>
                  </a:lnTo>
                  <a:lnTo>
                    <a:pt x="79603" y="292"/>
                  </a:lnTo>
                  <a:lnTo>
                    <a:pt x="79463" y="228"/>
                  </a:lnTo>
                  <a:lnTo>
                    <a:pt x="79273" y="177"/>
                  </a:lnTo>
                  <a:lnTo>
                    <a:pt x="79133" y="152"/>
                  </a:lnTo>
                  <a:lnTo>
                    <a:pt x="78943" y="152"/>
                  </a:lnTo>
                  <a:lnTo>
                    <a:pt x="78143" y="88"/>
                  </a:lnTo>
                  <a:lnTo>
                    <a:pt x="78143" y="42443"/>
                  </a:lnTo>
                  <a:lnTo>
                    <a:pt x="77965" y="42443"/>
                  </a:lnTo>
                  <a:lnTo>
                    <a:pt x="77673" y="42418"/>
                  </a:lnTo>
                  <a:lnTo>
                    <a:pt x="77368" y="42418"/>
                  </a:lnTo>
                  <a:lnTo>
                    <a:pt x="77063" y="42392"/>
                  </a:lnTo>
                  <a:lnTo>
                    <a:pt x="76720" y="42392"/>
                  </a:lnTo>
                  <a:lnTo>
                    <a:pt x="76403" y="42367"/>
                  </a:lnTo>
                  <a:lnTo>
                    <a:pt x="75031" y="42367"/>
                  </a:lnTo>
                  <a:lnTo>
                    <a:pt x="73279" y="42494"/>
                  </a:lnTo>
                  <a:lnTo>
                    <a:pt x="72936" y="42545"/>
                  </a:lnTo>
                  <a:lnTo>
                    <a:pt x="72593" y="42570"/>
                  </a:lnTo>
                  <a:lnTo>
                    <a:pt x="69684" y="43713"/>
                  </a:lnTo>
                  <a:lnTo>
                    <a:pt x="69557" y="43802"/>
                  </a:lnTo>
                  <a:lnTo>
                    <a:pt x="69240" y="44297"/>
                  </a:lnTo>
                  <a:lnTo>
                    <a:pt x="69138" y="44577"/>
                  </a:lnTo>
                  <a:lnTo>
                    <a:pt x="69049" y="45389"/>
                  </a:lnTo>
                  <a:lnTo>
                    <a:pt x="69024" y="45694"/>
                  </a:lnTo>
                  <a:lnTo>
                    <a:pt x="68999" y="46659"/>
                  </a:lnTo>
                  <a:lnTo>
                    <a:pt x="68897" y="47574"/>
                  </a:lnTo>
                  <a:lnTo>
                    <a:pt x="62839" y="55499"/>
                  </a:lnTo>
                  <a:lnTo>
                    <a:pt x="62572" y="19900"/>
                  </a:lnTo>
                  <a:lnTo>
                    <a:pt x="62598" y="19570"/>
                  </a:lnTo>
                  <a:lnTo>
                    <a:pt x="62534" y="19380"/>
                  </a:lnTo>
                  <a:lnTo>
                    <a:pt x="62484" y="19202"/>
                  </a:lnTo>
                  <a:lnTo>
                    <a:pt x="62357" y="18999"/>
                  </a:lnTo>
                  <a:lnTo>
                    <a:pt x="62204" y="18846"/>
                  </a:lnTo>
                  <a:lnTo>
                    <a:pt x="62077" y="18757"/>
                  </a:lnTo>
                  <a:lnTo>
                    <a:pt x="61709" y="18402"/>
                  </a:lnTo>
                  <a:lnTo>
                    <a:pt x="61544" y="18262"/>
                  </a:lnTo>
                  <a:lnTo>
                    <a:pt x="60871" y="17564"/>
                  </a:lnTo>
                  <a:lnTo>
                    <a:pt x="60642" y="17310"/>
                  </a:lnTo>
                  <a:lnTo>
                    <a:pt x="60642" y="57518"/>
                  </a:lnTo>
                  <a:lnTo>
                    <a:pt x="60629" y="61480"/>
                  </a:lnTo>
                  <a:lnTo>
                    <a:pt x="58623" y="63893"/>
                  </a:lnTo>
                  <a:lnTo>
                    <a:pt x="58508" y="48920"/>
                  </a:lnTo>
                  <a:lnTo>
                    <a:pt x="58521" y="48590"/>
                  </a:lnTo>
                  <a:lnTo>
                    <a:pt x="58483" y="48463"/>
                  </a:lnTo>
                  <a:lnTo>
                    <a:pt x="58458" y="48323"/>
                  </a:lnTo>
                  <a:lnTo>
                    <a:pt x="58394" y="48196"/>
                  </a:lnTo>
                  <a:lnTo>
                    <a:pt x="58293" y="47993"/>
                  </a:lnTo>
                  <a:lnTo>
                    <a:pt x="58153" y="47853"/>
                  </a:lnTo>
                  <a:lnTo>
                    <a:pt x="57886" y="25831"/>
                  </a:lnTo>
                  <a:lnTo>
                    <a:pt x="60325" y="22860"/>
                  </a:lnTo>
                  <a:lnTo>
                    <a:pt x="60604" y="57124"/>
                  </a:lnTo>
                  <a:lnTo>
                    <a:pt x="60604" y="57251"/>
                  </a:lnTo>
                  <a:lnTo>
                    <a:pt x="60642" y="57518"/>
                  </a:lnTo>
                  <a:lnTo>
                    <a:pt x="60642" y="17310"/>
                  </a:lnTo>
                  <a:lnTo>
                    <a:pt x="60515" y="17170"/>
                  </a:lnTo>
                  <a:lnTo>
                    <a:pt x="60299" y="16916"/>
                  </a:lnTo>
                  <a:lnTo>
                    <a:pt x="60121" y="16675"/>
                  </a:lnTo>
                  <a:lnTo>
                    <a:pt x="59944" y="16484"/>
                  </a:lnTo>
                  <a:lnTo>
                    <a:pt x="70993" y="4013"/>
                  </a:lnTo>
                  <a:lnTo>
                    <a:pt x="70993" y="3352"/>
                  </a:lnTo>
                  <a:lnTo>
                    <a:pt x="70942" y="2997"/>
                  </a:lnTo>
                  <a:lnTo>
                    <a:pt x="71488" y="2705"/>
                  </a:lnTo>
                  <a:lnTo>
                    <a:pt x="71691" y="2654"/>
                  </a:lnTo>
                  <a:lnTo>
                    <a:pt x="71907" y="2578"/>
                  </a:lnTo>
                  <a:lnTo>
                    <a:pt x="72136" y="2527"/>
                  </a:lnTo>
                  <a:lnTo>
                    <a:pt x="72390" y="2501"/>
                  </a:lnTo>
                  <a:lnTo>
                    <a:pt x="72656" y="2425"/>
                  </a:lnTo>
                  <a:lnTo>
                    <a:pt x="74168" y="2311"/>
                  </a:lnTo>
                  <a:lnTo>
                    <a:pt x="74498" y="2311"/>
                  </a:lnTo>
                  <a:lnTo>
                    <a:pt x="74815" y="2286"/>
                  </a:lnTo>
                  <a:lnTo>
                    <a:pt x="76123" y="2286"/>
                  </a:lnTo>
                  <a:lnTo>
                    <a:pt x="76428" y="2311"/>
                  </a:lnTo>
                  <a:lnTo>
                    <a:pt x="77050" y="2311"/>
                  </a:lnTo>
                  <a:lnTo>
                    <a:pt x="77330" y="2336"/>
                  </a:lnTo>
                  <a:lnTo>
                    <a:pt x="77622" y="2336"/>
                  </a:lnTo>
                  <a:lnTo>
                    <a:pt x="77889" y="2362"/>
                  </a:lnTo>
                  <a:lnTo>
                    <a:pt x="78143" y="42443"/>
                  </a:lnTo>
                  <a:lnTo>
                    <a:pt x="78143" y="88"/>
                  </a:lnTo>
                  <a:lnTo>
                    <a:pt x="77990" y="76"/>
                  </a:lnTo>
                  <a:lnTo>
                    <a:pt x="77431" y="76"/>
                  </a:lnTo>
                  <a:lnTo>
                    <a:pt x="76822" y="25"/>
                  </a:lnTo>
                  <a:lnTo>
                    <a:pt x="76161" y="25"/>
                  </a:lnTo>
                  <a:lnTo>
                    <a:pt x="75806" y="0"/>
                  </a:lnTo>
                  <a:lnTo>
                    <a:pt x="75120" y="0"/>
                  </a:lnTo>
                  <a:lnTo>
                    <a:pt x="74777" y="25"/>
                  </a:lnTo>
                  <a:lnTo>
                    <a:pt x="74422" y="25"/>
                  </a:lnTo>
                  <a:lnTo>
                    <a:pt x="72669" y="152"/>
                  </a:lnTo>
                  <a:lnTo>
                    <a:pt x="72339" y="203"/>
                  </a:lnTo>
                  <a:lnTo>
                    <a:pt x="71996" y="279"/>
                  </a:lnTo>
                  <a:lnTo>
                    <a:pt x="71678" y="317"/>
                  </a:lnTo>
                  <a:lnTo>
                    <a:pt x="71043" y="469"/>
                  </a:lnTo>
                  <a:lnTo>
                    <a:pt x="70751" y="596"/>
                  </a:lnTo>
                  <a:lnTo>
                    <a:pt x="70446" y="698"/>
                  </a:lnTo>
                  <a:lnTo>
                    <a:pt x="69888" y="965"/>
                  </a:lnTo>
                  <a:lnTo>
                    <a:pt x="69608" y="1193"/>
                  </a:lnTo>
                  <a:lnTo>
                    <a:pt x="69380" y="1358"/>
                  </a:lnTo>
                  <a:lnTo>
                    <a:pt x="69088" y="1739"/>
                  </a:lnTo>
                  <a:lnTo>
                    <a:pt x="68846" y="2209"/>
                  </a:lnTo>
                  <a:lnTo>
                    <a:pt x="68795" y="3352"/>
                  </a:lnTo>
                  <a:lnTo>
                    <a:pt x="68694" y="4521"/>
                  </a:lnTo>
                  <a:lnTo>
                    <a:pt x="58445" y="14439"/>
                  </a:lnTo>
                  <a:lnTo>
                    <a:pt x="58280" y="14389"/>
                  </a:lnTo>
                  <a:lnTo>
                    <a:pt x="58039" y="14389"/>
                  </a:lnTo>
                  <a:lnTo>
                    <a:pt x="57759" y="14439"/>
                  </a:lnTo>
                  <a:lnTo>
                    <a:pt x="57619" y="14490"/>
                  </a:lnTo>
                  <a:lnTo>
                    <a:pt x="57480" y="14566"/>
                  </a:lnTo>
                  <a:lnTo>
                    <a:pt x="57353" y="14630"/>
                  </a:lnTo>
                  <a:lnTo>
                    <a:pt x="57150" y="14782"/>
                  </a:lnTo>
                  <a:lnTo>
                    <a:pt x="57010" y="14986"/>
                  </a:lnTo>
                  <a:lnTo>
                    <a:pt x="56896" y="15176"/>
                  </a:lnTo>
                  <a:lnTo>
                    <a:pt x="56870" y="15303"/>
                  </a:lnTo>
                  <a:lnTo>
                    <a:pt x="56832" y="15748"/>
                  </a:lnTo>
                  <a:lnTo>
                    <a:pt x="56896" y="15976"/>
                  </a:lnTo>
                  <a:lnTo>
                    <a:pt x="56972" y="16167"/>
                  </a:lnTo>
                  <a:lnTo>
                    <a:pt x="57086" y="16370"/>
                  </a:lnTo>
                  <a:lnTo>
                    <a:pt x="57238" y="16548"/>
                  </a:lnTo>
                  <a:lnTo>
                    <a:pt x="57353" y="16700"/>
                  </a:lnTo>
                  <a:lnTo>
                    <a:pt x="57505" y="16916"/>
                  </a:lnTo>
                  <a:lnTo>
                    <a:pt x="57658" y="17170"/>
                  </a:lnTo>
                  <a:lnTo>
                    <a:pt x="58026" y="17691"/>
                  </a:lnTo>
                  <a:lnTo>
                    <a:pt x="58445" y="18237"/>
                  </a:lnTo>
                  <a:lnTo>
                    <a:pt x="58674" y="18503"/>
                  </a:lnTo>
                  <a:lnTo>
                    <a:pt x="59359" y="19278"/>
                  </a:lnTo>
                  <a:lnTo>
                    <a:pt x="55892" y="24650"/>
                  </a:lnTo>
                  <a:lnTo>
                    <a:pt x="55714" y="24930"/>
                  </a:lnTo>
                  <a:lnTo>
                    <a:pt x="55638" y="25158"/>
                  </a:lnTo>
                  <a:lnTo>
                    <a:pt x="55600" y="25374"/>
                  </a:lnTo>
                  <a:lnTo>
                    <a:pt x="55600" y="25577"/>
                  </a:lnTo>
                  <a:lnTo>
                    <a:pt x="55803" y="48780"/>
                  </a:lnTo>
                  <a:lnTo>
                    <a:pt x="55803" y="48983"/>
                  </a:lnTo>
                  <a:lnTo>
                    <a:pt x="55981" y="67564"/>
                  </a:lnTo>
                  <a:lnTo>
                    <a:pt x="55981" y="67691"/>
                  </a:lnTo>
                  <a:lnTo>
                    <a:pt x="56032" y="67945"/>
                  </a:lnTo>
                  <a:lnTo>
                    <a:pt x="56134" y="68135"/>
                  </a:lnTo>
                  <a:lnTo>
                    <a:pt x="56261" y="68338"/>
                  </a:lnTo>
                  <a:lnTo>
                    <a:pt x="56413" y="68465"/>
                  </a:lnTo>
                  <a:lnTo>
                    <a:pt x="56413" y="68681"/>
                  </a:lnTo>
                  <a:lnTo>
                    <a:pt x="56324" y="69037"/>
                  </a:lnTo>
                  <a:lnTo>
                    <a:pt x="53174" y="71729"/>
                  </a:lnTo>
                  <a:lnTo>
                    <a:pt x="52692" y="72034"/>
                  </a:lnTo>
                  <a:lnTo>
                    <a:pt x="40767" y="74841"/>
                  </a:lnTo>
                  <a:lnTo>
                    <a:pt x="40640" y="74841"/>
                  </a:lnTo>
                  <a:lnTo>
                    <a:pt x="40386" y="74891"/>
                  </a:lnTo>
                  <a:lnTo>
                    <a:pt x="39865" y="75285"/>
                  </a:lnTo>
                  <a:lnTo>
                    <a:pt x="39636" y="75971"/>
                  </a:lnTo>
                  <a:lnTo>
                    <a:pt x="39662" y="76174"/>
                  </a:lnTo>
                  <a:lnTo>
                    <a:pt x="40665" y="77089"/>
                  </a:lnTo>
                  <a:lnTo>
                    <a:pt x="40792" y="77089"/>
                  </a:lnTo>
                  <a:lnTo>
                    <a:pt x="41694" y="77089"/>
                  </a:lnTo>
                  <a:lnTo>
                    <a:pt x="49834" y="75628"/>
                  </a:lnTo>
                  <a:lnTo>
                    <a:pt x="50558" y="75412"/>
                  </a:lnTo>
                  <a:lnTo>
                    <a:pt x="58648" y="69126"/>
                  </a:lnTo>
                  <a:lnTo>
                    <a:pt x="58648" y="68961"/>
                  </a:lnTo>
                  <a:lnTo>
                    <a:pt x="58661" y="68834"/>
                  </a:lnTo>
                  <a:lnTo>
                    <a:pt x="58661" y="68681"/>
                  </a:lnTo>
                  <a:lnTo>
                    <a:pt x="58661" y="68554"/>
                  </a:lnTo>
                  <a:lnTo>
                    <a:pt x="58597" y="67513"/>
                  </a:lnTo>
                  <a:lnTo>
                    <a:pt x="59474" y="66446"/>
                  </a:lnTo>
                  <a:lnTo>
                    <a:pt x="62636" y="62611"/>
                  </a:lnTo>
                  <a:lnTo>
                    <a:pt x="62877" y="62166"/>
                  </a:lnTo>
                  <a:lnTo>
                    <a:pt x="62852" y="62001"/>
                  </a:lnTo>
                  <a:lnTo>
                    <a:pt x="62814" y="57950"/>
                  </a:lnTo>
                  <a:lnTo>
                    <a:pt x="63106" y="57848"/>
                  </a:lnTo>
                  <a:lnTo>
                    <a:pt x="64579" y="57175"/>
                  </a:lnTo>
                  <a:lnTo>
                    <a:pt x="71285" y="45694"/>
                  </a:lnTo>
                  <a:lnTo>
                    <a:pt x="71247" y="45364"/>
                  </a:lnTo>
                  <a:lnTo>
                    <a:pt x="72656" y="44869"/>
                  </a:lnTo>
                  <a:lnTo>
                    <a:pt x="73202" y="44767"/>
                  </a:lnTo>
                  <a:lnTo>
                    <a:pt x="74764" y="44653"/>
                  </a:lnTo>
                  <a:lnTo>
                    <a:pt x="77000" y="44653"/>
                  </a:lnTo>
                  <a:lnTo>
                    <a:pt x="77584" y="44704"/>
                  </a:lnTo>
                  <a:lnTo>
                    <a:pt x="78130" y="44704"/>
                  </a:lnTo>
                  <a:lnTo>
                    <a:pt x="78371" y="44729"/>
                  </a:lnTo>
                  <a:lnTo>
                    <a:pt x="79044" y="44767"/>
                  </a:lnTo>
                  <a:lnTo>
                    <a:pt x="79209" y="44767"/>
                  </a:lnTo>
                  <a:lnTo>
                    <a:pt x="79476" y="44767"/>
                  </a:lnTo>
                  <a:lnTo>
                    <a:pt x="79603" y="44742"/>
                  </a:lnTo>
                  <a:lnTo>
                    <a:pt x="79819" y="44678"/>
                  </a:lnTo>
                  <a:lnTo>
                    <a:pt x="79984" y="44577"/>
                  </a:lnTo>
                  <a:lnTo>
                    <a:pt x="80149" y="44424"/>
                  </a:lnTo>
                  <a:lnTo>
                    <a:pt x="80276" y="44246"/>
                  </a:lnTo>
                  <a:lnTo>
                    <a:pt x="80365" y="44030"/>
                  </a:lnTo>
                  <a:lnTo>
                    <a:pt x="80391" y="43903"/>
                  </a:lnTo>
                  <a:lnTo>
                    <a:pt x="80403" y="437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281834" y="4303216"/>
              <a:ext cx="62865" cy="86995"/>
            </a:xfrm>
            <a:custGeom>
              <a:avLst/>
              <a:gdLst/>
              <a:ahLst/>
              <a:cxnLst/>
              <a:rect l="l" t="t" r="r" b="b"/>
              <a:pathLst>
                <a:path w="62864" h="86995">
                  <a:moveTo>
                    <a:pt x="35928" y="51904"/>
                  </a:moveTo>
                  <a:lnTo>
                    <a:pt x="35902" y="51689"/>
                  </a:lnTo>
                  <a:lnTo>
                    <a:pt x="35750" y="33312"/>
                  </a:lnTo>
                  <a:lnTo>
                    <a:pt x="35560" y="9906"/>
                  </a:lnTo>
                  <a:lnTo>
                    <a:pt x="35547" y="9563"/>
                  </a:lnTo>
                  <a:lnTo>
                    <a:pt x="35496" y="9423"/>
                  </a:lnTo>
                  <a:lnTo>
                    <a:pt x="35445" y="9296"/>
                  </a:lnTo>
                  <a:lnTo>
                    <a:pt x="35344" y="9118"/>
                  </a:lnTo>
                  <a:lnTo>
                    <a:pt x="35204" y="8953"/>
                  </a:lnTo>
                  <a:lnTo>
                    <a:pt x="35052" y="8826"/>
                  </a:lnTo>
                  <a:lnTo>
                    <a:pt x="34226" y="8077"/>
                  </a:lnTo>
                  <a:lnTo>
                    <a:pt x="33870" y="7708"/>
                  </a:lnTo>
                  <a:lnTo>
                    <a:pt x="33629" y="7454"/>
                  </a:lnTo>
                  <a:lnTo>
                    <a:pt x="33629" y="49237"/>
                  </a:lnTo>
                  <a:lnTo>
                    <a:pt x="33159" y="48729"/>
                  </a:lnTo>
                  <a:lnTo>
                    <a:pt x="32575" y="48069"/>
                  </a:lnTo>
                  <a:lnTo>
                    <a:pt x="31737" y="46977"/>
                  </a:lnTo>
                  <a:lnTo>
                    <a:pt x="31483" y="46583"/>
                  </a:lnTo>
                  <a:lnTo>
                    <a:pt x="31203" y="46202"/>
                  </a:lnTo>
                  <a:lnTo>
                    <a:pt x="29502" y="41363"/>
                  </a:lnTo>
                  <a:lnTo>
                    <a:pt x="29502" y="40970"/>
                  </a:lnTo>
                  <a:lnTo>
                    <a:pt x="29705" y="39878"/>
                  </a:lnTo>
                  <a:lnTo>
                    <a:pt x="29743" y="39751"/>
                  </a:lnTo>
                  <a:lnTo>
                    <a:pt x="29768" y="39560"/>
                  </a:lnTo>
                  <a:lnTo>
                    <a:pt x="29743" y="39395"/>
                  </a:lnTo>
                  <a:lnTo>
                    <a:pt x="29743" y="39204"/>
                  </a:lnTo>
                  <a:lnTo>
                    <a:pt x="29730" y="36131"/>
                  </a:lnTo>
                  <a:lnTo>
                    <a:pt x="29743" y="35814"/>
                  </a:lnTo>
                  <a:lnTo>
                    <a:pt x="29451" y="5969"/>
                  </a:lnTo>
                  <a:lnTo>
                    <a:pt x="29679" y="6299"/>
                  </a:lnTo>
                  <a:lnTo>
                    <a:pt x="29984" y="6718"/>
                  </a:lnTo>
                  <a:lnTo>
                    <a:pt x="30416" y="7239"/>
                  </a:lnTo>
                  <a:lnTo>
                    <a:pt x="30518" y="7391"/>
                  </a:lnTo>
                  <a:lnTo>
                    <a:pt x="31902" y="8953"/>
                  </a:lnTo>
                  <a:lnTo>
                    <a:pt x="32092" y="9118"/>
                  </a:lnTo>
                  <a:lnTo>
                    <a:pt x="32270" y="9321"/>
                  </a:lnTo>
                  <a:lnTo>
                    <a:pt x="33286" y="10299"/>
                  </a:lnTo>
                  <a:lnTo>
                    <a:pt x="33489" y="33337"/>
                  </a:lnTo>
                  <a:lnTo>
                    <a:pt x="33629" y="49237"/>
                  </a:lnTo>
                  <a:lnTo>
                    <a:pt x="33629" y="7454"/>
                  </a:lnTo>
                  <a:lnTo>
                    <a:pt x="33451" y="7302"/>
                  </a:lnTo>
                  <a:lnTo>
                    <a:pt x="32169" y="5829"/>
                  </a:lnTo>
                  <a:lnTo>
                    <a:pt x="32092" y="5702"/>
                  </a:lnTo>
                  <a:lnTo>
                    <a:pt x="31978" y="5575"/>
                  </a:lnTo>
                  <a:lnTo>
                    <a:pt x="30607" y="3619"/>
                  </a:lnTo>
                  <a:lnTo>
                    <a:pt x="30543" y="3492"/>
                  </a:lnTo>
                  <a:lnTo>
                    <a:pt x="30480" y="3365"/>
                  </a:lnTo>
                  <a:lnTo>
                    <a:pt x="30391" y="3200"/>
                  </a:lnTo>
                  <a:lnTo>
                    <a:pt x="30251" y="2971"/>
                  </a:lnTo>
                  <a:lnTo>
                    <a:pt x="30187" y="2844"/>
                  </a:lnTo>
                  <a:lnTo>
                    <a:pt x="30022" y="2527"/>
                  </a:lnTo>
                  <a:lnTo>
                    <a:pt x="29972" y="2374"/>
                  </a:lnTo>
                  <a:lnTo>
                    <a:pt x="29908" y="2222"/>
                  </a:lnTo>
                  <a:lnTo>
                    <a:pt x="29768" y="1955"/>
                  </a:lnTo>
                  <a:lnTo>
                    <a:pt x="29718" y="1803"/>
                  </a:lnTo>
                  <a:lnTo>
                    <a:pt x="29641" y="1651"/>
                  </a:lnTo>
                  <a:lnTo>
                    <a:pt x="29591" y="1511"/>
                  </a:lnTo>
                  <a:lnTo>
                    <a:pt x="29502" y="1231"/>
                  </a:lnTo>
                  <a:lnTo>
                    <a:pt x="29451" y="1104"/>
                  </a:lnTo>
                  <a:lnTo>
                    <a:pt x="29400" y="927"/>
                  </a:lnTo>
                  <a:lnTo>
                    <a:pt x="29362" y="736"/>
                  </a:lnTo>
                  <a:lnTo>
                    <a:pt x="29273" y="584"/>
                  </a:lnTo>
                  <a:lnTo>
                    <a:pt x="29210" y="444"/>
                  </a:lnTo>
                  <a:lnTo>
                    <a:pt x="29070" y="292"/>
                  </a:lnTo>
                  <a:lnTo>
                    <a:pt x="28905" y="165"/>
                  </a:lnTo>
                  <a:lnTo>
                    <a:pt x="28702" y="63"/>
                  </a:lnTo>
                  <a:lnTo>
                    <a:pt x="28498" y="0"/>
                  </a:lnTo>
                  <a:lnTo>
                    <a:pt x="28194" y="0"/>
                  </a:lnTo>
                  <a:lnTo>
                    <a:pt x="28067" y="25"/>
                  </a:lnTo>
                  <a:lnTo>
                    <a:pt x="27787" y="88"/>
                  </a:lnTo>
                  <a:lnTo>
                    <a:pt x="27584" y="215"/>
                  </a:lnTo>
                  <a:lnTo>
                    <a:pt x="27432" y="342"/>
                  </a:lnTo>
                  <a:lnTo>
                    <a:pt x="27292" y="520"/>
                  </a:lnTo>
                  <a:lnTo>
                    <a:pt x="27216" y="685"/>
                  </a:lnTo>
                  <a:lnTo>
                    <a:pt x="27165" y="812"/>
                  </a:lnTo>
                  <a:lnTo>
                    <a:pt x="27139" y="1041"/>
                  </a:lnTo>
                  <a:lnTo>
                    <a:pt x="27139" y="1168"/>
                  </a:lnTo>
                  <a:lnTo>
                    <a:pt x="27432" y="35090"/>
                  </a:lnTo>
                  <a:lnTo>
                    <a:pt x="27051" y="35217"/>
                  </a:lnTo>
                  <a:lnTo>
                    <a:pt x="26682" y="35318"/>
                  </a:lnTo>
                  <a:lnTo>
                    <a:pt x="26492" y="35344"/>
                  </a:lnTo>
                  <a:lnTo>
                    <a:pt x="26136" y="35445"/>
                  </a:lnTo>
                  <a:lnTo>
                    <a:pt x="25933" y="35483"/>
                  </a:lnTo>
                  <a:lnTo>
                    <a:pt x="25742" y="35509"/>
                  </a:lnTo>
                  <a:lnTo>
                    <a:pt x="25361" y="35610"/>
                  </a:lnTo>
                  <a:lnTo>
                    <a:pt x="25184" y="35636"/>
                  </a:lnTo>
                  <a:lnTo>
                    <a:pt x="24980" y="35687"/>
                  </a:lnTo>
                  <a:lnTo>
                    <a:pt x="24777" y="35712"/>
                  </a:lnTo>
                  <a:lnTo>
                    <a:pt x="24587" y="35763"/>
                  </a:lnTo>
                  <a:lnTo>
                    <a:pt x="24384" y="35788"/>
                  </a:lnTo>
                  <a:lnTo>
                    <a:pt x="24180" y="35839"/>
                  </a:lnTo>
                  <a:lnTo>
                    <a:pt x="23990" y="35864"/>
                  </a:lnTo>
                  <a:lnTo>
                    <a:pt x="23660" y="35941"/>
                  </a:lnTo>
                  <a:lnTo>
                    <a:pt x="23507" y="35941"/>
                  </a:lnTo>
                  <a:lnTo>
                    <a:pt x="23355" y="35991"/>
                  </a:lnTo>
                  <a:lnTo>
                    <a:pt x="22783" y="36080"/>
                  </a:lnTo>
                  <a:lnTo>
                    <a:pt x="22631" y="36106"/>
                  </a:lnTo>
                  <a:lnTo>
                    <a:pt x="22504" y="36106"/>
                  </a:lnTo>
                  <a:lnTo>
                    <a:pt x="22212" y="36156"/>
                  </a:lnTo>
                  <a:lnTo>
                    <a:pt x="21945" y="36182"/>
                  </a:lnTo>
                  <a:lnTo>
                    <a:pt x="21653" y="36233"/>
                  </a:lnTo>
                  <a:lnTo>
                    <a:pt x="19951" y="36385"/>
                  </a:lnTo>
                  <a:lnTo>
                    <a:pt x="19672" y="36385"/>
                  </a:lnTo>
                  <a:lnTo>
                    <a:pt x="19088" y="36436"/>
                  </a:lnTo>
                  <a:lnTo>
                    <a:pt x="18224" y="36436"/>
                  </a:lnTo>
                  <a:lnTo>
                    <a:pt x="18084" y="36436"/>
                  </a:lnTo>
                  <a:lnTo>
                    <a:pt x="16751" y="36436"/>
                  </a:lnTo>
                  <a:lnTo>
                    <a:pt x="16459" y="36410"/>
                  </a:lnTo>
                  <a:lnTo>
                    <a:pt x="16179" y="36410"/>
                  </a:lnTo>
                  <a:lnTo>
                    <a:pt x="15887" y="36385"/>
                  </a:lnTo>
                  <a:lnTo>
                    <a:pt x="15595" y="36385"/>
                  </a:lnTo>
                  <a:lnTo>
                    <a:pt x="15036" y="36334"/>
                  </a:lnTo>
                  <a:lnTo>
                    <a:pt x="14744" y="36334"/>
                  </a:lnTo>
                  <a:lnTo>
                    <a:pt x="13614" y="36233"/>
                  </a:lnTo>
                  <a:lnTo>
                    <a:pt x="13487" y="36233"/>
                  </a:lnTo>
                  <a:lnTo>
                    <a:pt x="13042" y="36156"/>
                  </a:lnTo>
                  <a:lnTo>
                    <a:pt x="12903" y="36156"/>
                  </a:lnTo>
                  <a:lnTo>
                    <a:pt x="12433" y="36080"/>
                  </a:lnTo>
                  <a:lnTo>
                    <a:pt x="11010" y="35915"/>
                  </a:lnTo>
                  <a:lnTo>
                    <a:pt x="10820" y="35864"/>
                  </a:lnTo>
                  <a:lnTo>
                    <a:pt x="10248" y="35788"/>
                  </a:lnTo>
                  <a:lnTo>
                    <a:pt x="9474" y="35636"/>
                  </a:lnTo>
                  <a:lnTo>
                    <a:pt x="9309" y="35585"/>
                  </a:lnTo>
                  <a:lnTo>
                    <a:pt x="9169" y="35585"/>
                  </a:lnTo>
                  <a:lnTo>
                    <a:pt x="9042" y="35534"/>
                  </a:lnTo>
                  <a:lnTo>
                    <a:pt x="8813" y="35483"/>
                  </a:lnTo>
                  <a:lnTo>
                    <a:pt x="8686" y="35471"/>
                  </a:lnTo>
                  <a:lnTo>
                    <a:pt x="8432" y="35420"/>
                  </a:lnTo>
                  <a:lnTo>
                    <a:pt x="8293" y="35369"/>
                  </a:lnTo>
                  <a:lnTo>
                    <a:pt x="8102" y="35344"/>
                  </a:lnTo>
                  <a:lnTo>
                    <a:pt x="7315" y="35140"/>
                  </a:lnTo>
                  <a:lnTo>
                    <a:pt x="7137" y="35064"/>
                  </a:lnTo>
                  <a:lnTo>
                    <a:pt x="6946" y="35039"/>
                  </a:lnTo>
                  <a:lnTo>
                    <a:pt x="6756" y="34988"/>
                  </a:lnTo>
                  <a:lnTo>
                    <a:pt x="6578" y="34950"/>
                  </a:lnTo>
                  <a:lnTo>
                    <a:pt x="6388" y="34899"/>
                  </a:lnTo>
                  <a:lnTo>
                    <a:pt x="6210" y="34823"/>
                  </a:lnTo>
                  <a:lnTo>
                    <a:pt x="5676" y="34671"/>
                  </a:lnTo>
                  <a:lnTo>
                    <a:pt x="5499" y="34594"/>
                  </a:lnTo>
                  <a:lnTo>
                    <a:pt x="5334" y="34544"/>
                  </a:lnTo>
                  <a:lnTo>
                    <a:pt x="5194" y="34493"/>
                  </a:lnTo>
                  <a:lnTo>
                    <a:pt x="5041" y="34442"/>
                  </a:lnTo>
                  <a:lnTo>
                    <a:pt x="4826" y="34378"/>
                  </a:lnTo>
                  <a:lnTo>
                    <a:pt x="4635" y="34340"/>
                  </a:lnTo>
                  <a:lnTo>
                    <a:pt x="2882" y="33578"/>
                  </a:lnTo>
                  <a:lnTo>
                    <a:pt x="2197" y="33235"/>
                  </a:lnTo>
                  <a:lnTo>
                    <a:pt x="1968" y="32931"/>
                  </a:lnTo>
                  <a:lnTo>
                    <a:pt x="1727" y="32816"/>
                  </a:lnTo>
                  <a:lnTo>
                    <a:pt x="1485" y="32740"/>
                  </a:lnTo>
                  <a:lnTo>
                    <a:pt x="1244" y="32740"/>
                  </a:lnTo>
                  <a:lnTo>
                    <a:pt x="1003" y="32766"/>
                  </a:lnTo>
                  <a:lnTo>
                    <a:pt x="787" y="32854"/>
                  </a:lnTo>
                  <a:lnTo>
                    <a:pt x="571" y="32956"/>
                  </a:lnTo>
                  <a:lnTo>
                    <a:pt x="406" y="33134"/>
                  </a:lnTo>
                  <a:lnTo>
                    <a:pt x="254" y="33312"/>
                  </a:lnTo>
                  <a:lnTo>
                    <a:pt x="127" y="33502"/>
                  </a:lnTo>
                  <a:lnTo>
                    <a:pt x="38" y="33731"/>
                  </a:lnTo>
                  <a:lnTo>
                    <a:pt x="12" y="33858"/>
                  </a:lnTo>
                  <a:lnTo>
                    <a:pt x="0" y="34099"/>
                  </a:lnTo>
                  <a:lnTo>
                    <a:pt x="12" y="34226"/>
                  </a:lnTo>
                  <a:lnTo>
                    <a:pt x="38" y="34353"/>
                  </a:lnTo>
                  <a:lnTo>
                    <a:pt x="127" y="34569"/>
                  </a:lnTo>
                  <a:lnTo>
                    <a:pt x="342" y="49682"/>
                  </a:lnTo>
                  <a:lnTo>
                    <a:pt x="406" y="53352"/>
                  </a:lnTo>
                  <a:lnTo>
                    <a:pt x="406" y="53492"/>
                  </a:lnTo>
                  <a:lnTo>
                    <a:pt x="444" y="53848"/>
                  </a:lnTo>
                  <a:lnTo>
                    <a:pt x="533" y="54343"/>
                  </a:lnTo>
                  <a:lnTo>
                    <a:pt x="18453" y="61480"/>
                  </a:lnTo>
                  <a:lnTo>
                    <a:pt x="18592" y="61480"/>
                  </a:lnTo>
                  <a:lnTo>
                    <a:pt x="19418" y="60960"/>
                  </a:lnTo>
                  <a:lnTo>
                    <a:pt x="19519" y="60769"/>
                  </a:lnTo>
                  <a:lnTo>
                    <a:pt x="19570" y="60566"/>
                  </a:lnTo>
                  <a:lnTo>
                    <a:pt x="19596" y="60350"/>
                  </a:lnTo>
                  <a:lnTo>
                    <a:pt x="19570" y="60147"/>
                  </a:lnTo>
                  <a:lnTo>
                    <a:pt x="19545" y="60020"/>
                  </a:lnTo>
                  <a:lnTo>
                    <a:pt x="19481" y="59842"/>
                  </a:lnTo>
                  <a:lnTo>
                    <a:pt x="19380" y="59651"/>
                  </a:lnTo>
                  <a:lnTo>
                    <a:pt x="18580" y="59232"/>
                  </a:lnTo>
                  <a:lnTo>
                    <a:pt x="18453" y="59232"/>
                  </a:lnTo>
                  <a:lnTo>
                    <a:pt x="16776" y="59207"/>
                  </a:lnTo>
                  <a:lnTo>
                    <a:pt x="2667" y="53327"/>
                  </a:lnTo>
                  <a:lnTo>
                    <a:pt x="2667" y="53174"/>
                  </a:lnTo>
                  <a:lnTo>
                    <a:pt x="2628" y="49657"/>
                  </a:lnTo>
                  <a:lnTo>
                    <a:pt x="2451" y="35890"/>
                  </a:lnTo>
                  <a:lnTo>
                    <a:pt x="2717" y="35991"/>
                  </a:lnTo>
                  <a:lnTo>
                    <a:pt x="2933" y="36055"/>
                  </a:lnTo>
                  <a:lnTo>
                    <a:pt x="3124" y="36156"/>
                  </a:lnTo>
                  <a:lnTo>
                    <a:pt x="3340" y="36233"/>
                  </a:lnTo>
                  <a:lnTo>
                    <a:pt x="3543" y="36334"/>
                  </a:lnTo>
                  <a:lnTo>
                    <a:pt x="3771" y="36385"/>
                  </a:lnTo>
                  <a:lnTo>
                    <a:pt x="3987" y="36487"/>
                  </a:lnTo>
                  <a:lnTo>
                    <a:pt x="4152" y="36550"/>
                  </a:lnTo>
                  <a:lnTo>
                    <a:pt x="4394" y="36626"/>
                  </a:lnTo>
                  <a:lnTo>
                    <a:pt x="4533" y="36677"/>
                  </a:lnTo>
                  <a:lnTo>
                    <a:pt x="4787" y="36753"/>
                  </a:lnTo>
                  <a:lnTo>
                    <a:pt x="4991" y="36804"/>
                  </a:lnTo>
                  <a:lnTo>
                    <a:pt x="5359" y="36957"/>
                  </a:lnTo>
                  <a:lnTo>
                    <a:pt x="5753" y="37058"/>
                  </a:lnTo>
                  <a:lnTo>
                    <a:pt x="5956" y="37096"/>
                  </a:lnTo>
                  <a:lnTo>
                    <a:pt x="6172" y="37172"/>
                  </a:lnTo>
                  <a:lnTo>
                    <a:pt x="6743" y="37325"/>
                  </a:lnTo>
                  <a:lnTo>
                    <a:pt x="7162" y="37426"/>
                  </a:lnTo>
                  <a:lnTo>
                    <a:pt x="7366" y="37503"/>
                  </a:lnTo>
                  <a:lnTo>
                    <a:pt x="7594" y="37553"/>
                  </a:lnTo>
                  <a:lnTo>
                    <a:pt x="7785" y="37579"/>
                  </a:lnTo>
                  <a:lnTo>
                    <a:pt x="7912" y="37617"/>
                  </a:lnTo>
                  <a:lnTo>
                    <a:pt x="8178" y="37668"/>
                  </a:lnTo>
                  <a:lnTo>
                    <a:pt x="8432" y="37744"/>
                  </a:lnTo>
                  <a:lnTo>
                    <a:pt x="8801" y="37820"/>
                  </a:lnTo>
                  <a:lnTo>
                    <a:pt x="9448" y="37947"/>
                  </a:lnTo>
                  <a:lnTo>
                    <a:pt x="10274" y="38074"/>
                  </a:lnTo>
                  <a:lnTo>
                    <a:pt x="10490" y="38125"/>
                  </a:lnTo>
                  <a:lnTo>
                    <a:pt x="11518" y="38239"/>
                  </a:lnTo>
                  <a:lnTo>
                    <a:pt x="11734" y="38290"/>
                  </a:lnTo>
                  <a:lnTo>
                    <a:pt x="12128" y="38341"/>
                  </a:lnTo>
                  <a:lnTo>
                    <a:pt x="12306" y="38341"/>
                  </a:lnTo>
                  <a:lnTo>
                    <a:pt x="12915" y="38442"/>
                  </a:lnTo>
                  <a:lnTo>
                    <a:pt x="13081" y="38442"/>
                  </a:lnTo>
                  <a:lnTo>
                    <a:pt x="13423" y="38493"/>
                  </a:lnTo>
                  <a:lnTo>
                    <a:pt x="15176" y="38646"/>
                  </a:lnTo>
                  <a:lnTo>
                    <a:pt x="15481" y="38646"/>
                  </a:lnTo>
                  <a:lnTo>
                    <a:pt x="15773" y="38658"/>
                  </a:lnTo>
                  <a:lnTo>
                    <a:pt x="16078" y="38658"/>
                  </a:lnTo>
                  <a:lnTo>
                    <a:pt x="16383" y="38684"/>
                  </a:lnTo>
                  <a:lnTo>
                    <a:pt x="17602" y="38684"/>
                  </a:lnTo>
                  <a:lnTo>
                    <a:pt x="17907" y="38709"/>
                  </a:lnTo>
                  <a:lnTo>
                    <a:pt x="18224" y="38684"/>
                  </a:lnTo>
                  <a:lnTo>
                    <a:pt x="19164" y="38684"/>
                  </a:lnTo>
                  <a:lnTo>
                    <a:pt x="19481" y="38658"/>
                  </a:lnTo>
                  <a:lnTo>
                    <a:pt x="19786" y="38658"/>
                  </a:lnTo>
                  <a:lnTo>
                    <a:pt x="21920" y="38493"/>
                  </a:lnTo>
                  <a:lnTo>
                    <a:pt x="22212" y="38442"/>
                  </a:lnTo>
                  <a:lnTo>
                    <a:pt x="22504" y="38417"/>
                  </a:lnTo>
                  <a:lnTo>
                    <a:pt x="23075" y="38315"/>
                  </a:lnTo>
                  <a:lnTo>
                    <a:pt x="23253" y="38315"/>
                  </a:lnTo>
                  <a:lnTo>
                    <a:pt x="23431" y="38265"/>
                  </a:lnTo>
                  <a:lnTo>
                    <a:pt x="24015" y="38163"/>
                  </a:lnTo>
                  <a:lnTo>
                    <a:pt x="24384" y="38100"/>
                  </a:lnTo>
                  <a:lnTo>
                    <a:pt x="24587" y="38074"/>
                  </a:lnTo>
                  <a:lnTo>
                    <a:pt x="24790" y="38023"/>
                  </a:lnTo>
                  <a:lnTo>
                    <a:pt x="24993" y="37998"/>
                  </a:lnTo>
                  <a:lnTo>
                    <a:pt x="25209" y="37947"/>
                  </a:lnTo>
                  <a:lnTo>
                    <a:pt x="25412" y="37922"/>
                  </a:lnTo>
                  <a:lnTo>
                    <a:pt x="25819" y="37820"/>
                  </a:lnTo>
                  <a:lnTo>
                    <a:pt x="26035" y="37795"/>
                  </a:lnTo>
                  <a:lnTo>
                    <a:pt x="26644" y="37642"/>
                  </a:lnTo>
                  <a:lnTo>
                    <a:pt x="26835" y="37604"/>
                  </a:lnTo>
                  <a:lnTo>
                    <a:pt x="27457" y="37452"/>
                  </a:lnTo>
                  <a:lnTo>
                    <a:pt x="27482" y="39344"/>
                  </a:lnTo>
                  <a:lnTo>
                    <a:pt x="27393" y="39725"/>
                  </a:lnTo>
                  <a:lnTo>
                    <a:pt x="27241" y="40843"/>
                  </a:lnTo>
                  <a:lnTo>
                    <a:pt x="33870" y="52654"/>
                  </a:lnTo>
                  <a:lnTo>
                    <a:pt x="34010" y="52806"/>
                  </a:lnTo>
                  <a:lnTo>
                    <a:pt x="34137" y="52882"/>
                  </a:lnTo>
                  <a:lnTo>
                    <a:pt x="34353" y="52997"/>
                  </a:lnTo>
                  <a:lnTo>
                    <a:pt x="34582" y="53047"/>
                  </a:lnTo>
                  <a:lnTo>
                    <a:pt x="34899" y="53073"/>
                  </a:lnTo>
                  <a:lnTo>
                    <a:pt x="35102" y="53022"/>
                  </a:lnTo>
                  <a:lnTo>
                    <a:pt x="35293" y="52946"/>
                  </a:lnTo>
                  <a:lnTo>
                    <a:pt x="35483" y="52857"/>
                  </a:lnTo>
                  <a:lnTo>
                    <a:pt x="35648" y="52705"/>
                  </a:lnTo>
                  <a:lnTo>
                    <a:pt x="35775" y="52501"/>
                  </a:lnTo>
                  <a:lnTo>
                    <a:pt x="35839" y="52349"/>
                  </a:lnTo>
                  <a:lnTo>
                    <a:pt x="35877" y="52222"/>
                  </a:lnTo>
                  <a:lnTo>
                    <a:pt x="35915" y="52031"/>
                  </a:lnTo>
                  <a:lnTo>
                    <a:pt x="35928" y="51904"/>
                  </a:lnTo>
                  <a:close/>
                </a:path>
                <a:path w="62864" h="86995">
                  <a:moveTo>
                    <a:pt x="62560" y="41935"/>
                  </a:moveTo>
                  <a:lnTo>
                    <a:pt x="62547" y="39306"/>
                  </a:lnTo>
                  <a:lnTo>
                    <a:pt x="38671" y="53276"/>
                  </a:lnTo>
                  <a:lnTo>
                    <a:pt x="39801" y="55232"/>
                  </a:lnTo>
                  <a:lnTo>
                    <a:pt x="62560" y="41935"/>
                  </a:lnTo>
                  <a:close/>
                </a:path>
                <a:path w="62864" h="86995">
                  <a:moveTo>
                    <a:pt x="62699" y="83413"/>
                  </a:moveTo>
                  <a:lnTo>
                    <a:pt x="62687" y="80733"/>
                  </a:lnTo>
                  <a:lnTo>
                    <a:pt x="59309" y="82867"/>
                  </a:lnTo>
                  <a:lnTo>
                    <a:pt x="59182" y="82943"/>
                  </a:lnTo>
                  <a:lnTo>
                    <a:pt x="54292" y="84480"/>
                  </a:lnTo>
                  <a:lnTo>
                    <a:pt x="53873" y="84455"/>
                  </a:lnTo>
                  <a:lnTo>
                    <a:pt x="46786" y="77825"/>
                  </a:lnTo>
                  <a:lnTo>
                    <a:pt x="46520" y="77304"/>
                  </a:lnTo>
                  <a:lnTo>
                    <a:pt x="46367" y="76911"/>
                  </a:lnTo>
                  <a:lnTo>
                    <a:pt x="46215" y="76542"/>
                  </a:lnTo>
                  <a:lnTo>
                    <a:pt x="46126" y="76365"/>
                  </a:lnTo>
                  <a:lnTo>
                    <a:pt x="45897" y="75768"/>
                  </a:lnTo>
                  <a:lnTo>
                    <a:pt x="45707" y="75196"/>
                  </a:lnTo>
                  <a:lnTo>
                    <a:pt x="45631" y="75006"/>
                  </a:lnTo>
                  <a:lnTo>
                    <a:pt x="45567" y="74803"/>
                  </a:lnTo>
                  <a:lnTo>
                    <a:pt x="45491" y="74637"/>
                  </a:lnTo>
                  <a:lnTo>
                    <a:pt x="45440" y="74434"/>
                  </a:lnTo>
                  <a:lnTo>
                    <a:pt x="45364" y="74231"/>
                  </a:lnTo>
                  <a:lnTo>
                    <a:pt x="45326" y="74041"/>
                  </a:lnTo>
                  <a:lnTo>
                    <a:pt x="45250" y="73837"/>
                  </a:lnTo>
                  <a:lnTo>
                    <a:pt x="44818" y="72250"/>
                  </a:lnTo>
                  <a:lnTo>
                    <a:pt x="44729" y="71856"/>
                  </a:lnTo>
                  <a:lnTo>
                    <a:pt x="44678" y="71628"/>
                  </a:lnTo>
                  <a:lnTo>
                    <a:pt x="44297" y="69748"/>
                  </a:lnTo>
                  <a:lnTo>
                    <a:pt x="44145" y="68681"/>
                  </a:lnTo>
                  <a:lnTo>
                    <a:pt x="44107" y="68351"/>
                  </a:lnTo>
                  <a:lnTo>
                    <a:pt x="44081" y="68084"/>
                  </a:lnTo>
                  <a:lnTo>
                    <a:pt x="44030" y="67564"/>
                  </a:lnTo>
                  <a:lnTo>
                    <a:pt x="43929" y="66370"/>
                  </a:lnTo>
                  <a:lnTo>
                    <a:pt x="43929" y="66243"/>
                  </a:lnTo>
                  <a:lnTo>
                    <a:pt x="62598" y="55308"/>
                  </a:lnTo>
                  <a:lnTo>
                    <a:pt x="62585" y="52705"/>
                  </a:lnTo>
                  <a:lnTo>
                    <a:pt x="42595" y="64376"/>
                  </a:lnTo>
                  <a:lnTo>
                    <a:pt x="28448" y="61861"/>
                  </a:lnTo>
                  <a:lnTo>
                    <a:pt x="39801" y="55232"/>
                  </a:lnTo>
                  <a:lnTo>
                    <a:pt x="38658" y="53289"/>
                  </a:lnTo>
                  <a:lnTo>
                    <a:pt x="24803" y="61366"/>
                  </a:lnTo>
                  <a:lnTo>
                    <a:pt x="24676" y="61442"/>
                  </a:lnTo>
                  <a:lnTo>
                    <a:pt x="24511" y="61531"/>
                  </a:lnTo>
                  <a:lnTo>
                    <a:pt x="24358" y="61683"/>
                  </a:lnTo>
                  <a:lnTo>
                    <a:pt x="24231" y="61861"/>
                  </a:lnTo>
                  <a:lnTo>
                    <a:pt x="24155" y="62026"/>
                  </a:lnTo>
                  <a:lnTo>
                    <a:pt x="24130" y="62153"/>
                  </a:lnTo>
                  <a:lnTo>
                    <a:pt x="24091" y="62357"/>
                  </a:lnTo>
                  <a:lnTo>
                    <a:pt x="24091" y="62547"/>
                  </a:lnTo>
                  <a:lnTo>
                    <a:pt x="24104" y="62674"/>
                  </a:lnTo>
                  <a:lnTo>
                    <a:pt x="24155" y="62877"/>
                  </a:lnTo>
                  <a:lnTo>
                    <a:pt x="24244" y="63068"/>
                  </a:lnTo>
                  <a:lnTo>
                    <a:pt x="24460" y="63296"/>
                  </a:lnTo>
                  <a:lnTo>
                    <a:pt x="24688" y="63474"/>
                  </a:lnTo>
                  <a:lnTo>
                    <a:pt x="24904" y="63538"/>
                  </a:lnTo>
                  <a:lnTo>
                    <a:pt x="25082" y="63588"/>
                  </a:lnTo>
                  <a:lnTo>
                    <a:pt x="25298" y="63588"/>
                  </a:lnTo>
                  <a:lnTo>
                    <a:pt x="41668" y="66548"/>
                  </a:lnTo>
                  <a:lnTo>
                    <a:pt x="41694" y="66840"/>
                  </a:lnTo>
                  <a:lnTo>
                    <a:pt x="41694" y="67017"/>
                  </a:lnTo>
                  <a:lnTo>
                    <a:pt x="41719" y="67221"/>
                  </a:lnTo>
                  <a:lnTo>
                    <a:pt x="41719" y="67386"/>
                  </a:lnTo>
                  <a:lnTo>
                    <a:pt x="41744" y="67589"/>
                  </a:lnTo>
                  <a:lnTo>
                    <a:pt x="41757" y="67779"/>
                  </a:lnTo>
                  <a:lnTo>
                    <a:pt x="41846" y="68529"/>
                  </a:lnTo>
                  <a:lnTo>
                    <a:pt x="41884" y="68973"/>
                  </a:lnTo>
                  <a:lnTo>
                    <a:pt x="41922" y="69176"/>
                  </a:lnTo>
                  <a:lnTo>
                    <a:pt x="42202" y="70942"/>
                  </a:lnTo>
                  <a:lnTo>
                    <a:pt x="42456" y="72123"/>
                  </a:lnTo>
                  <a:lnTo>
                    <a:pt x="42519" y="72377"/>
                  </a:lnTo>
                  <a:lnTo>
                    <a:pt x="42773" y="73418"/>
                  </a:lnTo>
                  <a:lnTo>
                    <a:pt x="42887" y="73837"/>
                  </a:lnTo>
                  <a:lnTo>
                    <a:pt x="43078" y="74485"/>
                  </a:lnTo>
                  <a:lnTo>
                    <a:pt x="43154" y="74701"/>
                  </a:lnTo>
                  <a:lnTo>
                    <a:pt x="43205" y="74904"/>
                  </a:lnTo>
                  <a:lnTo>
                    <a:pt x="43281" y="75107"/>
                  </a:lnTo>
                  <a:lnTo>
                    <a:pt x="43332" y="75323"/>
                  </a:lnTo>
                  <a:lnTo>
                    <a:pt x="43408" y="75552"/>
                  </a:lnTo>
                  <a:lnTo>
                    <a:pt x="43497" y="75742"/>
                  </a:lnTo>
                  <a:lnTo>
                    <a:pt x="43637" y="76174"/>
                  </a:lnTo>
                  <a:lnTo>
                    <a:pt x="43865" y="76784"/>
                  </a:lnTo>
                  <a:lnTo>
                    <a:pt x="44361" y="78028"/>
                  </a:lnTo>
                  <a:lnTo>
                    <a:pt x="44462" y="78206"/>
                  </a:lnTo>
                  <a:lnTo>
                    <a:pt x="44818" y="78994"/>
                  </a:lnTo>
                  <a:lnTo>
                    <a:pt x="54203" y="86766"/>
                  </a:lnTo>
                  <a:lnTo>
                    <a:pt x="54787" y="86766"/>
                  </a:lnTo>
                  <a:lnTo>
                    <a:pt x="60147" y="85001"/>
                  </a:lnTo>
                  <a:lnTo>
                    <a:pt x="60401" y="84848"/>
                  </a:lnTo>
                  <a:lnTo>
                    <a:pt x="62699" y="834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305926" y="4364532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4" h="22860">
                  <a:moveTo>
                    <a:pt x="22910" y="17208"/>
                  </a:moveTo>
                  <a:lnTo>
                    <a:pt x="22898" y="17081"/>
                  </a:lnTo>
                  <a:lnTo>
                    <a:pt x="22847" y="16916"/>
                  </a:lnTo>
                  <a:lnTo>
                    <a:pt x="22821" y="16789"/>
                  </a:lnTo>
                  <a:lnTo>
                    <a:pt x="22720" y="16510"/>
                  </a:lnTo>
                  <a:lnTo>
                    <a:pt x="22618" y="16370"/>
                  </a:lnTo>
                  <a:lnTo>
                    <a:pt x="22428" y="15989"/>
                  </a:lnTo>
                  <a:lnTo>
                    <a:pt x="22123" y="15227"/>
                  </a:lnTo>
                  <a:lnTo>
                    <a:pt x="22034" y="15049"/>
                  </a:lnTo>
                  <a:lnTo>
                    <a:pt x="21805" y="14452"/>
                  </a:lnTo>
                  <a:lnTo>
                    <a:pt x="21615" y="13881"/>
                  </a:lnTo>
                  <a:lnTo>
                    <a:pt x="21539" y="13690"/>
                  </a:lnTo>
                  <a:lnTo>
                    <a:pt x="21475" y="13487"/>
                  </a:lnTo>
                  <a:lnTo>
                    <a:pt x="21399" y="13322"/>
                  </a:lnTo>
                  <a:lnTo>
                    <a:pt x="21348" y="13119"/>
                  </a:lnTo>
                  <a:lnTo>
                    <a:pt x="21272" y="12915"/>
                  </a:lnTo>
                  <a:lnTo>
                    <a:pt x="21234" y="12725"/>
                  </a:lnTo>
                  <a:lnTo>
                    <a:pt x="21158" y="12522"/>
                  </a:lnTo>
                  <a:lnTo>
                    <a:pt x="20726" y="10934"/>
                  </a:lnTo>
                  <a:lnTo>
                    <a:pt x="20624" y="10553"/>
                  </a:lnTo>
                  <a:lnTo>
                    <a:pt x="20624" y="10414"/>
                  </a:lnTo>
                  <a:lnTo>
                    <a:pt x="20142" y="9626"/>
                  </a:lnTo>
                  <a:lnTo>
                    <a:pt x="19939" y="9499"/>
                  </a:lnTo>
                  <a:lnTo>
                    <a:pt x="19646" y="9423"/>
                  </a:lnTo>
                  <a:lnTo>
                    <a:pt x="19418" y="9423"/>
                  </a:lnTo>
                  <a:lnTo>
                    <a:pt x="19215" y="9448"/>
                  </a:lnTo>
                  <a:lnTo>
                    <a:pt x="19011" y="9499"/>
                  </a:lnTo>
                  <a:lnTo>
                    <a:pt x="18821" y="9626"/>
                  </a:lnTo>
                  <a:lnTo>
                    <a:pt x="18656" y="9740"/>
                  </a:lnTo>
                  <a:lnTo>
                    <a:pt x="18529" y="9918"/>
                  </a:lnTo>
                  <a:lnTo>
                    <a:pt x="18415" y="10096"/>
                  </a:lnTo>
                  <a:lnTo>
                    <a:pt x="18351" y="10312"/>
                  </a:lnTo>
                  <a:lnTo>
                    <a:pt x="18326" y="10439"/>
                  </a:lnTo>
                  <a:lnTo>
                    <a:pt x="18326" y="10566"/>
                  </a:lnTo>
                  <a:lnTo>
                    <a:pt x="18364" y="10807"/>
                  </a:lnTo>
                  <a:lnTo>
                    <a:pt x="18389" y="10934"/>
                  </a:lnTo>
                  <a:lnTo>
                    <a:pt x="18427" y="11061"/>
                  </a:lnTo>
                  <a:lnTo>
                    <a:pt x="18681" y="12103"/>
                  </a:lnTo>
                  <a:lnTo>
                    <a:pt x="18796" y="12522"/>
                  </a:lnTo>
                  <a:lnTo>
                    <a:pt x="18986" y="13169"/>
                  </a:lnTo>
                  <a:lnTo>
                    <a:pt x="19062" y="13385"/>
                  </a:lnTo>
                  <a:lnTo>
                    <a:pt x="19113" y="13589"/>
                  </a:lnTo>
                  <a:lnTo>
                    <a:pt x="19189" y="13792"/>
                  </a:lnTo>
                  <a:lnTo>
                    <a:pt x="19240" y="14008"/>
                  </a:lnTo>
                  <a:lnTo>
                    <a:pt x="19316" y="14236"/>
                  </a:lnTo>
                  <a:lnTo>
                    <a:pt x="19405" y="14427"/>
                  </a:lnTo>
                  <a:lnTo>
                    <a:pt x="19545" y="14859"/>
                  </a:lnTo>
                  <a:lnTo>
                    <a:pt x="19773" y="15468"/>
                  </a:lnTo>
                  <a:lnTo>
                    <a:pt x="20269" y="16713"/>
                  </a:lnTo>
                  <a:lnTo>
                    <a:pt x="17716" y="18453"/>
                  </a:lnTo>
                  <a:lnTo>
                    <a:pt x="17589" y="18529"/>
                  </a:lnTo>
                  <a:lnTo>
                    <a:pt x="17437" y="18618"/>
                  </a:lnTo>
                  <a:lnTo>
                    <a:pt x="17195" y="18770"/>
                  </a:lnTo>
                  <a:lnTo>
                    <a:pt x="17018" y="18846"/>
                  </a:lnTo>
                  <a:lnTo>
                    <a:pt x="16637" y="19050"/>
                  </a:lnTo>
                  <a:lnTo>
                    <a:pt x="16497" y="19151"/>
                  </a:lnTo>
                  <a:lnTo>
                    <a:pt x="16344" y="19189"/>
                  </a:lnTo>
                  <a:lnTo>
                    <a:pt x="16014" y="19342"/>
                  </a:lnTo>
                  <a:lnTo>
                    <a:pt x="15722" y="19443"/>
                  </a:lnTo>
                  <a:lnTo>
                    <a:pt x="15557" y="19519"/>
                  </a:lnTo>
                  <a:lnTo>
                    <a:pt x="15265" y="19621"/>
                  </a:lnTo>
                  <a:lnTo>
                    <a:pt x="15100" y="19672"/>
                  </a:lnTo>
                  <a:lnTo>
                    <a:pt x="14351" y="19862"/>
                  </a:lnTo>
                  <a:lnTo>
                    <a:pt x="13665" y="19989"/>
                  </a:lnTo>
                  <a:lnTo>
                    <a:pt x="12992" y="20015"/>
                  </a:lnTo>
                  <a:lnTo>
                    <a:pt x="12331" y="19989"/>
                  </a:lnTo>
                  <a:lnTo>
                    <a:pt x="2273" y="1727"/>
                  </a:lnTo>
                  <a:lnTo>
                    <a:pt x="2273" y="1587"/>
                  </a:lnTo>
                  <a:lnTo>
                    <a:pt x="2273" y="1384"/>
                  </a:lnTo>
                  <a:lnTo>
                    <a:pt x="2260" y="1206"/>
                  </a:lnTo>
                  <a:lnTo>
                    <a:pt x="2247" y="990"/>
                  </a:lnTo>
                  <a:lnTo>
                    <a:pt x="2222" y="863"/>
                  </a:lnTo>
                  <a:lnTo>
                    <a:pt x="2209" y="736"/>
                  </a:lnTo>
                  <a:lnTo>
                    <a:pt x="2057" y="419"/>
                  </a:lnTo>
                  <a:lnTo>
                    <a:pt x="1905" y="292"/>
                  </a:lnTo>
                  <a:lnTo>
                    <a:pt x="1727" y="165"/>
                  </a:lnTo>
                  <a:lnTo>
                    <a:pt x="1536" y="50"/>
                  </a:lnTo>
                  <a:lnTo>
                    <a:pt x="1333" y="0"/>
                  </a:lnTo>
                  <a:lnTo>
                    <a:pt x="927" y="0"/>
                  </a:lnTo>
                  <a:lnTo>
                    <a:pt x="698" y="50"/>
                  </a:lnTo>
                  <a:lnTo>
                    <a:pt x="520" y="139"/>
                  </a:lnTo>
                  <a:lnTo>
                    <a:pt x="342" y="292"/>
                  </a:lnTo>
                  <a:lnTo>
                    <a:pt x="190" y="419"/>
                  </a:lnTo>
                  <a:lnTo>
                    <a:pt x="88" y="622"/>
                  </a:lnTo>
                  <a:lnTo>
                    <a:pt x="38" y="787"/>
                  </a:lnTo>
                  <a:lnTo>
                    <a:pt x="0" y="990"/>
                  </a:lnTo>
                  <a:lnTo>
                    <a:pt x="0" y="1143"/>
                  </a:lnTo>
                  <a:lnTo>
                    <a:pt x="0" y="1460"/>
                  </a:lnTo>
                  <a:lnTo>
                    <a:pt x="12" y="1638"/>
                  </a:lnTo>
                  <a:lnTo>
                    <a:pt x="127" y="3390"/>
                  </a:lnTo>
                  <a:lnTo>
                    <a:pt x="12992" y="22301"/>
                  </a:lnTo>
                  <a:lnTo>
                    <a:pt x="13893" y="22225"/>
                  </a:lnTo>
                  <a:lnTo>
                    <a:pt x="14833" y="22072"/>
                  </a:lnTo>
                  <a:lnTo>
                    <a:pt x="15773" y="21818"/>
                  </a:lnTo>
                  <a:lnTo>
                    <a:pt x="16154" y="21729"/>
                  </a:lnTo>
                  <a:lnTo>
                    <a:pt x="16344" y="21653"/>
                  </a:lnTo>
                  <a:lnTo>
                    <a:pt x="16687" y="21501"/>
                  </a:lnTo>
                  <a:lnTo>
                    <a:pt x="16891" y="21424"/>
                  </a:lnTo>
                  <a:lnTo>
                    <a:pt x="17259" y="21272"/>
                  </a:lnTo>
                  <a:lnTo>
                    <a:pt x="17449" y="21183"/>
                  </a:lnTo>
                  <a:lnTo>
                    <a:pt x="17627" y="21082"/>
                  </a:lnTo>
                  <a:lnTo>
                    <a:pt x="17818" y="21005"/>
                  </a:lnTo>
                  <a:lnTo>
                    <a:pt x="18021" y="20878"/>
                  </a:lnTo>
                  <a:lnTo>
                    <a:pt x="18211" y="20777"/>
                  </a:lnTo>
                  <a:lnTo>
                    <a:pt x="18427" y="20688"/>
                  </a:lnTo>
                  <a:lnTo>
                    <a:pt x="18707" y="20510"/>
                  </a:lnTo>
                  <a:lnTo>
                    <a:pt x="18923" y="20358"/>
                  </a:lnTo>
                  <a:lnTo>
                    <a:pt x="22263" y="18237"/>
                  </a:lnTo>
                  <a:lnTo>
                    <a:pt x="22542" y="18084"/>
                  </a:lnTo>
                  <a:lnTo>
                    <a:pt x="22669" y="17932"/>
                  </a:lnTo>
                  <a:lnTo>
                    <a:pt x="22809" y="17729"/>
                  </a:lnTo>
                  <a:lnTo>
                    <a:pt x="22834" y="17602"/>
                  </a:lnTo>
                  <a:lnTo>
                    <a:pt x="22885" y="17437"/>
                  </a:lnTo>
                  <a:lnTo>
                    <a:pt x="22910" y="173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096122" y="4159072"/>
              <a:ext cx="248920" cy="292735"/>
            </a:xfrm>
            <a:custGeom>
              <a:avLst/>
              <a:gdLst/>
              <a:ahLst/>
              <a:cxnLst/>
              <a:rect l="l" t="t" r="r" b="b"/>
              <a:pathLst>
                <a:path w="248919" h="292735">
                  <a:moveTo>
                    <a:pt x="248564" y="280962"/>
                  </a:moveTo>
                  <a:lnTo>
                    <a:pt x="248589" y="288328"/>
                  </a:lnTo>
                  <a:lnTo>
                    <a:pt x="243014" y="292722"/>
                  </a:lnTo>
                  <a:lnTo>
                    <a:pt x="236105" y="290741"/>
                  </a:lnTo>
                  <a:lnTo>
                    <a:pt x="19723" y="228726"/>
                  </a:lnTo>
                  <a:lnTo>
                    <a:pt x="13512" y="226910"/>
                  </a:lnTo>
                  <a:lnTo>
                    <a:pt x="8242" y="219773"/>
                  </a:lnTo>
                  <a:lnTo>
                    <a:pt x="7962" y="212725"/>
                  </a:lnTo>
                  <a:lnTo>
                    <a:pt x="304" y="12357"/>
                  </a:lnTo>
                  <a:lnTo>
                    <a:pt x="0" y="4864"/>
                  </a:lnTo>
                  <a:lnTo>
                    <a:pt x="4978" y="0"/>
                  </a:lnTo>
                  <a:lnTo>
                    <a:pt x="11417" y="1485"/>
                  </a:lnTo>
                  <a:lnTo>
                    <a:pt x="234911" y="53797"/>
                  </a:lnTo>
                  <a:lnTo>
                    <a:pt x="242062" y="55486"/>
                  </a:lnTo>
                  <a:lnTo>
                    <a:pt x="247878" y="63220"/>
                  </a:lnTo>
                  <a:lnTo>
                    <a:pt x="247891" y="71094"/>
                  </a:lnTo>
                  <a:lnTo>
                    <a:pt x="248564" y="2809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137626" y="4337811"/>
              <a:ext cx="151765" cy="97790"/>
            </a:xfrm>
            <a:custGeom>
              <a:avLst/>
              <a:gdLst/>
              <a:ahLst/>
              <a:cxnLst/>
              <a:rect l="l" t="t" r="r" b="b"/>
              <a:pathLst>
                <a:path w="151764" h="97789">
                  <a:moveTo>
                    <a:pt x="6299" y="0"/>
                  </a:moveTo>
                  <a:lnTo>
                    <a:pt x="2628" y="1562"/>
                  </a:lnTo>
                  <a:lnTo>
                    <a:pt x="0" y="6273"/>
                  </a:lnTo>
                  <a:lnTo>
                    <a:pt x="0" y="11506"/>
                  </a:lnTo>
                  <a:lnTo>
                    <a:pt x="1587" y="55587"/>
                  </a:lnTo>
                  <a:lnTo>
                    <a:pt x="4724" y="56108"/>
                  </a:lnTo>
                  <a:lnTo>
                    <a:pt x="3149" y="12052"/>
                  </a:lnTo>
                  <a:lnTo>
                    <a:pt x="3149" y="8382"/>
                  </a:lnTo>
                  <a:lnTo>
                    <a:pt x="4203" y="3149"/>
                  </a:lnTo>
                  <a:lnTo>
                    <a:pt x="6299" y="0"/>
                  </a:lnTo>
                  <a:close/>
                </a:path>
                <a:path w="151764" h="97789">
                  <a:moveTo>
                    <a:pt x="77520" y="18973"/>
                  </a:moveTo>
                  <a:lnTo>
                    <a:pt x="73558" y="20612"/>
                  </a:lnTo>
                  <a:lnTo>
                    <a:pt x="70713" y="25450"/>
                  </a:lnTo>
                  <a:lnTo>
                    <a:pt x="70713" y="30861"/>
                  </a:lnTo>
                  <a:lnTo>
                    <a:pt x="72415" y="76200"/>
                  </a:lnTo>
                  <a:lnTo>
                    <a:pt x="75819" y="76720"/>
                  </a:lnTo>
                  <a:lnTo>
                    <a:pt x="74129" y="31407"/>
                  </a:lnTo>
                  <a:lnTo>
                    <a:pt x="74129" y="27609"/>
                  </a:lnTo>
                  <a:lnTo>
                    <a:pt x="75260" y="22225"/>
                  </a:lnTo>
                  <a:lnTo>
                    <a:pt x="77520" y="18973"/>
                  </a:lnTo>
                  <a:close/>
                </a:path>
                <a:path w="151764" h="97789">
                  <a:moveTo>
                    <a:pt x="151726" y="35521"/>
                  </a:moveTo>
                  <a:lnTo>
                    <a:pt x="147269" y="36042"/>
                  </a:lnTo>
                  <a:lnTo>
                    <a:pt x="144411" y="41325"/>
                  </a:lnTo>
                  <a:lnTo>
                    <a:pt x="144411" y="46710"/>
                  </a:lnTo>
                  <a:lnTo>
                    <a:pt x="145173" y="96621"/>
                  </a:lnTo>
                  <a:lnTo>
                    <a:pt x="148577" y="97167"/>
                  </a:lnTo>
                  <a:lnTo>
                    <a:pt x="147815" y="43484"/>
                  </a:lnTo>
                  <a:lnTo>
                    <a:pt x="149453" y="38747"/>
                  </a:lnTo>
                  <a:lnTo>
                    <a:pt x="151726" y="35521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168741" y="4349317"/>
              <a:ext cx="148590" cy="95250"/>
            </a:xfrm>
            <a:custGeom>
              <a:avLst/>
              <a:gdLst/>
              <a:ahLst/>
              <a:cxnLst/>
              <a:rect l="l" t="t" r="r" b="b"/>
              <a:pathLst>
                <a:path w="148589" h="95250">
                  <a:moveTo>
                    <a:pt x="5384" y="54025"/>
                  </a:moveTo>
                  <a:lnTo>
                    <a:pt x="3873" y="2781"/>
                  </a:lnTo>
                  <a:lnTo>
                    <a:pt x="2743" y="2413"/>
                  </a:lnTo>
                  <a:lnTo>
                    <a:pt x="1130" y="1143"/>
                  </a:lnTo>
                  <a:lnTo>
                    <a:pt x="0" y="0"/>
                  </a:lnTo>
                  <a:lnTo>
                    <a:pt x="1511" y="52793"/>
                  </a:lnTo>
                  <a:lnTo>
                    <a:pt x="5384" y="54025"/>
                  </a:lnTo>
                  <a:close/>
                </a:path>
                <a:path w="148589" h="95250">
                  <a:moveTo>
                    <a:pt x="76288" y="74523"/>
                  </a:moveTo>
                  <a:lnTo>
                    <a:pt x="74714" y="20993"/>
                  </a:lnTo>
                  <a:lnTo>
                    <a:pt x="73533" y="20612"/>
                  </a:lnTo>
                  <a:lnTo>
                    <a:pt x="71869" y="19304"/>
                  </a:lnTo>
                  <a:lnTo>
                    <a:pt x="70675" y="18110"/>
                  </a:lnTo>
                  <a:lnTo>
                    <a:pt x="72250" y="73202"/>
                  </a:lnTo>
                  <a:lnTo>
                    <a:pt x="76288" y="74523"/>
                  </a:lnTo>
                  <a:close/>
                </a:path>
                <a:path w="148589" h="95250">
                  <a:moveTo>
                    <a:pt x="148170" y="94754"/>
                  </a:moveTo>
                  <a:lnTo>
                    <a:pt x="147548" y="37655"/>
                  </a:lnTo>
                  <a:lnTo>
                    <a:pt x="146278" y="37236"/>
                  </a:lnTo>
                  <a:lnTo>
                    <a:pt x="144475" y="35826"/>
                  </a:lnTo>
                  <a:lnTo>
                    <a:pt x="143205" y="34556"/>
                  </a:lnTo>
                  <a:lnTo>
                    <a:pt x="143827" y="93345"/>
                  </a:lnTo>
                  <a:lnTo>
                    <a:pt x="148170" y="94754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096198" y="4160557"/>
              <a:ext cx="247015" cy="290830"/>
            </a:xfrm>
            <a:custGeom>
              <a:avLst/>
              <a:gdLst/>
              <a:ahLst/>
              <a:cxnLst/>
              <a:rect l="l" t="t" r="r" b="b"/>
              <a:pathLst>
                <a:path w="247014" h="290829">
                  <a:moveTo>
                    <a:pt x="6908" y="0"/>
                  </a:moveTo>
                  <a:lnTo>
                    <a:pt x="2768" y="1066"/>
                  </a:lnTo>
                  <a:lnTo>
                    <a:pt x="0" y="5206"/>
                  </a:lnTo>
                  <a:lnTo>
                    <a:pt x="8166" y="218287"/>
                  </a:lnTo>
                  <a:lnTo>
                    <a:pt x="13436" y="225425"/>
                  </a:lnTo>
                  <a:lnTo>
                    <a:pt x="240626" y="290563"/>
                  </a:lnTo>
                  <a:lnTo>
                    <a:pt x="244601" y="289026"/>
                  </a:lnTo>
                  <a:lnTo>
                    <a:pt x="246773" y="285699"/>
                  </a:lnTo>
                  <a:lnTo>
                    <a:pt x="245021" y="286194"/>
                  </a:lnTo>
                  <a:lnTo>
                    <a:pt x="243052" y="286219"/>
                  </a:lnTo>
                  <a:lnTo>
                    <a:pt x="240931" y="285623"/>
                  </a:lnTo>
                  <a:lnTo>
                    <a:pt x="18326" y="221830"/>
                  </a:lnTo>
                  <a:lnTo>
                    <a:pt x="13068" y="214655"/>
                  </a:lnTo>
                  <a:lnTo>
                    <a:pt x="5003" y="4368"/>
                  </a:lnTo>
                  <a:lnTo>
                    <a:pt x="5676" y="1917"/>
                  </a:lnTo>
                  <a:lnTo>
                    <a:pt x="690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2096198" y="4160557"/>
              <a:ext cx="247015" cy="290830"/>
            </a:xfrm>
            <a:custGeom>
              <a:avLst/>
              <a:gdLst/>
              <a:ahLst/>
              <a:cxnLst/>
              <a:rect l="l" t="t" r="r" b="b"/>
              <a:pathLst>
                <a:path w="247014" h="290829">
                  <a:moveTo>
                    <a:pt x="240931" y="285623"/>
                  </a:moveTo>
                  <a:lnTo>
                    <a:pt x="24561" y="223621"/>
                  </a:lnTo>
                  <a:lnTo>
                    <a:pt x="18326" y="221830"/>
                  </a:lnTo>
                  <a:lnTo>
                    <a:pt x="13068" y="214655"/>
                  </a:lnTo>
                  <a:lnTo>
                    <a:pt x="12801" y="207619"/>
                  </a:lnTo>
                  <a:lnTo>
                    <a:pt x="5118" y="7238"/>
                  </a:lnTo>
                  <a:lnTo>
                    <a:pt x="5003" y="4368"/>
                  </a:lnTo>
                  <a:lnTo>
                    <a:pt x="5676" y="1917"/>
                  </a:lnTo>
                  <a:lnTo>
                    <a:pt x="6908" y="0"/>
                  </a:lnTo>
                  <a:lnTo>
                    <a:pt x="2768" y="1066"/>
                  </a:lnTo>
                  <a:lnTo>
                    <a:pt x="0" y="5206"/>
                  </a:lnTo>
                  <a:lnTo>
                    <a:pt x="228" y="10871"/>
                  </a:lnTo>
                  <a:lnTo>
                    <a:pt x="7886" y="211239"/>
                  </a:lnTo>
                  <a:lnTo>
                    <a:pt x="236029" y="289255"/>
                  </a:lnTo>
                  <a:lnTo>
                    <a:pt x="240626" y="290563"/>
                  </a:lnTo>
                  <a:lnTo>
                    <a:pt x="244601" y="289026"/>
                  </a:lnTo>
                  <a:lnTo>
                    <a:pt x="246773" y="285699"/>
                  </a:lnTo>
                  <a:lnTo>
                    <a:pt x="245021" y="286194"/>
                  </a:lnTo>
                  <a:lnTo>
                    <a:pt x="243052" y="286219"/>
                  </a:lnTo>
                  <a:lnTo>
                    <a:pt x="240931" y="2856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4" name="object 254"/>
          <p:cNvSpPr/>
          <p:nvPr/>
        </p:nvSpPr>
        <p:spPr>
          <a:xfrm>
            <a:off x="11270313" y="5039121"/>
            <a:ext cx="6985" cy="8255"/>
          </a:xfrm>
          <a:custGeom>
            <a:avLst/>
            <a:gdLst/>
            <a:ahLst/>
            <a:cxnLst/>
            <a:rect l="l" t="t" r="r" b="b"/>
            <a:pathLst>
              <a:path w="6985" h="8254">
                <a:moveTo>
                  <a:pt x="6946" y="0"/>
                </a:moveTo>
                <a:lnTo>
                  <a:pt x="0" y="8089"/>
                </a:lnTo>
                <a:lnTo>
                  <a:pt x="2946" y="6096"/>
                </a:lnTo>
                <a:lnTo>
                  <a:pt x="5257" y="3276"/>
                </a:lnTo>
                <a:lnTo>
                  <a:pt x="6946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1276114" y="4944364"/>
            <a:ext cx="5080" cy="26034"/>
          </a:xfrm>
          <a:custGeom>
            <a:avLst/>
            <a:gdLst/>
            <a:ahLst/>
            <a:cxnLst/>
            <a:rect l="l" t="t" r="r" b="b"/>
            <a:pathLst>
              <a:path w="5079" h="26035">
                <a:moveTo>
                  <a:pt x="0" y="0"/>
                </a:moveTo>
                <a:lnTo>
                  <a:pt x="2186" y="4949"/>
                </a:lnTo>
                <a:lnTo>
                  <a:pt x="3617" y="10983"/>
                </a:lnTo>
                <a:lnTo>
                  <a:pt x="4398" y="17882"/>
                </a:lnTo>
                <a:lnTo>
                  <a:pt x="4635" y="25425"/>
                </a:lnTo>
                <a:lnTo>
                  <a:pt x="4563" y="19016"/>
                </a:lnTo>
                <a:lnTo>
                  <a:pt x="4056" y="12284"/>
                </a:lnTo>
                <a:lnTo>
                  <a:pt x="2679" y="5765"/>
                </a:lnTo>
                <a:lnTo>
                  <a:pt x="0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223828" y="4969792"/>
            <a:ext cx="57150" cy="136525"/>
          </a:xfrm>
          <a:custGeom>
            <a:avLst/>
            <a:gdLst/>
            <a:ahLst/>
            <a:cxnLst/>
            <a:rect l="l" t="t" r="r" b="b"/>
            <a:pathLst>
              <a:path w="57150" h="136525">
                <a:moveTo>
                  <a:pt x="33972" y="105994"/>
                </a:moveTo>
                <a:lnTo>
                  <a:pt x="0" y="136347"/>
                </a:lnTo>
                <a:lnTo>
                  <a:pt x="8902" y="130937"/>
                </a:lnTo>
                <a:lnTo>
                  <a:pt x="33972" y="105994"/>
                </a:lnTo>
                <a:close/>
              </a:path>
              <a:path w="57150" h="136525">
                <a:moveTo>
                  <a:pt x="46482" y="86639"/>
                </a:moveTo>
                <a:lnTo>
                  <a:pt x="45732" y="92443"/>
                </a:lnTo>
                <a:lnTo>
                  <a:pt x="46228" y="90906"/>
                </a:lnTo>
                <a:lnTo>
                  <a:pt x="46482" y="89077"/>
                </a:lnTo>
                <a:lnTo>
                  <a:pt x="46482" y="86639"/>
                </a:lnTo>
                <a:close/>
              </a:path>
              <a:path w="57150" h="136525">
                <a:moveTo>
                  <a:pt x="56603" y="58813"/>
                </a:moveTo>
                <a:lnTo>
                  <a:pt x="53428" y="69303"/>
                </a:lnTo>
                <a:lnTo>
                  <a:pt x="55079" y="66154"/>
                </a:lnTo>
                <a:lnTo>
                  <a:pt x="56146" y="62560"/>
                </a:lnTo>
                <a:lnTo>
                  <a:pt x="56603" y="58813"/>
                </a:lnTo>
                <a:close/>
              </a:path>
              <a:path w="57150" h="136525">
                <a:moveTo>
                  <a:pt x="56921" y="0"/>
                </a:moveTo>
                <a:lnTo>
                  <a:pt x="55753" y="42735"/>
                </a:lnTo>
                <a:lnTo>
                  <a:pt x="56819" y="56451"/>
                </a:lnTo>
                <a:lnTo>
                  <a:pt x="56921" y="54317"/>
                </a:lnTo>
                <a:lnTo>
                  <a:pt x="56921" y="0"/>
                </a:lnTo>
                <a:close/>
              </a:path>
            </a:pathLst>
          </a:custGeom>
          <a:solidFill>
            <a:srgbClr val="D9D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7" name="object 25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364417" y="4648568"/>
            <a:ext cx="95250" cy="241462"/>
          </a:xfrm>
          <a:prstGeom prst="rect">
            <a:avLst/>
          </a:prstGeom>
        </p:spPr>
      </p:pic>
      <p:grpSp>
        <p:nvGrpSpPr>
          <p:cNvPr id="258" name="object 258"/>
          <p:cNvGrpSpPr/>
          <p:nvPr/>
        </p:nvGrpSpPr>
        <p:grpSpPr>
          <a:xfrm>
            <a:off x="10576039" y="3515985"/>
            <a:ext cx="927100" cy="1666239"/>
            <a:chOff x="5521439" y="3515982"/>
            <a:chExt cx="927100" cy="1666239"/>
          </a:xfrm>
        </p:grpSpPr>
        <p:sp>
          <p:nvSpPr>
            <p:cNvPr id="259" name="object 259"/>
            <p:cNvSpPr/>
            <p:nvPr/>
          </p:nvSpPr>
          <p:spPr>
            <a:xfrm>
              <a:off x="6149301" y="5100726"/>
              <a:ext cx="29209" cy="80010"/>
            </a:xfrm>
            <a:custGeom>
              <a:avLst/>
              <a:gdLst/>
              <a:ahLst/>
              <a:cxnLst/>
              <a:rect l="l" t="t" r="r" b="b"/>
              <a:pathLst>
                <a:path w="29210" h="80010">
                  <a:moveTo>
                    <a:pt x="28828" y="0"/>
                  </a:moveTo>
                  <a:lnTo>
                    <a:pt x="19926" y="5410"/>
                  </a:lnTo>
                  <a:lnTo>
                    <a:pt x="19723" y="5486"/>
                  </a:lnTo>
                  <a:lnTo>
                    <a:pt x="19418" y="5562"/>
                  </a:lnTo>
                  <a:lnTo>
                    <a:pt x="18884" y="9182"/>
                  </a:lnTo>
                  <a:lnTo>
                    <a:pt x="18008" y="12331"/>
                  </a:lnTo>
                  <a:lnTo>
                    <a:pt x="16421" y="13474"/>
                  </a:lnTo>
                  <a:lnTo>
                    <a:pt x="11785" y="16941"/>
                  </a:lnTo>
                  <a:lnTo>
                    <a:pt x="4813" y="21589"/>
                  </a:lnTo>
                  <a:lnTo>
                    <a:pt x="7150" y="26174"/>
                  </a:lnTo>
                  <a:lnTo>
                    <a:pt x="7150" y="69087"/>
                  </a:lnTo>
                  <a:lnTo>
                    <a:pt x="4317" y="74523"/>
                  </a:lnTo>
                  <a:lnTo>
                    <a:pt x="0" y="78612"/>
                  </a:lnTo>
                  <a:lnTo>
                    <a:pt x="9753" y="79946"/>
                  </a:lnTo>
                  <a:lnTo>
                    <a:pt x="14884" y="70523"/>
                  </a:lnTo>
                  <a:lnTo>
                    <a:pt x="14884" y="26174"/>
                  </a:lnTo>
                  <a:lnTo>
                    <a:pt x="17221" y="23888"/>
                  </a:lnTo>
                  <a:lnTo>
                    <a:pt x="26517" y="17716"/>
                  </a:lnTo>
                  <a:lnTo>
                    <a:pt x="28828" y="13868"/>
                  </a:lnTo>
                  <a:lnTo>
                    <a:pt x="28828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946597" y="5023713"/>
              <a:ext cx="222250" cy="93345"/>
            </a:xfrm>
            <a:custGeom>
              <a:avLst/>
              <a:gdLst/>
              <a:ahLst/>
              <a:cxnLst/>
              <a:rect l="l" t="t" r="r" b="b"/>
              <a:pathLst>
                <a:path w="222250" h="93345">
                  <a:moveTo>
                    <a:pt x="6159" y="0"/>
                  </a:moveTo>
                  <a:lnTo>
                    <a:pt x="3556" y="1638"/>
                  </a:lnTo>
                  <a:lnTo>
                    <a:pt x="1562" y="3695"/>
                  </a:lnTo>
                  <a:lnTo>
                    <a:pt x="0" y="5930"/>
                  </a:lnTo>
                  <a:lnTo>
                    <a:pt x="215582" y="93141"/>
                  </a:lnTo>
                  <a:lnTo>
                    <a:pt x="219125" y="90487"/>
                  </a:lnTo>
                  <a:lnTo>
                    <a:pt x="220713" y="89344"/>
                  </a:lnTo>
                  <a:lnTo>
                    <a:pt x="221589" y="86194"/>
                  </a:lnTo>
                  <a:lnTo>
                    <a:pt x="222123" y="82575"/>
                  </a:lnTo>
                  <a:lnTo>
                    <a:pt x="213398" y="84836"/>
                  </a:lnTo>
                  <a:lnTo>
                    <a:pt x="206756" y="80860"/>
                  </a:lnTo>
                  <a:lnTo>
                    <a:pt x="6159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943130" y="5029644"/>
              <a:ext cx="219075" cy="94615"/>
            </a:xfrm>
            <a:custGeom>
              <a:avLst/>
              <a:gdLst/>
              <a:ahLst/>
              <a:cxnLst/>
              <a:rect l="l" t="t" r="r" b="b"/>
              <a:pathLst>
                <a:path w="219075" h="94614">
                  <a:moveTo>
                    <a:pt x="3467" y="0"/>
                  </a:moveTo>
                  <a:lnTo>
                    <a:pt x="1879" y="2298"/>
                  </a:lnTo>
                  <a:lnTo>
                    <a:pt x="711" y="4813"/>
                  </a:lnTo>
                  <a:lnTo>
                    <a:pt x="0" y="7467"/>
                  </a:lnTo>
                  <a:lnTo>
                    <a:pt x="213194" y="94551"/>
                  </a:lnTo>
                  <a:lnTo>
                    <a:pt x="213639" y="92201"/>
                  </a:lnTo>
                  <a:lnTo>
                    <a:pt x="214858" y="90106"/>
                  </a:lnTo>
                  <a:lnTo>
                    <a:pt x="217957" y="88023"/>
                  </a:lnTo>
                  <a:lnTo>
                    <a:pt x="219049" y="87210"/>
                  </a:lnTo>
                  <a:lnTo>
                    <a:pt x="3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524449" y="3518509"/>
              <a:ext cx="885825" cy="1661160"/>
            </a:xfrm>
            <a:custGeom>
              <a:avLst/>
              <a:gdLst/>
              <a:ahLst/>
              <a:cxnLst/>
              <a:rect l="l" t="t" r="r" b="b"/>
              <a:pathLst>
                <a:path w="885825" h="1661160">
                  <a:moveTo>
                    <a:pt x="632002" y="1612011"/>
                  </a:moveTo>
                  <a:lnTo>
                    <a:pt x="631329" y="1608645"/>
                  </a:lnTo>
                  <a:lnTo>
                    <a:pt x="631875" y="1605686"/>
                  </a:lnTo>
                  <a:lnTo>
                    <a:pt x="581964" y="1585302"/>
                  </a:lnTo>
                  <a:lnTo>
                    <a:pt x="577570" y="1583512"/>
                  </a:lnTo>
                  <a:lnTo>
                    <a:pt x="577570" y="1610042"/>
                  </a:lnTo>
                  <a:lnTo>
                    <a:pt x="573900" y="1623428"/>
                  </a:lnTo>
                  <a:lnTo>
                    <a:pt x="564680" y="1622844"/>
                  </a:lnTo>
                  <a:lnTo>
                    <a:pt x="552411" y="1612607"/>
                  </a:lnTo>
                  <a:lnTo>
                    <a:pt x="544499" y="1598256"/>
                  </a:lnTo>
                  <a:lnTo>
                    <a:pt x="548360" y="1585302"/>
                  </a:lnTo>
                  <a:lnTo>
                    <a:pt x="560120" y="1586623"/>
                  </a:lnTo>
                  <a:lnTo>
                    <a:pt x="571423" y="1596326"/>
                  </a:lnTo>
                  <a:lnTo>
                    <a:pt x="577570" y="1610042"/>
                  </a:lnTo>
                  <a:lnTo>
                    <a:pt x="577570" y="1583512"/>
                  </a:lnTo>
                  <a:lnTo>
                    <a:pt x="418680" y="1518602"/>
                  </a:lnTo>
                  <a:lnTo>
                    <a:pt x="417791" y="1521777"/>
                  </a:lnTo>
                  <a:lnTo>
                    <a:pt x="417461" y="1525092"/>
                  </a:lnTo>
                  <a:lnTo>
                    <a:pt x="417461" y="1562201"/>
                  </a:lnTo>
                  <a:lnTo>
                    <a:pt x="419773" y="1568361"/>
                  </a:lnTo>
                  <a:lnTo>
                    <a:pt x="429069" y="1572971"/>
                  </a:lnTo>
                  <a:lnTo>
                    <a:pt x="619594" y="1659242"/>
                  </a:lnTo>
                  <a:lnTo>
                    <a:pt x="621487" y="1660131"/>
                  </a:lnTo>
                  <a:lnTo>
                    <a:pt x="623214" y="1660601"/>
                  </a:lnTo>
                  <a:lnTo>
                    <a:pt x="624852" y="1660829"/>
                  </a:lnTo>
                  <a:lnTo>
                    <a:pt x="629170" y="1656740"/>
                  </a:lnTo>
                  <a:lnTo>
                    <a:pt x="632002" y="1651304"/>
                  </a:lnTo>
                  <a:lnTo>
                    <a:pt x="632002" y="1623428"/>
                  </a:lnTo>
                  <a:lnTo>
                    <a:pt x="632002" y="1612011"/>
                  </a:lnTo>
                  <a:close/>
                </a:path>
                <a:path w="885825" h="1661160">
                  <a:moveTo>
                    <a:pt x="885253" y="87350"/>
                  </a:moveTo>
                  <a:lnTo>
                    <a:pt x="870546" y="46342"/>
                  </a:lnTo>
                  <a:lnTo>
                    <a:pt x="849807" y="43167"/>
                  </a:lnTo>
                  <a:lnTo>
                    <a:pt x="849807" y="79349"/>
                  </a:lnTo>
                  <a:lnTo>
                    <a:pt x="847496" y="86677"/>
                  </a:lnTo>
                  <a:lnTo>
                    <a:pt x="841311" y="87350"/>
                  </a:lnTo>
                  <a:lnTo>
                    <a:pt x="835088" y="81622"/>
                  </a:lnTo>
                  <a:lnTo>
                    <a:pt x="831570" y="73520"/>
                  </a:lnTo>
                  <a:lnTo>
                    <a:pt x="833564" y="67030"/>
                  </a:lnTo>
                  <a:lnTo>
                    <a:pt x="839584" y="66890"/>
                  </a:lnTo>
                  <a:lnTo>
                    <a:pt x="846086" y="71869"/>
                  </a:lnTo>
                  <a:lnTo>
                    <a:pt x="849807" y="79349"/>
                  </a:lnTo>
                  <a:lnTo>
                    <a:pt x="849807" y="43167"/>
                  </a:lnTo>
                  <a:lnTo>
                    <a:pt x="686587" y="27101"/>
                  </a:lnTo>
                  <a:lnTo>
                    <a:pt x="642835" y="22796"/>
                  </a:lnTo>
                  <a:lnTo>
                    <a:pt x="642835" y="93294"/>
                  </a:lnTo>
                  <a:lnTo>
                    <a:pt x="642137" y="101930"/>
                  </a:lnTo>
                  <a:lnTo>
                    <a:pt x="638975" y="108623"/>
                  </a:lnTo>
                  <a:lnTo>
                    <a:pt x="635495" y="112674"/>
                  </a:lnTo>
                  <a:lnTo>
                    <a:pt x="631405" y="113233"/>
                  </a:lnTo>
                  <a:lnTo>
                    <a:pt x="628497" y="113830"/>
                  </a:lnTo>
                  <a:lnTo>
                    <a:pt x="617639" y="110261"/>
                  </a:lnTo>
                  <a:lnTo>
                    <a:pt x="608520" y="100304"/>
                  </a:lnTo>
                  <a:lnTo>
                    <a:pt x="605040" y="87731"/>
                  </a:lnTo>
                  <a:lnTo>
                    <a:pt x="611085" y="76276"/>
                  </a:lnTo>
                  <a:lnTo>
                    <a:pt x="613994" y="73977"/>
                  </a:lnTo>
                  <a:lnTo>
                    <a:pt x="617486" y="69329"/>
                  </a:lnTo>
                  <a:lnTo>
                    <a:pt x="617486" y="48552"/>
                  </a:lnTo>
                  <a:lnTo>
                    <a:pt x="620395" y="46240"/>
                  </a:lnTo>
                  <a:lnTo>
                    <a:pt x="622096" y="43942"/>
                  </a:lnTo>
                  <a:lnTo>
                    <a:pt x="627926" y="43903"/>
                  </a:lnTo>
                  <a:lnTo>
                    <a:pt x="632574" y="50850"/>
                  </a:lnTo>
                  <a:lnTo>
                    <a:pt x="632447" y="59855"/>
                  </a:lnTo>
                  <a:lnTo>
                    <a:pt x="632117" y="66890"/>
                  </a:lnTo>
                  <a:lnTo>
                    <a:pt x="632002" y="73380"/>
                  </a:lnTo>
                  <a:lnTo>
                    <a:pt x="633882" y="74688"/>
                  </a:lnTo>
                  <a:lnTo>
                    <a:pt x="636638" y="77419"/>
                  </a:lnTo>
                  <a:lnTo>
                    <a:pt x="641019" y="84518"/>
                  </a:lnTo>
                  <a:lnTo>
                    <a:pt x="642835" y="93294"/>
                  </a:lnTo>
                  <a:lnTo>
                    <a:pt x="642835" y="22796"/>
                  </a:lnTo>
                  <a:lnTo>
                    <a:pt x="428713" y="1727"/>
                  </a:lnTo>
                  <a:lnTo>
                    <a:pt x="428713" y="37503"/>
                  </a:lnTo>
                  <a:lnTo>
                    <a:pt x="426364" y="43345"/>
                  </a:lnTo>
                  <a:lnTo>
                    <a:pt x="421157" y="43942"/>
                  </a:lnTo>
                  <a:lnTo>
                    <a:pt x="416788" y="38849"/>
                  </a:lnTo>
                  <a:lnTo>
                    <a:pt x="414451" y="32105"/>
                  </a:lnTo>
                  <a:lnTo>
                    <a:pt x="415328" y="27736"/>
                  </a:lnTo>
                  <a:lnTo>
                    <a:pt x="421462" y="27101"/>
                  </a:lnTo>
                  <a:lnTo>
                    <a:pt x="426504" y="31216"/>
                  </a:lnTo>
                  <a:lnTo>
                    <a:pt x="428713" y="37503"/>
                  </a:lnTo>
                  <a:lnTo>
                    <a:pt x="428713" y="1727"/>
                  </a:lnTo>
                  <a:lnTo>
                    <a:pt x="411264" y="0"/>
                  </a:lnTo>
                  <a:lnTo>
                    <a:pt x="401053" y="12"/>
                  </a:lnTo>
                  <a:lnTo>
                    <a:pt x="392379" y="3492"/>
                  </a:lnTo>
                  <a:lnTo>
                    <a:pt x="386753" y="10426"/>
                  </a:lnTo>
                  <a:lnTo>
                    <a:pt x="385711" y="20815"/>
                  </a:lnTo>
                  <a:lnTo>
                    <a:pt x="385711" y="106324"/>
                  </a:lnTo>
                  <a:lnTo>
                    <a:pt x="235445" y="144843"/>
                  </a:lnTo>
                  <a:lnTo>
                    <a:pt x="75133" y="123266"/>
                  </a:lnTo>
                  <a:lnTo>
                    <a:pt x="68935" y="121716"/>
                  </a:lnTo>
                  <a:lnTo>
                    <a:pt x="59626" y="121716"/>
                  </a:lnTo>
                  <a:lnTo>
                    <a:pt x="51117" y="124028"/>
                  </a:lnTo>
                  <a:lnTo>
                    <a:pt x="6972" y="134823"/>
                  </a:lnTo>
                  <a:lnTo>
                    <a:pt x="0" y="137896"/>
                  </a:lnTo>
                  <a:lnTo>
                    <a:pt x="0" y="150228"/>
                  </a:lnTo>
                  <a:lnTo>
                    <a:pt x="37947" y="1337246"/>
                  </a:lnTo>
                  <a:lnTo>
                    <a:pt x="37947" y="1344968"/>
                  </a:lnTo>
                  <a:lnTo>
                    <a:pt x="44157" y="1348066"/>
                  </a:lnTo>
                  <a:lnTo>
                    <a:pt x="628904" y="1586064"/>
                  </a:lnTo>
                  <a:lnTo>
                    <a:pt x="636638" y="1590700"/>
                  </a:lnTo>
                  <a:lnTo>
                    <a:pt x="644779" y="1587627"/>
                  </a:lnTo>
                  <a:lnTo>
                    <a:pt x="638200" y="786485"/>
                  </a:lnTo>
                  <a:lnTo>
                    <a:pt x="635673" y="629348"/>
                  </a:lnTo>
                  <a:lnTo>
                    <a:pt x="619937" y="614387"/>
                  </a:lnTo>
                  <a:lnTo>
                    <a:pt x="638975" y="610870"/>
                  </a:lnTo>
                  <a:lnTo>
                    <a:pt x="638975" y="228777"/>
                  </a:lnTo>
                  <a:lnTo>
                    <a:pt x="683120" y="215709"/>
                  </a:lnTo>
                  <a:lnTo>
                    <a:pt x="683120" y="238036"/>
                  </a:lnTo>
                  <a:lnTo>
                    <a:pt x="754570" y="215709"/>
                  </a:lnTo>
                  <a:lnTo>
                    <a:pt x="885253" y="174879"/>
                  </a:lnTo>
                  <a:lnTo>
                    <a:pt x="885253" y="144843"/>
                  </a:lnTo>
                  <a:lnTo>
                    <a:pt x="885253" y="113830"/>
                  </a:lnTo>
                  <a:lnTo>
                    <a:pt x="885253" y="8735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207569" y="4950218"/>
              <a:ext cx="19050" cy="90170"/>
            </a:xfrm>
            <a:custGeom>
              <a:avLst/>
              <a:gdLst/>
              <a:ahLst/>
              <a:cxnLst/>
              <a:rect l="l" t="t" r="r" b="b"/>
              <a:pathLst>
                <a:path w="19050" h="90170">
                  <a:moveTo>
                    <a:pt x="16370" y="0"/>
                  </a:moveTo>
                  <a:lnTo>
                    <a:pt x="9702" y="6432"/>
                  </a:lnTo>
                  <a:lnTo>
                    <a:pt x="4532" y="14095"/>
                  </a:lnTo>
                  <a:lnTo>
                    <a:pt x="1188" y="24222"/>
                  </a:lnTo>
                  <a:lnTo>
                    <a:pt x="0" y="38049"/>
                  </a:lnTo>
                  <a:lnTo>
                    <a:pt x="0" y="87731"/>
                  </a:lnTo>
                  <a:lnTo>
                    <a:pt x="1748" y="89959"/>
                  </a:lnTo>
                  <a:lnTo>
                    <a:pt x="6196" y="88663"/>
                  </a:lnTo>
                  <a:lnTo>
                    <a:pt x="12146" y="84222"/>
                  </a:lnTo>
                  <a:lnTo>
                    <a:pt x="18402" y="77012"/>
                  </a:lnTo>
                  <a:lnTo>
                    <a:pt x="18478" y="76022"/>
                  </a:lnTo>
                  <a:lnTo>
                    <a:pt x="17411" y="62306"/>
                  </a:lnTo>
                  <a:lnTo>
                    <a:pt x="18580" y="19570"/>
                  </a:lnTo>
                  <a:lnTo>
                    <a:pt x="18580" y="12179"/>
                  </a:lnTo>
                  <a:lnTo>
                    <a:pt x="17983" y="538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202184" y="493858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3525" y="0"/>
                  </a:moveTo>
                  <a:lnTo>
                    <a:pt x="7251" y="4140"/>
                  </a:lnTo>
                  <a:lnTo>
                    <a:pt x="2959" y="8013"/>
                  </a:lnTo>
                  <a:lnTo>
                    <a:pt x="0" y="12280"/>
                  </a:lnTo>
                  <a:lnTo>
                    <a:pt x="4838" y="14706"/>
                  </a:lnTo>
                  <a:lnTo>
                    <a:pt x="8737" y="17678"/>
                  </a:lnTo>
                  <a:lnTo>
                    <a:pt x="11963" y="22148"/>
                  </a:lnTo>
                  <a:lnTo>
                    <a:pt x="14643" y="18135"/>
                  </a:lnTo>
                  <a:lnTo>
                    <a:pt x="17957" y="14884"/>
                  </a:lnTo>
                  <a:lnTo>
                    <a:pt x="21755" y="11633"/>
                  </a:lnTo>
                  <a:lnTo>
                    <a:pt x="21107" y="9423"/>
                  </a:lnTo>
                  <a:lnTo>
                    <a:pt x="20320" y="7442"/>
                  </a:lnTo>
                  <a:lnTo>
                    <a:pt x="19329" y="5778"/>
                  </a:lnTo>
                  <a:lnTo>
                    <a:pt x="1352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194767" y="4962817"/>
              <a:ext cx="31750" cy="89535"/>
            </a:xfrm>
            <a:custGeom>
              <a:avLst/>
              <a:gdLst/>
              <a:ahLst/>
              <a:cxnLst/>
              <a:rect l="l" t="t" r="r" b="b"/>
              <a:pathLst>
                <a:path w="31750" h="89535">
                  <a:moveTo>
                    <a:pt x="2514" y="0"/>
                  </a:moveTo>
                  <a:lnTo>
                    <a:pt x="1473" y="5105"/>
                  </a:lnTo>
                  <a:lnTo>
                    <a:pt x="1168" y="11061"/>
                  </a:lnTo>
                  <a:lnTo>
                    <a:pt x="1168" y="18529"/>
                  </a:lnTo>
                  <a:lnTo>
                    <a:pt x="0" y="70523"/>
                  </a:lnTo>
                  <a:lnTo>
                    <a:pt x="2297" y="80642"/>
                  </a:lnTo>
                  <a:lnTo>
                    <a:pt x="6118" y="87415"/>
                  </a:lnTo>
                  <a:lnTo>
                    <a:pt x="12115" y="89209"/>
                  </a:lnTo>
                  <a:lnTo>
                    <a:pt x="20942" y="84391"/>
                  </a:lnTo>
                  <a:lnTo>
                    <a:pt x="27889" y="76301"/>
                  </a:lnTo>
                  <a:lnTo>
                    <a:pt x="31064" y="65785"/>
                  </a:lnTo>
                  <a:lnTo>
                    <a:pt x="31203" y="64414"/>
                  </a:lnTo>
                  <a:lnTo>
                    <a:pt x="24947" y="71623"/>
                  </a:lnTo>
                  <a:lnTo>
                    <a:pt x="18997" y="76065"/>
                  </a:lnTo>
                  <a:lnTo>
                    <a:pt x="14550" y="77360"/>
                  </a:lnTo>
                  <a:lnTo>
                    <a:pt x="12801" y="75133"/>
                  </a:lnTo>
                  <a:lnTo>
                    <a:pt x="12801" y="16738"/>
                  </a:lnTo>
                  <a:lnTo>
                    <a:pt x="13893" y="10223"/>
                  </a:lnTo>
                  <a:lnTo>
                    <a:pt x="15849" y="4965"/>
                  </a:lnTo>
                  <a:lnTo>
                    <a:pt x="11468" y="1930"/>
                  </a:lnTo>
                  <a:lnTo>
                    <a:pt x="6769" y="647"/>
                  </a:lnTo>
                  <a:lnTo>
                    <a:pt x="2514" y="0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197282" y="495086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4902" y="0"/>
                  </a:moveTo>
                  <a:lnTo>
                    <a:pt x="2425" y="3568"/>
                  </a:lnTo>
                  <a:lnTo>
                    <a:pt x="888" y="7416"/>
                  </a:lnTo>
                  <a:lnTo>
                    <a:pt x="0" y="11950"/>
                  </a:lnTo>
                  <a:lnTo>
                    <a:pt x="4254" y="12598"/>
                  </a:lnTo>
                  <a:lnTo>
                    <a:pt x="8953" y="13881"/>
                  </a:lnTo>
                  <a:lnTo>
                    <a:pt x="13334" y="16916"/>
                  </a:lnTo>
                  <a:lnTo>
                    <a:pt x="14325" y="14287"/>
                  </a:lnTo>
                  <a:lnTo>
                    <a:pt x="15493" y="11976"/>
                  </a:lnTo>
                  <a:lnTo>
                    <a:pt x="16865" y="9867"/>
                  </a:lnTo>
                  <a:lnTo>
                    <a:pt x="13639" y="5397"/>
                  </a:lnTo>
                  <a:lnTo>
                    <a:pt x="9740" y="2425"/>
                  </a:lnTo>
                  <a:lnTo>
                    <a:pt x="49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146380" y="3693388"/>
              <a:ext cx="300355" cy="1412875"/>
            </a:xfrm>
            <a:custGeom>
              <a:avLst/>
              <a:gdLst/>
              <a:ahLst/>
              <a:cxnLst/>
              <a:rect l="l" t="t" r="r" b="b"/>
              <a:pathLst>
                <a:path w="300354" h="1412875">
                  <a:moveTo>
                    <a:pt x="263321" y="0"/>
                  </a:moveTo>
                  <a:lnTo>
                    <a:pt x="61188" y="63157"/>
                  </a:lnTo>
                  <a:lnTo>
                    <a:pt x="61188" y="40830"/>
                  </a:lnTo>
                  <a:lnTo>
                    <a:pt x="17043" y="53898"/>
                  </a:lnTo>
                  <a:lnTo>
                    <a:pt x="17043" y="435991"/>
                  </a:lnTo>
                  <a:lnTo>
                    <a:pt x="10858" y="441375"/>
                  </a:lnTo>
                  <a:lnTo>
                    <a:pt x="0" y="442137"/>
                  </a:lnTo>
                  <a:lnTo>
                    <a:pt x="13741" y="454469"/>
                  </a:lnTo>
                  <a:lnTo>
                    <a:pt x="16268" y="611606"/>
                  </a:lnTo>
                  <a:lnTo>
                    <a:pt x="22847" y="1412748"/>
                  </a:lnTo>
                  <a:lnTo>
                    <a:pt x="56819" y="1382395"/>
                  </a:lnTo>
                  <a:lnTo>
                    <a:pt x="66675" y="1372590"/>
                  </a:lnTo>
                  <a:lnTo>
                    <a:pt x="67906" y="1370977"/>
                  </a:lnTo>
                  <a:lnTo>
                    <a:pt x="68580" y="1368844"/>
                  </a:lnTo>
                  <a:lnTo>
                    <a:pt x="69329" y="1363040"/>
                  </a:lnTo>
                  <a:lnTo>
                    <a:pt x="69329" y="1353820"/>
                  </a:lnTo>
                  <a:lnTo>
                    <a:pt x="60502" y="1358637"/>
                  </a:lnTo>
                  <a:lnTo>
                    <a:pt x="54505" y="1356844"/>
                  </a:lnTo>
                  <a:lnTo>
                    <a:pt x="50684" y="1350071"/>
                  </a:lnTo>
                  <a:lnTo>
                    <a:pt x="48387" y="1339951"/>
                  </a:lnTo>
                  <a:lnTo>
                    <a:pt x="49555" y="1287957"/>
                  </a:lnTo>
                  <a:lnTo>
                    <a:pt x="50192" y="1273643"/>
                  </a:lnTo>
                  <a:lnTo>
                    <a:pt x="52903" y="1262681"/>
                  </a:lnTo>
                  <a:lnTo>
                    <a:pt x="58883" y="1253667"/>
                  </a:lnTo>
                  <a:lnTo>
                    <a:pt x="69329" y="1245196"/>
                  </a:lnTo>
                  <a:lnTo>
                    <a:pt x="75133" y="1250975"/>
                  </a:lnTo>
                  <a:lnTo>
                    <a:pt x="163436" y="1177036"/>
                  </a:lnTo>
                  <a:lnTo>
                    <a:pt x="247053" y="1100785"/>
                  </a:lnTo>
                  <a:lnTo>
                    <a:pt x="247053" y="955179"/>
                  </a:lnTo>
                  <a:lnTo>
                    <a:pt x="249948" y="820242"/>
                  </a:lnTo>
                  <a:lnTo>
                    <a:pt x="290436" y="787247"/>
                  </a:lnTo>
                  <a:lnTo>
                    <a:pt x="295097" y="782637"/>
                  </a:lnTo>
                  <a:lnTo>
                    <a:pt x="299732" y="774928"/>
                  </a:lnTo>
                  <a:lnTo>
                    <a:pt x="299732" y="529971"/>
                  </a:lnTo>
                  <a:lnTo>
                    <a:pt x="297698" y="520623"/>
                  </a:lnTo>
                  <a:lnTo>
                    <a:pt x="292758" y="515323"/>
                  </a:lnTo>
                  <a:lnTo>
                    <a:pt x="286654" y="513492"/>
                  </a:lnTo>
                  <a:lnTo>
                    <a:pt x="281127" y="514553"/>
                  </a:lnTo>
                  <a:lnTo>
                    <a:pt x="248615" y="529971"/>
                  </a:lnTo>
                  <a:lnTo>
                    <a:pt x="247053" y="138658"/>
                  </a:lnTo>
                  <a:lnTo>
                    <a:pt x="259448" y="137121"/>
                  </a:lnTo>
                  <a:lnTo>
                    <a:pt x="257911" y="56997"/>
                  </a:lnTo>
                  <a:lnTo>
                    <a:pt x="263321" y="53898"/>
                  </a:lnTo>
                  <a:lnTo>
                    <a:pt x="263321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982566" y="3762324"/>
              <a:ext cx="255270" cy="373380"/>
            </a:xfrm>
            <a:custGeom>
              <a:avLst/>
              <a:gdLst/>
              <a:ahLst/>
              <a:cxnLst/>
              <a:rect l="l" t="t" r="r" b="b"/>
              <a:pathLst>
                <a:path w="255270" h="373379">
                  <a:moveTo>
                    <a:pt x="96046" y="0"/>
                  </a:moveTo>
                  <a:lnTo>
                    <a:pt x="37550" y="18110"/>
                  </a:lnTo>
                  <a:lnTo>
                    <a:pt x="5800" y="74333"/>
                  </a:lnTo>
                  <a:lnTo>
                    <a:pt x="0" y="109869"/>
                  </a:lnTo>
                  <a:lnTo>
                    <a:pt x="1450" y="125577"/>
                  </a:lnTo>
                  <a:lnTo>
                    <a:pt x="26835" y="156917"/>
                  </a:lnTo>
                  <a:lnTo>
                    <a:pt x="36788" y="159067"/>
                  </a:lnTo>
                  <a:lnTo>
                    <a:pt x="46085" y="182181"/>
                  </a:lnTo>
                  <a:lnTo>
                    <a:pt x="43761" y="187566"/>
                  </a:lnTo>
                  <a:lnTo>
                    <a:pt x="53057" y="209143"/>
                  </a:lnTo>
                  <a:lnTo>
                    <a:pt x="57692" y="210693"/>
                  </a:lnTo>
                  <a:lnTo>
                    <a:pt x="67764" y="232244"/>
                  </a:lnTo>
                  <a:lnTo>
                    <a:pt x="65465" y="238391"/>
                  </a:lnTo>
                  <a:lnTo>
                    <a:pt x="75536" y="259969"/>
                  </a:lnTo>
                  <a:lnTo>
                    <a:pt x="80171" y="261518"/>
                  </a:lnTo>
                  <a:lnTo>
                    <a:pt x="89442" y="281559"/>
                  </a:lnTo>
                  <a:lnTo>
                    <a:pt x="87144" y="287705"/>
                  </a:lnTo>
                  <a:lnTo>
                    <a:pt x="97215" y="308521"/>
                  </a:lnTo>
                  <a:lnTo>
                    <a:pt x="100682" y="309664"/>
                  </a:lnTo>
                  <a:lnTo>
                    <a:pt x="109978" y="332778"/>
                  </a:lnTo>
                  <a:lnTo>
                    <a:pt x="106486" y="336245"/>
                  </a:lnTo>
                  <a:lnTo>
                    <a:pt x="118119" y="359371"/>
                  </a:lnTo>
                  <a:lnTo>
                    <a:pt x="161109" y="370903"/>
                  </a:lnTo>
                  <a:lnTo>
                    <a:pt x="170380" y="372071"/>
                  </a:lnTo>
                  <a:lnTo>
                    <a:pt x="173885" y="373202"/>
                  </a:lnTo>
                  <a:lnTo>
                    <a:pt x="178520" y="368592"/>
                  </a:lnTo>
                  <a:lnTo>
                    <a:pt x="202930" y="347776"/>
                  </a:lnTo>
                  <a:lnTo>
                    <a:pt x="205228" y="340868"/>
                  </a:lnTo>
                  <a:lnTo>
                    <a:pt x="230806" y="321221"/>
                  </a:lnTo>
                  <a:lnTo>
                    <a:pt x="230806" y="315442"/>
                  </a:lnTo>
                  <a:lnTo>
                    <a:pt x="237778" y="301574"/>
                  </a:lnTo>
                  <a:lnTo>
                    <a:pt x="242414" y="301574"/>
                  </a:lnTo>
                  <a:lnTo>
                    <a:pt x="255216" y="277317"/>
                  </a:lnTo>
                  <a:lnTo>
                    <a:pt x="255216" y="270370"/>
                  </a:lnTo>
                  <a:lnTo>
                    <a:pt x="244751" y="243801"/>
                  </a:lnTo>
                  <a:lnTo>
                    <a:pt x="240090" y="243801"/>
                  </a:lnTo>
                  <a:lnTo>
                    <a:pt x="233143" y="225323"/>
                  </a:lnTo>
                  <a:lnTo>
                    <a:pt x="231975" y="213766"/>
                  </a:lnTo>
                  <a:lnTo>
                    <a:pt x="225002" y="195287"/>
                  </a:lnTo>
                  <a:lnTo>
                    <a:pt x="219198" y="195287"/>
                  </a:lnTo>
                  <a:lnTo>
                    <a:pt x="213369" y="174472"/>
                  </a:lnTo>
                  <a:lnTo>
                    <a:pt x="213369" y="166382"/>
                  </a:lnTo>
                  <a:lnTo>
                    <a:pt x="205228" y="144437"/>
                  </a:lnTo>
                  <a:lnTo>
                    <a:pt x="199424" y="146735"/>
                  </a:lnTo>
                  <a:lnTo>
                    <a:pt x="195957" y="130568"/>
                  </a:lnTo>
                  <a:lnTo>
                    <a:pt x="195957" y="123647"/>
                  </a:lnTo>
                  <a:lnTo>
                    <a:pt x="186661" y="97053"/>
                  </a:lnTo>
                  <a:lnTo>
                    <a:pt x="180857" y="98221"/>
                  </a:lnTo>
                  <a:lnTo>
                    <a:pt x="172716" y="79717"/>
                  </a:lnTo>
                  <a:lnTo>
                    <a:pt x="171739" y="45415"/>
                  </a:lnTo>
                  <a:lnTo>
                    <a:pt x="165754" y="23679"/>
                  </a:lnTo>
                  <a:lnTo>
                    <a:pt x="155411" y="11477"/>
                  </a:lnTo>
                  <a:lnTo>
                    <a:pt x="141360" y="5778"/>
                  </a:lnTo>
                  <a:lnTo>
                    <a:pt x="96046" y="0"/>
                  </a:lnTo>
                  <a:close/>
                </a:path>
              </a:pathLst>
            </a:custGeom>
            <a:solidFill>
              <a:srgbClr val="73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578678" y="3848988"/>
              <a:ext cx="408305" cy="897255"/>
            </a:xfrm>
            <a:custGeom>
              <a:avLst/>
              <a:gdLst/>
              <a:ahLst/>
              <a:cxnLst/>
              <a:rect l="l" t="t" r="r" b="b"/>
              <a:pathLst>
                <a:path w="408304" h="897254">
                  <a:moveTo>
                    <a:pt x="405828" y="64719"/>
                  </a:moveTo>
                  <a:lnTo>
                    <a:pt x="6197" y="0"/>
                  </a:lnTo>
                  <a:lnTo>
                    <a:pt x="2603" y="12623"/>
                  </a:lnTo>
                  <a:lnTo>
                    <a:pt x="774" y="26962"/>
                  </a:lnTo>
                  <a:lnTo>
                    <a:pt x="88" y="42468"/>
                  </a:lnTo>
                  <a:lnTo>
                    <a:pt x="0" y="58534"/>
                  </a:lnTo>
                  <a:lnTo>
                    <a:pt x="390347" y="126326"/>
                  </a:lnTo>
                  <a:lnTo>
                    <a:pt x="394601" y="97828"/>
                  </a:lnTo>
                  <a:lnTo>
                    <a:pt x="398614" y="81280"/>
                  </a:lnTo>
                  <a:lnTo>
                    <a:pt x="405828" y="64719"/>
                  </a:lnTo>
                  <a:close/>
                </a:path>
                <a:path w="408304" h="897254">
                  <a:moveTo>
                    <a:pt x="408152" y="896645"/>
                  </a:moveTo>
                  <a:lnTo>
                    <a:pt x="400024" y="858545"/>
                  </a:lnTo>
                  <a:lnTo>
                    <a:pt x="393725" y="818349"/>
                  </a:lnTo>
                  <a:lnTo>
                    <a:pt x="390182" y="778014"/>
                  </a:lnTo>
                  <a:lnTo>
                    <a:pt x="390347" y="739482"/>
                  </a:lnTo>
                  <a:lnTo>
                    <a:pt x="384149" y="255739"/>
                  </a:lnTo>
                  <a:lnTo>
                    <a:pt x="384238" y="222529"/>
                  </a:lnTo>
                  <a:lnTo>
                    <a:pt x="384924" y="188734"/>
                  </a:lnTo>
                  <a:lnTo>
                    <a:pt x="386753" y="156083"/>
                  </a:lnTo>
                  <a:lnTo>
                    <a:pt x="390347" y="126326"/>
                  </a:lnTo>
                  <a:lnTo>
                    <a:pt x="378612" y="153924"/>
                  </a:lnTo>
                  <a:lnTo>
                    <a:pt x="370967" y="189890"/>
                  </a:lnTo>
                  <a:lnTo>
                    <a:pt x="366801" y="226428"/>
                  </a:lnTo>
                  <a:lnTo>
                    <a:pt x="365544" y="255739"/>
                  </a:lnTo>
                  <a:lnTo>
                    <a:pt x="371741" y="739482"/>
                  </a:lnTo>
                  <a:lnTo>
                    <a:pt x="373938" y="784415"/>
                  </a:lnTo>
                  <a:lnTo>
                    <a:pt x="380644" y="828471"/>
                  </a:lnTo>
                  <a:lnTo>
                    <a:pt x="391998" y="867321"/>
                  </a:lnTo>
                  <a:lnTo>
                    <a:pt x="408152" y="8966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963590" y="3906761"/>
              <a:ext cx="83820" cy="935355"/>
            </a:xfrm>
            <a:custGeom>
              <a:avLst/>
              <a:gdLst/>
              <a:ahLst/>
              <a:cxnLst/>
              <a:rect l="l" t="t" r="r" b="b"/>
              <a:pathLst>
                <a:path w="83820" h="935354">
                  <a:moveTo>
                    <a:pt x="83197" y="934834"/>
                  </a:moveTo>
                  <a:lnTo>
                    <a:pt x="72732" y="541553"/>
                  </a:lnTo>
                  <a:lnTo>
                    <a:pt x="73571" y="539991"/>
                  </a:lnTo>
                  <a:lnTo>
                    <a:pt x="72529" y="533984"/>
                  </a:lnTo>
                  <a:lnTo>
                    <a:pt x="71285" y="486968"/>
                  </a:lnTo>
                  <a:lnTo>
                    <a:pt x="58940" y="22491"/>
                  </a:lnTo>
                  <a:lnTo>
                    <a:pt x="55765" y="14630"/>
                  </a:lnTo>
                  <a:lnTo>
                    <a:pt x="37947" y="11557"/>
                  </a:lnTo>
                  <a:lnTo>
                    <a:pt x="31750" y="10020"/>
                  </a:lnTo>
                  <a:lnTo>
                    <a:pt x="30988" y="5384"/>
                  </a:lnTo>
                  <a:lnTo>
                    <a:pt x="27876" y="0"/>
                  </a:lnTo>
                  <a:lnTo>
                    <a:pt x="14693" y="36766"/>
                  </a:lnTo>
                  <a:lnTo>
                    <a:pt x="6096" y="82626"/>
                  </a:lnTo>
                  <a:lnTo>
                    <a:pt x="1409" y="139750"/>
                  </a:lnTo>
                  <a:lnTo>
                    <a:pt x="0" y="210286"/>
                  </a:lnTo>
                  <a:lnTo>
                    <a:pt x="9309" y="730250"/>
                  </a:lnTo>
                  <a:lnTo>
                    <a:pt x="12420" y="773544"/>
                  </a:lnTo>
                  <a:lnTo>
                    <a:pt x="20332" y="816622"/>
                  </a:lnTo>
                  <a:lnTo>
                    <a:pt x="30848" y="854075"/>
                  </a:lnTo>
                  <a:lnTo>
                    <a:pt x="50787" y="895375"/>
                  </a:lnTo>
                  <a:lnTo>
                    <a:pt x="71907" y="923086"/>
                  </a:lnTo>
                  <a:lnTo>
                    <a:pt x="83197" y="934834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022797" y="3933278"/>
              <a:ext cx="43815" cy="918844"/>
            </a:xfrm>
            <a:custGeom>
              <a:avLst/>
              <a:gdLst/>
              <a:ahLst/>
              <a:cxnLst/>
              <a:rect l="l" t="t" r="r" b="b"/>
              <a:pathLst>
                <a:path w="43814" h="918845">
                  <a:moveTo>
                    <a:pt x="0" y="0"/>
                  </a:moveTo>
                  <a:lnTo>
                    <a:pt x="23990" y="908316"/>
                  </a:lnTo>
                  <a:lnTo>
                    <a:pt x="28054" y="912215"/>
                  </a:lnTo>
                  <a:lnTo>
                    <a:pt x="32131" y="915708"/>
                  </a:lnTo>
                  <a:lnTo>
                    <a:pt x="36068" y="918641"/>
                  </a:lnTo>
                  <a:lnTo>
                    <a:pt x="43802" y="917105"/>
                  </a:lnTo>
                  <a:lnTo>
                    <a:pt x="42319" y="908316"/>
                  </a:lnTo>
                  <a:lnTo>
                    <a:pt x="42240" y="898613"/>
                  </a:lnTo>
                  <a:lnTo>
                    <a:pt x="39166" y="898613"/>
                  </a:lnTo>
                  <a:lnTo>
                    <a:pt x="17792" y="39306"/>
                  </a:lnTo>
                  <a:lnTo>
                    <a:pt x="13106" y="38963"/>
                  </a:lnTo>
                  <a:lnTo>
                    <a:pt x="3797" y="17259"/>
                  </a:lnTo>
                  <a:lnTo>
                    <a:pt x="5461" y="10236"/>
                  </a:lnTo>
                  <a:lnTo>
                    <a:pt x="0" y="0"/>
                  </a:lnTo>
                  <a:close/>
                </a:path>
                <a:path w="43814" h="918845">
                  <a:moveTo>
                    <a:pt x="42240" y="892441"/>
                  </a:moveTo>
                  <a:lnTo>
                    <a:pt x="39166" y="898613"/>
                  </a:lnTo>
                  <a:lnTo>
                    <a:pt x="42240" y="898613"/>
                  </a:lnTo>
                  <a:lnTo>
                    <a:pt x="42240" y="892441"/>
                  </a:lnTo>
                  <a:close/>
                </a:path>
              </a:pathLst>
            </a:custGeom>
            <a:solidFill>
              <a:srgbClr val="8688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609653" y="4617758"/>
              <a:ext cx="442595" cy="232410"/>
            </a:xfrm>
            <a:custGeom>
              <a:avLst/>
              <a:gdLst/>
              <a:ahLst/>
              <a:cxnLst/>
              <a:rect l="l" t="t" r="r" b="b"/>
              <a:pathLst>
                <a:path w="442595" h="232410">
                  <a:moveTo>
                    <a:pt x="0" y="0"/>
                  </a:moveTo>
                  <a:lnTo>
                    <a:pt x="6209" y="42875"/>
                  </a:lnTo>
                  <a:lnTo>
                    <a:pt x="22931" y="78691"/>
                  </a:lnTo>
                  <a:lnTo>
                    <a:pt x="442239" y="231851"/>
                  </a:lnTo>
                  <a:lnTo>
                    <a:pt x="419804" y="217011"/>
                  </a:lnTo>
                  <a:lnTo>
                    <a:pt x="396928" y="192857"/>
                  </a:lnTo>
                  <a:lnTo>
                    <a:pt x="377534" y="163933"/>
                  </a:lnTo>
                  <a:lnTo>
                    <a:pt x="365544" y="1347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3" name="object 27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18962" y="3628669"/>
              <a:ext cx="486105" cy="127876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5523877" y="3631742"/>
              <a:ext cx="640715" cy="227965"/>
            </a:xfrm>
            <a:custGeom>
              <a:avLst/>
              <a:gdLst/>
              <a:ahLst/>
              <a:cxnLst/>
              <a:rect l="l" t="t" r="r" b="b"/>
              <a:pathLst>
                <a:path w="640714" h="227964">
                  <a:moveTo>
                    <a:pt x="396684" y="7454"/>
                  </a:moveTo>
                  <a:lnTo>
                    <a:pt x="395566" y="7721"/>
                  </a:lnTo>
                  <a:lnTo>
                    <a:pt x="395566" y="10795"/>
                  </a:lnTo>
                  <a:lnTo>
                    <a:pt x="396684" y="7454"/>
                  </a:lnTo>
                  <a:close/>
                </a:path>
                <a:path w="640714" h="227964">
                  <a:moveTo>
                    <a:pt x="631012" y="30835"/>
                  </a:moveTo>
                  <a:lnTo>
                    <a:pt x="626364" y="26200"/>
                  </a:lnTo>
                  <a:lnTo>
                    <a:pt x="619404" y="24663"/>
                  </a:lnTo>
                  <a:lnTo>
                    <a:pt x="458660" y="6184"/>
                  </a:lnTo>
                  <a:lnTo>
                    <a:pt x="404863" y="0"/>
                  </a:lnTo>
                  <a:lnTo>
                    <a:pt x="401764" y="774"/>
                  </a:lnTo>
                  <a:lnTo>
                    <a:pt x="397891" y="3873"/>
                  </a:lnTo>
                  <a:lnTo>
                    <a:pt x="396684" y="7454"/>
                  </a:lnTo>
                  <a:lnTo>
                    <a:pt x="401764" y="6184"/>
                  </a:lnTo>
                  <a:lnTo>
                    <a:pt x="406425" y="6184"/>
                  </a:lnTo>
                  <a:lnTo>
                    <a:pt x="617855" y="30048"/>
                  </a:lnTo>
                  <a:lnTo>
                    <a:pt x="622503" y="30835"/>
                  </a:lnTo>
                  <a:lnTo>
                    <a:pt x="624039" y="36220"/>
                  </a:lnTo>
                  <a:lnTo>
                    <a:pt x="624827" y="41605"/>
                  </a:lnTo>
                  <a:lnTo>
                    <a:pt x="630262" y="78016"/>
                  </a:lnTo>
                  <a:lnTo>
                    <a:pt x="630237" y="40830"/>
                  </a:lnTo>
                  <a:lnTo>
                    <a:pt x="631012" y="30835"/>
                  </a:lnTo>
                  <a:close/>
                </a:path>
                <a:path w="640714" h="227964">
                  <a:moveTo>
                    <a:pt x="640257" y="223939"/>
                  </a:moveTo>
                  <a:lnTo>
                    <a:pt x="638898" y="123456"/>
                  </a:lnTo>
                  <a:lnTo>
                    <a:pt x="638898" y="111798"/>
                  </a:lnTo>
                  <a:lnTo>
                    <a:pt x="632548" y="107810"/>
                  </a:lnTo>
                  <a:lnTo>
                    <a:pt x="624509" y="106489"/>
                  </a:lnTo>
                  <a:lnTo>
                    <a:pt x="14566" y="24638"/>
                  </a:lnTo>
                  <a:lnTo>
                    <a:pt x="10439" y="24269"/>
                  </a:lnTo>
                  <a:lnTo>
                    <a:pt x="4635" y="24866"/>
                  </a:lnTo>
                  <a:lnTo>
                    <a:pt x="1739" y="28333"/>
                  </a:lnTo>
                  <a:lnTo>
                    <a:pt x="0" y="35255"/>
                  </a:lnTo>
                  <a:lnTo>
                    <a:pt x="3479" y="31216"/>
                  </a:lnTo>
                  <a:lnTo>
                    <a:pt x="9867" y="30645"/>
                  </a:lnTo>
                  <a:lnTo>
                    <a:pt x="619201" y="114604"/>
                  </a:lnTo>
                  <a:lnTo>
                    <a:pt x="629297" y="164084"/>
                  </a:lnTo>
                  <a:lnTo>
                    <a:pt x="631977" y="171602"/>
                  </a:lnTo>
                  <a:lnTo>
                    <a:pt x="631977" y="211467"/>
                  </a:lnTo>
                  <a:lnTo>
                    <a:pt x="639546" y="227634"/>
                  </a:lnTo>
                  <a:lnTo>
                    <a:pt x="640257" y="2239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935967" y="3545115"/>
              <a:ext cx="474345" cy="149860"/>
            </a:xfrm>
            <a:custGeom>
              <a:avLst/>
              <a:gdLst/>
              <a:ahLst/>
              <a:cxnLst/>
              <a:rect l="l" t="t" r="r" b="b"/>
              <a:pathLst>
                <a:path w="474345" h="149860">
                  <a:moveTo>
                    <a:pt x="16014" y="17297"/>
                  </a:moveTo>
                  <a:lnTo>
                    <a:pt x="8483" y="15900"/>
                  </a:lnTo>
                  <a:lnTo>
                    <a:pt x="4610" y="10820"/>
                  </a:lnTo>
                  <a:lnTo>
                    <a:pt x="3670" y="4648"/>
                  </a:lnTo>
                  <a:lnTo>
                    <a:pt x="4978" y="0"/>
                  </a:lnTo>
                  <a:lnTo>
                    <a:pt x="0" y="6184"/>
                  </a:lnTo>
                  <a:lnTo>
                    <a:pt x="901" y="14058"/>
                  </a:lnTo>
                  <a:lnTo>
                    <a:pt x="6604" y="19227"/>
                  </a:lnTo>
                  <a:lnTo>
                    <a:pt x="16014" y="17297"/>
                  </a:lnTo>
                  <a:close/>
                </a:path>
                <a:path w="474345" h="149860">
                  <a:moveTo>
                    <a:pt x="147281" y="143256"/>
                  </a:moveTo>
                  <a:lnTo>
                    <a:pt x="133235" y="141185"/>
                  </a:lnTo>
                  <a:lnTo>
                    <a:pt x="124904" y="131521"/>
                  </a:lnTo>
                  <a:lnTo>
                    <a:pt x="122047" y="119545"/>
                  </a:lnTo>
                  <a:lnTo>
                    <a:pt x="124434" y="110515"/>
                  </a:lnTo>
                  <a:lnTo>
                    <a:pt x="115417" y="123037"/>
                  </a:lnTo>
                  <a:lnTo>
                    <a:pt x="117411" y="138087"/>
                  </a:lnTo>
                  <a:lnTo>
                    <a:pt x="128625" y="147548"/>
                  </a:lnTo>
                  <a:lnTo>
                    <a:pt x="147281" y="143256"/>
                  </a:lnTo>
                  <a:close/>
                </a:path>
                <a:path w="474345" h="149860">
                  <a:moveTo>
                    <a:pt x="217576" y="87795"/>
                  </a:moveTo>
                  <a:lnTo>
                    <a:pt x="204203" y="82816"/>
                  </a:lnTo>
                  <a:lnTo>
                    <a:pt x="196507" y="72275"/>
                  </a:lnTo>
                  <a:lnTo>
                    <a:pt x="194691" y="60096"/>
                  </a:lnTo>
                  <a:lnTo>
                    <a:pt x="198970" y="50241"/>
                  </a:lnTo>
                  <a:lnTo>
                    <a:pt x="203073" y="46774"/>
                  </a:lnTo>
                  <a:lnTo>
                    <a:pt x="205968" y="43294"/>
                  </a:lnTo>
                  <a:lnTo>
                    <a:pt x="205371" y="41592"/>
                  </a:lnTo>
                  <a:lnTo>
                    <a:pt x="205371" y="24244"/>
                  </a:lnTo>
                  <a:lnTo>
                    <a:pt x="207111" y="19037"/>
                  </a:lnTo>
                  <a:lnTo>
                    <a:pt x="210007" y="17297"/>
                  </a:lnTo>
                  <a:lnTo>
                    <a:pt x="203073" y="17894"/>
                  </a:lnTo>
                  <a:lnTo>
                    <a:pt x="200710" y="22517"/>
                  </a:lnTo>
                  <a:lnTo>
                    <a:pt x="200710" y="39255"/>
                  </a:lnTo>
                  <a:lnTo>
                    <a:pt x="201307" y="43891"/>
                  </a:lnTo>
                  <a:lnTo>
                    <a:pt x="200266" y="46494"/>
                  </a:lnTo>
                  <a:lnTo>
                    <a:pt x="195503" y="49669"/>
                  </a:lnTo>
                  <a:lnTo>
                    <a:pt x="189395" y="60909"/>
                  </a:lnTo>
                  <a:lnTo>
                    <a:pt x="192824" y="75018"/>
                  </a:lnTo>
                  <a:lnTo>
                    <a:pt x="203098" y="85991"/>
                  </a:lnTo>
                  <a:lnTo>
                    <a:pt x="217576" y="87795"/>
                  </a:lnTo>
                  <a:close/>
                </a:path>
                <a:path w="474345" h="149860">
                  <a:moveTo>
                    <a:pt x="435787" y="60439"/>
                  </a:moveTo>
                  <a:lnTo>
                    <a:pt x="427710" y="59385"/>
                  </a:lnTo>
                  <a:lnTo>
                    <a:pt x="422338" y="53619"/>
                  </a:lnTo>
                  <a:lnTo>
                    <a:pt x="420001" y="46266"/>
                  </a:lnTo>
                  <a:lnTo>
                    <a:pt x="421081" y="40424"/>
                  </a:lnTo>
                  <a:lnTo>
                    <a:pt x="416179" y="47447"/>
                  </a:lnTo>
                  <a:lnTo>
                    <a:pt x="417969" y="57365"/>
                  </a:lnTo>
                  <a:lnTo>
                    <a:pt x="424992" y="63817"/>
                  </a:lnTo>
                  <a:lnTo>
                    <a:pt x="435787" y="60439"/>
                  </a:lnTo>
                  <a:close/>
                </a:path>
                <a:path w="474345" h="149860">
                  <a:moveTo>
                    <a:pt x="473735" y="39649"/>
                  </a:moveTo>
                  <a:lnTo>
                    <a:pt x="469099" y="40424"/>
                  </a:lnTo>
                  <a:lnTo>
                    <a:pt x="469099" y="149809"/>
                  </a:lnTo>
                  <a:lnTo>
                    <a:pt x="473735" y="149809"/>
                  </a:lnTo>
                  <a:lnTo>
                    <a:pt x="473735" y="39649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908992" y="3520820"/>
              <a:ext cx="496570" cy="174625"/>
            </a:xfrm>
            <a:custGeom>
              <a:avLst/>
              <a:gdLst/>
              <a:ahLst/>
              <a:cxnLst/>
              <a:rect l="l" t="t" r="r" b="b"/>
              <a:pathLst>
                <a:path w="496570" h="174625">
                  <a:moveTo>
                    <a:pt x="12776" y="0"/>
                  </a:moveTo>
                  <a:lnTo>
                    <a:pt x="5803" y="1168"/>
                  </a:lnTo>
                  <a:lnTo>
                    <a:pt x="2311" y="2336"/>
                  </a:lnTo>
                  <a:lnTo>
                    <a:pt x="0" y="13868"/>
                  </a:lnTo>
                  <a:lnTo>
                    <a:pt x="1168" y="8089"/>
                  </a:lnTo>
                  <a:lnTo>
                    <a:pt x="6972" y="6946"/>
                  </a:lnTo>
                  <a:lnTo>
                    <a:pt x="12776" y="6946"/>
                  </a:lnTo>
                  <a:lnTo>
                    <a:pt x="471690" y="50850"/>
                  </a:lnTo>
                  <a:lnTo>
                    <a:pt x="488530" y="165823"/>
                  </a:lnTo>
                  <a:lnTo>
                    <a:pt x="496074" y="174104"/>
                  </a:lnTo>
                  <a:lnTo>
                    <a:pt x="494906" y="73964"/>
                  </a:lnTo>
                  <a:lnTo>
                    <a:pt x="471690" y="43929"/>
                  </a:lnTo>
                  <a:lnTo>
                    <a:pt x="12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207660" y="3985907"/>
              <a:ext cx="238760" cy="565150"/>
            </a:xfrm>
            <a:custGeom>
              <a:avLst/>
              <a:gdLst/>
              <a:ahLst/>
              <a:cxnLst/>
              <a:rect l="l" t="t" r="r" b="b"/>
              <a:pathLst>
                <a:path w="238760" h="565150">
                  <a:moveTo>
                    <a:pt x="61224" y="0"/>
                  </a:moveTo>
                  <a:lnTo>
                    <a:pt x="57160" y="673"/>
                  </a:lnTo>
                  <a:lnTo>
                    <a:pt x="53985" y="2628"/>
                  </a:lnTo>
                  <a:lnTo>
                    <a:pt x="52500" y="5232"/>
                  </a:lnTo>
                  <a:lnTo>
                    <a:pt x="28738" y="38493"/>
                  </a:lnTo>
                  <a:lnTo>
                    <a:pt x="28382" y="39497"/>
                  </a:lnTo>
                  <a:lnTo>
                    <a:pt x="31087" y="46837"/>
                  </a:lnTo>
                  <a:lnTo>
                    <a:pt x="31760" y="50152"/>
                  </a:lnTo>
                  <a:lnTo>
                    <a:pt x="30414" y="54152"/>
                  </a:lnTo>
                  <a:lnTo>
                    <a:pt x="18019" y="77444"/>
                  </a:lnTo>
                  <a:lnTo>
                    <a:pt x="16724" y="77571"/>
                  </a:lnTo>
                  <a:lnTo>
                    <a:pt x="9296" y="127537"/>
                  </a:lnTo>
                  <a:lnTo>
                    <a:pt x="4003" y="179316"/>
                  </a:lnTo>
                  <a:lnTo>
                    <a:pt x="890" y="231986"/>
                  </a:lnTo>
                  <a:lnTo>
                    <a:pt x="0" y="284627"/>
                  </a:lnTo>
                  <a:lnTo>
                    <a:pt x="1376" y="336319"/>
                  </a:lnTo>
                  <a:lnTo>
                    <a:pt x="5062" y="386141"/>
                  </a:lnTo>
                  <a:lnTo>
                    <a:pt x="11103" y="433171"/>
                  </a:lnTo>
                  <a:lnTo>
                    <a:pt x="19542" y="476490"/>
                  </a:lnTo>
                  <a:lnTo>
                    <a:pt x="30422" y="515176"/>
                  </a:lnTo>
                  <a:lnTo>
                    <a:pt x="46772" y="554405"/>
                  </a:lnTo>
                  <a:lnTo>
                    <a:pt x="63091" y="564807"/>
                  </a:lnTo>
                  <a:lnTo>
                    <a:pt x="72357" y="564731"/>
                  </a:lnTo>
                  <a:lnTo>
                    <a:pt x="137805" y="525691"/>
                  </a:lnTo>
                  <a:lnTo>
                    <a:pt x="144841" y="519684"/>
                  </a:lnTo>
                  <a:lnTo>
                    <a:pt x="148842" y="520700"/>
                  </a:lnTo>
                  <a:lnTo>
                    <a:pt x="148842" y="552970"/>
                  </a:lnTo>
                  <a:lnTo>
                    <a:pt x="152537" y="553961"/>
                  </a:lnTo>
                  <a:lnTo>
                    <a:pt x="158557" y="548982"/>
                  </a:lnTo>
                  <a:lnTo>
                    <a:pt x="231163" y="492404"/>
                  </a:lnTo>
                  <a:lnTo>
                    <a:pt x="237196" y="485406"/>
                  </a:lnTo>
                  <a:lnTo>
                    <a:pt x="238186" y="483425"/>
                  </a:lnTo>
                  <a:lnTo>
                    <a:pt x="238186" y="224853"/>
                  </a:lnTo>
                  <a:lnTo>
                    <a:pt x="232154" y="222199"/>
                  </a:lnTo>
                  <a:lnTo>
                    <a:pt x="224470" y="226860"/>
                  </a:lnTo>
                  <a:lnTo>
                    <a:pt x="200709" y="240487"/>
                  </a:lnTo>
                  <a:lnTo>
                    <a:pt x="185067" y="244415"/>
                  </a:lnTo>
                  <a:lnTo>
                    <a:pt x="175445" y="237488"/>
                  </a:lnTo>
                  <a:lnTo>
                    <a:pt x="170591" y="222329"/>
                  </a:lnTo>
                  <a:lnTo>
                    <a:pt x="169251" y="201561"/>
                  </a:lnTo>
                  <a:lnTo>
                    <a:pt x="169251" y="79425"/>
                  </a:lnTo>
                  <a:lnTo>
                    <a:pt x="168350" y="68206"/>
                  </a:lnTo>
                  <a:lnTo>
                    <a:pt x="165538" y="60298"/>
                  </a:lnTo>
                  <a:lnTo>
                    <a:pt x="160651" y="54635"/>
                  </a:lnTo>
                  <a:lnTo>
                    <a:pt x="153528" y="50152"/>
                  </a:lnTo>
                  <a:lnTo>
                    <a:pt x="61224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207660" y="3985907"/>
              <a:ext cx="238760" cy="565150"/>
            </a:xfrm>
            <a:custGeom>
              <a:avLst/>
              <a:gdLst/>
              <a:ahLst/>
              <a:cxnLst/>
              <a:rect l="l" t="t" r="r" b="b"/>
              <a:pathLst>
                <a:path w="238760" h="565150">
                  <a:moveTo>
                    <a:pt x="224470" y="226860"/>
                  </a:moveTo>
                  <a:lnTo>
                    <a:pt x="200709" y="240487"/>
                  </a:lnTo>
                  <a:lnTo>
                    <a:pt x="185067" y="244415"/>
                  </a:lnTo>
                  <a:lnTo>
                    <a:pt x="175445" y="237488"/>
                  </a:lnTo>
                  <a:lnTo>
                    <a:pt x="170591" y="222329"/>
                  </a:lnTo>
                  <a:lnTo>
                    <a:pt x="169251" y="201561"/>
                  </a:lnTo>
                  <a:lnTo>
                    <a:pt x="169251" y="79425"/>
                  </a:lnTo>
                  <a:lnTo>
                    <a:pt x="168350" y="68206"/>
                  </a:lnTo>
                  <a:lnTo>
                    <a:pt x="165538" y="60298"/>
                  </a:lnTo>
                  <a:lnTo>
                    <a:pt x="160651" y="54635"/>
                  </a:lnTo>
                  <a:lnTo>
                    <a:pt x="153528" y="50152"/>
                  </a:lnTo>
                  <a:lnTo>
                    <a:pt x="63193" y="1219"/>
                  </a:lnTo>
                  <a:lnTo>
                    <a:pt x="62494" y="774"/>
                  </a:lnTo>
                  <a:lnTo>
                    <a:pt x="61872" y="393"/>
                  </a:lnTo>
                  <a:lnTo>
                    <a:pt x="61224" y="0"/>
                  </a:lnTo>
                  <a:lnTo>
                    <a:pt x="57160" y="673"/>
                  </a:lnTo>
                  <a:lnTo>
                    <a:pt x="53985" y="2628"/>
                  </a:lnTo>
                  <a:lnTo>
                    <a:pt x="52500" y="5232"/>
                  </a:lnTo>
                  <a:lnTo>
                    <a:pt x="28738" y="38493"/>
                  </a:lnTo>
                  <a:lnTo>
                    <a:pt x="28382" y="39497"/>
                  </a:lnTo>
                  <a:lnTo>
                    <a:pt x="29474" y="42214"/>
                  </a:lnTo>
                  <a:lnTo>
                    <a:pt x="30224" y="44297"/>
                  </a:lnTo>
                  <a:lnTo>
                    <a:pt x="30414" y="44818"/>
                  </a:lnTo>
                  <a:lnTo>
                    <a:pt x="31087" y="46837"/>
                  </a:lnTo>
                  <a:lnTo>
                    <a:pt x="31760" y="50152"/>
                  </a:lnTo>
                  <a:lnTo>
                    <a:pt x="30414" y="54152"/>
                  </a:lnTo>
                  <a:lnTo>
                    <a:pt x="18019" y="77444"/>
                  </a:lnTo>
                  <a:lnTo>
                    <a:pt x="16724" y="77571"/>
                  </a:lnTo>
                  <a:lnTo>
                    <a:pt x="9296" y="127537"/>
                  </a:lnTo>
                  <a:lnTo>
                    <a:pt x="4003" y="179316"/>
                  </a:lnTo>
                  <a:lnTo>
                    <a:pt x="890" y="231986"/>
                  </a:lnTo>
                  <a:lnTo>
                    <a:pt x="0" y="284627"/>
                  </a:lnTo>
                  <a:lnTo>
                    <a:pt x="1376" y="336319"/>
                  </a:lnTo>
                  <a:lnTo>
                    <a:pt x="5062" y="386141"/>
                  </a:lnTo>
                  <a:lnTo>
                    <a:pt x="11103" y="433171"/>
                  </a:lnTo>
                  <a:lnTo>
                    <a:pt x="19542" y="476490"/>
                  </a:lnTo>
                  <a:lnTo>
                    <a:pt x="30422" y="515176"/>
                  </a:lnTo>
                  <a:lnTo>
                    <a:pt x="46772" y="554405"/>
                  </a:lnTo>
                  <a:lnTo>
                    <a:pt x="63091" y="564807"/>
                  </a:lnTo>
                  <a:lnTo>
                    <a:pt x="72357" y="564731"/>
                  </a:lnTo>
                  <a:lnTo>
                    <a:pt x="137805" y="525691"/>
                  </a:lnTo>
                  <a:lnTo>
                    <a:pt x="144841" y="519684"/>
                  </a:lnTo>
                  <a:lnTo>
                    <a:pt x="148842" y="520700"/>
                  </a:lnTo>
                  <a:lnTo>
                    <a:pt x="148842" y="530326"/>
                  </a:lnTo>
                  <a:lnTo>
                    <a:pt x="148842" y="545973"/>
                  </a:lnTo>
                  <a:lnTo>
                    <a:pt x="148842" y="552970"/>
                  </a:lnTo>
                  <a:lnTo>
                    <a:pt x="152537" y="553961"/>
                  </a:lnTo>
                  <a:lnTo>
                    <a:pt x="158557" y="548982"/>
                  </a:lnTo>
                  <a:lnTo>
                    <a:pt x="231163" y="492404"/>
                  </a:lnTo>
                  <a:lnTo>
                    <a:pt x="237196" y="485406"/>
                  </a:lnTo>
                  <a:lnTo>
                    <a:pt x="238186" y="483425"/>
                  </a:lnTo>
                  <a:lnTo>
                    <a:pt x="238186" y="477100"/>
                  </a:lnTo>
                  <a:lnTo>
                    <a:pt x="238186" y="238493"/>
                  </a:lnTo>
                  <a:lnTo>
                    <a:pt x="238186" y="224853"/>
                  </a:lnTo>
                  <a:lnTo>
                    <a:pt x="232154" y="222199"/>
                  </a:lnTo>
                  <a:lnTo>
                    <a:pt x="224470" y="22686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523725" y="3518268"/>
              <a:ext cx="887094" cy="1591945"/>
            </a:xfrm>
            <a:custGeom>
              <a:avLst/>
              <a:gdLst/>
              <a:ahLst/>
              <a:cxnLst/>
              <a:rect l="l" t="t" r="r" b="b"/>
              <a:pathLst>
                <a:path w="887095" h="1591945">
                  <a:moveTo>
                    <a:pt x="685660" y="890015"/>
                  </a:moveTo>
                  <a:lnTo>
                    <a:pt x="691578" y="1420266"/>
                  </a:lnTo>
                  <a:lnTo>
                    <a:pt x="695610" y="1424669"/>
                  </a:lnTo>
                  <a:lnTo>
                    <a:pt x="698909" y="1430535"/>
                  </a:lnTo>
                  <a:lnTo>
                    <a:pt x="701136" y="1437338"/>
                  </a:lnTo>
                  <a:lnTo>
                    <a:pt x="701954" y="1444548"/>
                  </a:lnTo>
                  <a:lnTo>
                    <a:pt x="701954" y="1512112"/>
                  </a:lnTo>
                  <a:lnTo>
                    <a:pt x="700963" y="1520774"/>
                  </a:lnTo>
                  <a:lnTo>
                    <a:pt x="695921" y="1524762"/>
                  </a:lnTo>
                  <a:lnTo>
                    <a:pt x="692251" y="1527771"/>
                  </a:lnTo>
                  <a:lnTo>
                    <a:pt x="692251" y="1539405"/>
                  </a:lnTo>
                  <a:lnTo>
                    <a:pt x="692251" y="1544383"/>
                  </a:lnTo>
                  <a:lnTo>
                    <a:pt x="690244" y="1547063"/>
                  </a:lnTo>
                  <a:lnTo>
                    <a:pt x="686231" y="1551038"/>
                  </a:lnTo>
                  <a:lnTo>
                    <a:pt x="650113" y="1585315"/>
                  </a:lnTo>
                  <a:lnTo>
                    <a:pt x="646087" y="1591322"/>
                  </a:lnTo>
                  <a:lnTo>
                    <a:pt x="639051" y="1591322"/>
                  </a:lnTo>
                  <a:lnTo>
                    <a:pt x="628357" y="1586306"/>
                  </a:lnTo>
                  <a:lnTo>
                    <a:pt x="46164" y="1348727"/>
                  </a:lnTo>
                  <a:lnTo>
                    <a:pt x="41160" y="1348054"/>
                  </a:lnTo>
                  <a:lnTo>
                    <a:pt x="39141" y="1346047"/>
                  </a:lnTo>
                  <a:lnTo>
                    <a:pt x="39141" y="1338084"/>
                  </a:lnTo>
                  <a:lnTo>
                    <a:pt x="1003" y="152400"/>
                  </a:lnTo>
                  <a:lnTo>
                    <a:pt x="0" y="144411"/>
                  </a:lnTo>
                  <a:lnTo>
                    <a:pt x="2679" y="137096"/>
                  </a:lnTo>
                  <a:lnTo>
                    <a:pt x="8013" y="135432"/>
                  </a:lnTo>
                  <a:lnTo>
                    <a:pt x="53886" y="123774"/>
                  </a:lnTo>
                  <a:lnTo>
                    <a:pt x="59207" y="121119"/>
                  </a:lnTo>
                  <a:lnTo>
                    <a:pt x="64566" y="122466"/>
                  </a:lnTo>
                  <a:lnTo>
                    <a:pt x="70942" y="122466"/>
                  </a:lnTo>
                  <a:lnTo>
                    <a:pt x="399503" y="167030"/>
                  </a:lnTo>
                </a:path>
                <a:path w="887095" h="1591945">
                  <a:moveTo>
                    <a:pt x="643064" y="201307"/>
                  </a:moveTo>
                  <a:lnTo>
                    <a:pt x="677202" y="205651"/>
                  </a:lnTo>
                  <a:lnTo>
                    <a:pt x="682231" y="206971"/>
                  </a:lnTo>
                  <a:lnTo>
                    <a:pt x="684212" y="207987"/>
                  </a:lnTo>
                  <a:lnTo>
                    <a:pt x="684212" y="214960"/>
                  </a:lnTo>
                  <a:lnTo>
                    <a:pt x="685558" y="435597"/>
                  </a:lnTo>
                </a:path>
                <a:path w="887095" h="1591945">
                  <a:moveTo>
                    <a:pt x="637057" y="202336"/>
                  </a:moveTo>
                  <a:lnTo>
                    <a:pt x="403504" y="170040"/>
                  </a:lnTo>
                  <a:lnTo>
                    <a:pt x="398818" y="170040"/>
                  </a:lnTo>
                  <a:lnTo>
                    <a:pt x="397827" y="164058"/>
                  </a:lnTo>
                  <a:lnTo>
                    <a:pt x="397827" y="157060"/>
                  </a:lnTo>
                  <a:lnTo>
                    <a:pt x="395808" y="125107"/>
                  </a:lnTo>
                  <a:lnTo>
                    <a:pt x="395808" y="117132"/>
                  </a:lnTo>
                  <a:lnTo>
                    <a:pt x="401840" y="114147"/>
                  </a:lnTo>
                  <a:lnTo>
                    <a:pt x="408533" y="115138"/>
                  </a:lnTo>
                  <a:lnTo>
                    <a:pt x="614641" y="137769"/>
                  </a:lnTo>
                  <a:lnTo>
                    <a:pt x="627011" y="139103"/>
                  </a:lnTo>
                  <a:lnTo>
                    <a:pt x="629691" y="145084"/>
                  </a:lnTo>
                  <a:lnTo>
                    <a:pt x="630364" y="155397"/>
                  </a:lnTo>
                  <a:lnTo>
                    <a:pt x="630364" y="188340"/>
                  </a:lnTo>
                  <a:lnTo>
                    <a:pt x="630364" y="200317"/>
                  </a:lnTo>
                  <a:lnTo>
                    <a:pt x="632371" y="201663"/>
                  </a:lnTo>
                  <a:lnTo>
                    <a:pt x="637057" y="202336"/>
                  </a:lnTo>
                  <a:lnTo>
                    <a:pt x="650430" y="197993"/>
                  </a:lnTo>
                  <a:lnTo>
                    <a:pt x="650430" y="190004"/>
                  </a:lnTo>
                  <a:lnTo>
                    <a:pt x="641400" y="193675"/>
                  </a:lnTo>
                  <a:lnTo>
                    <a:pt x="637057" y="193992"/>
                  </a:lnTo>
                  <a:lnTo>
                    <a:pt x="637057" y="187350"/>
                  </a:lnTo>
                  <a:lnTo>
                    <a:pt x="637057" y="152400"/>
                  </a:lnTo>
                  <a:lnTo>
                    <a:pt x="637057" y="143421"/>
                  </a:lnTo>
                  <a:lnTo>
                    <a:pt x="634390" y="136766"/>
                  </a:lnTo>
                  <a:lnTo>
                    <a:pt x="625335" y="134759"/>
                  </a:lnTo>
                  <a:lnTo>
                    <a:pt x="417563" y="111150"/>
                  </a:lnTo>
                  <a:lnTo>
                    <a:pt x="409524" y="110134"/>
                  </a:lnTo>
                  <a:lnTo>
                    <a:pt x="406526" y="112140"/>
                  </a:lnTo>
                  <a:lnTo>
                    <a:pt x="401840" y="115138"/>
                  </a:lnTo>
                </a:path>
                <a:path w="887095" h="1591945">
                  <a:moveTo>
                    <a:pt x="650430" y="190004"/>
                  </a:moveTo>
                  <a:lnTo>
                    <a:pt x="637057" y="187350"/>
                  </a:lnTo>
                </a:path>
                <a:path w="887095" h="1591945">
                  <a:moveTo>
                    <a:pt x="236219" y="145084"/>
                  </a:moveTo>
                  <a:lnTo>
                    <a:pt x="388124" y="107480"/>
                  </a:lnTo>
                  <a:lnTo>
                    <a:pt x="386118" y="17957"/>
                  </a:lnTo>
                  <a:lnTo>
                    <a:pt x="387275" y="8886"/>
                  </a:lnTo>
                  <a:lnTo>
                    <a:pt x="391131" y="4557"/>
                  </a:lnTo>
                  <a:lnTo>
                    <a:pt x="396744" y="3350"/>
                  </a:lnTo>
                  <a:lnTo>
                    <a:pt x="403174" y="3644"/>
                  </a:lnTo>
                  <a:lnTo>
                    <a:pt x="856538" y="46266"/>
                  </a:lnTo>
                  <a:lnTo>
                    <a:pt x="881633" y="177698"/>
                  </a:lnTo>
                  <a:lnTo>
                    <a:pt x="878954" y="170040"/>
                  </a:lnTo>
                  <a:lnTo>
                    <a:pt x="872934" y="167386"/>
                  </a:lnTo>
                  <a:lnTo>
                    <a:pt x="865911" y="166712"/>
                  </a:lnTo>
                  <a:lnTo>
                    <a:pt x="634707" y="139420"/>
                  </a:lnTo>
                </a:path>
                <a:path w="887095" h="1591945">
                  <a:moveTo>
                    <a:pt x="413550" y="109804"/>
                  </a:moveTo>
                  <a:lnTo>
                    <a:pt x="388442" y="106807"/>
                  </a:lnTo>
                </a:path>
                <a:path w="887095" h="1591945">
                  <a:moveTo>
                    <a:pt x="684212" y="299808"/>
                  </a:moveTo>
                  <a:lnTo>
                    <a:pt x="886650" y="228625"/>
                  </a:lnTo>
                  <a:lnTo>
                    <a:pt x="886650" y="71208"/>
                  </a:lnTo>
                  <a:lnTo>
                    <a:pt x="408863" y="990"/>
                  </a:lnTo>
                  <a:lnTo>
                    <a:pt x="404837" y="673"/>
                  </a:lnTo>
                  <a:lnTo>
                    <a:pt x="400151" y="0"/>
                  </a:lnTo>
                  <a:lnTo>
                    <a:pt x="397154" y="1663"/>
                  </a:lnTo>
                  <a:lnTo>
                    <a:pt x="389458" y="5333"/>
                  </a:lnTo>
                </a:path>
                <a:path w="887095" h="1591945">
                  <a:moveTo>
                    <a:pt x="691578" y="1420266"/>
                  </a:moveTo>
                  <a:lnTo>
                    <a:pt x="683944" y="1425403"/>
                  </a:lnTo>
                  <a:lnTo>
                    <a:pt x="677908" y="1433409"/>
                  </a:lnTo>
                  <a:lnTo>
                    <a:pt x="673942" y="1443660"/>
                  </a:lnTo>
                  <a:lnTo>
                    <a:pt x="672515" y="1455534"/>
                  </a:lnTo>
                  <a:lnTo>
                    <a:pt x="672515" y="1519783"/>
                  </a:lnTo>
                  <a:lnTo>
                    <a:pt x="673626" y="1526873"/>
                  </a:lnTo>
                  <a:lnTo>
                    <a:pt x="677121" y="1531878"/>
                  </a:lnTo>
                  <a:lnTo>
                    <a:pt x="683247" y="1532833"/>
                  </a:lnTo>
                  <a:lnTo>
                    <a:pt x="692251" y="1527771"/>
                  </a:lnTo>
                </a:path>
                <a:path w="887095" h="1591945">
                  <a:moveTo>
                    <a:pt x="696277" y="1427911"/>
                  </a:moveTo>
                  <a:lnTo>
                    <a:pt x="870927" y="1276527"/>
                  </a:lnTo>
                  <a:lnTo>
                    <a:pt x="871943" y="99233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05054" y="4647069"/>
              <a:ext cx="101930" cy="245505"/>
            </a:xfrm>
            <a:prstGeom prst="rect">
              <a:avLst/>
            </a:prstGeom>
          </p:spPr>
        </p:pic>
        <p:sp>
          <p:nvSpPr>
            <p:cNvPr id="281" name="object 281"/>
            <p:cNvSpPr/>
            <p:nvPr/>
          </p:nvSpPr>
          <p:spPr>
            <a:xfrm>
              <a:off x="6207474" y="3748874"/>
              <a:ext cx="233679" cy="801370"/>
            </a:xfrm>
            <a:custGeom>
              <a:avLst/>
              <a:gdLst/>
              <a:ahLst/>
              <a:cxnLst/>
              <a:rect l="l" t="t" r="r" b="b"/>
              <a:pathLst>
                <a:path w="233679" h="801370">
                  <a:moveTo>
                    <a:pt x="187178" y="474865"/>
                  </a:moveTo>
                  <a:lnTo>
                    <a:pt x="187178" y="2654"/>
                  </a:lnTo>
                </a:path>
                <a:path w="233679" h="801370">
                  <a:moveTo>
                    <a:pt x="187178" y="82854"/>
                  </a:moveTo>
                  <a:lnTo>
                    <a:pt x="195205" y="82854"/>
                  </a:lnTo>
                  <a:lnTo>
                    <a:pt x="199904" y="82854"/>
                  </a:lnTo>
                  <a:lnTo>
                    <a:pt x="197885" y="0"/>
                  </a:lnTo>
                </a:path>
                <a:path w="233679" h="801370">
                  <a:moveTo>
                    <a:pt x="61360" y="800988"/>
                  </a:moveTo>
                  <a:lnTo>
                    <a:pt x="27044" y="737937"/>
                  </a:lnTo>
                  <a:lnTo>
                    <a:pt x="14713" y="686877"/>
                  </a:lnTo>
                  <a:lnTo>
                    <a:pt x="6450" y="633463"/>
                  </a:lnTo>
                  <a:lnTo>
                    <a:pt x="1722" y="578997"/>
                  </a:lnTo>
                  <a:lnTo>
                    <a:pt x="0" y="524780"/>
                  </a:lnTo>
                  <a:lnTo>
                    <a:pt x="750" y="472113"/>
                  </a:lnTo>
                  <a:lnTo>
                    <a:pt x="3442" y="422297"/>
                  </a:lnTo>
                  <a:lnTo>
                    <a:pt x="7545" y="376633"/>
                  </a:lnTo>
                  <a:lnTo>
                    <a:pt x="12528" y="336423"/>
                  </a:lnTo>
                  <a:lnTo>
                    <a:pt x="18205" y="314477"/>
                  </a:lnTo>
                  <a:lnTo>
                    <a:pt x="29940" y="291833"/>
                  </a:lnTo>
                  <a:lnTo>
                    <a:pt x="31603" y="289178"/>
                  </a:lnTo>
                  <a:lnTo>
                    <a:pt x="31946" y="283514"/>
                  </a:lnTo>
                  <a:lnTo>
                    <a:pt x="30257" y="281190"/>
                  </a:lnTo>
                  <a:lnTo>
                    <a:pt x="28924" y="275526"/>
                  </a:lnTo>
                  <a:lnTo>
                    <a:pt x="52685" y="242265"/>
                  </a:lnTo>
                  <a:lnTo>
                    <a:pt x="54692" y="238950"/>
                  </a:lnTo>
                  <a:lnTo>
                    <a:pt x="57689" y="237261"/>
                  </a:lnTo>
                  <a:lnTo>
                    <a:pt x="62376" y="238594"/>
                  </a:lnTo>
                  <a:lnTo>
                    <a:pt x="64395" y="239267"/>
                  </a:lnTo>
                  <a:lnTo>
                    <a:pt x="68408" y="240601"/>
                  </a:lnTo>
                  <a:lnTo>
                    <a:pt x="71088" y="242265"/>
                  </a:lnTo>
                </a:path>
                <a:path w="233679" h="801370">
                  <a:moveTo>
                    <a:pt x="177476" y="477519"/>
                  </a:moveTo>
                  <a:lnTo>
                    <a:pt x="181819" y="478536"/>
                  </a:lnTo>
                  <a:lnTo>
                    <a:pt x="187178" y="477519"/>
                  </a:lnTo>
                  <a:lnTo>
                    <a:pt x="194214" y="473875"/>
                  </a:lnTo>
                  <a:lnTo>
                    <a:pt x="217633" y="460222"/>
                  </a:lnTo>
                  <a:lnTo>
                    <a:pt x="220630" y="458215"/>
                  </a:lnTo>
                  <a:lnTo>
                    <a:pt x="223310" y="457542"/>
                  </a:lnTo>
                  <a:lnTo>
                    <a:pt x="225672" y="457898"/>
                  </a:lnTo>
                  <a:lnTo>
                    <a:pt x="233356" y="4618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2" name="object 28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30759" y="4476026"/>
              <a:ext cx="210350" cy="76858"/>
            </a:xfrm>
            <a:prstGeom prst="rect">
              <a:avLst/>
            </a:prstGeom>
          </p:spPr>
        </p:pic>
        <p:sp>
          <p:nvSpPr>
            <p:cNvPr id="283" name="object 283"/>
            <p:cNvSpPr/>
            <p:nvPr/>
          </p:nvSpPr>
          <p:spPr>
            <a:xfrm>
              <a:off x="6199511" y="3981145"/>
              <a:ext cx="246379" cy="568960"/>
            </a:xfrm>
            <a:custGeom>
              <a:avLst/>
              <a:gdLst/>
              <a:ahLst/>
              <a:cxnLst/>
              <a:rect l="l" t="t" r="r" b="b"/>
              <a:pathLst>
                <a:path w="246379" h="568960">
                  <a:moveTo>
                    <a:pt x="246335" y="243255"/>
                  </a:moveTo>
                  <a:lnTo>
                    <a:pt x="246335" y="229615"/>
                  </a:lnTo>
                  <a:lnTo>
                    <a:pt x="240303" y="226961"/>
                  </a:lnTo>
                  <a:lnTo>
                    <a:pt x="232619" y="231622"/>
                  </a:lnTo>
                  <a:lnTo>
                    <a:pt x="208858" y="245249"/>
                  </a:lnTo>
                  <a:lnTo>
                    <a:pt x="193216" y="249177"/>
                  </a:lnTo>
                  <a:lnTo>
                    <a:pt x="183594" y="242250"/>
                  </a:lnTo>
                  <a:lnTo>
                    <a:pt x="178740" y="227092"/>
                  </a:lnTo>
                  <a:lnTo>
                    <a:pt x="177400" y="206324"/>
                  </a:lnTo>
                  <a:lnTo>
                    <a:pt x="177400" y="84188"/>
                  </a:lnTo>
                  <a:lnTo>
                    <a:pt x="176499" y="72968"/>
                  </a:lnTo>
                  <a:lnTo>
                    <a:pt x="173687" y="65060"/>
                  </a:lnTo>
                  <a:lnTo>
                    <a:pt x="168800" y="59397"/>
                  </a:lnTo>
                  <a:lnTo>
                    <a:pt x="161677" y="54914"/>
                  </a:lnTo>
                  <a:lnTo>
                    <a:pt x="71342" y="5981"/>
                  </a:lnTo>
                  <a:lnTo>
                    <a:pt x="62655" y="0"/>
                  </a:lnTo>
                  <a:lnTo>
                    <a:pt x="57613" y="990"/>
                  </a:lnTo>
                  <a:lnTo>
                    <a:pt x="54616" y="5981"/>
                  </a:lnTo>
                  <a:lnTo>
                    <a:pt x="33217" y="36271"/>
                  </a:lnTo>
                </a:path>
                <a:path w="246379" h="568960">
                  <a:moveTo>
                    <a:pt x="12452" y="102819"/>
                  </a:moveTo>
                  <a:lnTo>
                    <a:pt x="7542" y="142306"/>
                  </a:lnTo>
                  <a:lnTo>
                    <a:pt x="3509" y="187059"/>
                  </a:lnTo>
                  <a:lnTo>
                    <a:pt x="835" y="235858"/>
                  </a:lnTo>
                  <a:lnTo>
                    <a:pt x="0" y="287484"/>
                  </a:lnTo>
                  <a:lnTo>
                    <a:pt x="1485" y="340720"/>
                  </a:lnTo>
                  <a:lnTo>
                    <a:pt x="5772" y="394347"/>
                  </a:lnTo>
                </a:path>
                <a:path w="246379" h="568960">
                  <a:moveTo>
                    <a:pt x="13468" y="394347"/>
                  </a:moveTo>
                  <a:lnTo>
                    <a:pt x="9312" y="340905"/>
                  </a:lnTo>
                  <a:lnTo>
                    <a:pt x="7920" y="287895"/>
                  </a:lnTo>
                  <a:lnTo>
                    <a:pt x="8817" y="236515"/>
                  </a:lnTo>
                  <a:lnTo>
                    <a:pt x="11527" y="187965"/>
                  </a:lnTo>
                  <a:lnTo>
                    <a:pt x="15577" y="143444"/>
                  </a:lnTo>
                  <a:lnTo>
                    <a:pt x="20491" y="104152"/>
                  </a:lnTo>
                  <a:lnTo>
                    <a:pt x="23488" y="82880"/>
                  </a:lnTo>
                </a:path>
                <a:path w="246379" h="568960">
                  <a:moveTo>
                    <a:pt x="69323" y="568718"/>
                  </a:moveTo>
                  <a:lnTo>
                    <a:pt x="61309" y="566051"/>
                  </a:lnTo>
                  <a:lnTo>
                    <a:pt x="54934" y="560387"/>
                  </a:lnTo>
                  <a:lnTo>
                    <a:pt x="51936" y="553072"/>
                  </a:lnTo>
                  <a:lnTo>
                    <a:pt x="48990" y="546274"/>
                  </a:lnTo>
                  <a:lnTo>
                    <a:pt x="46171" y="539348"/>
                  </a:lnTo>
                  <a:lnTo>
                    <a:pt x="43475" y="532296"/>
                  </a:lnTo>
                  <a:lnTo>
                    <a:pt x="40900" y="525119"/>
                  </a:lnTo>
                </a:path>
                <a:path w="246379" h="568960">
                  <a:moveTo>
                    <a:pt x="148304" y="528447"/>
                  </a:moveTo>
                  <a:lnTo>
                    <a:pt x="148621" y="529780"/>
                  </a:lnTo>
                  <a:lnTo>
                    <a:pt x="148977" y="531761"/>
                  </a:lnTo>
                  <a:lnTo>
                    <a:pt x="148977" y="534098"/>
                  </a:lnTo>
                  <a:lnTo>
                    <a:pt x="148977" y="549744"/>
                  </a:lnTo>
                  <a:lnTo>
                    <a:pt x="148977" y="553415"/>
                  </a:lnTo>
                  <a:lnTo>
                    <a:pt x="149968" y="555409"/>
                  </a:lnTo>
                  <a:lnTo>
                    <a:pt x="151657" y="555726"/>
                  </a:lnTo>
                  <a:lnTo>
                    <a:pt x="159340" y="5567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4" name="object 28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38380" y="3969537"/>
              <a:ext cx="174523" cy="117728"/>
            </a:xfrm>
            <a:prstGeom prst="rect">
              <a:avLst/>
            </a:prstGeom>
          </p:spPr>
        </p:pic>
        <p:sp>
          <p:nvSpPr>
            <p:cNvPr id="285" name="object 285"/>
            <p:cNvSpPr/>
            <p:nvPr/>
          </p:nvSpPr>
          <p:spPr>
            <a:xfrm>
              <a:off x="5983903" y="3762434"/>
              <a:ext cx="255904" cy="373380"/>
            </a:xfrm>
            <a:custGeom>
              <a:avLst/>
              <a:gdLst/>
              <a:ahLst/>
              <a:cxnLst/>
              <a:rect l="l" t="t" r="r" b="b"/>
              <a:pathLst>
                <a:path w="255904" h="373379">
                  <a:moveTo>
                    <a:pt x="99244" y="308233"/>
                  </a:moveTo>
                  <a:lnTo>
                    <a:pt x="109289" y="331207"/>
                  </a:lnTo>
                  <a:lnTo>
                    <a:pt x="106940" y="334179"/>
                  </a:lnTo>
                  <a:lnTo>
                    <a:pt x="117328" y="358804"/>
                  </a:lnTo>
                  <a:lnTo>
                    <a:pt x="168497" y="372457"/>
                  </a:lnTo>
                  <a:lnTo>
                    <a:pt x="171176" y="373117"/>
                  </a:lnTo>
                  <a:lnTo>
                    <a:pt x="173183" y="371784"/>
                  </a:lnTo>
                  <a:lnTo>
                    <a:pt x="202634" y="346511"/>
                  </a:lnTo>
                  <a:lnTo>
                    <a:pt x="203307" y="341850"/>
                  </a:lnTo>
                  <a:lnTo>
                    <a:pt x="228060" y="321530"/>
                  </a:lnTo>
                  <a:lnTo>
                    <a:pt x="230739" y="320882"/>
                  </a:lnTo>
                  <a:lnTo>
                    <a:pt x="230066" y="319218"/>
                  </a:lnTo>
                  <a:lnTo>
                    <a:pt x="230066" y="315231"/>
                  </a:lnTo>
                  <a:lnTo>
                    <a:pt x="235426" y="301591"/>
                  </a:lnTo>
                  <a:lnTo>
                    <a:pt x="241776" y="300918"/>
                  </a:lnTo>
                  <a:lnTo>
                    <a:pt x="254171" y="277626"/>
                  </a:lnTo>
                  <a:lnTo>
                    <a:pt x="255517" y="273625"/>
                  </a:lnTo>
                  <a:lnTo>
                    <a:pt x="254844" y="270311"/>
                  </a:lnTo>
                  <a:lnTo>
                    <a:pt x="254171" y="268291"/>
                  </a:lnTo>
                  <a:lnTo>
                    <a:pt x="238448" y="243349"/>
                  </a:lnTo>
                  <a:lnTo>
                    <a:pt x="232429" y="228363"/>
                  </a:lnTo>
                  <a:lnTo>
                    <a:pt x="232073" y="215066"/>
                  </a:lnTo>
                  <a:lnTo>
                    <a:pt x="224389" y="195101"/>
                  </a:lnTo>
                  <a:lnTo>
                    <a:pt x="219373" y="195749"/>
                  </a:lnTo>
                  <a:lnTo>
                    <a:pt x="212007" y="177461"/>
                  </a:lnTo>
                  <a:lnTo>
                    <a:pt x="211334" y="164139"/>
                  </a:lnTo>
                  <a:lnTo>
                    <a:pt x="204641" y="145838"/>
                  </a:lnTo>
                  <a:lnTo>
                    <a:pt x="199282" y="146511"/>
                  </a:lnTo>
                  <a:lnTo>
                    <a:pt x="193287" y="131525"/>
                  </a:lnTo>
                  <a:lnTo>
                    <a:pt x="192932" y="117885"/>
                  </a:lnTo>
                  <a:lnTo>
                    <a:pt x="184892" y="96600"/>
                  </a:lnTo>
                  <a:lnTo>
                    <a:pt x="179558" y="97248"/>
                  </a:lnTo>
                  <a:lnTo>
                    <a:pt x="172523" y="79950"/>
                  </a:lnTo>
                  <a:lnTo>
                    <a:pt x="167876" y="29946"/>
                  </a:lnTo>
                  <a:lnTo>
                    <a:pt x="137052" y="4754"/>
                  </a:lnTo>
                  <a:lnTo>
                    <a:pt x="99244" y="80"/>
                  </a:lnTo>
                  <a:lnTo>
                    <a:pt x="33343" y="19384"/>
                  </a:lnTo>
                  <a:lnTo>
                    <a:pt x="3549" y="76280"/>
                  </a:lnTo>
                  <a:lnTo>
                    <a:pt x="0" y="97912"/>
                  </a:lnTo>
                  <a:lnTo>
                    <a:pt x="746" y="122252"/>
                  </a:lnTo>
                  <a:lnTo>
                    <a:pt x="7078" y="143162"/>
                  </a:lnTo>
                  <a:lnTo>
                    <a:pt x="20288" y="154499"/>
                  </a:lnTo>
                  <a:lnTo>
                    <a:pt x="35007" y="159160"/>
                  </a:lnTo>
                  <a:lnTo>
                    <a:pt x="44723" y="181461"/>
                  </a:lnTo>
                  <a:lnTo>
                    <a:pt x="42691" y="188104"/>
                  </a:lnTo>
                  <a:lnTo>
                    <a:pt x="52063" y="209389"/>
                  </a:lnTo>
                  <a:lnTo>
                    <a:pt x="97580" y="217047"/>
                  </a:lnTo>
                  <a:lnTo>
                    <a:pt x="103270" y="217720"/>
                  </a:lnTo>
                  <a:lnTo>
                    <a:pt x="116655" y="219384"/>
                  </a:lnTo>
                  <a:lnTo>
                    <a:pt x="120656" y="219701"/>
                  </a:lnTo>
                  <a:lnTo>
                    <a:pt x="180879" y="224045"/>
                  </a:lnTo>
                  <a:lnTo>
                    <a:pt x="184232" y="224692"/>
                  </a:lnTo>
                  <a:lnTo>
                    <a:pt x="186912" y="223371"/>
                  </a:lnTo>
                  <a:lnTo>
                    <a:pt x="186912" y="2213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04212" y="3761549"/>
              <a:ext cx="225442" cy="349681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5577611" y="3692969"/>
              <a:ext cx="565150" cy="1163320"/>
            </a:xfrm>
            <a:custGeom>
              <a:avLst/>
              <a:gdLst/>
              <a:ahLst/>
              <a:cxnLst/>
              <a:rect l="l" t="t" r="r" b="b"/>
              <a:pathLst>
                <a:path w="565150" h="1163320">
                  <a:moveTo>
                    <a:pt x="375386" y="0"/>
                  </a:moveTo>
                  <a:lnTo>
                    <a:pt x="365683" y="2997"/>
                  </a:lnTo>
                  <a:lnTo>
                    <a:pt x="359663" y="4978"/>
                  </a:lnTo>
                  <a:lnTo>
                    <a:pt x="359663" y="12649"/>
                  </a:lnTo>
                  <a:lnTo>
                    <a:pt x="368363" y="13639"/>
                  </a:lnTo>
                  <a:lnTo>
                    <a:pt x="523278" y="34277"/>
                  </a:lnTo>
                  <a:lnTo>
                    <a:pt x="530969" y="34493"/>
                  </a:lnTo>
                  <a:lnTo>
                    <a:pt x="537657" y="33778"/>
                  </a:lnTo>
                  <a:lnTo>
                    <a:pt x="543598" y="32316"/>
                  </a:lnTo>
                  <a:lnTo>
                    <a:pt x="549046" y="30289"/>
                  </a:lnTo>
                  <a:lnTo>
                    <a:pt x="564768" y="25615"/>
                  </a:lnTo>
                </a:path>
                <a:path w="565150" h="1163320">
                  <a:moveTo>
                    <a:pt x="17056" y="89522"/>
                  </a:moveTo>
                  <a:lnTo>
                    <a:pt x="19710" y="98818"/>
                  </a:lnTo>
                  <a:lnTo>
                    <a:pt x="18376" y="103835"/>
                  </a:lnTo>
                  <a:lnTo>
                    <a:pt x="15697" y="113131"/>
                  </a:lnTo>
                  <a:lnTo>
                    <a:pt x="13333" y="122187"/>
                  </a:lnTo>
                  <a:lnTo>
                    <a:pt x="10518" y="134105"/>
                  </a:lnTo>
                  <a:lnTo>
                    <a:pt x="7699" y="146271"/>
                  </a:lnTo>
                  <a:lnTo>
                    <a:pt x="5321" y="156070"/>
                  </a:lnTo>
                  <a:lnTo>
                    <a:pt x="3364" y="166770"/>
                  </a:lnTo>
                  <a:lnTo>
                    <a:pt x="1660" y="183276"/>
                  </a:lnTo>
                  <a:lnTo>
                    <a:pt x="456" y="205397"/>
                  </a:lnTo>
                  <a:lnTo>
                    <a:pt x="0" y="232943"/>
                  </a:lnTo>
                  <a:lnTo>
                    <a:pt x="15697" y="746074"/>
                  </a:lnTo>
                  <a:lnTo>
                    <a:pt x="16797" y="789287"/>
                  </a:lnTo>
                  <a:lnTo>
                    <a:pt x="20002" y="840597"/>
                  </a:lnTo>
                  <a:lnTo>
                    <a:pt x="25166" y="894528"/>
                  </a:lnTo>
                  <a:lnTo>
                    <a:pt x="32145" y="945601"/>
                  </a:lnTo>
                  <a:lnTo>
                    <a:pt x="40792" y="988339"/>
                  </a:lnTo>
                  <a:lnTo>
                    <a:pt x="65557" y="1011631"/>
                  </a:lnTo>
                  <a:lnTo>
                    <a:pt x="475424" y="1160043"/>
                  </a:lnTo>
                  <a:lnTo>
                    <a:pt x="484797" y="1162723"/>
                  </a:lnTo>
                  <a:lnTo>
                    <a:pt x="487476" y="1157706"/>
                  </a:lnTo>
                  <a:lnTo>
                    <a:pt x="487476" y="1147064"/>
                  </a:lnTo>
                  <a:lnTo>
                    <a:pt x="463054" y="2788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8" name="object 28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39993" y="5020106"/>
              <a:ext cx="239801" cy="161734"/>
            </a:xfrm>
            <a:prstGeom prst="rect">
              <a:avLst/>
            </a:prstGeom>
          </p:spPr>
        </p:pic>
        <p:sp>
          <p:nvSpPr>
            <p:cNvPr id="289" name="object 289"/>
            <p:cNvSpPr/>
            <p:nvPr/>
          </p:nvSpPr>
          <p:spPr>
            <a:xfrm>
              <a:off x="5935268" y="3544887"/>
              <a:ext cx="454025" cy="1320800"/>
            </a:xfrm>
            <a:custGeom>
              <a:avLst/>
              <a:gdLst/>
              <a:ahLst/>
              <a:cxnLst/>
              <a:rect l="l" t="t" r="r" b="b"/>
              <a:pathLst>
                <a:path w="454025" h="1320800">
                  <a:moveTo>
                    <a:pt x="209118" y="588010"/>
                  </a:moveTo>
                  <a:lnTo>
                    <a:pt x="223862" y="601589"/>
                  </a:lnTo>
                  <a:lnTo>
                    <a:pt x="238225" y="613333"/>
                  </a:lnTo>
                  <a:lnTo>
                    <a:pt x="251832" y="623896"/>
                  </a:lnTo>
                  <a:lnTo>
                    <a:pt x="264312" y="633933"/>
                  </a:lnTo>
                </a:path>
                <a:path w="454025" h="1320800">
                  <a:moveTo>
                    <a:pt x="274688" y="381025"/>
                  </a:moveTo>
                  <a:lnTo>
                    <a:pt x="329895" y="405650"/>
                  </a:lnTo>
                  <a:lnTo>
                    <a:pt x="337591" y="408304"/>
                  </a:lnTo>
                  <a:lnTo>
                    <a:pt x="338924" y="412292"/>
                  </a:lnTo>
                  <a:lnTo>
                    <a:pt x="336245" y="416293"/>
                  </a:lnTo>
                  <a:lnTo>
                    <a:pt x="328561" y="438264"/>
                  </a:lnTo>
                </a:path>
                <a:path w="454025" h="1320800">
                  <a:moveTo>
                    <a:pt x="199072" y="47244"/>
                  </a:moveTo>
                  <a:lnTo>
                    <a:pt x="193725" y="50571"/>
                  </a:lnTo>
                  <a:lnTo>
                    <a:pt x="190373" y="56578"/>
                  </a:lnTo>
                  <a:lnTo>
                    <a:pt x="190373" y="63893"/>
                  </a:lnTo>
                  <a:lnTo>
                    <a:pt x="192020" y="72693"/>
                  </a:lnTo>
                  <a:lnTo>
                    <a:pt x="196522" y="80154"/>
                  </a:lnTo>
                  <a:lnTo>
                    <a:pt x="203221" y="85555"/>
                  </a:lnTo>
                  <a:lnTo>
                    <a:pt x="211455" y="88176"/>
                  </a:lnTo>
                  <a:lnTo>
                    <a:pt x="219740" y="87169"/>
                  </a:lnTo>
                  <a:lnTo>
                    <a:pt x="226552" y="83065"/>
                  </a:lnTo>
                  <a:lnTo>
                    <a:pt x="231168" y="76526"/>
                  </a:lnTo>
                  <a:lnTo>
                    <a:pt x="232867" y="68211"/>
                  </a:lnTo>
                  <a:lnTo>
                    <a:pt x="232867" y="60566"/>
                  </a:lnTo>
                  <a:lnTo>
                    <a:pt x="229196" y="53568"/>
                  </a:lnTo>
                  <a:lnTo>
                    <a:pt x="223507" y="48907"/>
                  </a:lnTo>
                  <a:lnTo>
                    <a:pt x="221500" y="46583"/>
                  </a:lnTo>
                  <a:lnTo>
                    <a:pt x="221500" y="45580"/>
                  </a:lnTo>
                  <a:lnTo>
                    <a:pt x="221500" y="42925"/>
                  </a:lnTo>
                  <a:lnTo>
                    <a:pt x="221500" y="29286"/>
                  </a:lnTo>
                  <a:lnTo>
                    <a:pt x="221500" y="23634"/>
                  </a:lnTo>
                  <a:lnTo>
                    <a:pt x="217131" y="18618"/>
                  </a:lnTo>
                  <a:lnTo>
                    <a:pt x="211455" y="17983"/>
                  </a:lnTo>
                  <a:lnTo>
                    <a:pt x="206095" y="17310"/>
                  </a:lnTo>
                  <a:lnTo>
                    <a:pt x="201409" y="21628"/>
                  </a:lnTo>
                  <a:lnTo>
                    <a:pt x="201409" y="27279"/>
                  </a:lnTo>
                  <a:lnTo>
                    <a:pt x="201409" y="40919"/>
                  </a:lnTo>
                  <a:lnTo>
                    <a:pt x="201409" y="43573"/>
                  </a:lnTo>
                  <a:lnTo>
                    <a:pt x="199072" y="47244"/>
                  </a:lnTo>
                </a:path>
                <a:path w="454025" h="1320800">
                  <a:moveTo>
                    <a:pt x="210438" y="18618"/>
                  </a:moveTo>
                  <a:lnTo>
                    <a:pt x="207784" y="20307"/>
                  </a:lnTo>
                  <a:lnTo>
                    <a:pt x="206451" y="23291"/>
                  </a:lnTo>
                  <a:lnTo>
                    <a:pt x="206451" y="26606"/>
                  </a:lnTo>
                  <a:lnTo>
                    <a:pt x="206451" y="40259"/>
                  </a:lnTo>
                  <a:lnTo>
                    <a:pt x="206095" y="42925"/>
                  </a:lnTo>
                  <a:lnTo>
                    <a:pt x="203771" y="46253"/>
                  </a:lnTo>
                  <a:lnTo>
                    <a:pt x="198412" y="49898"/>
                  </a:lnTo>
                  <a:lnTo>
                    <a:pt x="195059" y="55905"/>
                  </a:lnTo>
                  <a:lnTo>
                    <a:pt x="195059" y="63220"/>
                  </a:lnTo>
                  <a:lnTo>
                    <a:pt x="196712" y="71883"/>
                  </a:lnTo>
                  <a:lnTo>
                    <a:pt x="201253" y="79327"/>
                  </a:lnTo>
                  <a:lnTo>
                    <a:pt x="208057" y="84708"/>
                  </a:lnTo>
                  <a:lnTo>
                    <a:pt x="216496" y="87185"/>
                  </a:lnTo>
                </a:path>
                <a:path w="454025" h="1320800">
                  <a:moveTo>
                    <a:pt x="18402" y="11658"/>
                  </a:moveTo>
                  <a:lnTo>
                    <a:pt x="18402" y="16967"/>
                  </a:lnTo>
                  <a:lnTo>
                    <a:pt x="14376" y="20954"/>
                  </a:lnTo>
                  <a:lnTo>
                    <a:pt x="9029" y="20307"/>
                  </a:lnTo>
                  <a:lnTo>
                    <a:pt x="4013" y="19646"/>
                  </a:lnTo>
                  <a:lnTo>
                    <a:pt x="0" y="14630"/>
                  </a:lnTo>
                  <a:lnTo>
                    <a:pt x="0" y="9321"/>
                  </a:lnTo>
                  <a:lnTo>
                    <a:pt x="0" y="3670"/>
                  </a:lnTo>
                  <a:lnTo>
                    <a:pt x="4013" y="0"/>
                  </a:lnTo>
                  <a:lnTo>
                    <a:pt x="9029" y="660"/>
                  </a:lnTo>
                  <a:lnTo>
                    <a:pt x="14376" y="1333"/>
                  </a:lnTo>
                  <a:lnTo>
                    <a:pt x="18402" y="6324"/>
                  </a:lnTo>
                  <a:lnTo>
                    <a:pt x="18402" y="11658"/>
                  </a:lnTo>
                </a:path>
                <a:path w="454025" h="1320800">
                  <a:moveTo>
                    <a:pt x="16738" y="17310"/>
                  </a:moveTo>
                  <a:lnTo>
                    <a:pt x="15722" y="17627"/>
                  </a:lnTo>
                  <a:lnTo>
                    <a:pt x="14376" y="17627"/>
                  </a:lnTo>
                  <a:lnTo>
                    <a:pt x="13042" y="17627"/>
                  </a:lnTo>
                  <a:lnTo>
                    <a:pt x="8026" y="16967"/>
                  </a:lnTo>
                  <a:lnTo>
                    <a:pt x="4013" y="11976"/>
                  </a:lnTo>
                  <a:lnTo>
                    <a:pt x="4013" y="6642"/>
                  </a:lnTo>
                  <a:lnTo>
                    <a:pt x="4013" y="4660"/>
                  </a:lnTo>
                  <a:lnTo>
                    <a:pt x="4356" y="2997"/>
                  </a:lnTo>
                  <a:lnTo>
                    <a:pt x="5359" y="1650"/>
                  </a:lnTo>
                </a:path>
                <a:path w="454025" h="1320800">
                  <a:moveTo>
                    <a:pt x="438645" y="53568"/>
                  </a:moveTo>
                  <a:lnTo>
                    <a:pt x="438645" y="60223"/>
                  </a:lnTo>
                  <a:lnTo>
                    <a:pt x="433628" y="64884"/>
                  </a:lnTo>
                  <a:lnTo>
                    <a:pt x="427253" y="64211"/>
                  </a:lnTo>
                  <a:lnTo>
                    <a:pt x="421233" y="63220"/>
                  </a:lnTo>
                  <a:lnTo>
                    <a:pt x="415899" y="57238"/>
                  </a:lnTo>
                  <a:lnTo>
                    <a:pt x="415899" y="50571"/>
                  </a:lnTo>
                  <a:lnTo>
                    <a:pt x="415899" y="43929"/>
                  </a:lnTo>
                  <a:lnTo>
                    <a:pt x="421233" y="39255"/>
                  </a:lnTo>
                  <a:lnTo>
                    <a:pt x="427253" y="39928"/>
                  </a:lnTo>
                  <a:lnTo>
                    <a:pt x="433628" y="40919"/>
                  </a:lnTo>
                  <a:lnTo>
                    <a:pt x="438645" y="46926"/>
                  </a:lnTo>
                  <a:lnTo>
                    <a:pt x="438645" y="53568"/>
                  </a:lnTo>
                </a:path>
                <a:path w="454025" h="1320800">
                  <a:moveTo>
                    <a:pt x="436638" y="60566"/>
                  </a:moveTo>
                  <a:lnTo>
                    <a:pt x="435292" y="60896"/>
                  </a:lnTo>
                  <a:lnTo>
                    <a:pt x="433628" y="61239"/>
                  </a:lnTo>
                  <a:lnTo>
                    <a:pt x="432295" y="60896"/>
                  </a:lnTo>
                  <a:lnTo>
                    <a:pt x="425919" y="60223"/>
                  </a:lnTo>
                  <a:lnTo>
                    <a:pt x="420903" y="53898"/>
                  </a:lnTo>
                  <a:lnTo>
                    <a:pt x="420903" y="47244"/>
                  </a:lnTo>
                  <a:lnTo>
                    <a:pt x="420903" y="44919"/>
                  </a:lnTo>
                  <a:lnTo>
                    <a:pt x="421576" y="42925"/>
                  </a:lnTo>
                  <a:lnTo>
                    <a:pt x="422567" y="41249"/>
                  </a:lnTo>
                </a:path>
                <a:path w="454025" h="1320800">
                  <a:moveTo>
                    <a:pt x="151574" y="131787"/>
                  </a:moveTo>
                  <a:lnTo>
                    <a:pt x="150166" y="138912"/>
                  </a:lnTo>
                  <a:lnTo>
                    <a:pt x="146343" y="144456"/>
                  </a:lnTo>
                  <a:lnTo>
                    <a:pt x="140703" y="147818"/>
                  </a:lnTo>
                  <a:lnTo>
                    <a:pt x="133845" y="148399"/>
                  </a:lnTo>
                  <a:lnTo>
                    <a:pt x="126969" y="145968"/>
                  </a:lnTo>
                  <a:lnTo>
                    <a:pt x="121326" y="141095"/>
                  </a:lnTo>
                  <a:lnTo>
                    <a:pt x="117507" y="134467"/>
                  </a:lnTo>
                  <a:lnTo>
                    <a:pt x="116103" y="126771"/>
                  </a:lnTo>
                  <a:lnTo>
                    <a:pt x="117507" y="119496"/>
                  </a:lnTo>
                  <a:lnTo>
                    <a:pt x="121326" y="113968"/>
                  </a:lnTo>
                  <a:lnTo>
                    <a:pt x="126969" y="110685"/>
                  </a:lnTo>
                  <a:lnTo>
                    <a:pt x="133845" y="110147"/>
                  </a:lnTo>
                  <a:lnTo>
                    <a:pt x="140703" y="112596"/>
                  </a:lnTo>
                  <a:lnTo>
                    <a:pt x="146343" y="117471"/>
                  </a:lnTo>
                  <a:lnTo>
                    <a:pt x="150166" y="124095"/>
                  </a:lnTo>
                  <a:lnTo>
                    <a:pt x="151574" y="131787"/>
                  </a:lnTo>
                </a:path>
                <a:path w="454025" h="1320800">
                  <a:moveTo>
                    <a:pt x="148209" y="142748"/>
                  </a:moveTo>
                  <a:lnTo>
                    <a:pt x="146215" y="143421"/>
                  </a:lnTo>
                  <a:lnTo>
                    <a:pt x="143865" y="143763"/>
                  </a:lnTo>
                  <a:lnTo>
                    <a:pt x="141211" y="143421"/>
                  </a:lnTo>
                  <a:lnTo>
                    <a:pt x="134536" y="140968"/>
                  </a:lnTo>
                  <a:lnTo>
                    <a:pt x="128990" y="136086"/>
                  </a:lnTo>
                  <a:lnTo>
                    <a:pt x="125202" y="129462"/>
                  </a:lnTo>
                  <a:lnTo>
                    <a:pt x="123799" y="121780"/>
                  </a:lnTo>
                  <a:lnTo>
                    <a:pt x="123799" y="118135"/>
                  </a:lnTo>
                  <a:lnTo>
                    <a:pt x="124460" y="114795"/>
                  </a:lnTo>
                  <a:lnTo>
                    <a:pt x="126123" y="112140"/>
                  </a:lnTo>
                </a:path>
                <a:path w="454025" h="1320800">
                  <a:moveTo>
                    <a:pt x="141211" y="143421"/>
                  </a:moveTo>
                  <a:lnTo>
                    <a:pt x="141211" y="113131"/>
                  </a:lnTo>
                </a:path>
                <a:path w="454025" h="1320800">
                  <a:moveTo>
                    <a:pt x="141528" y="99834"/>
                  </a:moveTo>
                  <a:lnTo>
                    <a:pt x="141528" y="94843"/>
                  </a:lnTo>
                  <a:lnTo>
                    <a:pt x="144208" y="90830"/>
                  </a:lnTo>
                  <a:lnTo>
                    <a:pt x="152920" y="91846"/>
                  </a:lnTo>
                  <a:lnTo>
                    <a:pt x="183007" y="95516"/>
                  </a:lnTo>
                  <a:lnTo>
                    <a:pt x="187375" y="95846"/>
                  </a:lnTo>
                  <a:lnTo>
                    <a:pt x="191706" y="97828"/>
                  </a:lnTo>
                  <a:lnTo>
                    <a:pt x="193395" y="105143"/>
                  </a:lnTo>
                </a:path>
                <a:path w="454025" h="1320800">
                  <a:moveTo>
                    <a:pt x="198412" y="105816"/>
                  </a:moveTo>
                  <a:lnTo>
                    <a:pt x="197738" y="96507"/>
                  </a:lnTo>
                  <a:lnTo>
                    <a:pt x="192379" y="94500"/>
                  </a:lnTo>
                  <a:lnTo>
                    <a:pt x="187693" y="93827"/>
                  </a:lnTo>
                  <a:lnTo>
                    <a:pt x="157924" y="90512"/>
                  </a:lnTo>
                </a:path>
                <a:path w="454025" h="1320800">
                  <a:moveTo>
                    <a:pt x="157924" y="90512"/>
                  </a:moveTo>
                  <a:lnTo>
                    <a:pt x="154927" y="90182"/>
                  </a:lnTo>
                  <a:lnTo>
                    <a:pt x="152565" y="90512"/>
                  </a:lnTo>
                  <a:lnTo>
                    <a:pt x="150888" y="91173"/>
                  </a:lnTo>
                  <a:lnTo>
                    <a:pt x="145554" y="92494"/>
                  </a:lnTo>
                </a:path>
                <a:path w="454025" h="1320800">
                  <a:moveTo>
                    <a:pt x="423240" y="412965"/>
                  </a:moveTo>
                  <a:lnTo>
                    <a:pt x="427609" y="404660"/>
                  </a:lnTo>
                  <a:lnTo>
                    <a:pt x="435965" y="403644"/>
                  </a:lnTo>
                  <a:lnTo>
                    <a:pt x="440651" y="410311"/>
                  </a:lnTo>
                  <a:lnTo>
                    <a:pt x="440651" y="420281"/>
                  </a:lnTo>
                  <a:lnTo>
                    <a:pt x="436981" y="427609"/>
                  </a:lnTo>
                  <a:lnTo>
                    <a:pt x="428599" y="429615"/>
                  </a:lnTo>
                  <a:lnTo>
                    <a:pt x="423240" y="424281"/>
                  </a:lnTo>
                  <a:lnTo>
                    <a:pt x="423240" y="412965"/>
                  </a:lnTo>
                  <a:close/>
                </a:path>
                <a:path w="454025" h="1320800">
                  <a:moveTo>
                    <a:pt x="432955" y="406996"/>
                  </a:moveTo>
                  <a:lnTo>
                    <a:pt x="435292" y="410984"/>
                  </a:lnTo>
                  <a:lnTo>
                    <a:pt x="435292" y="420636"/>
                  </a:lnTo>
                  <a:lnTo>
                    <a:pt x="432955" y="425615"/>
                  </a:lnTo>
                </a:path>
                <a:path w="454025" h="1320800">
                  <a:moveTo>
                    <a:pt x="428599" y="429615"/>
                  </a:moveTo>
                  <a:lnTo>
                    <a:pt x="421233" y="427951"/>
                  </a:lnTo>
                  <a:lnTo>
                    <a:pt x="415899" y="422617"/>
                  </a:lnTo>
                  <a:lnTo>
                    <a:pt x="415899" y="411632"/>
                  </a:lnTo>
                  <a:lnTo>
                    <a:pt x="420243" y="403313"/>
                  </a:lnTo>
                  <a:lnTo>
                    <a:pt x="428599" y="401980"/>
                  </a:lnTo>
                  <a:lnTo>
                    <a:pt x="435965" y="403644"/>
                  </a:lnTo>
                </a:path>
                <a:path w="454025" h="1320800">
                  <a:moveTo>
                    <a:pt x="429615" y="407987"/>
                  </a:moveTo>
                  <a:lnTo>
                    <a:pt x="429615" y="425615"/>
                  </a:lnTo>
                </a:path>
                <a:path w="454025" h="1320800">
                  <a:moveTo>
                    <a:pt x="431939" y="429615"/>
                  </a:moveTo>
                  <a:lnTo>
                    <a:pt x="429933" y="431596"/>
                  </a:lnTo>
                  <a:lnTo>
                    <a:pt x="427253" y="432612"/>
                  </a:lnTo>
                  <a:lnTo>
                    <a:pt x="424256" y="432930"/>
                  </a:lnTo>
                  <a:lnTo>
                    <a:pt x="416560" y="432930"/>
                  </a:lnTo>
                  <a:lnTo>
                    <a:pt x="410197" y="425615"/>
                  </a:lnTo>
                  <a:lnTo>
                    <a:pt x="410197" y="415975"/>
                  </a:lnTo>
                  <a:lnTo>
                    <a:pt x="410197" y="406323"/>
                  </a:lnTo>
                  <a:lnTo>
                    <a:pt x="416560" y="398652"/>
                  </a:lnTo>
                  <a:lnTo>
                    <a:pt x="424256" y="398335"/>
                  </a:lnTo>
                  <a:lnTo>
                    <a:pt x="428269" y="397992"/>
                  </a:lnTo>
                  <a:lnTo>
                    <a:pt x="431622" y="399999"/>
                  </a:lnTo>
                  <a:lnTo>
                    <a:pt x="434301" y="402971"/>
                  </a:lnTo>
                </a:path>
                <a:path w="454025" h="1320800">
                  <a:moveTo>
                    <a:pt x="294779" y="411975"/>
                  </a:moveTo>
                  <a:lnTo>
                    <a:pt x="299110" y="403644"/>
                  </a:lnTo>
                  <a:lnTo>
                    <a:pt x="307479" y="402323"/>
                  </a:lnTo>
                  <a:lnTo>
                    <a:pt x="312165" y="409295"/>
                  </a:lnTo>
                  <a:lnTo>
                    <a:pt x="312165" y="419290"/>
                  </a:lnTo>
                  <a:lnTo>
                    <a:pt x="308495" y="426605"/>
                  </a:lnTo>
                  <a:lnTo>
                    <a:pt x="300126" y="428599"/>
                  </a:lnTo>
                  <a:lnTo>
                    <a:pt x="294779" y="422935"/>
                  </a:lnTo>
                  <a:lnTo>
                    <a:pt x="294779" y="411975"/>
                  </a:lnTo>
                  <a:close/>
                </a:path>
                <a:path w="454025" h="1320800">
                  <a:moveTo>
                    <a:pt x="304469" y="405968"/>
                  </a:moveTo>
                  <a:lnTo>
                    <a:pt x="306806" y="409638"/>
                  </a:lnTo>
                  <a:lnTo>
                    <a:pt x="306806" y="419620"/>
                  </a:lnTo>
                  <a:lnTo>
                    <a:pt x="304469" y="424624"/>
                  </a:lnTo>
                </a:path>
                <a:path w="454025" h="1320800">
                  <a:moveTo>
                    <a:pt x="300126" y="428599"/>
                  </a:moveTo>
                  <a:lnTo>
                    <a:pt x="292760" y="426935"/>
                  </a:lnTo>
                  <a:lnTo>
                    <a:pt x="287413" y="421627"/>
                  </a:lnTo>
                  <a:lnTo>
                    <a:pt x="287413" y="410311"/>
                  </a:lnTo>
                  <a:lnTo>
                    <a:pt x="291744" y="401980"/>
                  </a:lnTo>
                  <a:lnTo>
                    <a:pt x="300126" y="400989"/>
                  </a:lnTo>
                  <a:lnTo>
                    <a:pt x="307479" y="402323"/>
                  </a:lnTo>
                </a:path>
                <a:path w="454025" h="1320800">
                  <a:moveTo>
                    <a:pt x="301129" y="406996"/>
                  </a:moveTo>
                  <a:lnTo>
                    <a:pt x="301129" y="424624"/>
                  </a:lnTo>
                </a:path>
                <a:path w="454025" h="1320800">
                  <a:moveTo>
                    <a:pt x="303479" y="428599"/>
                  </a:moveTo>
                  <a:lnTo>
                    <a:pt x="301447" y="430606"/>
                  </a:lnTo>
                  <a:lnTo>
                    <a:pt x="298792" y="431596"/>
                  </a:lnTo>
                  <a:lnTo>
                    <a:pt x="295770" y="431596"/>
                  </a:lnTo>
                  <a:lnTo>
                    <a:pt x="288074" y="431939"/>
                  </a:lnTo>
                  <a:lnTo>
                    <a:pt x="281724" y="424281"/>
                  </a:lnTo>
                  <a:lnTo>
                    <a:pt x="281724" y="414947"/>
                  </a:lnTo>
                  <a:lnTo>
                    <a:pt x="281724" y="405333"/>
                  </a:lnTo>
                  <a:lnTo>
                    <a:pt x="288074" y="397344"/>
                  </a:lnTo>
                  <a:lnTo>
                    <a:pt x="295770" y="396989"/>
                  </a:lnTo>
                  <a:lnTo>
                    <a:pt x="299783" y="396989"/>
                  </a:lnTo>
                  <a:lnTo>
                    <a:pt x="303136" y="398652"/>
                  </a:lnTo>
                  <a:lnTo>
                    <a:pt x="305815" y="401662"/>
                  </a:lnTo>
                </a:path>
                <a:path w="454025" h="1320800">
                  <a:moveTo>
                    <a:pt x="314172" y="953388"/>
                  </a:moveTo>
                  <a:lnTo>
                    <a:pt x="315506" y="960056"/>
                  </a:lnTo>
                  <a:lnTo>
                    <a:pt x="317868" y="966381"/>
                  </a:lnTo>
                  <a:lnTo>
                    <a:pt x="319849" y="972019"/>
                  </a:lnTo>
                  <a:lnTo>
                    <a:pt x="329735" y="982529"/>
                  </a:lnTo>
                  <a:lnTo>
                    <a:pt x="341688" y="978184"/>
                  </a:lnTo>
                  <a:lnTo>
                    <a:pt x="351758" y="963606"/>
                  </a:lnTo>
                  <a:lnTo>
                    <a:pt x="355993" y="943419"/>
                  </a:lnTo>
                  <a:lnTo>
                    <a:pt x="358673" y="891844"/>
                  </a:lnTo>
                  <a:lnTo>
                    <a:pt x="356217" y="880889"/>
                  </a:lnTo>
                  <a:lnTo>
                    <a:pt x="349805" y="875861"/>
                  </a:lnTo>
                  <a:lnTo>
                    <a:pt x="342389" y="875824"/>
                  </a:lnTo>
                  <a:lnTo>
                    <a:pt x="336918" y="879843"/>
                  </a:lnTo>
                  <a:lnTo>
                    <a:pt x="334581" y="883513"/>
                  </a:lnTo>
                  <a:lnTo>
                    <a:pt x="331558" y="888822"/>
                  </a:lnTo>
                  <a:lnTo>
                    <a:pt x="328561" y="894156"/>
                  </a:lnTo>
                </a:path>
                <a:path w="454025" h="1320800">
                  <a:moveTo>
                    <a:pt x="325882" y="980351"/>
                  </a:moveTo>
                  <a:lnTo>
                    <a:pt x="349961" y="940739"/>
                  </a:lnTo>
                  <a:lnTo>
                    <a:pt x="352640" y="889165"/>
                  </a:lnTo>
                  <a:lnTo>
                    <a:pt x="352996" y="882523"/>
                  </a:lnTo>
                  <a:lnTo>
                    <a:pt x="350977" y="878204"/>
                  </a:lnTo>
                  <a:lnTo>
                    <a:pt x="347954" y="875525"/>
                  </a:lnTo>
                </a:path>
                <a:path w="454025" h="1320800">
                  <a:moveTo>
                    <a:pt x="419569" y="930097"/>
                  </a:moveTo>
                  <a:lnTo>
                    <a:pt x="414962" y="941935"/>
                  </a:lnTo>
                  <a:lnTo>
                    <a:pt x="408282" y="950902"/>
                  </a:lnTo>
                  <a:lnTo>
                    <a:pt x="400474" y="956121"/>
                  </a:lnTo>
                  <a:lnTo>
                    <a:pt x="392480" y="956716"/>
                  </a:lnTo>
                  <a:lnTo>
                    <a:pt x="385619" y="952368"/>
                  </a:lnTo>
                  <a:lnTo>
                    <a:pt x="381301" y="944117"/>
                  </a:lnTo>
                  <a:lnTo>
                    <a:pt x="379807" y="933181"/>
                  </a:lnTo>
                  <a:lnTo>
                    <a:pt x="381419" y="920775"/>
                  </a:lnTo>
                  <a:lnTo>
                    <a:pt x="386039" y="908945"/>
                  </a:lnTo>
                  <a:lnTo>
                    <a:pt x="392723" y="899983"/>
                  </a:lnTo>
                  <a:lnTo>
                    <a:pt x="400533" y="894763"/>
                  </a:lnTo>
                  <a:lnTo>
                    <a:pt x="408533" y="894156"/>
                  </a:lnTo>
                  <a:lnTo>
                    <a:pt x="415389" y="898516"/>
                  </a:lnTo>
                  <a:lnTo>
                    <a:pt x="419704" y="906768"/>
                  </a:lnTo>
                  <a:lnTo>
                    <a:pt x="421194" y="917700"/>
                  </a:lnTo>
                  <a:lnTo>
                    <a:pt x="419569" y="930097"/>
                  </a:lnTo>
                </a:path>
                <a:path w="454025" h="1320800">
                  <a:moveTo>
                    <a:pt x="451015" y="894499"/>
                  </a:moveTo>
                  <a:lnTo>
                    <a:pt x="448335" y="904824"/>
                  </a:lnTo>
                  <a:lnTo>
                    <a:pt x="441325" y="911796"/>
                  </a:lnTo>
                  <a:lnTo>
                    <a:pt x="434949" y="910132"/>
                  </a:lnTo>
                  <a:lnTo>
                    <a:pt x="428942" y="908812"/>
                  </a:lnTo>
                  <a:lnTo>
                    <a:pt x="425919" y="899134"/>
                  </a:lnTo>
                  <a:lnTo>
                    <a:pt x="428599" y="888822"/>
                  </a:lnTo>
                  <a:lnTo>
                    <a:pt x="431279" y="878497"/>
                  </a:lnTo>
                  <a:lnTo>
                    <a:pt x="438289" y="871537"/>
                  </a:lnTo>
                  <a:lnTo>
                    <a:pt x="444665" y="873188"/>
                  </a:lnTo>
                  <a:lnTo>
                    <a:pt x="450697" y="874877"/>
                  </a:lnTo>
                  <a:lnTo>
                    <a:pt x="453694" y="884186"/>
                  </a:lnTo>
                  <a:lnTo>
                    <a:pt x="451015" y="894499"/>
                  </a:lnTo>
                </a:path>
                <a:path w="454025" h="1320800">
                  <a:moveTo>
                    <a:pt x="441325" y="873518"/>
                  </a:moveTo>
                  <a:lnTo>
                    <a:pt x="444995" y="877214"/>
                  </a:lnTo>
                  <a:lnTo>
                    <a:pt x="446011" y="884847"/>
                  </a:lnTo>
                  <a:lnTo>
                    <a:pt x="444004" y="892492"/>
                  </a:lnTo>
                  <a:lnTo>
                    <a:pt x="442315" y="900163"/>
                  </a:lnTo>
                  <a:lnTo>
                    <a:pt x="437629" y="906132"/>
                  </a:lnTo>
                  <a:lnTo>
                    <a:pt x="432955" y="908138"/>
                  </a:lnTo>
                </a:path>
                <a:path w="454025" h="1320800">
                  <a:moveTo>
                    <a:pt x="407187" y="894156"/>
                  </a:moveTo>
                  <a:lnTo>
                    <a:pt x="411423" y="899922"/>
                  </a:lnTo>
                  <a:lnTo>
                    <a:pt x="413926" y="907800"/>
                  </a:lnTo>
                  <a:lnTo>
                    <a:pt x="414479" y="917171"/>
                  </a:lnTo>
                  <a:lnTo>
                    <a:pt x="412864" y="927417"/>
                  </a:lnTo>
                  <a:lnTo>
                    <a:pt x="408678" y="938657"/>
                  </a:lnTo>
                  <a:lnTo>
                    <a:pt x="402631" y="947399"/>
                  </a:lnTo>
                  <a:lnTo>
                    <a:pt x="395512" y="952890"/>
                  </a:lnTo>
                  <a:lnTo>
                    <a:pt x="388112" y="954379"/>
                  </a:lnTo>
                </a:path>
                <a:path w="454025" h="1320800">
                  <a:moveTo>
                    <a:pt x="425589" y="1306461"/>
                  </a:moveTo>
                  <a:lnTo>
                    <a:pt x="423938" y="1302143"/>
                  </a:lnTo>
                  <a:lnTo>
                    <a:pt x="424573" y="1297482"/>
                  </a:lnTo>
                  <a:lnTo>
                    <a:pt x="426593" y="1294472"/>
                  </a:lnTo>
                  <a:lnTo>
                    <a:pt x="425919" y="1294472"/>
                  </a:lnTo>
                  <a:lnTo>
                    <a:pt x="420903" y="1296492"/>
                  </a:lnTo>
                  <a:lnTo>
                    <a:pt x="418579" y="1303134"/>
                  </a:lnTo>
                  <a:lnTo>
                    <a:pt x="420903" y="1309801"/>
                  </a:lnTo>
                  <a:lnTo>
                    <a:pt x="423240" y="1316431"/>
                  </a:lnTo>
                  <a:lnTo>
                    <a:pt x="429260" y="1320444"/>
                  </a:lnTo>
                  <a:lnTo>
                    <a:pt x="434301" y="1318780"/>
                  </a:lnTo>
                  <a:lnTo>
                    <a:pt x="435635" y="1318120"/>
                  </a:lnTo>
                  <a:lnTo>
                    <a:pt x="436981" y="1317104"/>
                  </a:lnTo>
                  <a:lnTo>
                    <a:pt x="437972" y="1315465"/>
                  </a:lnTo>
                  <a:lnTo>
                    <a:pt x="433285" y="1316774"/>
                  </a:lnTo>
                  <a:lnTo>
                    <a:pt x="427609" y="1312786"/>
                  </a:lnTo>
                  <a:lnTo>
                    <a:pt x="425589" y="1306461"/>
                  </a:lnTo>
                </a:path>
                <a:path w="454025" h="1320800">
                  <a:moveTo>
                    <a:pt x="438962" y="1303451"/>
                  </a:moveTo>
                  <a:lnTo>
                    <a:pt x="436981" y="1297152"/>
                  </a:lnTo>
                  <a:lnTo>
                    <a:pt x="431279" y="1293482"/>
                  </a:lnTo>
                  <a:lnTo>
                    <a:pt x="426593" y="1294472"/>
                  </a:lnTo>
                  <a:lnTo>
                    <a:pt x="424573" y="1297482"/>
                  </a:lnTo>
                  <a:lnTo>
                    <a:pt x="423938" y="1302143"/>
                  </a:lnTo>
                  <a:lnTo>
                    <a:pt x="425589" y="1306461"/>
                  </a:lnTo>
                  <a:lnTo>
                    <a:pt x="427609" y="1312786"/>
                  </a:lnTo>
                  <a:lnTo>
                    <a:pt x="433285" y="1316774"/>
                  </a:lnTo>
                  <a:lnTo>
                    <a:pt x="437972" y="1315465"/>
                  </a:lnTo>
                  <a:lnTo>
                    <a:pt x="439978" y="1312430"/>
                  </a:lnTo>
                  <a:lnTo>
                    <a:pt x="440651" y="1308125"/>
                  </a:lnTo>
                  <a:lnTo>
                    <a:pt x="438962" y="130345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124968" y="4746193"/>
              <a:ext cx="10795" cy="15240"/>
            </a:xfrm>
            <a:custGeom>
              <a:avLst/>
              <a:gdLst/>
              <a:ahLst/>
              <a:cxnLst/>
              <a:rect l="l" t="t" r="r" b="b"/>
              <a:pathLst>
                <a:path w="10795" h="15239">
                  <a:moveTo>
                    <a:pt x="0" y="14986"/>
                  </a:moveTo>
                  <a:lnTo>
                    <a:pt x="6032" y="13652"/>
                  </a:lnTo>
                  <a:lnTo>
                    <a:pt x="10375" y="7988"/>
                  </a:lnTo>
                  <a:lnTo>
                    <a:pt x="10375" y="0"/>
                  </a:lnTo>
                </a:path>
              </a:pathLst>
            </a:custGeom>
            <a:ln w="9144">
              <a:solidFill>
                <a:srgbClr val="B5B7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112598" y="4692967"/>
              <a:ext cx="22860" cy="53340"/>
            </a:xfrm>
            <a:custGeom>
              <a:avLst/>
              <a:gdLst/>
              <a:ahLst/>
              <a:cxnLst/>
              <a:rect l="l" t="t" r="r" b="b"/>
              <a:pathLst>
                <a:path w="22860" h="53339">
                  <a:moveTo>
                    <a:pt x="22745" y="53225"/>
                  </a:moveTo>
                  <a:lnTo>
                    <a:pt x="22745" y="24612"/>
                  </a:lnTo>
                  <a:lnTo>
                    <a:pt x="21396" y="16510"/>
                  </a:lnTo>
                  <a:lnTo>
                    <a:pt x="17726" y="9186"/>
                  </a:lnTo>
                  <a:lnTo>
                    <a:pt x="12297" y="3422"/>
                  </a:lnTo>
                  <a:lnTo>
                    <a:pt x="5676" y="0"/>
                  </a:lnTo>
                </a:path>
                <a:path w="22860" h="53339">
                  <a:moveTo>
                    <a:pt x="3340" y="15278"/>
                  </a:moveTo>
                  <a:lnTo>
                    <a:pt x="1333" y="15621"/>
                  </a:lnTo>
                  <a:lnTo>
                    <a:pt x="0" y="17614"/>
                  </a:lnTo>
                  <a:lnTo>
                    <a:pt x="0" y="19964"/>
                  </a:lnTo>
                  <a:lnTo>
                    <a:pt x="0" y="44919"/>
                  </a:lnTo>
                  <a:lnTo>
                    <a:pt x="0" y="48221"/>
                  </a:lnTo>
                  <a:lnTo>
                    <a:pt x="2349" y="51892"/>
                  </a:lnTo>
                  <a:lnTo>
                    <a:pt x="5003" y="52565"/>
                  </a:lnTo>
                  <a:lnTo>
                    <a:pt x="6350" y="52882"/>
                  </a:lnTo>
                  <a:lnTo>
                    <a:pt x="7708" y="52882"/>
                  </a:lnTo>
                  <a:lnTo>
                    <a:pt x="8356" y="52235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101232" y="4692624"/>
              <a:ext cx="22225" cy="64135"/>
            </a:xfrm>
            <a:custGeom>
              <a:avLst/>
              <a:gdLst/>
              <a:ahLst/>
              <a:cxnLst/>
              <a:rect l="l" t="t" r="r" b="b"/>
              <a:pathLst>
                <a:path w="22225" h="64135">
                  <a:moveTo>
                    <a:pt x="0" y="14947"/>
                  </a:moveTo>
                  <a:lnTo>
                    <a:pt x="0" y="43573"/>
                  </a:lnTo>
                  <a:lnTo>
                    <a:pt x="0" y="51244"/>
                  </a:lnTo>
                  <a:lnTo>
                    <a:pt x="4013" y="58902"/>
                  </a:lnTo>
                  <a:lnTo>
                    <a:pt x="9702" y="63893"/>
                  </a:lnTo>
                </a:path>
                <a:path w="22225" h="64135">
                  <a:moveTo>
                    <a:pt x="9702" y="0"/>
                  </a:moveTo>
                  <a:lnTo>
                    <a:pt x="6667" y="990"/>
                  </a:lnTo>
                  <a:lnTo>
                    <a:pt x="4343" y="2654"/>
                  </a:lnTo>
                  <a:lnTo>
                    <a:pt x="2654" y="5334"/>
                  </a:lnTo>
                </a:path>
                <a:path w="22225" h="64135">
                  <a:moveTo>
                    <a:pt x="21729" y="23609"/>
                  </a:moveTo>
                  <a:lnTo>
                    <a:pt x="21729" y="21272"/>
                  </a:lnTo>
                  <a:lnTo>
                    <a:pt x="20739" y="19291"/>
                  </a:lnTo>
                  <a:lnTo>
                    <a:pt x="19392" y="17652"/>
                  </a:lnTo>
                </a:path>
              </a:pathLst>
            </a:custGeom>
            <a:ln w="9144">
              <a:solidFill>
                <a:srgbClr val="B5B7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122962" y="4722558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-4572" y="7829"/>
                  </a:moveTo>
                  <a:lnTo>
                    <a:pt x="4572" y="7829"/>
                  </a:lnTo>
                </a:path>
              </a:pathLst>
            </a:custGeom>
            <a:ln w="15659">
              <a:solidFill>
                <a:srgbClr val="B5B7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248215" y="4420412"/>
              <a:ext cx="46355" cy="107314"/>
            </a:xfrm>
            <a:custGeom>
              <a:avLst/>
              <a:gdLst/>
              <a:ahLst/>
              <a:cxnLst/>
              <a:rect l="l" t="t" r="r" b="b"/>
              <a:pathLst>
                <a:path w="46354" h="107314">
                  <a:moveTo>
                    <a:pt x="1898" y="81191"/>
                  </a:moveTo>
                  <a:lnTo>
                    <a:pt x="3232" y="86525"/>
                  </a:lnTo>
                  <a:lnTo>
                    <a:pt x="5238" y="91833"/>
                  </a:lnTo>
                  <a:lnTo>
                    <a:pt x="6902" y="96494"/>
                  </a:lnTo>
                  <a:lnTo>
                    <a:pt x="15748" y="106877"/>
                  </a:lnTo>
                  <a:lnTo>
                    <a:pt x="26657" y="104444"/>
                  </a:lnTo>
                  <a:lnTo>
                    <a:pt x="36556" y="92715"/>
                  </a:lnTo>
                  <a:lnTo>
                    <a:pt x="42373" y="75209"/>
                  </a:lnTo>
                </a:path>
                <a:path w="46354" h="107314">
                  <a:moveTo>
                    <a:pt x="45053" y="28943"/>
                  </a:moveTo>
                  <a:lnTo>
                    <a:pt x="45726" y="16319"/>
                  </a:lnTo>
                  <a:lnTo>
                    <a:pt x="43270" y="5364"/>
                  </a:lnTo>
                  <a:lnTo>
                    <a:pt x="36858" y="336"/>
                  </a:lnTo>
                  <a:lnTo>
                    <a:pt x="29442" y="299"/>
                  </a:lnTo>
                  <a:lnTo>
                    <a:pt x="23971" y="4317"/>
                  </a:lnTo>
                  <a:lnTo>
                    <a:pt x="21964" y="7315"/>
                  </a:lnTo>
                  <a:lnTo>
                    <a:pt x="19958" y="10985"/>
                  </a:lnTo>
                  <a:lnTo>
                    <a:pt x="17621" y="14986"/>
                  </a:lnTo>
                </a:path>
                <a:path w="46354" h="107314">
                  <a:moveTo>
                    <a:pt x="39033" y="27292"/>
                  </a:moveTo>
                  <a:lnTo>
                    <a:pt x="39694" y="13639"/>
                  </a:lnTo>
                  <a:lnTo>
                    <a:pt x="40049" y="6997"/>
                  </a:lnTo>
                  <a:lnTo>
                    <a:pt x="38030" y="2679"/>
                  </a:lnTo>
                  <a:lnTo>
                    <a:pt x="35007" y="0"/>
                  </a:lnTo>
                </a:path>
                <a:path w="46354" h="107314">
                  <a:moveTo>
                    <a:pt x="12935" y="104825"/>
                  </a:moveTo>
                  <a:lnTo>
                    <a:pt x="20310" y="102190"/>
                  </a:lnTo>
                  <a:lnTo>
                    <a:pt x="27278" y="95429"/>
                  </a:lnTo>
                  <a:lnTo>
                    <a:pt x="32928" y="85546"/>
                  </a:lnTo>
                  <a:lnTo>
                    <a:pt x="36353" y="73545"/>
                  </a:lnTo>
                </a:path>
                <a:path w="46354" h="107314">
                  <a:moveTo>
                    <a:pt x="23971" y="4317"/>
                  </a:moveTo>
                  <a:lnTo>
                    <a:pt x="5542" y="41011"/>
                  </a:lnTo>
                  <a:lnTo>
                    <a:pt x="0" y="62710"/>
                  </a:lnTo>
                  <a:lnTo>
                    <a:pt x="766" y="74455"/>
                  </a:lnTo>
                  <a:lnTo>
                    <a:pt x="3350" y="85822"/>
                  </a:lnTo>
                  <a:lnTo>
                    <a:pt x="6902" y="96494"/>
                  </a:lnTo>
                  <a:lnTo>
                    <a:pt x="16788" y="107004"/>
                  </a:lnTo>
                  <a:lnTo>
                    <a:pt x="28741" y="102658"/>
                  </a:lnTo>
                  <a:lnTo>
                    <a:pt x="38811" y="88081"/>
                  </a:lnTo>
                  <a:lnTo>
                    <a:pt x="43046" y="67894"/>
                  </a:lnTo>
                  <a:lnTo>
                    <a:pt x="45726" y="16319"/>
                  </a:lnTo>
                  <a:lnTo>
                    <a:pt x="43270" y="5364"/>
                  </a:lnTo>
                  <a:lnTo>
                    <a:pt x="36858" y="336"/>
                  </a:lnTo>
                  <a:lnTo>
                    <a:pt x="29442" y="299"/>
                  </a:lnTo>
                  <a:lnTo>
                    <a:pt x="23971" y="4317"/>
                  </a:lnTo>
                </a:path>
                <a:path w="46354" h="107314">
                  <a:moveTo>
                    <a:pt x="45053" y="28943"/>
                  </a:moveTo>
                  <a:lnTo>
                    <a:pt x="45726" y="16319"/>
                  </a:lnTo>
                  <a:lnTo>
                    <a:pt x="43270" y="5364"/>
                  </a:lnTo>
                  <a:lnTo>
                    <a:pt x="36858" y="336"/>
                  </a:lnTo>
                  <a:lnTo>
                    <a:pt x="29442" y="299"/>
                  </a:lnTo>
                  <a:lnTo>
                    <a:pt x="23971" y="4317"/>
                  </a:lnTo>
                  <a:lnTo>
                    <a:pt x="21964" y="7315"/>
                  </a:lnTo>
                  <a:lnTo>
                    <a:pt x="19958" y="10985"/>
                  </a:lnTo>
                  <a:lnTo>
                    <a:pt x="17621" y="14986"/>
                  </a:lnTo>
                </a:path>
                <a:path w="46354" h="107314">
                  <a:moveTo>
                    <a:pt x="39033" y="27292"/>
                  </a:moveTo>
                  <a:lnTo>
                    <a:pt x="39694" y="13639"/>
                  </a:lnTo>
                  <a:lnTo>
                    <a:pt x="40049" y="6997"/>
                  </a:lnTo>
                  <a:lnTo>
                    <a:pt x="38030" y="2679"/>
                  </a:lnTo>
                  <a:lnTo>
                    <a:pt x="3500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207474" y="3986136"/>
              <a:ext cx="71120" cy="563880"/>
            </a:xfrm>
            <a:custGeom>
              <a:avLst/>
              <a:gdLst/>
              <a:ahLst/>
              <a:cxnLst/>
              <a:rect l="l" t="t" r="r" b="b"/>
              <a:pathLst>
                <a:path w="71120" h="563879">
                  <a:moveTo>
                    <a:pt x="57689" y="0"/>
                  </a:moveTo>
                  <a:lnTo>
                    <a:pt x="54692" y="1689"/>
                  </a:lnTo>
                  <a:lnTo>
                    <a:pt x="52685" y="5003"/>
                  </a:lnTo>
                  <a:lnTo>
                    <a:pt x="28924" y="38265"/>
                  </a:lnTo>
                  <a:lnTo>
                    <a:pt x="30257" y="43929"/>
                  </a:lnTo>
                  <a:lnTo>
                    <a:pt x="31946" y="46253"/>
                  </a:lnTo>
                  <a:lnTo>
                    <a:pt x="31603" y="51917"/>
                  </a:lnTo>
                  <a:lnTo>
                    <a:pt x="29940" y="54571"/>
                  </a:lnTo>
                  <a:lnTo>
                    <a:pt x="18205" y="77215"/>
                  </a:lnTo>
                  <a:lnTo>
                    <a:pt x="15525" y="77889"/>
                  </a:lnTo>
                  <a:lnTo>
                    <a:pt x="7545" y="139372"/>
                  </a:lnTo>
                  <a:lnTo>
                    <a:pt x="3442" y="185036"/>
                  </a:lnTo>
                  <a:lnTo>
                    <a:pt x="750" y="234852"/>
                  </a:lnTo>
                  <a:lnTo>
                    <a:pt x="0" y="287519"/>
                  </a:lnTo>
                  <a:lnTo>
                    <a:pt x="1722" y="341736"/>
                  </a:lnTo>
                  <a:lnTo>
                    <a:pt x="6450" y="396202"/>
                  </a:lnTo>
                  <a:lnTo>
                    <a:pt x="14713" y="449615"/>
                  </a:lnTo>
                  <a:lnTo>
                    <a:pt x="27044" y="500675"/>
                  </a:lnTo>
                  <a:lnTo>
                    <a:pt x="43973" y="548081"/>
                  </a:lnTo>
                  <a:lnTo>
                    <a:pt x="61360" y="563727"/>
                  </a:lnTo>
                  <a:lnTo>
                    <a:pt x="71088" y="5003"/>
                  </a:lnTo>
                  <a:lnTo>
                    <a:pt x="68408" y="3340"/>
                  </a:lnTo>
                  <a:lnTo>
                    <a:pt x="57689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207474" y="3986136"/>
              <a:ext cx="71120" cy="563880"/>
            </a:xfrm>
            <a:custGeom>
              <a:avLst/>
              <a:gdLst/>
              <a:ahLst/>
              <a:cxnLst/>
              <a:rect l="l" t="t" r="r" b="b"/>
              <a:pathLst>
                <a:path w="71120" h="563879">
                  <a:moveTo>
                    <a:pt x="61360" y="563727"/>
                  </a:moveTo>
                  <a:lnTo>
                    <a:pt x="27044" y="500675"/>
                  </a:lnTo>
                  <a:lnTo>
                    <a:pt x="14713" y="449615"/>
                  </a:lnTo>
                  <a:lnTo>
                    <a:pt x="6450" y="396202"/>
                  </a:lnTo>
                  <a:lnTo>
                    <a:pt x="1722" y="341736"/>
                  </a:lnTo>
                  <a:lnTo>
                    <a:pt x="0" y="287519"/>
                  </a:lnTo>
                  <a:lnTo>
                    <a:pt x="750" y="234852"/>
                  </a:lnTo>
                  <a:lnTo>
                    <a:pt x="3442" y="185036"/>
                  </a:lnTo>
                  <a:lnTo>
                    <a:pt x="7545" y="139372"/>
                  </a:lnTo>
                  <a:lnTo>
                    <a:pt x="12528" y="99161"/>
                  </a:lnTo>
                  <a:lnTo>
                    <a:pt x="18205" y="77215"/>
                  </a:lnTo>
                  <a:lnTo>
                    <a:pt x="29940" y="54571"/>
                  </a:lnTo>
                  <a:lnTo>
                    <a:pt x="31603" y="51917"/>
                  </a:lnTo>
                  <a:lnTo>
                    <a:pt x="31946" y="46253"/>
                  </a:lnTo>
                  <a:lnTo>
                    <a:pt x="30257" y="43929"/>
                  </a:lnTo>
                  <a:lnTo>
                    <a:pt x="28924" y="38265"/>
                  </a:lnTo>
                  <a:lnTo>
                    <a:pt x="52685" y="5003"/>
                  </a:lnTo>
                  <a:lnTo>
                    <a:pt x="54692" y="1689"/>
                  </a:lnTo>
                  <a:lnTo>
                    <a:pt x="57689" y="0"/>
                  </a:lnTo>
                  <a:lnTo>
                    <a:pt x="62376" y="1333"/>
                  </a:lnTo>
                  <a:lnTo>
                    <a:pt x="64395" y="2006"/>
                  </a:lnTo>
                  <a:lnTo>
                    <a:pt x="68408" y="3340"/>
                  </a:lnTo>
                  <a:lnTo>
                    <a:pt x="71088" y="5003"/>
                  </a:lnTo>
                  <a:lnTo>
                    <a:pt x="61360" y="5637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207474" y="4085297"/>
              <a:ext cx="61594" cy="464820"/>
            </a:xfrm>
            <a:custGeom>
              <a:avLst/>
              <a:gdLst/>
              <a:ahLst/>
              <a:cxnLst/>
              <a:rect l="l" t="t" r="r" b="b"/>
              <a:pathLst>
                <a:path w="61595" h="464820">
                  <a:moveTo>
                    <a:pt x="12528" y="0"/>
                  </a:moveTo>
                  <a:lnTo>
                    <a:pt x="7545" y="40210"/>
                  </a:lnTo>
                  <a:lnTo>
                    <a:pt x="3442" y="85874"/>
                  </a:lnTo>
                  <a:lnTo>
                    <a:pt x="750" y="135690"/>
                  </a:lnTo>
                  <a:lnTo>
                    <a:pt x="0" y="188357"/>
                  </a:lnTo>
                  <a:lnTo>
                    <a:pt x="1722" y="242574"/>
                  </a:lnTo>
                  <a:lnTo>
                    <a:pt x="6450" y="297040"/>
                  </a:lnTo>
                  <a:lnTo>
                    <a:pt x="14713" y="350454"/>
                  </a:lnTo>
                  <a:lnTo>
                    <a:pt x="27044" y="401514"/>
                  </a:lnTo>
                  <a:lnTo>
                    <a:pt x="43973" y="448919"/>
                  </a:lnTo>
                  <a:lnTo>
                    <a:pt x="61360" y="464565"/>
                  </a:lnTo>
                  <a:lnTo>
                    <a:pt x="12528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207474" y="4085297"/>
              <a:ext cx="61594" cy="464820"/>
            </a:xfrm>
            <a:custGeom>
              <a:avLst/>
              <a:gdLst/>
              <a:ahLst/>
              <a:cxnLst/>
              <a:rect l="l" t="t" r="r" b="b"/>
              <a:pathLst>
                <a:path w="61595" h="464820">
                  <a:moveTo>
                    <a:pt x="61360" y="464565"/>
                  </a:moveTo>
                  <a:lnTo>
                    <a:pt x="27044" y="401514"/>
                  </a:lnTo>
                  <a:lnTo>
                    <a:pt x="14713" y="350454"/>
                  </a:lnTo>
                  <a:lnTo>
                    <a:pt x="6450" y="297040"/>
                  </a:lnTo>
                  <a:lnTo>
                    <a:pt x="1722" y="242574"/>
                  </a:lnTo>
                  <a:lnTo>
                    <a:pt x="0" y="188357"/>
                  </a:lnTo>
                  <a:lnTo>
                    <a:pt x="750" y="135690"/>
                  </a:lnTo>
                  <a:lnTo>
                    <a:pt x="3442" y="85874"/>
                  </a:lnTo>
                  <a:lnTo>
                    <a:pt x="7545" y="40210"/>
                  </a:lnTo>
                  <a:lnTo>
                    <a:pt x="1252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220002" y="4040708"/>
              <a:ext cx="17780" cy="45085"/>
            </a:xfrm>
            <a:custGeom>
              <a:avLst/>
              <a:gdLst/>
              <a:ahLst/>
              <a:cxnLst/>
              <a:rect l="l" t="t" r="r" b="b"/>
              <a:pathLst>
                <a:path w="17779" h="45085">
                  <a:moveTo>
                    <a:pt x="17411" y="0"/>
                  </a:moveTo>
                  <a:lnTo>
                    <a:pt x="5676" y="22644"/>
                  </a:lnTo>
                  <a:lnTo>
                    <a:pt x="2997" y="23317"/>
                  </a:lnTo>
                  <a:lnTo>
                    <a:pt x="0" y="44589"/>
                  </a:lnTo>
                  <a:lnTo>
                    <a:pt x="17411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220002" y="4040708"/>
              <a:ext cx="17780" cy="45085"/>
            </a:xfrm>
            <a:custGeom>
              <a:avLst/>
              <a:gdLst/>
              <a:ahLst/>
              <a:cxnLst/>
              <a:rect l="l" t="t" r="r" b="b"/>
              <a:pathLst>
                <a:path w="17779" h="45085">
                  <a:moveTo>
                    <a:pt x="0" y="44589"/>
                  </a:moveTo>
                  <a:lnTo>
                    <a:pt x="2997" y="23317"/>
                  </a:lnTo>
                  <a:lnTo>
                    <a:pt x="5676" y="22644"/>
                  </a:lnTo>
                  <a:lnTo>
                    <a:pt x="1741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237414" y="4030065"/>
              <a:ext cx="2540" cy="10795"/>
            </a:xfrm>
            <a:custGeom>
              <a:avLst/>
              <a:gdLst/>
              <a:ahLst/>
              <a:cxnLst/>
              <a:rect l="l" t="t" r="r" b="b"/>
              <a:pathLst>
                <a:path w="2539" h="10795">
                  <a:moveTo>
                    <a:pt x="317" y="0"/>
                  </a:moveTo>
                  <a:lnTo>
                    <a:pt x="0" y="10642"/>
                  </a:lnTo>
                  <a:lnTo>
                    <a:pt x="1663" y="7988"/>
                  </a:lnTo>
                  <a:lnTo>
                    <a:pt x="2006" y="2324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237414" y="4030065"/>
              <a:ext cx="2540" cy="10795"/>
            </a:xfrm>
            <a:custGeom>
              <a:avLst/>
              <a:gdLst/>
              <a:ahLst/>
              <a:cxnLst/>
              <a:rect l="l" t="t" r="r" b="b"/>
              <a:pathLst>
                <a:path w="2539" h="10795">
                  <a:moveTo>
                    <a:pt x="0" y="10642"/>
                  </a:moveTo>
                  <a:lnTo>
                    <a:pt x="1663" y="7988"/>
                  </a:lnTo>
                  <a:lnTo>
                    <a:pt x="2006" y="2324"/>
                  </a:lnTo>
                  <a:lnTo>
                    <a:pt x="31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236398" y="3991140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23761" y="0"/>
                  </a:moveTo>
                  <a:lnTo>
                    <a:pt x="0" y="33261"/>
                  </a:lnTo>
                  <a:lnTo>
                    <a:pt x="1333" y="38925"/>
                  </a:lnTo>
                  <a:lnTo>
                    <a:pt x="23761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236398" y="3991140"/>
              <a:ext cx="24130" cy="39370"/>
            </a:xfrm>
            <a:custGeom>
              <a:avLst/>
              <a:gdLst/>
              <a:ahLst/>
              <a:cxnLst/>
              <a:rect l="l" t="t" r="r" b="b"/>
              <a:pathLst>
                <a:path w="24129" h="39370">
                  <a:moveTo>
                    <a:pt x="1333" y="38925"/>
                  </a:moveTo>
                  <a:lnTo>
                    <a:pt x="0" y="33261"/>
                  </a:lnTo>
                  <a:lnTo>
                    <a:pt x="2376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260160" y="3986136"/>
              <a:ext cx="18415" cy="5080"/>
            </a:xfrm>
            <a:custGeom>
              <a:avLst/>
              <a:gdLst/>
              <a:ahLst/>
              <a:cxnLst/>
              <a:rect l="l" t="t" r="r" b="b"/>
              <a:pathLst>
                <a:path w="18414" h="5079">
                  <a:moveTo>
                    <a:pt x="5003" y="0"/>
                  </a:moveTo>
                  <a:lnTo>
                    <a:pt x="2006" y="1689"/>
                  </a:lnTo>
                  <a:lnTo>
                    <a:pt x="0" y="5003"/>
                  </a:lnTo>
                  <a:lnTo>
                    <a:pt x="18402" y="5003"/>
                  </a:lnTo>
                  <a:lnTo>
                    <a:pt x="15722" y="3340"/>
                  </a:lnTo>
                  <a:lnTo>
                    <a:pt x="9690" y="1333"/>
                  </a:lnTo>
                  <a:lnTo>
                    <a:pt x="5003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260160" y="3986136"/>
              <a:ext cx="18415" cy="5080"/>
            </a:xfrm>
            <a:custGeom>
              <a:avLst/>
              <a:gdLst/>
              <a:ahLst/>
              <a:cxnLst/>
              <a:rect l="l" t="t" r="r" b="b"/>
              <a:pathLst>
                <a:path w="18414" h="5079">
                  <a:moveTo>
                    <a:pt x="0" y="5003"/>
                  </a:moveTo>
                  <a:lnTo>
                    <a:pt x="2006" y="1689"/>
                  </a:lnTo>
                  <a:lnTo>
                    <a:pt x="5003" y="0"/>
                  </a:lnTo>
                  <a:lnTo>
                    <a:pt x="9690" y="1333"/>
                  </a:lnTo>
                  <a:lnTo>
                    <a:pt x="11709" y="2006"/>
                  </a:lnTo>
                  <a:lnTo>
                    <a:pt x="15722" y="3340"/>
                  </a:lnTo>
                  <a:lnTo>
                    <a:pt x="18402" y="50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7" name="object 30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45929" y="4414138"/>
              <a:ext cx="145319" cy="115564"/>
            </a:xfrm>
            <a:prstGeom prst="rect">
              <a:avLst/>
            </a:prstGeom>
          </p:spPr>
        </p:pic>
        <p:sp>
          <p:nvSpPr>
            <p:cNvPr id="308" name="object 308"/>
            <p:cNvSpPr/>
            <p:nvPr/>
          </p:nvSpPr>
          <p:spPr>
            <a:xfrm>
              <a:off x="6199557" y="3981145"/>
              <a:ext cx="246379" cy="569595"/>
            </a:xfrm>
            <a:custGeom>
              <a:avLst/>
              <a:gdLst/>
              <a:ahLst/>
              <a:cxnLst/>
              <a:rect l="l" t="t" r="r" b="b"/>
              <a:pathLst>
                <a:path w="246379" h="569595">
                  <a:moveTo>
                    <a:pt x="232573" y="231622"/>
                  </a:moveTo>
                  <a:lnTo>
                    <a:pt x="208811" y="245249"/>
                  </a:lnTo>
                  <a:lnTo>
                    <a:pt x="193170" y="249177"/>
                  </a:lnTo>
                  <a:lnTo>
                    <a:pt x="183548" y="242250"/>
                  </a:lnTo>
                  <a:lnTo>
                    <a:pt x="178693" y="227092"/>
                  </a:lnTo>
                  <a:lnTo>
                    <a:pt x="177353" y="206324"/>
                  </a:lnTo>
                  <a:lnTo>
                    <a:pt x="177353" y="84188"/>
                  </a:lnTo>
                  <a:lnTo>
                    <a:pt x="176452" y="72968"/>
                  </a:lnTo>
                  <a:lnTo>
                    <a:pt x="173640" y="65060"/>
                  </a:lnTo>
                  <a:lnTo>
                    <a:pt x="168754" y="59397"/>
                  </a:lnTo>
                  <a:lnTo>
                    <a:pt x="161631" y="54914"/>
                  </a:lnTo>
                  <a:lnTo>
                    <a:pt x="71296" y="5981"/>
                  </a:lnTo>
                  <a:lnTo>
                    <a:pt x="62609" y="0"/>
                  </a:lnTo>
                  <a:lnTo>
                    <a:pt x="57567" y="990"/>
                  </a:lnTo>
                  <a:lnTo>
                    <a:pt x="54570" y="5981"/>
                  </a:lnTo>
                  <a:lnTo>
                    <a:pt x="33170" y="36271"/>
                  </a:lnTo>
                  <a:lnTo>
                    <a:pt x="39863" y="54914"/>
                  </a:lnTo>
                  <a:lnTo>
                    <a:pt x="38517" y="58915"/>
                  </a:lnTo>
                  <a:lnTo>
                    <a:pt x="26122" y="82207"/>
                  </a:lnTo>
                  <a:lnTo>
                    <a:pt x="19772" y="82880"/>
                  </a:lnTo>
                  <a:lnTo>
                    <a:pt x="14412" y="96520"/>
                  </a:lnTo>
                  <a:lnTo>
                    <a:pt x="14412" y="98844"/>
                  </a:lnTo>
                  <a:lnTo>
                    <a:pt x="14412" y="99174"/>
                  </a:lnTo>
                  <a:lnTo>
                    <a:pt x="14412" y="100507"/>
                  </a:lnTo>
                  <a:lnTo>
                    <a:pt x="14412" y="101828"/>
                  </a:lnTo>
                  <a:lnTo>
                    <a:pt x="13739" y="102501"/>
                  </a:lnTo>
                  <a:lnTo>
                    <a:pt x="7438" y="143029"/>
                  </a:lnTo>
                  <a:lnTo>
                    <a:pt x="3366" y="188692"/>
                  </a:lnTo>
                  <a:lnTo>
                    <a:pt x="712" y="238506"/>
                  </a:lnTo>
                  <a:lnTo>
                    <a:pt x="0" y="291172"/>
                  </a:lnTo>
                  <a:lnTo>
                    <a:pt x="1751" y="345388"/>
                  </a:lnTo>
                  <a:lnTo>
                    <a:pt x="6488" y="399854"/>
                  </a:lnTo>
                  <a:lnTo>
                    <a:pt x="14736" y="453268"/>
                  </a:lnTo>
                  <a:lnTo>
                    <a:pt x="27016" y="504330"/>
                  </a:lnTo>
                  <a:lnTo>
                    <a:pt x="43851" y="551738"/>
                  </a:lnTo>
                  <a:lnTo>
                    <a:pt x="69662" y="569453"/>
                  </a:lnTo>
                  <a:lnTo>
                    <a:pt x="89451" y="567731"/>
                  </a:lnTo>
                  <a:lnTo>
                    <a:pt x="110780" y="556717"/>
                  </a:lnTo>
                  <a:lnTo>
                    <a:pt x="145908" y="530453"/>
                  </a:lnTo>
                  <a:lnTo>
                    <a:pt x="152944" y="524446"/>
                  </a:lnTo>
                  <a:lnTo>
                    <a:pt x="156944" y="525462"/>
                  </a:lnTo>
                  <a:lnTo>
                    <a:pt x="156944" y="535089"/>
                  </a:lnTo>
                  <a:lnTo>
                    <a:pt x="156944" y="550735"/>
                  </a:lnTo>
                  <a:lnTo>
                    <a:pt x="156944" y="557733"/>
                  </a:lnTo>
                  <a:lnTo>
                    <a:pt x="160640" y="558723"/>
                  </a:lnTo>
                  <a:lnTo>
                    <a:pt x="166660" y="553745"/>
                  </a:lnTo>
                  <a:lnTo>
                    <a:pt x="239266" y="497166"/>
                  </a:lnTo>
                </a:path>
                <a:path w="246379" h="569595">
                  <a:moveTo>
                    <a:pt x="246289" y="243255"/>
                  </a:moveTo>
                  <a:lnTo>
                    <a:pt x="246289" y="229615"/>
                  </a:lnTo>
                  <a:lnTo>
                    <a:pt x="240256" y="226961"/>
                  </a:lnTo>
                  <a:lnTo>
                    <a:pt x="232573" y="231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232728" y="3981399"/>
              <a:ext cx="36195" cy="44450"/>
            </a:xfrm>
            <a:custGeom>
              <a:avLst/>
              <a:gdLst/>
              <a:ahLst/>
              <a:cxnLst/>
              <a:rect l="l" t="t" r="r" b="b"/>
              <a:pathLst>
                <a:path w="36195" h="44450">
                  <a:moveTo>
                    <a:pt x="28689" y="0"/>
                  </a:moveTo>
                  <a:lnTo>
                    <a:pt x="24180" y="1143"/>
                  </a:lnTo>
                  <a:lnTo>
                    <a:pt x="21399" y="5727"/>
                  </a:lnTo>
                  <a:lnTo>
                    <a:pt x="0" y="36017"/>
                  </a:lnTo>
                  <a:lnTo>
                    <a:pt x="1231" y="38811"/>
                  </a:lnTo>
                  <a:lnTo>
                    <a:pt x="3314" y="44005"/>
                  </a:lnTo>
                  <a:lnTo>
                    <a:pt x="3670" y="43002"/>
                  </a:lnTo>
                  <a:lnTo>
                    <a:pt x="27431" y="9740"/>
                  </a:lnTo>
                  <a:lnTo>
                    <a:pt x="28917" y="7137"/>
                  </a:lnTo>
                  <a:lnTo>
                    <a:pt x="32092" y="5181"/>
                  </a:lnTo>
                  <a:lnTo>
                    <a:pt x="36156" y="4508"/>
                  </a:lnTo>
                  <a:lnTo>
                    <a:pt x="2868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232728" y="3981399"/>
              <a:ext cx="36195" cy="44450"/>
            </a:xfrm>
            <a:custGeom>
              <a:avLst/>
              <a:gdLst/>
              <a:ahLst/>
              <a:cxnLst/>
              <a:rect l="l" t="t" r="r" b="b"/>
              <a:pathLst>
                <a:path w="36195" h="44450">
                  <a:moveTo>
                    <a:pt x="27431" y="9740"/>
                  </a:moveTo>
                  <a:lnTo>
                    <a:pt x="28917" y="7137"/>
                  </a:lnTo>
                  <a:lnTo>
                    <a:pt x="32092" y="5181"/>
                  </a:lnTo>
                  <a:lnTo>
                    <a:pt x="36156" y="4508"/>
                  </a:lnTo>
                  <a:lnTo>
                    <a:pt x="28689" y="0"/>
                  </a:lnTo>
                  <a:lnTo>
                    <a:pt x="24180" y="1143"/>
                  </a:lnTo>
                  <a:lnTo>
                    <a:pt x="21399" y="5727"/>
                  </a:lnTo>
                  <a:lnTo>
                    <a:pt x="0" y="36017"/>
                  </a:lnTo>
                  <a:lnTo>
                    <a:pt x="1231" y="38811"/>
                  </a:lnTo>
                  <a:lnTo>
                    <a:pt x="2374" y="41643"/>
                  </a:lnTo>
                  <a:lnTo>
                    <a:pt x="3314" y="44005"/>
                  </a:lnTo>
                  <a:lnTo>
                    <a:pt x="3670" y="43002"/>
                  </a:lnTo>
                  <a:lnTo>
                    <a:pt x="27431" y="974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199557" y="4063479"/>
              <a:ext cx="71755" cy="487680"/>
            </a:xfrm>
            <a:custGeom>
              <a:avLst/>
              <a:gdLst/>
              <a:ahLst/>
              <a:cxnLst/>
              <a:rect l="l" t="t" r="r" b="b"/>
              <a:pathLst>
                <a:path w="71754" h="487679">
                  <a:moveTo>
                    <a:pt x="24826" y="0"/>
                  </a:moveTo>
                  <a:lnTo>
                    <a:pt x="19772" y="546"/>
                  </a:lnTo>
                  <a:lnTo>
                    <a:pt x="14412" y="14185"/>
                  </a:lnTo>
                  <a:lnTo>
                    <a:pt x="14412" y="19494"/>
                  </a:lnTo>
                  <a:lnTo>
                    <a:pt x="13739" y="20167"/>
                  </a:lnTo>
                  <a:lnTo>
                    <a:pt x="7438" y="60695"/>
                  </a:lnTo>
                  <a:lnTo>
                    <a:pt x="3366" y="106358"/>
                  </a:lnTo>
                  <a:lnTo>
                    <a:pt x="712" y="156172"/>
                  </a:lnTo>
                  <a:lnTo>
                    <a:pt x="0" y="208838"/>
                  </a:lnTo>
                  <a:lnTo>
                    <a:pt x="1751" y="263054"/>
                  </a:lnTo>
                  <a:lnTo>
                    <a:pt x="6488" y="317520"/>
                  </a:lnTo>
                  <a:lnTo>
                    <a:pt x="14736" y="370934"/>
                  </a:lnTo>
                  <a:lnTo>
                    <a:pt x="27016" y="421996"/>
                  </a:lnTo>
                  <a:lnTo>
                    <a:pt x="43851" y="469404"/>
                  </a:lnTo>
                  <a:lnTo>
                    <a:pt x="71194" y="487235"/>
                  </a:lnTo>
                  <a:lnTo>
                    <a:pt x="61618" y="482942"/>
                  </a:lnTo>
                  <a:lnTo>
                    <a:pt x="54875" y="476834"/>
                  </a:lnTo>
                  <a:lnTo>
                    <a:pt x="38524" y="437605"/>
                  </a:lnTo>
                  <a:lnTo>
                    <a:pt x="27644" y="398918"/>
                  </a:lnTo>
                  <a:lnTo>
                    <a:pt x="19206" y="355600"/>
                  </a:lnTo>
                  <a:lnTo>
                    <a:pt x="13165" y="308569"/>
                  </a:lnTo>
                  <a:lnTo>
                    <a:pt x="9478" y="258748"/>
                  </a:lnTo>
                  <a:lnTo>
                    <a:pt x="8102" y="207056"/>
                  </a:lnTo>
                  <a:lnTo>
                    <a:pt x="8993" y="154414"/>
                  </a:lnTo>
                  <a:lnTo>
                    <a:pt x="12106" y="101744"/>
                  </a:lnTo>
                  <a:lnTo>
                    <a:pt x="17398" y="49965"/>
                  </a:lnTo>
                  <a:lnTo>
                    <a:pt x="24826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199557" y="4063479"/>
              <a:ext cx="71755" cy="487680"/>
            </a:xfrm>
            <a:custGeom>
              <a:avLst/>
              <a:gdLst/>
              <a:ahLst/>
              <a:cxnLst/>
              <a:rect l="l" t="t" r="r" b="b"/>
              <a:pathLst>
                <a:path w="71754" h="487679">
                  <a:moveTo>
                    <a:pt x="51890" y="470738"/>
                  </a:moveTo>
                  <a:lnTo>
                    <a:pt x="27644" y="398918"/>
                  </a:lnTo>
                  <a:lnTo>
                    <a:pt x="19206" y="355600"/>
                  </a:lnTo>
                  <a:lnTo>
                    <a:pt x="13165" y="308569"/>
                  </a:lnTo>
                  <a:lnTo>
                    <a:pt x="9478" y="258748"/>
                  </a:lnTo>
                  <a:lnTo>
                    <a:pt x="8102" y="207056"/>
                  </a:lnTo>
                  <a:lnTo>
                    <a:pt x="8993" y="154414"/>
                  </a:lnTo>
                  <a:lnTo>
                    <a:pt x="12106" y="101744"/>
                  </a:lnTo>
                  <a:lnTo>
                    <a:pt x="17398" y="49965"/>
                  </a:lnTo>
                  <a:lnTo>
                    <a:pt x="24826" y="0"/>
                  </a:lnTo>
                  <a:lnTo>
                    <a:pt x="19772" y="546"/>
                  </a:lnTo>
                  <a:lnTo>
                    <a:pt x="14412" y="14185"/>
                  </a:lnTo>
                  <a:lnTo>
                    <a:pt x="14412" y="16510"/>
                  </a:lnTo>
                  <a:lnTo>
                    <a:pt x="14412" y="16840"/>
                  </a:lnTo>
                  <a:lnTo>
                    <a:pt x="14412" y="18173"/>
                  </a:lnTo>
                  <a:lnTo>
                    <a:pt x="14412" y="19494"/>
                  </a:lnTo>
                  <a:lnTo>
                    <a:pt x="13739" y="20167"/>
                  </a:lnTo>
                  <a:lnTo>
                    <a:pt x="7438" y="60695"/>
                  </a:lnTo>
                  <a:lnTo>
                    <a:pt x="3366" y="106358"/>
                  </a:lnTo>
                  <a:lnTo>
                    <a:pt x="712" y="156172"/>
                  </a:lnTo>
                  <a:lnTo>
                    <a:pt x="0" y="208838"/>
                  </a:lnTo>
                  <a:lnTo>
                    <a:pt x="1751" y="263054"/>
                  </a:lnTo>
                  <a:lnTo>
                    <a:pt x="6488" y="317520"/>
                  </a:lnTo>
                  <a:lnTo>
                    <a:pt x="14736" y="370934"/>
                  </a:lnTo>
                  <a:lnTo>
                    <a:pt x="27016" y="421996"/>
                  </a:lnTo>
                  <a:lnTo>
                    <a:pt x="43851" y="469404"/>
                  </a:lnTo>
                  <a:lnTo>
                    <a:pt x="71194" y="487235"/>
                  </a:lnTo>
                  <a:lnTo>
                    <a:pt x="61618" y="482942"/>
                  </a:lnTo>
                  <a:lnTo>
                    <a:pt x="54875" y="476834"/>
                  </a:lnTo>
                  <a:lnTo>
                    <a:pt x="51890" y="4707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3" name="object 31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30506" y="3700373"/>
              <a:ext cx="385953" cy="114338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6147143" y="4137837"/>
              <a:ext cx="22860" cy="969644"/>
            </a:xfrm>
            <a:custGeom>
              <a:avLst/>
              <a:gdLst/>
              <a:ahLst/>
              <a:cxnLst/>
              <a:rect l="l" t="t" r="r" b="b"/>
              <a:pathLst>
                <a:path w="22860" h="969645">
                  <a:moveTo>
                    <a:pt x="22326" y="967130"/>
                  </a:moveTo>
                  <a:lnTo>
                    <a:pt x="17424" y="449707"/>
                  </a:lnTo>
                  <a:lnTo>
                    <a:pt x="17665" y="449656"/>
                  </a:lnTo>
                  <a:lnTo>
                    <a:pt x="12979" y="10020"/>
                  </a:lnTo>
                  <a:lnTo>
                    <a:pt x="0" y="0"/>
                  </a:lnTo>
                  <a:lnTo>
                    <a:pt x="2209" y="452170"/>
                  </a:lnTo>
                  <a:lnTo>
                    <a:pt x="7226" y="965974"/>
                  </a:lnTo>
                  <a:lnTo>
                    <a:pt x="13944" y="968298"/>
                  </a:lnTo>
                  <a:lnTo>
                    <a:pt x="18580" y="969048"/>
                  </a:lnTo>
                  <a:lnTo>
                    <a:pt x="22326" y="967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5595315" y="3776192"/>
              <a:ext cx="387350" cy="86995"/>
            </a:xfrm>
            <a:custGeom>
              <a:avLst/>
              <a:gdLst/>
              <a:ahLst/>
              <a:cxnLst/>
              <a:rect l="l" t="t" r="r" b="b"/>
              <a:pathLst>
                <a:path w="387350" h="86995">
                  <a:moveTo>
                    <a:pt x="0" y="0"/>
                  </a:moveTo>
                  <a:lnTo>
                    <a:pt x="2463" y="7360"/>
                  </a:lnTo>
                  <a:lnTo>
                    <a:pt x="3189" y="13857"/>
                  </a:lnTo>
                  <a:lnTo>
                    <a:pt x="2612" y="19489"/>
                  </a:lnTo>
                  <a:lnTo>
                    <a:pt x="1168" y="24256"/>
                  </a:lnTo>
                  <a:lnTo>
                    <a:pt x="385711" y="86664"/>
                  </a:lnTo>
                  <a:lnTo>
                    <a:pt x="385711" y="76263"/>
                  </a:lnTo>
                  <a:lnTo>
                    <a:pt x="385063" y="71932"/>
                  </a:lnTo>
                  <a:lnTo>
                    <a:pt x="387134" y="625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6" name="object 31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61989" y="3805110"/>
              <a:ext cx="82803" cy="98729"/>
            </a:xfrm>
            <a:prstGeom prst="rect">
              <a:avLst/>
            </a:prstGeom>
          </p:spPr>
        </p:pic>
        <p:sp>
          <p:nvSpPr>
            <p:cNvPr id="317" name="object 317"/>
            <p:cNvSpPr/>
            <p:nvPr/>
          </p:nvSpPr>
          <p:spPr>
            <a:xfrm>
              <a:off x="5683605" y="4448340"/>
              <a:ext cx="181610" cy="153670"/>
            </a:xfrm>
            <a:custGeom>
              <a:avLst/>
              <a:gdLst/>
              <a:ahLst/>
              <a:cxnLst/>
              <a:rect l="l" t="t" r="r" b="b"/>
              <a:pathLst>
                <a:path w="181610" h="153670">
                  <a:moveTo>
                    <a:pt x="0" y="0"/>
                  </a:moveTo>
                  <a:lnTo>
                    <a:pt x="3022" y="96177"/>
                  </a:lnTo>
                  <a:lnTo>
                    <a:pt x="181013" y="153149"/>
                  </a:lnTo>
                  <a:lnTo>
                    <a:pt x="180263" y="56527"/>
                  </a:lnTo>
                  <a:lnTo>
                    <a:pt x="178765" y="53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5693727" y="4466653"/>
              <a:ext cx="64769" cy="87630"/>
            </a:xfrm>
            <a:custGeom>
              <a:avLst/>
              <a:gdLst/>
              <a:ahLst/>
              <a:cxnLst/>
              <a:rect l="l" t="t" r="r" b="b"/>
              <a:pathLst>
                <a:path w="64770" h="87629">
                  <a:moveTo>
                    <a:pt x="30276" y="51219"/>
                  </a:moveTo>
                  <a:lnTo>
                    <a:pt x="29514" y="49326"/>
                  </a:lnTo>
                  <a:lnTo>
                    <a:pt x="22580" y="44475"/>
                  </a:lnTo>
                  <a:lnTo>
                    <a:pt x="20739" y="43256"/>
                  </a:lnTo>
                  <a:lnTo>
                    <a:pt x="19634" y="41910"/>
                  </a:lnTo>
                  <a:lnTo>
                    <a:pt x="19062" y="39217"/>
                  </a:lnTo>
                  <a:lnTo>
                    <a:pt x="19570" y="37947"/>
                  </a:lnTo>
                  <a:lnTo>
                    <a:pt x="20675" y="37172"/>
                  </a:lnTo>
                  <a:lnTo>
                    <a:pt x="23723" y="35661"/>
                  </a:lnTo>
                  <a:lnTo>
                    <a:pt x="26187" y="34569"/>
                  </a:lnTo>
                  <a:lnTo>
                    <a:pt x="27457" y="32118"/>
                  </a:lnTo>
                  <a:lnTo>
                    <a:pt x="27089" y="25196"/>
                  </a:lnTo>
                  <a:lnTo>
                    <a:pt x="25374" y="21551"/>
                  </a:lnTo>
                  <a:lnTo>
                    <a:pt x="22885" y="19240"/>
                  </a:lnTo>
                  <a:lnTo>
                    <a:pt x="3048" y="50"/>
                  </a:lnTo>
                  <a:lnTo>
                    <a:pt x="1435" y="0"/>
                  </a:lnTo>
                  <a:lnTo>
                    <a:pt x="0" y="2273"/>
                  </a:lnTo>
                  <a:lnTo>
                    <a:pt x="431" y="4191"/>
                  </a:lnTo>
                  <a:lnTo>
                    <a:pt x="1701" y="5397"/>
                  </a:lnTo>
                  <a:lnTo>
                    <a:pt x="20358" y="23456"/>
                  </a:lnTo>
                  <a:lnTo>
                    <a:pt x="21094" y="24079"/>
                  </a:lnTo>
                  <a:lnTo>
                    <a:pt x="21894" y="25641"/>
                  </a:lnTo>
                  <a:lnTo>
                    <a:pt x="21996" y="27279"/>
                  </a:lnTo>
                  <a:lnTo>
                    <a:pt x="22034" y="28244"/>
                  </a:lnTo>
                  <a:lnTo>
                    <a:pt x="21869" y="29489"/>
                  </a:lnTo>
                  <a:lnTo>
                    <a:pt x="20662" y="29933"/>
                  </a:lnTo>
                  <a:lnTo>
                    <a:pt x="20523" y="29984"/>
                  </a:lnTo>
                  <a:lnTo>
                    <a:pt x="17310" y="31597"/>
                  </a:lnTo>
                  <a:lnTo>
                    <a:pt x="17157" y="31673"/>
                  </a:lnTo>
                  <a:lnTo>
                    <a:pt x="14566" y="33439"/>
                  </a:lnTo>
                  <a:lnTo>
                    <a:pt x="13474" y="36588"/>
                  </a:lnTo>
                  <a:lnTo>
                    <a:pt x="14973" y="43649"/>
                  </a:lnTo>
                  <a:lnTo>
                    <a:pt x="17424" y="47002"/>
                  </a:lnTo>
                  <a:lnTo>
                    <a:pt x="20955" y="49326"/>
                  </a:lnTo>
                  <a:lnTo>
                    <a:pt x="27851" y="54216"/>
                  </a:lnTo>
                  <a:lnTo>
                    <a:pt x="29349" y="53898"/>
                  </a:lnTo>
                  <a:lnTo>
                    <a:pt x="30276" y="51219"/>
                  </a:lnTo>
                  <a:close/>
                </a:path>
                <a:path w="64770" h="87629">
                  <a:moveTo>
                    <a:pt x="64211" y="71132"/>
                  </a:moveTo>
                  <a:lnTo>
                    <a:pt x="48501" y="68364"/>
                  </a:lnTo>
                  <a:lnTo>
                    <a:pt x="48056" y="67906"/>
                  </a:lnTo>
                  <a:lnTo>
                    <a:pt x="47142" y="67386"/>
                  </a:lnTo>
                  <a:lnTo>
                    <a:pt x="46672" y="66471"/>
                  </a:lnTo>
                  <a:lnTo>
                    <a:pt x="46672" y="65189"/>
                  </a:lnTo>
                  <a:lnTo>
                    <a:pt x="48488" y="63525"/>
                  </a:lnTo>
                  <a:lnTo>
                    <a:pt x="49733" y="62433"/>
                  </a:lnTo>
                  <a:lnTo>
                    <a:pt x="49885" y="62306"/>
                  </a:lnTo>
                  <a:lnTo>
                    <a:pt x="44805" y="62433"/>
                  </a:lnTo>
                  <a:lnTo>
                    <a:pt x="38836" y="62026"/>
                  </a:lnTo>
                  <a:lnTo>
                    <a:pt x="37922" y="61556"/>
                  </a:lnTo>
                  <a:lnTo>
                    <a:pt x="37439" y="60642"/>
                  </a:lnTo>
                  <a:lnTo>
                    <a:pt x="36995" y="60172"/>
                  </a:lnTo>
                  <a:lnTo>
                    <a:pt x="36969" y="59283"/>
                  </a:lnTo>
                  <a:lnTo>
                    <a:pt x="39281" y="57251"/>
                  </a:lnTo>
                  <a:lnTo>
                    <a:pt x="41109" y="56057"/>
                  </a:lnTo>
                  <a:lnTo>
                    <a:pt x="34213" y="55587"/>
                  </a:lnTo>
                  <a:lnTo>
                    <a:pt x="31927" y="55930"/>
                  </a:lnTo>
                  <a:lnTo>
                    <a:pt x="32016" y="69469"/>
                  </a:lnTo>
                  <a:lnTo>
                    <a:pt x="35242" y="72745"/>
                  </a:lnTo>
                  <a:lnTo>
                    <a:pt x="38442" y="74688"/>
                  </a:lnTo>
                  <a:lnTo>
                    <a:pt x="38938" y="81254"/>
                  </a:lnTo>
                  <a:lnTo>
                    <a:pt x="58674" y="87363"/>
                  </a:lnTo>
                  <a:lnTo>
                    <a:pt x="58204" y="81648"/>
                  </a:lnTo>
                  <a:lnTo>
                    <a:pt x="61429" y="80137"/>
                  </a:lnTo>
                  <a:lnTo>
                    <a:pt x="64211" y="77711"/>
                  </a:lnTo>
                  <a:lnTo>
                    <a:pt x="64211" y="71132"/>
                  </a:lnTo>
                  <a:close/>
                </a:path>
                <a:path w="64770" h="87629">
                  <a:moveTo>
                    <a:pt x="64211" y="67614"/>
                  </a:moveTo>
                  <a:lnTo>
                    <a:pt x="63754" y="64096"/>
                  </a:lnTo>
                  <a:lnTo>
                    <a:pt x="63665" y="58661"/>
                  </a:lnTo>
                  <a:lnTo>
                    <a:pt x="63639" y="57200"/>
                  </a:lnTo>
                  <a:lnTo>
                    <a:pt x="63296" y="35687"/>
                  </a:lnTo>
                  <a:lnTo>
                    <a:pt x="63296" y="34798"/>
                  </a:lnTo>
                  <a:lnTo>
                    <a:pt x="62344" y="33413"/>
                  </a:lnTo>
                  <a:lnTo>
                    <a:pt x="60960" y="33312"/>
                  </a:lnTo>
                  <a:lnTo>
                    <a:pt x="60032" y="32842"/>
                  </a:lnTo>
                  <a:lnTo>
                    <a:pt x="59080" y="33210"/>
                  </a:lnTo>
                  <a:lnTo>
                    <a:pt x="59105" y="35687"/>
                  </a:lnTo>
                  <a:lnTo>
                    <a:pt x="59575" y="57200"/>
                  </a:lnTo>
                  <a:lnTo>
                    <a:pt x="57721" y="55308"/>
                  </a:lnTo>
                  <a:lnTo>
                    <a:pt x="56349" y="54787"/>
                  </a:lnTo>
                  <a:lnTo>
                    <a:pt x="56273" y="52755"/>
                  </a:lnTo>
                  <a:lnTo>
                    <a:pt x="55372" y="24980"/>
                  </a:lnTo>
                  <a:lnTo>
                    <a:pt x="55359" y="24053"/>
                  </a:lnTo>
                  <a:lnTo>
                    <a:pt x="54432" y="22694"/>
                  </a:lnTo>
                  <a:lnTo>
                    <a:pt x="53505" y="22618"/>
                  </a:lnTo>
                  <a:lnTo>
                    <a:pt x="52095" y="22098"/>
                  </a:lnTo>
                  <a:lnTo>
                    <a:pt x="51777" y="22694"/>
                  </a:lnTo>
                  <a:lnTo>
                    <a:pt x="51663" y="24980"/>
                  </a:lnTo>
                  <a:lnTo>
                    <a:pt x="52158" y="52755"/>
                  </a:lnTo>
                  <a:lnTo>
                    <a:pt x="49403" y="51269"/>
                  </a:lnTo>
                  <a:lnTo>
                    <a:pt x="45097" y="16789"/>
                  </a:lnTo>
                  <a:lnTo>
                    <a:pt x="44170" y="17157"/>
                  </a:lnTo>
                  <a:lnTo>
                    <a:pt x="45237" y="50101"/>
                  </a:lnTo>
                  <a:lnTo>
                    <a:pt x="44297" y="50050"/>
                  </a:lnTo>
                  <a:lnTo>
                    <a:pt x="42913" y="49555"/>
                  </a:lnTo>
                  <a:lnTo>
                    <a:pt x="41998" y="49504"/>
                  </a:lnTo>
                  <a:lnTo>
                    <a:pt x="41986" y="49237"/>
                  </a:lnTo>
                  <a:lnTo>
                    <a:pt x="40982" y="22098"/>
                  </a:lnTo>
                  <a:lnTo>
                    <a:pt x="40906" y="19672"/>
                  </a:lnTo>
                  <a:lnTo>
                    <a:pt x="40017" y="18745"/>
                  </a:lnTo>
                  <a:lnTo>
                    <a:pt x="39077" y="18249"/>
                  </a:lnTo>
                  <a:lnTo>
                    <a:pt x="37693" y="17729"/>
                  </a:lnTo>
                  <a:lnTo>
                    <a:pt x="36804" y="18529"/>
                  </a:lnTo>
                  <a:lnTo>
                    <a:pt x="36868" y="22098"/>
                  </a:lnTo>
                  <a:lnTo>
                    <a:pt x="37871" y="49237"/>
                  </a:lnTo>
                  <a:lnTo>
                    <a:pt x="36918" y="49161"/>
                  </a:lnTo>
                  <a:lnTo>
                    <a:pt x="36004" y="49555"/>
                  </a:lnTo>
                  <a:lnTo>
                    <a:pt x="35560" y="49530"/>
                  </a:lnTo>
                  <a:lnTo>
                    <a:pt x="35039" y="35687"/>
                  </a:lnTo>
                  <a:lnTo>
                    <a:pt x="35013" y="33578"/>
                  </a:lnTo>
                  <a:lnTo>
                    <a:pt x="34074" y="32639"/>
                  </a:lnTo>
                  <a:lnTo>
                    <a:pt x="32677" y="32118"/>
                  </a:lnTo>
                  <a:lnTo>
                    <a:pt x="31775" y="31623"/>
                  </a:lnTo>
                  <a:lnTo>
                    <a:pt x="30848" y="32435"/>
                  </a:lnTo>
                  <a:lnTo>
                    <a:pt x="31445" y="51917"/>
                  </a:lnTo>
                  <a:lnTo>
                    <a:pt x="46634" y="52412"/>
                  </a:lnTo>
                  <a:lnTo>
                    <a:pt x="47536" y="52908"/>
                  </a:lnTo>
                  <a:lnTo>
                    <a:pt x="48006" y="53822"/>
                  </a:lnTo>
                  <a:lnTo>
                    <a:pt x="48006" y="55587"/>
                  </a:lnTo>
                  <a:lnTo>
                    <a:pt x="46177" y="57251"/>
                  </a:lnTo>
                  <a:lnTo>
                    <a:pt x="44335" y="58432"/>
                  </a:lnTo>
                  <a:lnTo>
                    <a:pt x="48958" y="58712"/>
                  </a:lnTo>
                  <a:lnTo>
                    <a:pt x="55397" y="58699"/>
                  </a:lnTo>
                  <a:lnTo>
                    <a:pt x="55880" y="59182"/>
                  </a:lnTo>
                  <a:lnTo>
                    <a:pt x="56349" y="60071"/>
                  </a:lnTo>
                  <a:lnTo>
                    <a:pt x="56807" y="60566"/>
                  </a:lnTo>
                  <a:lnTo>
                    <a:pt x="56807" y="61861"/>
                  </a:lnTo>
                  <a:lnTo>
                    <a:pt x="56362" y="62280"/>
                  </a:lnTo>
                  <a:lnTo>
                    <a:pt x="54483" y="63893"/>
                  </a:lnTo>
                  <a:lnTo>
                    <a:pt x="52654" y="65557"/>
                  </a:lnTo>
                  <a:lnTo>
                    <a:pt x="55410" y="65722"/>
                  </a:lnTo>
                  <a:lnTo>
                    <a:pt x="60045" y="66916"/>
                  </a:lnTo>
                  <a:lnTo>
                    <a:pt x="64211" y="676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5766028" y="4479696"/>
              <a:ext cx="77470" cy="39370"/>
            </a:xfrm>
            <a:custGeom>
              <a:avLst/>
              <a:gdLst/>
              <a:ahLst/>
              <a:cxnLst/>
              <a:rect l="l" t="t" r="r" b="b"/>
              <a:pathLst>
                <a:path w="77470" h="39370">
                  <a:moveTo>
                    <a:pt x="0" y="0"/>
                  </a:moveTo>
                  <a:lnTo>
                    <a:pt x="266" y="15252"/>
                  </a:lnTo>
                  <a:lnTo>
                    <a:pt x="77177" y="38900"/>
                  </a:lnTo>
                  <a:lnTo>
                    <a:pt x="77203" y="23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6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5770638" y="4484979"/>
              <a:ext cx="67945" cy="30480"/>
            </a:xfrm>
            <a:custGeom>
              <a:avLst/>
              <a:gdLst/>
              <a:ahLst/>
              <a:cxnLst/>
              <a:rect l="l" t="t" r="r" b="b"/>
              <a:pathLst>
                <a:path w="67945" h="30479">
                  <a:moveTo>
                    <a:pt x="12420" y="12052"/>
                  </a:moveTo>
                  <a:lnTo>
                    <a:pt x="11264" y="9779"/>
                  </a:lnTo>
                  <a:lnTo>
                    <a:pt x="7556" y="1790"/>
                  </a:lnTo>
                  <a:lnTo>
                    <a:pt x="6680" y="76"/>
                  </a:lnTo>
                  <a:lnTo>
                    <a:pt x="5524" y="0"/>
                  </a:lnTo>
                  <a:lnTo>
                    <a:pt x="4927" y="838"/>
                  </a:lnTo>
                  <a:lnTo>
                    <a:pt x="863" y="6972"/>
                  </a:lnTo>
                  <a:lnTo>
                    <a:pt x="0" y="8585"/>
                  </a:lnTo>
                  <a:lnTo>
                    <a:pt x="863" y="9728"/>
                  </a:lnTo>
                  <a:lnTo>
                    <a:pt x="2298" y="10096"/>
                  </a:lnTo>
                  <a:lnTo>
                    <a:pt x="10096" y="12471"/>
                  </a:lnTo>
                  <a:lnTo>
                    <a:pt x="11836" y="13144"/>
                  </a:lnTo>
                  <a:lnTo>
                    <a:pt x="12420" y="12052"/>
                  </a:lnTo>
                  <a:close/>
                </a:path>
                <a:path w="67945" h="30479">
                  <a:moveTo>
                    <a:pt x="22275" y="13474"/>
                  </a:moveTo>
                  <a:lnTo>
                    <a:pt x="22250" y="10845"/>
                  </a:lnTo>
                  <a:lnTo>
                    <a:pt x="22034" y="9296"/>
                  </a:lnTo>
                  <a:lnTo>
                    <a:pt x="21475" y="6477"/>
                  </a:lnTo>
                  <a:lnTo>
                    <a:pt x="20281" y="6108"/>
                  </a:lnTo>
                  <a:lnTo>
                    <a:pt x="20281" y="8089"/>
                  </a:lnTo>
                  <a:lnTo>
                    <a:pt x="20256" y="12522"/>
                  </a:lnTo>
                  <a:lnTo>
                    <a:pt x="19672" y="13843"/>
                  </a:lnTo>
                  <a:lnTo>
                    <a:pt x="18224" y="13525"/>
                  </a:lnTo>
                  <a:lnTo>
                    <a:pt x="16179" y="12852"/>
                  </a:lnTo>
                  <a:lnTo>
                    <a:pt x="16230" y="6451"/>
                  </a:lnTo>
                  <a:lnTo>
                    <a:pt x="17983" y="7124"/>
                  </a:lnTo>
                  <a:lnTo>
                    <a:pt x="18262" y="7150"/>
                  </a:lnTo>
                  <a:lnTo>
                    <a:pt x="19138" y="7442"/>
                  </a:lnTo>
                  <a:lnTo>
                    <a:pt x="20281" y="8089"/>
                  </a:lnTo>
                  <a:lnTo>
                    <a:pt x="20281" y="6108"/>
                  </a:lnTo>
                  <a:lnTo>
                    <a:pt x="18275" y="5461"/>
                  </a:lnTo>
                  <a:lnTo>
                    <a:pt x="14211" y="4114"/>
                  </a:lnTo>
                  <a:lnTo>
                    <a:pt x="14439" y="14109"/>
                  </a:lnTo>
                  <a:lnTo>
                    <a:pt x="18211" y="15176"/>
                  </a:lnTo>
                  <a:lnTo>
                    <a:pt x="18503" y="15176"/>
                  </a:lnTo>
                  <a:lnTo>
                    <a:pt x="21374" y="16179"/>
                  </a:lnTo>
                  <a:lnTo>
                    <a:pt x="22148" y="13843"/>
                  </a:lnTo>
                  <a:lnTo>
                    <a:pt x="22275" y="13474"/>
                  </a:lnTo>
                  <a:close/>
                </a:path>
                <a:path w="67945" h="30479">
                  <a:moveTo>
                    <a:pt x="30949" y="19227"/>
                  </a:moveTo>
                  <a:lnTo>
                    <a:pt x="29438" y="14338"/>
                  </a:lnTo>
                  <a:lnTo>
                    <a:pt x="27800" y="8991"/>
                  </a:lnTo>
                  <a:lnTo>
                    <a:pt x="27800" y="14338"/>
                  </a:lnTo>
                  <a:lnTo>
                    <a:pt x="26631" y="13970"/>
                  </a:lnTo>
                  <a:lnTo>
                    <a:pt x="25184" y="13639"/>
                  </a:lnTo>
                  <a:lnTo>
                    <a:pt x="26390" y="10096"/>
                  </a:lnTo>
                  <a:lnTo>
                    <a:pt x="26670" y="10388"/>
                  </a:lnTo>
                  <a:lnTo>
                    <a:pt x="27800" y="14338"/>
                  </a:lnTo>
                  <a:lnTo>
                    <a:pt x="27800" y="8991"/>
                  </a:lnTo>
                  <a:lnTo>
                    <a:pt x="27571" y="8242"/>
                  </a:lnTo>
                  <a:lnTo>
                    <a:pt x="26708" y="7912"/>
                  </a:lnTo>
                  <a:lnTo>
                    <a:pt x="25247" y="7543"/>
                  </a:lnTo>
                  <a:lnTo>
                    <a:pt x="22275" y="16217"/>
                  </a:lnTo>
                  <a:lnTo>
                    <a:pt x="24282" y="16891"/>
                  </a:lnTo>
                  <a:lnTo>
                    <a:pt x="24879" y="15252"/>
                  </a:lnTo>
                  <a:lnTo>
                    <a:pt x="26619" y="15646"/>
                  </a:lnTo>
                  <a:lnTo>
                    <a:pt x="28359" y="16319"/>
                  </a:lnTo>
                  <a:lnTo>
                    <a:pt x="28917" y="18554"/>
                  </a:lnTo>
                  <a:lnTo>
                    <a:pt x="30949" y="19227"/>
                  </a:lnTo>
                  <a:close/>
                </a:path>
                <a:path w="67945" h="30479">
                  <a:moveTo>
                    <a:pt x="39662" y="21678"/>
                  </a:moveTo>
                  <a:lnTo>
                    <a:pt x="39509" y="11950"/>
                  </a:lnTo>
                  <a:lnTo>
                    <a:pt x="37465" y="11290"/>
                  </a:lnTo>
                  <a:lnTo>
                    <a:pt x="37680" y="18237"/>
                  </a:lnTo>
                  <a:lnTo>
                    <a:pt x="33667" y="10248"/>
                  </a:lnTo>
                  <a:lnTo>
                    <a:pt x="31648" y="9550"/>
                  </a:lnTo>
                  <a:lnTo>
                    <a:pt x="31838" y="19304"/>
                  </a:lnTo>
                  <a:lnTo>
                    <a:pt x="33553" y="19939"/>
                  </a:lnTo>
                  <a:lnTo>
                    <a:pt x="33655" y="13017"/>
                  </a:lnTo>
                  <a:lnTo>
                    <a:pt x="37642" y="21005"/>
                  </a:lnTo>
                  <a:lnTo>
                    <a:pt x="39662" y="21678"/>
                  </a:lnTo>
                  <a:close/>
                </a:path>
                <a:path w="67945" h="30479">
                  <a:moveTo>
                    <a:pt x="49555" y="24726"/>
                  </a:moveTo>
                  <a:lnTo>
                    <a:pt x="49352" y="19469"/>
                  </a:lnTo>
                  <a:lnTo>
                    <a:pt x="45567" y="18186"/>
                  </a:lnTo>
                  <a:lnTo>
                    <a:pt x="45542" y="19824"/>
                  </a:lnTo>
                  <a:lnTo>
                    <a:pt x="47574" y="20485"/>
                  </a:lnTo>
                  <a:lnTo>
                    <a:pt x="47256" y="22402"/>
                  </a:lnTo>
                  <a:lnTo>
                    <a:pt x="45808" y="22047"/>
                  </a:lnTo>
                  <a:lnTo>
                    <a:pt x="45516" y="22021"/>
                  </a:lnTo>
                  <a:lnTo>
                    <a:pt x="44056" y="21653"/>
                  </a:lnTo>
                  <a:lnTo>
                    <a:pt x="42608" y="20459"/>
                  </a:lnTo>
                  <a:lnTo>
                    <a:pt x="42684" y="15201"/>
                  </a:lnTo>
                  <a:lnTo>
                    <a:pt x="43853" y="14732"/>
                  </a:lnTo>
                  <a:lnTo>
                    <a:pt x="45313" y="15113"/>
                  </a:lnTo>
                  <a:lnTo>
                    <a:pt x="46774" y="15455"/>
                  </a:lnTo>
                  <a:lnTo>
                    <a:pt x="47345" y="16865"/>
                  </a:lnTo>
                  <a:lnTo>
                    <a:pt x="47332" y="17411"/>
                  </a:lnTo>
                  <a:lnTo>
                    <a:pt x="49377" y="17830"/>
                  </a:lnTo>
                  <a:lnTo>
                    <a:pt x="49377" y="16421"/>
                  </a:lnTo>
                  <a:lnTo>
                    <a:pt x="47955" y="14135"/>
                  </a:lnTo>
                  <a:lnTo>
                    <a:pt x="45046" y="13398"/>
                  </a:lnTo>
                  <a:lnTo>
                    <a:pt x="41846" y="12382"/>
                  </a:lnTo>
                  <a:lnTo>
                    <a:pt x="40640" y="14541"/>
                  </a:lnTo>
                  <a:lnTo>
                    <a:pt x="40563" y="20637"/>
                  </a:lnTo>
                  <a:lnTo>
                    <a:pt x="42875" y="22974"/>
                  </a:lnTo>
                  <a:lnTo>
                    <a:pt x="44894" y="23660"/>
                  </a:lnTo>
                  <a:lnTo>
                    <a:pt x="46647" y="24015"/>
                  </a:lnTo>
                  <a:lnTo>
                    <a:pt x="47536" y="23545"/>
                  </a:lnTo>
                  <a:lnTo>
                    <a:pt x="47815" y="22974"/>
                  </a:lnTo>
                  <a:lnTo>
                    <a:pt x="48094" y="24409"/>
                  </a:lnTo>
                  <a:lnTo>
                    <a:pt x="49555" y="24726"/>
                  </a:lnTo>
                  <a:close/>
                </a:path>
                <a:path w="67945" h="30479">
                  <a:moveTo>
                    <a:pt x="58343" y="25577"/>
                  </a:moveTo>
                  <a:lnTo>
                    <a:pt x="52781" y="24117"/>
                  </a:lnTo>
                  <a:lnTo>
                    <a:pt x="52832" y="21628"/>
                  </a:lnTo>
                  <a:lnTo>
                    <a:pt x="57492" y="23025"/>
                  </a:lnTo>
                  <a:lnTo>
                    <a:pt x="57518" y="21056"/>
                  </a:lnTo>
                  <a:lnTo>
                    <a:pt x="52857" y="19697"/>
                  </a:lnTo>
                  <a:lnTo>
                    <a:pt x="52882" y="17741"/>
                  </a:lnTo>
                  <a:lnTo>
                    <a:pt x="57848" y="19151"/>
                  </a:lnTo>
                  <a:lnTo>
                    <a:pt x="57873" y="17487"/>
                  </a:lnTo>
                  <a:lnTo>
                    <a:pt x="50876" y="15430"/>
                  </a:lnTo>
                  <a:lnTo>
                    <a:pt x="51015" y="25133"/>
                  </a:lnTo>
                  <a:lnTo>
                    <a:pt x="58305" y="27508"/>
                  </a:lnTo>
                  <a:lnTo>
                    <a:pt x="58343" y="25577"/>
                  </a:lnTo>
                  <a:close/>
                </a:path>
                <a:path w="67945" h="30479">
                  <a:moveTo>
                    <a:pt x="67640" y="30010"/>
                  </a:moveTo>
                  <a:lnTo>
                    <a:pt x="67068" y="29692"/>
                  </a:lnTo>
                  <a:lnTo>
                    <a:pt x="67132" y="26098"/>
                  </a:lnTo>
                  <a:lnTo>
                    <a:pt x="66548" y="25527"/>
                  </a:lnTo>
                  <a:lnTo>
                    <a:pt x="65963" y="24904"/>
                  </a:lnTo>
                  <a:lnTo>
                    <a:pt x="66852" y="24955"/>
                  </a:lnTo>
                  <a:lnTo>
                    <a:pt x="67449" y="24155"/>
                  </a:lnTo>
                  <a:lnTo>
                    <a:pt x="67411" y="23990"/>
                  </a:lnTo>
                  <a:lnTo>
                    <a:pt x="67259" y="23368"/>
                  </a:lnTo>
                  <a:lnTo>
                    <a:pt x="67195" y="22098"/>
                  </a:lnTo>
                  <a:lnTo>
                    <a:pt x="66954" y="20243"/>
                  </a:lnTo>
                  <a:lnTo>
                    <a:pt x="65443" y="19697"/>
                  </a:lnTo>
                  <a:lnTo>
                    <a:pt x="65443" y="22098"/>
                  </a:lnTo>
                  <a:lnTo>
                    <a:pt x="65405" y="23761"/>
                  </a:lnTo>
                  <a:lnTo>
                    <a:pt x="64808" y="23990"/>
                  </a:lnTo>
                  <a:lnTo>
                    <a:pt x="63652" y="23660"/>
                  </a:lnTo>
                  <a:lnTo>
                    <a:pt x="63360" y="23368"/>
                  </a:lnTo>
                  <a:lnTo>
                    <a:pt x="61315" y="22974"/>
                  </a:lnTo>
                  <a:lnTo>
                    <a:pt x="61366" y="20193"/>
                  </a:lnTo>
                  <a:lnTo>
                    <a:pt x="63411" y="20866"/>
                  </a:lnTo>
                  <a:lnTo>
                    <a:pt x="63995" y="20891"/>
                  </a:lnTo>
                  <a:lnTo>
                    <a:pt x="65163" y="21259"/>
                  </a:lnTo>
                  <a:lnTo>
                    <a:pt x="65443" y="22098"/>
                  </a:lnTo>
                  <a:lnTo>
                    <a:pt x="65443" y="19697"/>
                  </a:lnTo>
                  <a:lnTo>
                    <a:pt x="64325" y="19278"/>
                  </a:lnTo>
                  <a:lnTo>
                    <a:pt x="63436" y="19227"/>
                  </a:lnTo>
                  <a:lnTo>
                    <a:pt x="59359" y="17856"/>
                  </a:lnTo>
                  <a:lnTo>
                    <a:pt x="59461" y="27825"/>
                  </a:lnTo>
                  <a:lnTo>
                    <a:pt x="61506" y="28524"/>
                  </a:lnTo>
                  <a:lnTo>
                    <a:pt x="61290" y="24638"/>
                  </a:lnTo>
                  <a:lnTo>
                    <a:pt x="63334" y="25031"/>
                  </a:lnTo>
                  <a:lnTo>
                    <a:pt x="63614" y="25323"/>
                  </a:lnTo>
                  <a:lnTo>
                    <a:pt x="65087" y="25704"/>
                  </a:lnTo>
                  <a:lnTo>
                    <a:pt x="65049" y="28524"/>
                  </a:lnTo>
                  <a:lnTo>
                    <a:pt x="65303" y="29019"/>
                  </a:lnTo>
                  <a:lnTo>
                    <a:pt x="65303" y="29591"/>
                  </a:lnTo>
                  <a:lnTo>
                    <a:pt x="67640" y="30289"/>
                  </a:lnTo>
                  <a:lnTo>
                    <a:pt x="67640" y="300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5772035" y="4502721"/>
              <a:ext cx="64135" cy="76200"/>
            </a:xfrm>
            <a:custGeom>
              <a:avLst/>
              <a:gdLst/>
              <a:ahLst/>
              <a:cxnLst/>
              <a:rect l="l" t="t" r="r" b="b"/>
              <a:pathLst>
                <a:path w="64135" h="76200">
                  <a:moveTo>
                    <a:pt x="0" y="0"/>
                  </a:moveTo>
                  <a:lnTo>
                    <a:pt x="63449" y="19812"/>
                  </a:lnTo>
                </a:path>
                <a:path w="64135" h="76200">
                  <a:moveTo>
                    <a:pt x="266" y="9347"/>
                  </a:moveTo>
                  <a:lnTo>
                    <a:pt x="63563" y="29159"/>
                  </a:lnTo>
                </a:path>
                <a:path w="64135" h="76200">
                  <a:moveTo>
                    <a:pt x="508" y="18643"/>
                  </a:moveTo>
                  <a:lnTo>
                    <a:pt x="45135" y="32905"/>
                  </a:lnTo>
                </a:path>
                <a:path w="64135" h="76200">
                  <a:moveTo>
                    <a:pt x="774" y="27927"/>
                  </a:moveTo>
                  <a:lnTo>
                    <a:pt x="63487" y="47967"/>
                  </a:lnTo>
                </a:path>
                <a:path w="64135" h="76200">
                  <a:moveTo>
                    <a:pt x="1016" y="37147"/>
                  </a:moveTo>
                  <a:lnTo>
                    <a:pt x="55524" y="54762"/>
                  </a:lnTo>
                </a:path>
                <a:path w="64135" h="76200">
                  <a:moveTo>
                    <a:pt x="1295" y="46329"/>
                  </a:moveTo>
                  <a:lnTo>
                    <a:pt x="63703" y="66675"/>
                  </a:lnTo>
                </a:path>
                <a:path w="64135" h="76200">
                  <a:moveTo>
                    <a:pt x="1524" y="55460"/>
                  </a:moveTo>
                  <a:lnTo>
                    <a:pt x="63817" y="7579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5688266" y="4454524"/>
              <a:ext cx="172085" cy="140335"/>
            </a:xfrm>
            <a:custGeom>
              <a:avLst/>
              <a:gdLst/>
              <a:ahLst/>
              <a:cxnLst/>
              <a:rect l="l" t="t" r="r" b="b"/>
              <a:pathLst>
                <a:path w="172085" h="140335">
                  <a:moveTo>
                    <a:pt x="171704" y="140017"/>
                  </a:moveTo>
                  <a:lnTo>
                    <a:pt x="171665" y="136194"/>
                  </a:lnTo>
                  <a:lnTo>
                    <a:pt x="170992" y="51346"/>
                  </a:lnTo>
                  <a:lnTo>
                    <a:pt x="168871" y="50711"/>
                  </a:lnTo>
                  <a:lnTo>
                    <a:pt x="168871" y="136194"/>
                  </a:lnTo>
                  <a:lnTo>
                    <a:pt x="80911" y="108102"/>
                  </a:lnTo>
                  <a:lnTo>
                    <a:pt x="79146" y="26708"/>
                  </a:lnTo>
                  <a:lnTo>
                    <a:pt x="168173" y="53505"/>
                  </a:lnTo>
                  <a:lnTo>
                    <a:pt x="168871" y="136194"/>
                  </a:lnTo>
                  <a:lnTo>
                    <a:pt x="168871" y="50711"/>
                  </a:lnTo>
                  <a:lnTo>
                    <a:pt x="78219" y="23495"/>
                  </a:lnTo>
                  <a:lnTo>
                    <a:pt x="78219" y="107238"/>
                  </a:lnTo>
                  <a:lnTo>
                    <a:pt x="5359" y="83959"/>
                  </a:lnTo>
                  <a:lnTo>
                    <a:pt x="2717" y="3695"/>
                  </a:lnTo>
                  <a:lnTo>
                    <a:pt x="76415" y="25895"/>
                  </a:lnTo>
                  <a:lnTo>
                    <a:pt x="78219" y="107238"/>
                  </a:lnTo>
                  <a:lnTo>
                    <a:pt x="78219" y="23495"/>
                  </a:lnTo>
                  <a:lnTo>
                    <a:pt x="12306" y="3695"/>
                  </a:lnTo>
                  <a:lnTo>
                    <a:pt x="0" y="0"/>
                  </a:lnTo>
                  <a:lnTo>
                    <a:pt x="2857" y="85966"/>
                  </a:lnTo>
                  <a:lnTo>
                    <a:pt x="171704" y="1400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5615089" y="4198188"/>
              <a:ext cx="24765" cy="31115"/>
            </a:xfrm>
            <a:custGeom>
              <a:avLst/>
              <a:gdLst/>
              <a:ahLst/>
              <a:cxnLst/>
              <a:rect l="l" t="t" r="r" b="b"/>
              <a:pathLst>
                <a:path w="24764" h="31114">
                  <a:moveTo>
                    <a:pt x="5016" y="0"/>
                  </a:moveTo>
                  <a:lnTo>
                    <a:pt x="0" y="4889"/>
                  </a:lnTo>
                  <a:lnTo>
                    <a:pt x="660" y="20116"/>
                  </a:lnTo>
                  <a:lnTo>
                    <a:pt x="6172" y="27584"/>
                  </a:lnTo>
                  <a:lnTo>
                    <a:pt x="19215" y="30861"/>
                  </a:lnTo>
                  <a:lnTo>
                    <a:pt x="24282" y="26022"/>
                  </a:lnTo>
                  <a:lnTo>
                    <a:pt x="23977" y="18376"/>
                  </a:lnTo>
                  <a:lnTo>
                    <a:pt x="23685" y="10718"/>
                  </a:lnTo>
                  <a:lnTo>
                    <a:pt x="18110" y="3175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5615089" y="4198188"/>
              <a:ext cx="24765" cy="31115"/>
            </a:xfrm>
            <a:custGeom>
              <a:avLst/>
              <a:gdLst/>
              <a:ahLst/>
              <a:cxnLst/>
              <a:rect l="l" t="t" r="r" b="b"/>
              <a:pathLst>
                <a:path w="24764" h="31114">
                  <a:moveTo>
                    <a:pt x="23977" y="18376"/>
                  </a:moveTo>
                  <a:lnTo>
                    <a:pt x="24282" y="26022"/>
                  </a:lnTo>
                  <a:lnTo>
                    <a:pt x="19215" y="30861"/>
                  </a:lnTo>
                  <a:lnTo>
                    <a:pt x="12687" y="29222"/>
                  </a:lnTo>
                  <a:lnTo>
                    <a:pt x="6172" y="27584"/>
                  </a:lnTo>
                  <a:lnTo>
                    <a:pt x="660" y="20116"/>
                  </a:lnTo>
                  <a:lnTo>
                    <a:pt x="317" y="12496"/>
                  </a:lnTo>
                  <a:lnTo>
                    <a:pt x="0" y="4889"/>
                  </a:lnTo>
                  <a:lnTo>
                    <a:pt x="5016" y="0"/>
                  </a:lnTo>
                  <a:lnTo>
                    <a:pt x="11544" y="1587"/>
                  </a:lnTo>
                  <a:lnTo>
                    <a:pt x="18110" y="3175"/>
                  </a:lnTo>
                  <a:lnTo>
                    <a:pt x="23685" y="10718"/>
                  </a:lnTo>
                  <a:lnTo>
                    <a:pt x="23977" y="183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616981" y="4210596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286" y="0"/>
                  </a:moveTo>
                  <a:lnTo>
                    <a:pt x="0" y="4406"/>
                  </a:lnTo>
                  <a:lnTo>
                    <a:pt x="2692" y="10071"/>
                  </a:lnTo>
                  <a:lnTo>
                    <a:pt x="7683" y="11302"/>
                  </a:lnTo>
                  <a:lnTo>
                    <a:pt x="9969" y="6896"/>
                  </a:lnTo>
                  <a:lnTo>
                    <a:pt x="7264" y="1206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616981" y="4210596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692" y="10071"/>
                  </a:moveTo>
                  <a:lnTo>
                    <a:pt x="0" y="4406"/>
                  </a:lnTo>
                  <a:lnTo>
                    <a:pt x="2286" y="0"/>
                  </a:lnTo>
                  <a:lnTo>
                    <a:pt x="7264" y="1206"/>
                  </a:lnTo>
                  <a:lnTo>
                    <a:pt x="9969" y="6896"/>
                  </a:lnTo>
                  <a:lnTo>
                    <a:pt x="7683" y="11302"/>
                  </a:lnTo>
                  <a:lnTo>
                    <a:pt x="2692" y="100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620004" y="4313834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29" h="30479">
                  <a:moveTo>
                    <a:pt x="4940" y="0"/>
                  </a:moveTo>
                  <a:lnTo>
                    <a:pt x="0" y="4584"/>
                  </a:lnTo>
                  <a:lnTo>
                    <a:pt x="622" y="19316"/>
                  </a:lnTo>
                  <a:lnTo>
                    <a:pt x="6057" y="26708"/>
                  </a:lnTo>
                  <a:lnTo>
                    <a:pt x="18897" y="30276"/>
                  </a:lnTo>
                  <a:lnTo>
                    <a:pt x="23875" y="25742"/>
                  </a:lnTo>
                  <a:lnTo>
                    <a:pt x="23583" y="18351"/>
                  </a:lnTo>
                  <a:lnTo>
                    <a:pt x="23291" y="10960"/>
                  </a:lnTo>
                  <a:lnTo>
                    <a:pt x="17830" y="3517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620004" y="4313834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29" h="30479">
                  <a:moveTo>
                    <a:pt x="23583" y="18351"/>
                  </a:moveTo>
                  <a:lnTo>
                    <a:pt x="23875" y="25742"/>
                  </a:lnTo>
                  <a:lnTo>
                    <a:pt x="18897" y="30276"/>
                  </a:lnTo>
                  <a:lnTo>
                    <a:pt x="12458" y="28498"/>
                  </a:lnTo>
                  <a:lnTo>
                    <a:pt x="6057" y="26708"/>
                  </a:lnTo>
                  <a:lnTo>
                    <a:pt x="622" y="19316"/>
                  </a:lnTo>
                  <a:lnTo>
                    <a:pt x="317" y="11950"/>
                  </a:lnTo>
                  <a:lnTo>
                    <a:pt x="0" y="4584"/>
                  </a:lnTo>
                  <a:lnTo>
                    <a:pt x="4940" y="0"/>
                  </a:lnTo>
                  <a:lnTo>
                    <a:pt x="11366" y="1752"/>
                  </a:lnTo>
                  <a:lnTo>
                    <a:pt x="17830" y="3517"/>
                  </a:lnTo>
                  <a:lnTo>
                    <a:pt x="23291" y="10960"/>
                  </a:lnTo>
                  <a:lnTo>
                    <a:pt x="23583" y="1835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621769" y="4326051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247" y="0"/>
                  </a:moveTo>
                  <a:lnTo>
                    <a:pt x="0" y="4216"/>
                  </a:lnTo>
                  <a:lnTo>
                    <a:pt x="2654" y="9753"/>
                  </a:lnTo>
                  <a:lnTo>
                    <a:pt x="7556" y="11112"/>
                  </a:lnTo>
                  <a:lnTo>
                    <a:pt x="9829" y="6896"/>
                  </a:lnTo>
                  <a:lnTo>
                    <a:pt x="7162" y="1346"/>
                  </a:lnTo>
                  <a:lnTo>
                    <a:pt x="224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621769" y="4326051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654" y="9753"/>
                  </a:moveTo>
                  <a:lnTo>
                    <a:pt x="0" y="4216"/>
                  </a:lnTo>
                  <a:lnTo>
                    <a:pt x="2247" y="0"/>
                  </a:lnTo>
                  <a:lnTo>
                    <a:pt x="7162" y="1346"/>
                  </a:lnTo>
                  <a:lnTo>
                    <a:pt x="9829" y="6896"/>
                  </a:lnTo>
                  <a:lnTo>
                    <a:pt x="7556" y="11112"/>
                  </a:lnTo>
                  <a:lnTo>
                    <a:pt x="2654" y="9753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896152" y="4267225"/>
              <a:ext cx="27305" cy="33020"/>
            </a:xfrm>
            <a:custGeom>
              <a:avLst/>
              <a:gdLst/>
              <a:ahLst/>
              <a:cxnLst/>
              <a:rect l="l" t="t" r="r" b="b"/>
              <a:pathLst>
                <a:path w="27304" h="33020">
                  <a:moveTo>
                    <a:pt x="5981" y="0"/>
                  </a:moveTo>
                  <a:lnTo>
                    <a:pt x="0" y="5054"/>
                  </a:lnTo>
                  <a:lnTo>
                    <a:pt x="38" y="21132"/>
                  </a:lnTo>
                  <a:lnTo>
                    <a:pt x="6019" y="29121"/>
                  </a:lnTo>
                  <a:lnTo>
                    <a:pt x="20853" y="32854"/>
                  </a:lnTo>
                  <a:lnTo>
                    <a:pt x="26885" y="27851"/>
                  </a:lnTo>
                  <a:lnTo>
                    <a:pt x="26911" y="19761"/>
                  </a:lnTo>
                  <a:lnTo>
                    <a:pt x="26911" y="11684"/>
                  </a:lnTo>
                  <a:lnTo>
                    <a:pt x="20853" y="3644"/>
                  </a:lnTo>
                  <a:lnTo>
                    <a:pt x="598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896152" y="4267225"/>
              <a:ext cx="27305" cy="33020"/>
            </a:xfrm>
            <a:custGeom>
              <a:avLst/>
              <a:gdLst/>
              <a:ahLst/>
              <a:cxnLst/>
              <a:rect l="l" t="t" r="r" b="b"/>
              <a:pathLst>
                <a:path w="27304" h="33020">
                  <a:moveTo>
                    <a:pt x="26911" y="19761"/>
                  </a:moveTo>
                  <a:lnTo>
                    <a:pt x="26885" y="27851"/>
                  </a:lnTo>
                  <a:lnTo>
                    <a:pt x="20853" y="32854"/>
                  </a:lnTo>
                  <a:lnTo>
                    <a:pt x="13423" y="30975"/>
                  </a:lnTo>
                  <a:lnTo>
                    <a:pt x="6019" y="29121"/>
                  </a:lnTo>
                  <a:lnTo>
                    <a:pt x="38" y="21132"/>
                  </a:lnTo>
                  <a:lnTo>
                    <a:pt x="25" y="13093"/>
                  </a:lnTo>
                  <a:lnTo>
                    <a:pt x="0" y="5054"/>
                  </a:lnTo>
                  <a:lnTo>
                    <a:pt x="5981" y="0"/>
                  </a:lnTo>
                  <a:lnTo>
                    <a:pt x="13411" y="1803"/>
                  </a:lnTo>
                  <a:lnTo>
                    <a:pt x="20853" y="3644"/>
                  </a:lnTo>
                  <a:lnTo>
                    <a:pt x="26911" y="11684"/>
                  </a:lnTo>
                  <a:lnTo>
                    <a:pt x="26911" y="197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899721" y="428076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832" y="0"/>
                  </a:moveTo>
                  <a:lnTo>
                    <a:pt x="0" y="4635"/>
                  </a:lnTo>
                  <a:lnTo>
                    <a:pt x="2832" y="10642"/>
                  </a:lnTo>
                  <a:lnTo>
                    <a:pt x="8483" y="12052"/>
                  </a:lnTo>
                  <a:lnTo>
                    <a:pt x="11315" y="7442"/>
                  </a:lnTo>
                  <a:lnTo>
                    <a:pt x="8483" y="1384"/>
                  </a:lnTo>
                  <a:lnTo>
                    <a:pt x="283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899721" y="4280763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832" y="10642"/>
                  </a:moveTo>
                  <a:lnTo>
                    <a:pt x="0" y="4635"/>
                  </a:lnTo>
                  <a:lnTo>
                    <a:pt x="2832" y="0"/>
                  </a:lnTo>
                  <a:lnTo>
                    <a:pt x="8483" y="1384"/>
                  </a:lnTo>
                  <a:lnTo>
                    <a:pt x="11315" y="7442"/>
                  </a:lnTo>
                  <a:lnTo>
                    <a:pt x="8483" y="12052"/>
                  </a:lnTo>
                  <a:lnTo>
                    <a:pt x="2832" y="106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896444" y="4389234"/>
              <a:ext cx="26670" cy="32384"/>
            </a:xfrm>
            <a:custGeom>
              <a:avLst/>
              <a:gdLst/>
              <a:ahLst/>
              <a:cxnLst/>
              <a:rect l="l" t="t" r="r" b="b"/>
              <a:pathLst>
                <a:path w="26670" h="32385">
                  <a:moveTo>
                    <a:pt x="5880" y="0"/>
                  </a:moveTo>
                  <a:lnTo>
                    <a:pt x="0" y="4686"/>
                  </a:lnTo>
                  <a:lnTo>
                    <a:pt x="25" y="20218"/>
                  </a:lnTo>
                  <a:lnTo>
                    <a:pt x="5930" y="28105"/>
                  </a:lnTo>
                  <a:lnTo>
                    <a:pt x="20485" y="32169"/>
                  </a:lnTo>
                  <a:lnTo>
                    <a:pt x="26428" y="27508"/>
                  </a:lnTo>
                  <a:lnTo>
                    <a:pt x="26441" y="19723"/>
                  </a:lnTo>
                  <a:lnTo>
                    <a:pt x="26454" y="11925"/>
                  </a:lnTo>
                  <a:lnTo>
                    <a:pt x="20497" y="3949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896444" y="4389234"/>
              <a:ext cx="26670" cy="32384"/>
            </a:xfrm>
            <a:custGeom>
              <a:avLst/>
              <a:gdLst/>
              <a:ahLst/>
              <a:cxnLst/>
              <a:rect l="l" t="t" r="r" b="b"/>
              <a:pathLst>
                <a:path w="26670" h="32385">
                  <a:moveTo>
                    <a:pt x="26441" y="19723"/>
                  </a:moveTo>
                  <a:lnTo>
                    <a:pt x="26428" y="27508"/>
                  </a:lnTo>
                  <a:lnTo>
                    <a:pt x="20485" y="32169"/>
                  </a:lnTo>
                  <a:lnTo>
                    <a:pt x="13208" y="30137"/>
                  </a:lnTo>
                  <a:lnTo>
                    <a:pt x="5930" y="28105"/>
                  </a:lnTo>
                  <a:lnTo>
                    <a:pt x="25" y="20218"/>
                  </a:lnTo>
                  <a:lnTo>
                    <a:pt x="12" y="12471"/>
                  </a:lnTo>
                  <a:lnTo>
                    <a:pt x="0" y="4686"/>
                  </a:lnTo>
                  <a:lnTo>
                    <a:pt x="5880" y="0"/>
                  </a:lnTo>
                  <a:lnTo>
                    <a:pt x="13182" y="1955"/>
                  </a:lnTo>
                  <a:lnTo>
                    <a:pt x="20497" y="3949"/>
                  </a:lnTo>
                  <a:lnTo>
                    <a:pt x="26454" y="11925"/>
                  </a:lnTo>
                  <a:lnTo>
                    <a:pt x="26441" y="197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899873" y="4402556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768" y="0"/>
                  </a:moveTo>
                  <a:lnTo>
                    <a:pt x="0" y="4394"/>
                  </a:lnTo>
                  <a:lnTo>
                    <a:pt x="2781" y="10261"/>
                  </a:lnTo>
                  <a:lnTo>
                    <a:pt x="8356" y="11823"/>
                  </a:lnTo>
                  <a:lnTo>
                    <a:pt x="11137" y="7442"/>
                  </a:lnTo>
                  <a:lnTo>
                    <a:pt x="8356" y="1511"/>
                  </a:lnTo>
                  <a:lnTo>
                    <a:pt x="276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899873" y="4402556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781" y="10261"/>
                  </a:moveTo>
                  <a:lnTo>
                    <a:pt x="0" y="4394"/>
                  </a:lnTo>
                  <a:lnTo>
                    <a:pt x="2768" y="0"/>
                  </a:lnTo>
                  <a:lnTo>
                    <a:pt x="8356" y="1511"/>
                  </a:lnTo>
                  <a:lnTo>
                    <a:pt x="11137" y="7442"/>
                  </a:lnTo>
                  <a:lnTo>
                    <a:pt x="8356" y="11823"/>
                  </a:lnTo>
                  <a:lnTo>
                    <a:pt x="2781" y="102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654738" y="4396333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29" h="30479">
                  <a:moveTo>
                    <a:pt x="5003" y="0"/>
                  </a:moveTo>
                  <a:lnTo>
                    <a:pt x="0" y="4356"/>
                  </a:lnTo>
                  <a:lnTo>
                    <a:pt x="546" y="18872"/>
                  </a:lnTo>
                  <a:lnTo>
                    <a:pt x="5981" y="26288"/>
                  </a:lnTo>
                  <a:lnTo>
                    <a:pt x="18884" y="30111"/>
                  </a:lnTo>
                  <a:lnTo>
                    <a:pt x="23926" y="25742"/>
                  </a:lnTo>
                  <a:lnTo>
                    <a:pt x="23672" y="18478"/>
                  </a:lnTo>
                  <a:lnTo>
                    <a:pt x="23431" y="11175"/>
                  </a:lnTo>
                  <a:lnTo>
                    <a:pt x="17945" y="3746"/>
                  </a:lnTo>
                  <a:lnTo>
                    <a:pt x="500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654738" y="4396333"/>
              <a:ext cx="24130" cy="30480"/>
            </a:xfrm>
            <a:custGeom>
              <a:avLst/>
              <a:gdLst/>
              <a:ahLst/>
              <a:cxnLst/>
              <a:rect l="l" t="t" r="r" b="b"/>
              <a:pathLst>
                <a:path w="24129" h="30479">
                  <a:moveTo>
                    <a:pt x="23672" y="18478"/>
                  </a:moveTo>
                  <a:lnTo>
                    <a:pt x="23926" y="25742"/>
                  </a:lnTo>
                  <a:lnTo>
                    <a:pt x="18884" y="30111"/>
                  </a:lnTo>
                  <a:lnTo>
                    <a:pt x="12420" y="28193"/>
                  </a:lnTo>
                  <a:lnTo>
                    <a:pt x="5981" y="26288"/>
                  </a:lnTo>
                  <a:lnTo>
                    <a:pt x="546" y="18872"/>
                  </a:lnTo>
                  <a:lnTo>
                    <a:pt x="266" y="11633"/>
                  </a:lnTo>
                  <a:lnTo>
                    <a:pt x="0" y="4356"/>
                  </a:lnTo>
                  <a:lnTo>
                    <a:pt x="5003" y="0"/>
                  </a:lnTo>
                  <a:lnTo>
                    <a:pt x="11455" y="1854"/>
                  </a:lnTo>
                  <a:lnTo>
                    <a:pt x="17945" y="3746"/>
                  </a:lnTo>
                  <a:lnTo>
                    <a:pt x="23431" y="11175"/>
                  </a:lnTo>
                  <a:lnTo>
                    <a:pt x="23672" y="184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657545" y="4409528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298" y="0"/>
                  </a:moveTo>
                  <a:lnTo>
                    <a:pt x="0" y="4063"/>
                  </a:lnTo>
                  <a:lnTo>
                    <a:pt x="2654" y="9601"/>
                  </a:lnTo>
                  <a:lnTo>
                    <a:pt x="7569" y="11036"/>
                  </a:lnTo>
                  <a:lnTo>
                    <a:pt x="9867" y="6959"/>
                  </a:lnTo>
                  <a:lnTo>
                    <a:pt x="7226" y="1409"/>
                  </a:lnTo>
                  <a:lnTo>
                    <a:pt x="229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657545" y="4409528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654" y="9601"/>
                  </a:moveTo>
                  <a:lnTo>
                    <a:pt x="0" y="4063"/>
                  </a:lnTo>
                  <a:lnTo>
                    <a:pt x="2298" y="0"/>
                  </a:lnTo>
                  <a:lnTo>
                    <a:pt x="7226" y="1409"/>
                  </a:lnTo>
                  <a:lnTo>
                    <a:pt x="9867" y="6959"/>
                  </a:lnTo>
                  <a:lnTo>
                    <a:pt x="7569" y="11036"/>
                  </a:lnTo>
                  <a:lnTo>
                    <a:pt x="2654" y="96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755957" y="4425645"/>
              <a:ext cx="25400" cy="31115"/>
            </a:xfrm>
            <a:custGeom>
              <a:avLst/>
              <a:gdLst/>
              <a:ahLst/>
              <a:cxnLst/>
              <a:rect l="l" t="t" r="r" b="b"/>
              <a:pathLst>
                <a:path w="25400" h="31114">
                  <a:moveTo>
                    <a:pt x="5321" y="0"/>
                  </a:moveTo>
                  <a:lnTo>
                    <a:pt x="0" y="4419"/>
                  </a:lnTo>
                  <a:lnTo>
                    <a:pt x="330" y="19202"/>
                  </a:lnTo>
                  <a:lnTo>
                    <a:pt x="5918" y="26822"/>
                  </a:lnTo>
                  <a:lnTo>
                    <a:pt x="19443" y="30784"/>
                  </a:lnTo>
                  <a:lnTo>
                    <a:pt x="24828" y="26390"/>
                  </a:lnTo>
                  <a:lnTo>
                    <a:pt x="24676" y="18999"/>
                  </a:lnTo>
                  <a:lnTo>
                    <a:pt x="24523" y="11557"/>
                  </a:lnTo>
                  <a:lnTo>
                    <a:pt x="18897" y="3924"/>
                  </a:lnTo>
                  <a:lnTo>
                    <a:pt x="532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755957" y="4425645"/>
              <a:ext cx="25400" cy="31115"/>
            </a:xfrm>
            <a:custGeom>
              <a:avLst/>
              <a:gdLst/>
              <a:ahLst/>
              <a:cxnLst/>
              <a:rect l="l" t="t" r="r" b="b"/>
              <a:pathLst>
                <a:path w="25400" h="31114">
                  <a:moveTo>
                    <a:pt x="24676" y="18999"/>
                  </a:moveTo>
                  <a:lnTo>
                    <a:pt x="24828" y="26390"/>
                  </a:lnTo>
                  <a:lnTo>
                    <a:pt x="19443" y="30784"/>
                  </a:lnTo>
                  <a:lnTo>
                    <a:pt x="12674" y="28803"/>
                  </a:lnTo>
                  <a:lnTo>
                    <a:pt x="5918" y="26822"/>
                  </a:lnTo>
                  <a:lnTo>
                    <a:pt x="330" y="19202"/>
                  </a:lnTo>
                  <a:lnTo>
                    <a:pt x="152" y="11836"/>
                  </a:lnTo>
                  <a:lnTo>
                    <a:pt x="0" y="4419"/>
                  </a:lnTo>
                  <a:lnTo>
                    <a:pt x="5321" y="0"/>
                  </a:lnTo>
                  <a:lnTo>
                    <a:pt x="12103" y="1955"/>
                  </a:lnTo>
                  <a:lnTo>
                    <a:pt x="18897" y="3924"/>
                  </a:lnTo>
                  <a:lnTo>
                    <a:pt x="24523" y="11557"/>
                  </a:lnTo>
                  <a:lnTo>
                    <a:pt x="24676" y="1899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758980" y="4439069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29">
                  <a:moveTo>
                    <a:pt x="2476" y="0"/>
                  </a:moveTo>
                  <a:lnTo>
                    <a:pt x="0" y="4140"/>
                  </a:lnTo>
                  <a:lnTo>
                    <a:pt x="2679" y="9791"/>
                  </a:lnTo>
                  <a:lnTo>
                    <a:pt x="7861" y="11302"/>
                  </a:lnTo>
                  <a:lnTo>
                    <a:pt x="10337" y="7162"/>
                  </a:lnTo>
                  <a:lnTo>
                    <a:pt x="7645" y="1485"/>
                  </a:lnTo>
                  <a:lnTo>
                    <a:pt x="2476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758980" y="4439069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5" h="11429">
                  <a:moveTo>
                    <a:pt x="2679" y="9791"/>
                  </a:moveTo>
                  <a:lnTo>
                    <a:pt x="0" y="4140"/>
                  </a:lnTo>
                  <a:lnTo>
                    <a:pt x="2476" y="0"/>
                  </a:lnTo>
                  <a:lnTo>
                    <a:pt x="7645" y="1485"/>
                  </a:lnTo>
                  <a:lnTo>
                    <a:pt x="10337" y="7162"/>
                  </a:lnTo>
                  <a:lnTo>
                    <a:pt x="7861" y="11302"/>
                  </a:lnTo>
                  <a:lnTo>
                    <a:pt x="2679" y="97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862053" y="4456404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5689" y="0"/>
                  </a:moveTo>
                  <a:lnTo>
                    <a:pt x="0" y="4444"/>
                  </a:lnTo>
                  <a:lnTo>
                    <a:pt x="126" y="19519"/>
                  </a:lnTo>
                  <a:lnTo>
                    <a:pt x="5880" y="27304"/>
                  </a:lnTo>
                  <a:lnTo>
                    <a:pt x="20053" y="31508"/>
                  </a:lnTo>
                  <a:lnTo>
                    <a:pt x="25806" y="27063"/>
                  </a:lnTo>
                  <a:lnTo>
                    <a:pt x="25780" y="19519"/>
                  </a:lnTo>
                  <a:lnTo>
                    <a:pt x="25742" y="11937"/>
                  </a:lnTo>
                  <a:lnTo>
                    <a:pt x="19926" y="4089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862053" y="4456404"/>
              <a:ext cx="26034" cy="31750"/>
            </a:xfrm>
            <a:custGeom>
              <a:avLst/>
              <a:gdLst/>
              <a:ahLst/>
              <a:cxnLst/>
              <a:rect l="l" t="t" r="r" b="b"/>
              <a:pathLst>
                <a:path w="26035" h="31750">
                  <a:moveTo>
                    <a:pt x="25780" y="19519"/>
                  </a:moveTo>
                  <a:lnTo>
                    <a:pt x="25806" y="27063"/>
                  </a:lnTo>
                  <a:lnTo>
                    <a:pt x="20053" y="31508"/>
                  </a:lnTo>
                  <a:lnTo>
                    <a:pt x="12966" y="29413"/>
                  </a:lnTo>
                  <a:lnTo>
                    <a:pt x="5880" y="27304"/>
                  </a:lnTo>
                  <a:lnTo>
                    <a:pt x="126" y="19519"/>
                  </a:lnTo>
                  <a:lnTo>
                    <a:pt x="50" y="12001"/>
                  </a:lnTo>
                  <a:lnTo>
                    <a:pt x="0" y="4444"/>
                  </a:lnTo>
                  <a:lnTo>
                    <a:pt x="5689" y="0"/>
                  </a:lnTo>
                  <a:lnTo>
                    <a:pt x="12801" y="2031"/>
                  </a:lnTo>
                  <a:lnTo>
                    <a:pt x="19926" y="4089"/>
                  </a:lnTo>
                  <a:lnTo>
                    <a:pt x="25742" y="11937"/>
                  </a:lnTo>
                  <a:lnTo>
                    <a:pt x="25780" y="195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865317" y="4470044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679" y="0"/>
                  </a:moveTo>
                  <a:lnTo>
                    <a:pt x="0" y="4191"/>
                  </a:lnTo>
                  <a:lnTo>
                    <a:pt x="2730" y="9969"/>
                  </a:lnTo>
                  <a:lnTo>
                    <a:pt x="8140" y="11557"/>
                  </a:lnTo>
                  <a:lnTo>
                    <a:pt x="10833" y="7366"/>
                  </a:lnTo>
                  <a:lnTo>
                    <a:pt x="8102" y="156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865317" y="4470044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29" h="12064">
                  <a:moveTo>
                    <a:pt x="2730" y="9969"/>
                  </a:moveTo>
                  <a:lnTo>
                    <a:pt x="0" y="4191"/>
                  </a:lnTo>
                  <a:lnTo>
                    <a:pt x="2679" y="0"/>
                  </a:lnTo>
                  <a:lnTo>
                    <a:pt x="8102" y="1562"/>
                  </a:lnTo>
                  <a:lnTo>
                    <a:pt x="10833" y="7366"/>
                  </a:lnTo>
                  <a:lnTo>
                    <a:pt x="8140" y="11557"/>
                  </a:lnTo>
                  <a:lnTo>
                    <a:pt x="2730" y="99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644388" y="4122610"/>
              <a:ext cx="25400" cy="31750"/>
            </a:xfrm>
            <a:custGeom>
              <a:avLst/>
              <a:gdLst/>
              <a:ahLst/>
              <a:cxnLst/>
              <a:rect l="l" t="t" r="r" b="b"/>
              <a:pathLst>
                <a:path w="25400" h="31750">
                  <a:moveTo>
                    <a:pt x="5181" y="0"/>
                  </a:moveTo>
                  <a:lnTo>
                    <a:pt x="0" y="5156"/>
                  </a:lnTo>
                  <a:lnTo>
                    <a:pt x="596" y="20853"/>
                  </a:lnTo>
                  <a:lnTo>
                    <a:pt x="6248" y="28448"/>
                  </a:lnTo>
                  <a:lnTo>
                    <a:pt x="19634" y="31546"/>
                  </a:lnTo>
                  <a:lnTo>
                    <a:pt x="24841" y="26441"/>
                  </a:lnTo>
                  <a:lnTo>
                    <a:pt x="24587" y="18580"/>
                  </a:lnTo>
                  <a:lnTo>
                    <a:pt x="24295" y="10693"/>
                  </a:lnTo>
                  <a:lnTo>
                    <a:pt x="18618" y="3022"/>
                  </a:lnTo>
                  <a:lnTo>
                    <a:pt x="5181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644388" y="4122610"/>
              <a:ext cx="25400" cy="31750"/>
            </a:xfrm>
            <a:custGeom>
              <a:avLst/>
              <a:gdLst/>
              <a:ahLst/>
              <a:cxnLst/>
              <a:rect l="l" t="t" r="r" b="b"/>
              <a:pathLst>
                <a:path w="25400" h="31750">
                  <a:moveTo>
                    <a:pt x="24587" y="18580"/>
                  </a:moveTo>
                  <a:lnTo>
                    <a:pt x="24841" y="26441"/>
                  </a:lnTo>
                  <a:lnTo>
                    <a:pt x="19634" y="31546"/>
                  </a:lnTo>
                  <a:lnTo>
                    <a:pt x="12928" y="29984"/>
                  </a:lnTo>
                  <a:lnTo>
                    <a:pt x="6248" y="28448"/>
                  </a:lnTo>
                  <a:lnTo>
                    <a:pt x="596" y="20853"/>
                  </a:lnTo>
                  <a:lnTo>
                    <a:pt x="304" y="13017"/>
                  </a:lnTo>
                  <a:lnTo>
                    <a:pt x="0" y="5156"/>
                  </a:lnTo>
                  <a:lnTo>
                    <a:pt x="5181" y="0"/>
                  </a:lnTo>
                  <a:lnTo>
                    <a:pt x="11899" y="1511"/>
                  </a:lnTo>
                  <a:lnTo>
                    <a:pt x="18618" y="3022"/>
                  </a:lnTo>
                  <a:lnTo>
                    <a:pt x="24295" y="10693"/>
                  </a:lnTo>
                  <a:lnTo>
                    <a:pt x="24587" y="1858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647461" y="4135602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2374" y="0"/>
                  </a:moveTo>
                  <a:lnTo>
                    <a:pt x="0" y="4622"/>
                  </a:lnTo>
                  <a:lnTo>
                    <a:pt x="2743" y="10401"/>
                  </a:lnTo>
                  <a:lnTo>
                    <a:pt x="7861" y="11557"/>
                  </a:lnTo>
                  <a:lnTo>
                    <a:pt x="10236" y="6946"/>
                  </a:lnTo>
                  <a:lnTo>
                    <a:pt x="7480" y="1168"/>
                  </a:lnTo>
                  <a:lnTo>
                    <a:pt x="2374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647461" y="4135602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2743" y="10401"/>
                  </a:moveTo>
                  <a:lnTo>
                    <a:pt x="0" y="4622"/>
                  </a:lnTo>
                  <a:lnTo>
                    <a:pt x="2374" y="0"/>
                  </a:lnTo>
                  <a:lnTo>
                    <a:pt x="7480" y="1168"/>
                  </a:lnTo>
                  <a:lnTo>
                    <a:pt x="10236" y="6946"/>
                  </a:lnTo>
                  <a:lnTo>
                    <a:pt x="7861" y="11557"/>
                  </a:lnTo>
                  <a:lnTo>
                    <a:pt x="2743" y="104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749493" y="4146397"/>
              <a:ext cx="26034" cy="32384"/>
            </a:xfrm>
            <a:custGeom>
              <a:avLst/>
              <a:gdLst/>
              <a:ahLst/>
              <a:cxnLst/>
              <a:rect l="l" t="t" r="r" b="b"/>
              <a:pathLst>
                <a:path w="26035" h="32385">
                  <a:moveTo>
                    <a:pt x="5537" y="0"/>
                  </a:moveTo>
                  <a:lnTo>
                    <a:pt x="0" y="5207"/>
                  </a:lnTo>
                  <a:lnTo>
                    <a:pt x="380" y="21259"/>
                  </a:lnTo>
                  <a:lnTo>
                    <a:pt x="6184" y="29044"/>
                  </a:lnTo>
                  <a:lnTo>
                    <a:pt x="20231" y="32296"/>
                  </a:lnTo>
                  <a:lnTo>
                    <a:pt x="25844" y="27114"/>
                  </a:lnTo>
                  <a:lnTo>
                    <a:pt x="25679" y="19075"/>
                  </a:lnTo>
                  <a:lnTo>
                    <a:pt x="25526" y="11010"/>
                  </a:lnTo>
                  <a:lnTo>
                    <a:pt x="19646" y="3175"/>
                  </a:lnTo>
                  <a:lnTo>
                    <a:pt x="5537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749493" y="4146397"/>
              <a:ext cx="26034" cy="32384"/>
            </a:xfrm>
            <a:custGeom>
              <a:avLst/>
              <a:gdLst/>
              <a:ahLst/>
              <a:cxnLst/>
              <a:rect l="l" t="t" r="r" b="b"/>
              <a:pathLst>
                <a:path w="26035" h="32385">
                  <a:moveTo>
                    <a:pt x="25679" y="19075"/>
                  </a:moveTo>
                  <a:lnTo>
                    <a:pt x="25844" y="27114"/>
                  </a:lnTo>
                  <a:lnTo>
                    <a:pt x="20231" y="32296"/>
                  </a:lnTo>
                  <a:lnTo>
                    <a:pt x="13207" y="30657"/>
                  </a:lnTo>
                  <a:lnTo>
                    <a:pt x="6184" y="29044"/>
                  </a:lnTo>
                  <a:lnTo>
                    <a:pt x="380" y="21259"/>
                  </a:lnTo>
                  <a:lnTo>
                    <a:pt x="177" y="13246"/>
                  </a:lnTo>
                  <a:lnTo>
                    <a:pt x="0" y="5207"/>
                  </a:lnTo>
                  <a:lnTo>
                    <a:pt x="5537" y="0"/>
                  </a:lnTo>
                  <a:lnTo>
                    <a:pt x="12585" y="1587"/>
                  </a:lnTo>
                  <a:lnTo>
                    <a:pt x="19646" y="3175"/>
                  </a:lnTo>
                  <a:lnTo>
                    <a:pt x="25526" y="11010"/>
                  </a:lnTo>
                  <a:lnTo>
                    <a:pt x="25679" y="190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751779" y="4159250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2565" y="0"/>
                  </a:moveTo>
                  <a:lnTo>
                    <a:pt x="0" y="4686"/>
                  </a:lnTo>
                  <a:lnTo>
                    <a:pt x="2793" y="10617"/>
                  </a:lnTo>
                  <a:lnTo>
                    <a:pt x="8166" y="11849"/>
                  </a:lnTo>
                  <a:lnTo>
                    <a:pt x="10744" y="7137"/>
                  </a:lnTo>
                  <a:lnTo>
                    <a:pt x="7937" y="1206"/>
                  </a:lnTo>
                  <a:lnTo>
                    <a:pt x="2565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751779" y="4159250"/>
              <a:ext cx="10795" cy="12065"/>
            </a:xfrm>
            <a:custGeom>
              <a:avLst/>
              <a:gdLst/>
              <a:ahLst/>
              <a:cxnLst/>
              <a:rect l="l" t="t" r="r" b="b"/>
              <a:pathLst>
                <a:path w="10795" h="12064">
                  <a:moveTo>
                    <a:pt x="2793" y="10617"/>
                  </a:moveTo>
                  <a:lnTo>
                    <a:pt x="0" y="4686"/>
                  </a:lnTo>
                  <a:lnTo>
                    <a:pt x="2565" y="0"/>
                  </a:lnTo>
                  <a:lnTo>
                    <a:pt x="7937" y="1206"/>
                  </a:lnTo>
                  <a:lnTo>
                    <a:pt x="10744" y="7137"/>
                  </a:lnTo>
                  <a:lnTo>
                    <a:pt x="8166" y="11849"/>
                  </a:lnTo>
                  <a:lnTo>
                    <a:pt x="2793" y="106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859894" y="4171353"/>
              <a:ext cx="27305" cy="33655"/>
            </a:xfrm>
            <a:custGeom>
              <a:avLst/>
              <a:gdLst/>
              <a:ahLst/>
              <a:cxnLst/>
              <a:rect l="l" t="t" r="r" b="b"/>
              <a:pathLst>
                <a:path w="27304" h="33654">
                  <a:moveTo>
                    <a:pt x="5943" y="0"/>
                  </a:moveTo>
                  <a:lnTo>
                    <a:pt x="0" y="5308"/>
                  </a:lnTo>
                  <a:lnTo>
                    <a:pt x="126" y="21678"/>
                  </a:lnTo>
                  <a:lnTo>
                    <a:pt x="6134" y="29692"/>
                  </a:lnTo>
                  <a:lnTo>
                    <a:pt x="20916" y="33108"/>
                  </a:lnTo>
                  <a:lnTo>
                    <a:pt x="26885" y="27851"/>
                  </a:lnTo>
                  <a:lnTo>
                    <a:pt x="26860" y="19646"/>
                  </a:lnTo>
                  <a:lnTo>
                    <a:pt x="26822" y="11404"/>
                  </a:lnTo>
                  <a:lnTo>
                    <a:pt x="20777" y="3340"/>
                  </a:lnTo>
                  <a:lnTo>
                    <a:pt x="5943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859894" y="4171353"/>
              <a:ext cx="27305" cy="33655"/>
            </a:xfrm>
            <a:custGeom>
              <a:avLst/>
              <a:gdLst/>
              <a:ahLst/>
              <a:cxnLst/>
              <a:rect l="l" t="t" r="r" b="b"/>
              <a:pathLst>
                <a:path w="27304" h="33654">
                  <a:moveTo>
                    <a:pt x="26860" y="19646"/>
                  </a:moveTo>
                  <a:lnTo>
                    <a:pt x="26885" y="27851"/>
                  </a:lnTo>
                  <a:lnTo>
                    <a:pt x="20916" y="33108"/>
                  </a:lnTo>
                  <a:lnTo>
                    <a:pt x="13512" y="31369"/>
                  </a:lnTo>
                  <a:lnTo>
                    <a:pt x="6134" y="29692"/>
                  </a:lnTo>
                  <a:lnTo>
                    <a:pt x="126" y="21678"/>
                  </a:lnTo>
                  <a:lnTo>
                    <a:pt x="63" y="13512"/>
                  </a:lnTo>
                  <a:lnTo>
                    <a:pt x="0" y="5308"/>
                  </a:lnTo>
                  <a:lnTo>
                    <a:pt x="5943" y="0"/>
                  </a:lnTo>
                  <a:lnTo>
                    <a:pt x="13335" y="1689"/>
                  </a:lnTo>
                  <a:lnTo>
                    <a:pt x="20777" y="3340"/>
                  </a:lnTo>
                  <a:lnTo>
                    <a:pt x="26822" y="11404"/>
                  </a:lnTo>
                  <a:lnTo>
                    <a:pt x="26860" y="196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861900" y="4184472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793" y="0"/>
                  </a:moveTo>
                  <a:lnTo>
                    <a:pt x="0" y="4787"/>
                  </a:lnTo>
                  <a:lnTo>
                    <a:pt x="2857" y="10833"/>
                  </a:lnTo>
                  <a:lnTo>
                    <a:pt x="8496" y="12128"/>
                  </a:lnTo>
                  <a:lnTo>
                    <a:pt x="11302" y="7365"/>
                  </a:lnTo>
                  <a:lnTo>
                    <a:pt x="8432" y="1295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861900" y="4184472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29" h="12700">
                  <a:moveTo>
                    <a:pt x="2857" y="10833"/>
                  </a:moveTo>
                  <a:lnTo>
                    <a:pt x="0" y="4787"/>
                  </a:lnTo>
                  <a:lnTo>
                    <a:pt x="2793" y="0"/>
                  </a:lnTo>
                  <a:lnTo>
                    <a:pt x="8432" y="1295"/>
                  </a:lnTo>
                  <a:lnTo>
                    <a:pt x="11302" y="7365"/>
                  </a:lnTo>
                  <a:lnTo>
                    <a:pt x="8496" y="12128"/>
                  </a:lnTo>
                  <a:lnTo>
                    <a:pt x="2857" y="108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612599" y="3982415"/>
              <a:ext cx="304800" cy="165735"/>
            </a:xfrm>
            <a:custGeom>
              <a:avLst/>
              <a:gdLst/>
              <a:ahLst/>
              <a:cxnLst/>
              <a:rect l="l" t="t" r="r" b="b"/>
              <a:pathLst>
                <a:path w="304800" h="165735">
                  <a:moveTo>
                    <a:pt x="4991" y="0"/>
                  </a:moveTo>
                  <a:lnTo>
                    <a:pt x="0" y="5333"/>
                  </a:lnTo>
                  <a:lnTo>
                    <a:pt x="3721" y="94970"/>
                  </a:lnTo>
                  <a:lnTo>
                    <a:pt x="9169" y="102273"/>
                  </a:lnTo>
                  <a:lnTo>
                    <a:pt x="298627" y="165366"/>
                  </a:lnTo>
                  <a:lnTo>
                    <a:pt x="304571" y="160083"/>
                  </a:lnTo>
                  <a:lnTo>
                    <a:pt x="304584" y="151980"/>
                  </a:lnTo>
                  <a:lnTo>
                    <a:pt x="304634" y="64884"/>
                  </a:lnTo>
                  <a:lnTo>
                    <a:pt x="298602" y="56972"/>
                  </a:lnTo>
                  <a:lnTo>
                    <a:pt x="4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612599" y="3982415"/>
              <a:ext cx="304800" cy="165735"/>
            </a:xfrm>
            <a:custGeom>
              <a:avLst/>
              <a:gdLst/>
              <a:ahLst/>
              <a:cxnLst/>
              <a:rect l="l" t="t" r="r" b="b"/>
              <a:pathLst>
                <a:path w="304800" h="165735">
                  <a:moveTo>
                    <a:pt x="304584" y="151980"/>
                  </a:moveTo>
                  <a:lnTo>
                    <a:pt x="304571" y="160083"/>
                  </a:lnTo>
                  <a:lnTo>
                    <a:pt x="298627" y="165366"/>
                  </a:lnTo>
                  <a:lnTo>
                    <a:pt x="291338" y="163779"/>
                  </a:lnTo>
                  <a:lnTo>
                    <a:pt x="15582" y="103682"/>
                  </a:lnTo>
                  <a:lnTo>
                    <a:pt x="330" y="13144"/>
                  </a:lnTo>
                  <a:lnTo>
                    <a:pt x="0" y="5333"/>
                  </a:lnTo>
                  <a:lnTo>
                    <a:pt x="4991" y="0"/>
                  </a:lnTo>
                  <a:lnTo>
                    <a:pt x="11506" y="1257"/>
                  </a:lnTo>
                  <a:lnTo>
                    <a:pt x="291198" y="55537"/>
                  </a:lnTo>
                  <a:lnTo>
                    <a:pt x="298602" y="56972"/>
                  </a:lnTo>
                  <a:lnTo>
                    <a:pt x="304634" y="64884"/>
                  </a:lnTo>
                  <a:lnTo>
                    <a:pt x="304634" y="73215"/>
                  </a:lnTo>
                  <a:lnTo>
                    <a:pt x="304584" y="1519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617121" y="3988218"/>
              <a:ext cx="295275" cy="153670"/>
            </a:xfrm>
            <a:custGeom>
              <a:avLst/>
              <a:gdLst/>
              <a:ahLst/>
              <a:cxnLst/>
              <a:rect l="l" t="t" r="r" b="b"/>
              <a:pathLst>
                <a:path w="295275" h="153670">
                  <a:moveTo>
                    <a:pt x="35521" y="32969"/>
                  </a:moveTo>
                  <a:lnTo>
                    <a:pt x="34886" y="15455"/>
                  </a:lnTo>
                  <a:lnTo>
                    <a:pt x="32905" y="15049"/>
                  </a:lnTo>
                  <a:lnTo>
                    <a:pt x="33172" y="22326"/>
                  </a:lnTo>
                  <a:lnTo>
                    <a:pt x="25539" y="20789"/>
                  </a:lnTo>
                  <a:lnTo>
                    <a:pt x="25273" y="13538"/>
                  </a:lnTo>
                  <a:lnTo>
                    <a:pt x="23291" y="13169"/>
                  </a:lnTo>
                  <a:lnTo>
                    <a:pt x="23964" y="30632"/>
                  </a:lnTo>
                  <a:lnTo>
                    <a:pt x="25920" y="31026"/>
                  </a:lnTo>
                  <a:lnTo>
                    <a:pt x="25603" y="22898"/>
                  </a:lnTo>
                  <a:lnTo>
                    <a:pt x="33235" y="24409"/>
                  </a:lnTo>
                  <a:lnTo>
                    <a:pt x="33540" y="32562"/>
                  </a:lnTo>
                  <a:lnTo>
                    <a:pt x="35521" y="32969"/>
                  </a:lnTo>
                  <a:close/>
                </a:path>
                <a:path w="295275" h="153670">
                  <a:moveTo>
                    <a:pt x="47409" y="29718"/>
                  </a:moveTo>
                  <a:lnTo>
                    <a:pt x="47358" y="28155"/>
                  </a:lnTo>
                  <a:lnTo>
                    <a:pt x="47332" y="27635"/>
                  </a:lnTo>
                  <a:lnTo>
                    <a:pt x="47269" y="25196"/>
                  </a:lnTo>
                  <a:lnTo>
                    <a:pt x="46113" y="22898"/>
                  </a:lnTo>
                  <a:lnTo>
                    <a:pt x="45643" y="21945"/>
                  </a:lnTo>
                  <a:lnTo>
                    <a:pt x="45491" y="21920"/>
                  </a:lnTo>
                  <a:lnTo>
                    <a:pt x="45491" y="27635"/>
                  </a:lnTo>
                  <a:lnTo>
                    <a:pt x="39535" y="26441"/>
                  </a:lnTo>
                  <a:lnTo>
                    <a:pt x="39458" y="24460"/>
                  </a:lnTo>
                  <a:lnTo>
                    <a:pt x="40703" y="22898"/>
                  </a:lnTo>
                  <a:lnTo>
                    <a:pt x="44564" y="23660"/>
                  </a:lnTo>
                  <a:lnTo>
                    <a:pt x="45313" y="25615"/>
                  </a:lnTo>
                  <a:lnTo>
                    <a:pt x="45491" y="27635"/>
                  </a:lnTo>
                  <a:lnTo>
                    <a:pt x="45491" y="21920"/>
                  </a:lnTo>
                  <a:lnTo>
                    <a:pt x="39014" y="20637"/>
                  </a:lnTo>
                  <a:lnTo>
                    <a:pt x="37528" y="23456"/>
                  </a:lnTo>
                  <a:lnTo>
                    <a:pt x="37795" y="31102"/>
                  </a:lnTo>
                  <a:lnTo>
                    <a:pt x="39674" y="34150"/>
                  </a:lnTo>
                  <a:lnTo>
                    <a:pt x="44399" y="35115"/>
                  </a:lnTo>
                  <a:lnTo>
                    <a:pt x="45072" y="34772"/>
                  </a:lnTo>
                  <a:lnTo>
                    <a:pt x="46875" y="33680"/>
                  </a:lnTo>
                  <a:lnTo>
                    <a:pt x="46964" y="33312"/>
                  </a:lnTo>
                  <a:lnTo>
                    <a:pt x="47294" y="31965"/>
                  </a:lnTo>
                  <a:lnTo>
                    <a:pt x="47332" y="31381"/>
                  </a:lnTo>
                  <a:lnTo>
                    <a:pt x="45542" y="31000"/>
                  </a:lnTo>
                  <a:lnTo>
                    <a:pt x="45466" y="31965"/>
                  </a:lnTo>
                  <a:lnTo>
                    <a:pt x="44564" y="33312"/>
                  </a:lnTo>
                  <a:lnTo>
                    <a:pt x="40805" y="32537"/>
                  </a:lnTo>
                  <a:lnTo>
                    <a:pt x="39687" y="30810"/>
                  </a:lnTo>
                  <a:lnTo>
                    <a:pt x="39611" y="28155"/>
                  </a:lnTo>
                  <a:lnTo>
                    <a:pt x="47409" y="29718"/>
                  </a:lnTo>
                  <a:close/>
                </a:path>
                <a:path w="295275" h="153670">
                  <a:moveTo>
                    <a:pt x="57099" y="68554"/>
                  </a:moveTo>
                  <a:lnTo>
                    <a:pt x="56959" y="64389"/>
                  </a:lnTo>
                  <a:lnTo>
                    <a:pt x="56121" y="63271"/>
                  </a:lnTo>
                  <a:lnTo>
                    <a:pt x="54952" y="62611"/>
                  </a:lnTo>
                  <a:lnTo>
                    <a:pt x="55575" y="62458"/>
                  </a:lnTo>
                  <a:lnTo>
                    <a:pt x="56426" y="61760"/>
                  </a:lnTo>
                  <a:lnTo>
                    <a:pt x="56299" y="57848"/>
                  </a:lnTo>
                  <a:lnTo>
                    <a:pt x="54864" y="56007"/>
                  </a:lnTo>
                  <a:lnTo>
                    <a:pt x="49466" y="54889"/>
                  </a:lnTo>
                  <a:lnTo>
                    <a:pt x="48869" y="57277"/>
                  </a:lnTo>
                  <a:lnTo>
                    <a:pt x="48933" y="59334"/>
                  </a:lnTo>
                  <a:lnTo>
                    <a:pt x="50380" y="59626"/>
                  </a:lnTo>
                  <a:lnTo>
                    <a:pt x="50482" y="56654"/>
                  </a:lnTo>
                  <a:lnTo>
                    <a:pt x="54343" y="57467"/>
                  </a:lnTo>
                  <a:lnTo>
                    <a:pt x="54813" y="58928"/>
                  </a:lnTo>
                  <a:lnTo>
                    <a:pt x="54889" y="61518"/>
                  </a:lnTo>
                  <a:lnTo>
                    <a:pt x="53797" y="61810"/>
                  </a:lnTo>
                  <a:lnTo>
                    <a:pt x="52412" y="61544"/>
                  </a:lnTo>
                  <a:lnTo>
                    <a:pt x="51879" y="61391"/>
                  </a:lnTo>
                  <a:lnTo>
                    <a:pt x="51943" y="62877"/>
                  </a:lnTo>
                  <a:lnTo>
                    <a:pt x="52146" y="62953"/>
                  </a:lnTo>
                  <a:lnTo>
                    <a:pt x="52387" y="62979"/>
                  </a:lnTo>
                  <a:lnTo>
                    <a:pt x="53632" y="63220"/>
                  </a:lnTo>
                  <a:lnTo>
                    <a:pt x="55372" y="63817"/>
                  </a:lnTo>
                  <a:lnTo>
                    <a:pt x="55511" y="67767"/>
                  </a:lnTo>
                  <a:lnTo>
                    <a:pt x="54483" y="68630"/>
                  </a:lnTo>
                  <a:lnTo>
                    <a:pt x="52959" y="68338"/>
                  </a:lnTo>
                  <a:lnTo>
                    <a:pt x="50774" y="67868"/>
                  </a:lnTo>
                  <a:lnTo>
                    <a:pt x="50457" y="66052"/>
                  </a:lnTo>
                  <a:lnTo>
                    <a:pt x="50355" y="64719"/>
                  </a:lnTo>
                  <a:lnTo>
                    <a:pt x="48818" y="64389"/>
                  </a:lnTo>
                  <a:lnTo>
                    <a:pt x="55930" y="70523"/>
                  </a:lnTo>
                  <a:lnTo>
                    <a:pt x="57099" y="68554"/>
                  </a:lnTo>
                  <a:close/>
                </a:path>
                <a:path w="295275" h="153670">
                  <a:moveTo>
                    <a:pt x="59321" y="37744"/>
                  </a:moveTo>
                  <a:lnTo>
                    <a:pt x="59283" y="36207"/>
                  </a:lnTo>
                  <a:lnTo>
                    <a:pt x="59080" y="36207"/>
                  </a:lnTo>
                  <a:lnTo>
                    <a:pt x="58864" y="36207"/>
                  </a:lnTo>
                  <a:lnTo>
                    <a:pt x="58686" y="36156"/>
                  </a:lnTo>
                  <a:lnTo>
                    <a:pt x="58318" y="36093"/>
                  </a:lnTo>
                  <a:lnTo>
                    <a:pt x="58064" y="35839"/>
                  </a:lnTo>
                  <a:lnTo>
                    <a:pt x="58064" y="35471"/>
                  </a:lnTo>
                  <a:lnTo>
                    <a:pt x="57912" y="30632"/>
                  </a:lnTo>
                  <a:lnTo>
                    <a:pt x="57861" y="29248"/>
                  </a:lnTo>
                  <a:lnTo>
                    <a:pt x="57721" y="24879"/>
                  </a:lnTo>
                  <a:lnTo>
                    <a:pt x="57721" y="24625"/>
                  </a:lnTo>
                  <a:lnTo>
                    <a:pt x="56248" y="24206"/>
                  </a:lnTo>
                  <a:lnTo>
                    <a:pt x="56248" y="34455"/>
                  </a:lnTo>
                  <a:lnTo>
                    <a:pt x="54635" y="35394"/>
                  </a:lnTo>
                  <a:lnTo>
                    <a:pt x="51587" y="34798"/>
                  </a:lnTo>
                  <a:lnTo>
                    <a:pt x="50965" y="33832"/>
                  </a:lnTo>
                  <a:lnTo>
                    <a:pt x="50863" y="30835"/>
                  </a:lnTo>
                  <a:lnTo>
                    <a:pt x="52260" y="30810"/>
                  </a:lnTo>
                  <a:lnTo>
                    <a:pt x="55372" y="30924"/>
                  </a:lnTo>
                  <a:lnTo>
                    <a:pt x="55829" y="30835"/>
                  </a:lnTo>
                  <a:lnTo>
                    <a:pt x="56121" y="30632"/>
                  </a:lnTo>
                  <a:lnTo>
                    <a:pt x="56248" y="34455"/>
                  </a:lnTo>
                  <a:lnTo>
                    <a:pt x="56248" y="24206"/>
                  </a:lnTo>
                  <a:lnTo>
                    <a:pt x="54571" y="23710"/>
                  </a:lnTo>
                  <a:lnTo>
                    <a:pt x="53695" y="23558"/>
                  </a:lnTo>
                  <a:lnTo>
                    <a:pt x="51041" y="23012"/>
                  </a:lnTo>
                  <a:lnTo>
                    <a:pt x="49377" y="23888"/>
                  </a:lnTo>
                  <a:lnTo>
                    <a:pt x="49415" y="26936"/>
                  </a:lnTo>
                  <a:lnTo>
                    <a:pt x="51054" y="27254"/>
                  </a:lnTo>
                  <a:lnTo>
                    <a:pt x="51155" y="26314"/>
                  </a:lnTo>
                  <a:lnTo>
                    <a:pt x="51396" y="24879"/>
                  </a:lnTo>
                  <a:lnTo>
                    <a:pt x="55168" y="25615"/>
                  </a:lnTo>
                  <a:lnTo>
                    <a:pt x="56007" y="26517"/>
                  </a:lnTo>
                  <a:lnTo>
                    <a:pt x="56108" y="29146"/>
                  </a:lnTo>
                  <a:lnTo>
                    <a:pt x="55587" y="29248"/>
                  </a:lnTo>
                  <a:lnTo>
                    <a:pt x="55168" y="29197"/>
                  </a:lnTo>
                  <a:lnTo>
                    <a:pt x="49199" y="28867"/>
                  </a:lnTo>
                  <a:lnTo>
                    <a:pt x="49136" y="34594"/>
                  </a:lnTo>
                  <a:lnTo>
                    <a:pt x="50571" y="36360"/>
                  </a:lnTo>
                  <a:lnTo>
                    <a:pt x="54648" y="37185"/>
                  </a:lnTo>
                  <a:lnTo>
                    <a:pt x="55702" y="36233"/>
                  </a:lnTo>
                  <a:lnTo>
                    <a:pt x="56375" y="35471"/>
                  </a:lnTo>
                  <a:lnTo>
                    <a:pt x="56451" y="36461"/>
                  </a:lnTo>
                  <a:lnTo>
                    <a:pt x="56743" y="37477"/>
                  </a:lnTo>
                  <a:lnTo>
                    <a:pt x="58762" y="37871"/>
                  </a:lnTo>
                  <a:lnTo>
                    <a:pt x="59029" y="37795"/>
                  </a:lnTo>
                  <a:lnTo>
                    <a:pt x="59321" y="37744"/>
                  </a:lnTo>
                  <a:close/>
                </a:path>
                <a:path w="295275" h="153670">
                  <a:moveTo>
                    <a:pt x="66319" y="68707"/>
                  </a:moveTo>
                  <a:lnTo>
                    <a:pt x="66255" y="65189"/>
                  </a:lnTo>
                  <a:lnTo>
                    <a:pt x="66179" y="62611"/>
                  </a:lnTo>
                  <a:lnTo>
                    <a:pt x="65468" y="58686"/>
                  </a:lnTo>
                  <a:lnTo>
                    <a:pt x="65379" y="58166"/>
                  </a:lnTo>
                  <a:lnTo>
                    <a:pt x="64795" y="58051"/>
                  </a:lnTo>
                  <a:lnTo>
                    <a:pt x="64795" y="68707"/>
                  </a:lnTo>
                  <a:lnTo>
                    <a:pt x="64096" y="70637"/>
                  </a:lnTo>
                  <a:lnTo>
                    <a:pt x="60680" y="69951"/>
                  </a:lnTo>
                  <a:lnTo>
                    <a:pt x="59829" y="67665"/>
                  </a:lnTo>
                  <a:lnTo>
                    <a:pt x="59601" y="60642"/>
                  </a:lnTo>
                  <a:lnTo>
                    <a:pt x="60312" y="58686"/>
                  </a:lnTo>
                  <a:lnTo>
                    <a:pt x="64795" y="68707"/>
                  </a:lnTo>
                  <a:lnTo>
                    <a:pt x="64795" y="58051"/>
                  </a:lnTo>
                  <a:lnTo>
                    <a:pt x="58547" y="56756"/>
                  </a:lnTo>
                  <a:lnTo>
                    <a:pt x="58064" y="60642"/>
                  </a:lnTo>
                  <a:lnTo>
                    <a:pt x="58051" y="61683"/>
                  </a:lnTo>
                  <a:lnTo>
                    <a:pt x="58229" y="66751"/>
                  </a:lnTo>
                  <a:lnTo>
                    <a:pt x="59029" y="71158"/>
                  </a:lnTo>
                  <a:lnTo>
                    <a:pt x="65849" y="72580"/>
                  </a:lnTo>
                  <a:lnTo>
                    <a:pt x="66078" y="70637"/>
                  </a:lnTo>
                  <a:lnTo>
                    <a:pt x="66319" y="68707"/>
                  </a:lnTo>
                  <a:close/>
                </a:path>
                <a:path w="295275" h="153670">
                  <a:moveTo>
                    <a:pt x="69215" y="27012"/>
                  </a:moveTo>
                  <a:lnTo>
                    <a:pt x="67221" y="26619"/>
                  </a:lnTo>
                  <a:lnTo>
                    <a:pt x="64503" y="36436"/>
                  </a:lnTo>
                  <a:lnTo>
                    <a:pt x="61302" y="25425"/>
                  </a:lnTo>
                  <a:lnTo>
                    <a:pt x="59207" y="25006"/>
                  </a:lnTo>
                  <a:lnTo>
                    <a:pt x="63563" y="38620"/>
                  </a:lnTo>
                  <a:lnTo>
                    <a:pt x="65506" y="38989"/>
                  </a:lnTo>
                  <a:lnTo>
                    <a:pt x="69215" y="27012"/>
                  </a:lnTo>
                  <a:close/>
                </a:path>
                <a:path w="295275" h="153670">
                  <a:moveTo>
                    <a:pt x="78206" y="74790"/>
                  </a:moveTo>
                  <a:lnTo>
                    <a:pt x="76352" y="68973"/>
                  </a:lnTo>
                  <a:lnTo>
                    <a:pt x="76085" y="68135"/>
                  </a:lnTo>
                  <a:lnTo>
                    <a:pt x="74434" y="62966"/>
                  </a:lnTo>
                  <a:lnTo>
                    <a:pt x="74434" y="68135"/>
                  </a:lnTo>
                  <a:lnTo>
                    <a:pt x="70637" y="67348"/>
                  </a:lnTo>
                  <a:lnTo>
                    <a:pt x="72402" y="61442"/>
                  </a:lnTo>
                  <a:lnTo>
                    <a:pt x="74434" y="68135"/>
                  </a:lnTo>
                  <a:lnTo>
                    <a:pt x="74434" y="62966"/>
                  </a:lnTo>
                  <a:lnTo>
                    <a:pt x="73952" y="61442"/>
                  </a:lnTo>
                  <a:lnTo>
                    <a:pt x="73342" y="59499"/>
                  </a:lnTo>
                  <a:lnTo>
                    <a:pt x="71488" y="59131"/>
                  </a:lnTo>
                  <a:lnTo>
                    <a:pt x="67360" y="72529"/>
                  </a:lnTo>
                  <a:lnTo>
                    <a:pt x="69049" y="72872"/>
                  </a:lnTo>
                  <a:lnTo>
                    <a:pt x="70180" y="68973"/>
                  </a:lnTo>
                  <a:lnTo>
                    <a:pt x="75069" y="69977"/>
                  </a:lnTo>
                  <a:lnTo>
                    <a:pt x="76403" y="74409"/>
                  </a:lnTo>
                  <a:lnTo>
                    <a:pt x="78206" y="74790"/>
                  </a:lnTo>
                  <a:close/>
                </a:path>
                <a:path w="295275" h="153670">
                  <a:moveTo>
                    <a:pt x="79552" y="29044"/>
                  </a:moveTo>
                  <a:lnTo>
                    <a:pt x="77520" y="28651"/>
                  </a:lnTo>
                  <a:lnTo>
                    <a:pt x="74942" y="38544"/>
                  </a:lnTo>
                  <a:lnTo>
                    <a:pt x="71691" y="27482"/>
                  </a:lnTo>
                  <a:lnTo>
                    <a:pt x="69608" y="27089"/>
                  </a:lnTo>
                  <a:lnTo>
                    <a:pt x="74053" y="41071"/>
                  </a:lnTo>
                  <a:lnTo>
                    <a:pt x="73164" y="43827"/>
                  </a:lnTo>
                  <a:lnTo>
                    <a:pt x="71716" y="43535"/>
                  </a:lnTo>
                  <a:lnTo>
                    <a:pt x="71107" y="43205"/>
                  </a:lnTo>
                  <a:lnTo>
                    <a:pt x="71158" y="45161"/>
                  </a:lnTo>
                  <a:lnTo>
                    <a:pt x="71450" y="45313"/>
                  </a:lnTo>
                  <a:lnTo>
                    <a:pt x="71666" y="45466"/>
                  </a:lnTo>
                  <a:lnTo>
                    <a:pt x="74295" y="45986"/>
                  </a:lnTo>
                  <a:lnTo>
                    <a:pt x="74460" y="45707"/>
                  </a:lnTo>
                  <a:lnTo>
                    <a:pt x="77292" y="36957"/>
                  </a:lnTo>
                  <a:lnTo>
                    <a:pt x="79552" y="29044"/>
                  </a:lnTo>
                  <a:close/>
                </a:path>
                <a:path w="295275" h="153670">
                  <a:moveTo>
                    <a:pt x="96596" y="75831"/>
                  </a:moveTo>
                  <a:lnTo>
                    <a:pt x="96532" y="70789"/>
                  </a:lnTo>
                  <a:lnTo>
                    <a:pt x="95504" y="70091"/>
                  </a:lnTo>
                  <a:lnTo>
                    <a:pt x="95135" y="69850"/>
                  </a:lnTo>
                  <a:lnTo>
                    <a:pt x="95135" y="75831"/>
                  </a:lnTo>
                  <a:lnTo>
                    <a:pt x="94246" y="76936"/>
                  </a:lnTo>
                  <a:lnTo>
                    <a:pt x="91059" y="76276"/>
                  </a:lnTo>
                  <a:lnTo>
                    <a:pt x="90233" y="74510"/>
                  </a:lnTo>
                  <a:lnTo>
                    <a:pt x="90144" y="71335"/>
                  </a:lnTo>
                  <a:lnTo>
                    <a:pt x="90906" y="70091"/>
                  </a:lnTo>
                  <a:lnTo>
                    <a:pt x="92570" y="70446"/>
                  </a:lnTo>
                  <a:lnTo>
                    <a:pt x="94424" y="70815"/>
                  </a:lnTo>
                  <a:lnTo>
                    <a:pt x="95046" y="72669"/>
                  </a:lnTo>
                  <a:lnTo>
                    <a:pt x="95135" y="75831"/>
                  </a:lnTo>
                  <a:lnTo>
                    <a:pt x="95135" y="69850"/>
                  </a:lnTo>
                  <a:lnTo>
                    <a:pt x="94208" y="69202"/>
                  </a:lnTo>
                  <a:lnTo>
                    <a:pt x="91097" y="68554"/>
                  </a:lnTo>
                  <a:lnTo>
                    <a:pt x="90271" y="69354"/>
                  </a:lnTo>
                  <a:lnTo>
                    <a:pt x="89941" y="70040"/>
                  </a:lnTo>
                  <a:lnTo>
                    <a:pt x="90043" y="66675"/>
                  </a:lnTo>
                  <a:lnTo>
                    <a:pt x="90233" y="64858"/>
                  </a:lnTo>
                  <a:lnTo>
                    <a:pt x="93903" y="65633"/>
                  </a:lnTo>
                  <a:lnTo>
                    <a:pt x="94513" y="66675"/>
                  </a:lnTo>
                  <a:lnTo>
                    <a:pt x="94729" y="67957"/>
                  </a:lnTo>
                  <a:lnTo>
                    <a:pt x="96215" y="68262"/>
                  </a:lnTo>
                  <a:lnTo>
                    <a:pt x="95986" y="65354"/>
                  </a:lnTo>
                  <a:lnTo>
                    <a:pt x="95199" y="64858"/>
                  </a:lnTo>
                  <a:lnTo>
                    <a:pt x="93980" y="64071"/>
                  </a:lnTo>
                  <a:lnTo>
                    <a:pt x="92608" y="63766"/>
                  </a:lnTo>
                  <a:lnTo>
                    <a:pt x="89001" y="63030"/>
                  </a:lnTo>
                  <a:lnTo>
                    <a:pt x="88379" y="66675"/>
                  </a:lnTo>
                  <a:lnTo>
                    <a:pt x="88341" y="69977"/>
                  </a:lnTo>
                  <a:lnTo>
                    <a:pt x="88455" y="72669"/>
                  </a:lnTo>
                  <a:lnTo>
                    <a:pt x="88671" y="74015"/>
                  </a:lnTo>
                  <a:lnTo>
                    <a:pt x="90322" y="77216"/>
                  </a:lnTo>
                  <a:lnTo>
                    <a:pt x="91655" y="77978"/>
                  </a:lnTo>
                  <a:lnTo>
                    <a:pt x="94284" y="78524"/>
                  </a:lnTo>
                  <a:lnTo>
                    <a:pt x="94970" y="78130"/>
                  </a:lnTo>
                  <a:lnTo>
                    <a:pt x="95580" y="77431"/>
                  </a:lnTo>
                  <a:lnTo>
                    <a:pt x="96037" y="76936"/>
                  </a:lnTo>
                  <a:lnTo>
                    <a:pt x="96393" y="76568"/>
                  </a:lnTo>
                  <a:lnTo>
                    <a:pt x="96596" y="75831"/>
                  </a:lnTo>
                  <a:close/>
                </a:path>
                <a:path w="295275" h="153670">
                  <a:moveTo>
                    <a:pt x="99860" y="41046"/>
                  </a:moveTo>
                  <a:lnTo>
                    <a:pt x="99809" y="36855"/>
                  </a:lnTo>
                  <a:lnTo>
                    <a:pt x="99695" y="31750"/>
                  </a:lnTo>
                  <a:lnTo>
                    <a:pt x="97840" y="28841"/>
                  </a:lnTo>
                  <a:lnTo>
                    <a:pt x="97840" y="41046"/>
                  </a:lnTo>
                  <a:lnTo>
                    <a:pt x="96189" y="43154"/>
                  </a:lnTo>
                  <a:lnTo>
                    <a:pt x="93548" y="42608"/>
                  </a:lnTo>
                  <a:lnTo>
                    <a:pt x="89623" y="41846"/>
                  </a:lnTo>
                  <a:lnTo>
                    <a:pt x="89217" y="28219"/>
                  </a:lnTo>
                  <a:lnTo>
                    <a:pt x="95796" y="29514"/>
                  </a:lnTo>
                  <a:lnTo>
                    <a:pt x="97586" y="32118"/>
                  </a:lnTo>
                  <a:lnTo>
                    <a:pt x="97840" y="41046"/>
                  </a:lnTo>
                  <a:lnTo>
                    <a:pt x="97840" y="28841"/>
                  </a:lnTo>
                  <a:lnTo>
                    <a:pt x="97447" y="28219"/>
                  </a:lnTo>
                  <a:lnTo>
                    <a:pt x="97155" y="27749"/>
                  </a:lnTo>
                  <a:lnTo>
                    <a:pt x="87134" y="25768"/>
                  </a:lnTo>
                  <a:lnTo>
                    <a:pt x="87642" y="43459"/>
                  </a:lnTo>
                  <a:lnTo>
                    <a:pt x="98602" y="45669"/>
                  </a:lnTo>
                  <a:lnTo>
                    <a:pt x="99288" y="43154"/>
                  </a:lnTo>
                  <a:lnTo>
                    <a:pt x="99860" y="41046"/>
                  </a:lnTo>
                  <a:close/>
                </a:path>
                <a:path w="295275" h="153670">
                  <a:moveTo>
                    <a:pt x="106197" y="77012"/>
                  </a:moveTo>
                  <a:lnTo>
                    <a:pt x="106133" y="73469"/>
                  </a:lnTo>
                  <a:lnTo>
                    <a:pt x="106070" y="70866"/>
                  </a:lnTo>
                  <a:lnTo>
                    <a:pt x="105371" y="66890"/>
                  </a:lnTo>
                  <a:lnTo>
                    <a:pt x="105283" y="66370"/>
                  </a:lnTo>
                  <a:lnTo>
                    <a:pt x="104622" y="66243"/>
                  </a:lnTo>
                  <a:lnTo>
                    <a:pt x="104622" y="77012"/>
                  </a:lnTo>
                  <a:lnTo>
                    <a:pt x="103886" y="78981"/>
                  </a:lnTo>
                  <a:lnTo>
                    <a:pt x="100406" y="78232"/>
                  </a:lnTo>
                  <a:lnTo>
                    <a:pt x="99568" y="75946"/>
                  </a:lnTo>
                  <a:lnTo>
                    <a:pt x="99390" y="68884"/>
                  </a:lnTo>
                  <a:lnTo>
                    <a:pt x="100114" y="66890"/>
                  </a:lnTo>
                  <a:lnTo>
                    <a:pt x="101841" y="67271"/>
                  </a:lnTo>
                  <a:lnTo>
                    <a:pt x="103606" y="67614"/>
                  </a:lnTo>
                  <a:lnTo>
                    <a:pt x="104457" y="69926"/>
                  </a:lnTo>
                  <a:lnTo>
                    <a:pt x="104521" y="73469"/>
                  </a:lnTo>
                  <a:lnTo>
                    <a:pt x="104622" y="77012"/>
                  </a:lnTo>
                  <a:lnTo>
                    <a:pt x="104622" y="66243"/>
                  </a:lnTo>
                  <a:lnTo>
                    <a:pt x="101803" y="65684"/>
                  </a:lnTo>
                  <a:lnTo>
                    <a:pt x="98323" y="64960"/>
                  </a:lnTo>
                  <a:lnTo>
                    <a:pt x="97790" y="68884"/>
                  </a:lnTo>
                  <a:lnTo>
                    <a:pt x="97815" y="70866"/>
                  </a:lnTo>
                  <a:lnTo>
                    <a:pt x="97942" y="75006"/>
                  </a:lnTo>
                  <a:lnTo>
                    <a:pt x="98717" y="79476"/>
                  </a:lnTo>
                  <a:lnTo>
                    <a:pt x="105664" y="80911"/>
                  </a:lnTo>
                  <a:lnTo>
                    <a:pt x="105918" y="78981"/>
                  </a:lnTo>
                  <a:lnTo>
                    <a:pt x="106197" y="77012"/>
                  </a:lnTo>
                  <a:close/>
                </a:path>
                <a:path w="295275" h="153670">
                  <a:moveTo>
                    <a:pt x="111366" y="48247"/>
                  </a:moveTo>
                  <a:lnTo>
                    <a:pt x="111036" y="35293"/>
                  </a:lnTo>
                  <a:lnTo>
                    <a:pt x="109194" y="34950"/>
                  </a:lnTo>
                  <a:lnTo>
                    <a:pt x="109410" y="43954"/>
                  </a:lnTo>
                  <a:lnTo>
                    <a:pt x="108775" y="46228"/>
                  </a:lnTo>
                  <a:lnTo>
                    <a:pt x="105244" y="45516"/>
                  </a:lnTo>
                  <a:lnTo>
                    <a:pt x="104305" y="44627"/>
                  </a:lnTo>
                  <a:lnTo>
                    <a:pt x="104228" y="42494"/>
                  </a:lnTo>
                  <a:lnTo>
                    <a:pt x="104000" y="33909"/>
                  </a:lnTo>
                  <a:lnTo>
                    <a:pt x="102146" y="33528"/>
                  </a:lnTo>
                  <a:lnTo>
                    <a:pt x="102489" y="45910"/>
                  </a:lnTo>
                  <a:lnTo>
                    <a:pt x="104470" y="47231"/>
                  </a:lnTo>
                  <a:lnTo>
                    <a:pt x="107861" y="47891"/>
                  </a:lnTo>
                  <a:lnTo>
                    <a:pt x="108775" y="47294"/>
                  </a:lnTo>
                  <a:lnTo>
                    <a:pt x="109524" y="45961"/>
                  </a:lnTo>
                  <a:lnTo>
                    <a:pt x="109613" y="47891"/>
                  </a:lnTo>
                  <a:lnTo>
                    <a:pt x="111366" y="48247"/>
                  </a:lnTo>
                  <a:close/>
                </a:path>
                <a:path w="295275" h="153670">
                  <a:moveTo>
                    <a:pt x="115798" y="79006"/>
                  </a:moveTo>
                  <a:lnTo>
                    <a:pt x="115684" y="72847"/>
                  </a:lnTo>
                  <a:lnTo>
                    <a:pt x="114985" y="68884"/>
                  </a:lnTo>
                  <a:lnTo>
                    <a:pt x="114896" y="68364"/>
                  </a:lnTo>
                  <a:lnTo>
                    <a:pt x="114223" y="68237"/>
                  </a:lnTo>
                  <a:lnTo>
                    <a:pt x="114223" y="79006"/>
                  </a:lnTo>
                  <a:lnTo>
                    <a:pt x="113474" y="80962"/>
                  </a:lnTo>
                  <a:lnTo>
                    <a:pt x="109994" y="80238"/>
                  </a:lnTo>
                  <a:lnTo>
                    <a:pt x="109143" y="77939"/>
                  </a:lnTo>
                  <a:lnTo>
                    <a:pt x="108953" y="70840"/>
                  </a:lnTo>
                  <a:lnTo>
                    <a:pt x="109702" y="68884"/>
                  </a:lnTo>
                  <a:lnTo>
                    <a:pt x="111442" y="69253"/>
                  </a:lnTo>
                  <a:lnTo>
                    <a:pt x="113195" y="69596"/>
                  </a:lnTo>
                  <a:lnTo>
                    <a:pt x="114033" y="71907"/>
                  </a:lnTo>
                  <a:lnTo>
                    <a:pt x="114223" y="79006"/>
                  </a:lnTo>
                  <a:lnTo>
                    <a:pt x="114223" y="68237"/>
                  </a:lnTo>
                  <a:lnTo>
                    <a:pt x="111391" y="67665"/>
                  </a:lnTo>
                  <a:lnTo>
                    <a:pt x="107924" y="66916"/>
                  </a:lnTo>
                  <a:lnTo>
                    <a:pt x="107378" y="70840"/>
                  </a:lnTo>
                  <a:lnTo>
                    <a:pt x="107391" y="72847"/>
                  </a:lnTo>
                  <a:lnTo>
                    <a:pt x="107518" y="76987"/>
                  </a:lnTo>
                  <a:lnTo>
                    <a:pt x="108292" y="81457"/>
                  </a:lnTo>
                  <a:lnTo>
                    <a:pt x="115265" y="82918"/>
                  </a:lnTo>
                  <a:lnTo>
                    <a:pt x="115531" y="80962"/>
                  </a:lnTo>
                  <a:lnTo>
                    <a:pt x="115798" y="79006"/>
                  </a:lnTo>
                  <a:close/>
                </a:path>
                <a:path w="295275" h="153670">
                  <a:moveTo>
                    <a:pt x="118211" y="49631"/>
                  </a:moveTo>
                  <a:lnTo>
                    <a:pt x="118186" y="47917"/>
                  </a:lnTo>
                  <a:lnTo>
                    <a:pt x="117525" y="47802"/>
                  </a:lnTo>
                  <a:lnTo>
                    <a:pt x="117157" y="47701"/>
                  </a:lnTo>
                  <a:lnTo>
                    <a:pt x="116408" y="47574"/>
                  </a:lnTo>
                  <a:lnTo>
                    <a:pt x="116166" y="38125"/>
                  </a:lnTo>
                  <a:lnTo>
                    <a:pt x="117944" y="38468"/>
                  </a:lnTo>
                  <a:lnTo>
                    <a:pt x="117894" y="36664"/>
                  </a:lnTo>
                  <a:lnTo>
                    <a:pt x="116128" y="36309"/>
                  </a:lnTo>
                  <a:lnTo>
                    <a:pt x="116039" y="32689"/>
                  </a:lnTo>
                  <a:lnTo>
                    <a:pt x="114160" y="32321"/>
                  </a:lnTo>
                  <a:lnTo>
                    <a:pt x="114249" y="35941"/>
                  </a:lnTo>
                  <a:lnTo>
                    <a:pt x="112763" y="35636"/>
                  </a:lnTo>
                  <a:lnTo>
                    <a:pt x="112801" y="37452"/>
                  </a:lnTo>
                  <a:lnTo>
                    <a:pt x="114300" y="37744"/>
                  </a:lnTo>
                  <a:lnTo>
                    <a:pt x="114541" y="47840"/>
                  </a:lnTo>
                  <a:lnTo>
                    <a:pt x="114998" y="49136"/>
                  </a:lnTo>
                  <a:lnTo>
                    <a:pt x="117017" y="49555"/>
                  </a:lnTo>
                  <a:lnTo>
                    <a:pt x="117551" y="49555"/>
                  </a:lnTo>
                  <a:lnTo>
                    <a:pt x="118211" y="49631"/>
                  </a:lnTo>
                  <a:close/>
                </a:path>
                <a:path w="295275" h="153670">
                  <a:moveTo>
                    <a:pt x="127457" y="70662"/>
                  </a:moveTo>
                  <a:lnTo>
                    <a:pt x="125552" y="70243"/>
                  </a:lnTo>
                  <a:lnTo>
                    <a:pt x="122326" y="81902"/>
                  </a:lnTo>
                  <a:lnTo>
                    <a:pt x="118427" y="68783"/>
                  </a:lnTo>
                  <a:lnTo>
                    <a:pt x="116560" y="68414"/>
                  </a:lnTo>
                  <a:lnTo>
                    <a:pt x="121450" y="83832"/>
                  </a:lnTo>
                  <a:lnTo>
                    <a:pt x="123240" y="84213"/>
                  </a:lnTo>
                  <a:lnTo>
                    <a:pt x="127457" y="70662"/>
                  </a:lnTo>
                  <a:close/>
                </a:path>
                <a:path w="295275" h="153670">
                  <a:moveTo>
                    <a:pt x="128752" y="38811"/>
                  </a:moveTo>
                  <a:lnTo>
                    <a:pt x="126682" y="38392"/>
                  </a:lnTo>
                  <a:lnTo>
                    <a:pt x="123964" y="48387"/>
                  </a:lnTo>
                  <a:lnTo>
                    <a:pt x="120713" y="37223"/>
                  </a:lnTo>
                  <a:lnTo>
                    <a:pt x="118579" y="36804"/>
                  </a:lnTo>
                  <a:lnTo>
                    <a:pt x="123012" y="50952"/>
                  </a:lnTo>
                  <a:lnTo>
                    <a:pt x="122097" y="53746"/>
                  </a:lnTo>
                  <a:lnTo>
                    <a:pt x="121119" y="53555"/>
                  </a:lnTo>
                  <a:lnTo>
                    <a:pt x="120624" y="53428"/>
                  </a:lnTo>
                  <a:lnTo>
                    <a:pt x="120002" y="53086"/>
                  </a:lnTo>
                  <a:lnTo>
                    <a:pt x="120040" y="55067"/>
                  </a:lnTo>
                  <a:lnTo>
                    <a:pt x="120332" y="55206"/>
                  </a:lnTo>
                  <a:lnTo>
                    <a:pt x="120561" y="55359"/>
                  </a:lnTo>
                  <a:lnTo>
                    <a:pt x="123228" y="55905"/>
                  </a:lnTo>
                  <a:lnTo>
                    <a:pt x="123418" y="55638"/>
                  </a:lnTo>
                  <a:lnTo>
                    <a:pt x="126377" y="46799"/>
                  </a:lnTo>
                  <a:lnTo>
                    <a:pt x="128752" y="38811"/>
                  </a:lnTo>
                  <a:close/>
                </a:path>
                <a:path w="295275" h="153670">
                  <a:moveTo>
                    <a:pt x="138163" y="87337"/>
                  </a:moveTo>
                  <a:lnTo>
                    <a:pt x="136283" y="81407"/>
                  </a:lnTo>
                  <a:lnTo>
                    <a:pt x="136029" y="80594"/>
                  </a:lnTo>
                  <a:lnTo>
                    <a:pt x="134315" y="75158"/>
                  </a:lnTo>
                  <a:lnTo>
                    <a:pt x="134315" y="80594"/>
                  </a:lnTo>
                  <a:lnTo>
                    <a:pt x="130416" y="79794"/>
                  </a:lnTo>
                  <a:lnTo>
                    <a:pt x="132295" y="73787"/>
                  </a:lnTo>
                  <a:lnTo>
                    <a:pt x="134315" y="80594"/>
                  </a:lnTo>
                  <a:lnTo>
                    <a:pt x="134315" y="75158"/>
                  </a:lnTo>
                  <a:lnTo>
                    <a:pt x="133883" y="73787"/>
                  </a:lnTo>
                  <a:lnTo>
                    <a:pt x="133273" y="71856"/>
                  </a:lnTo>
                  <a:lnTo>
                    <a:pt x="131368" y="71462"/>
                  </a:lnTo>
                  <a:lnTo>
                    <a:pt x="127000" y="85001"/>
                  </a:lnTo>
                  <a:lnTo>
                    <a:pt x="128739" y="85369"/>
                  </a:lnTo>
                  <a:lnTo>
                    <a:pt x="129946" y="81407"/>
                  </a:lnTo>
                  <a:lnTo>
                    <a:pt x="134975" y="82473"/>
                  </a:lnTo>
                  <a:lnTo>
                    <a:pt x="136296" y="86956"/>
                  </a:lnTo>
                  <a:lnTo>
                    <a:pt x="138163" y="87337"/>
                  </a:lnTo>
                  <a:close/>
                </a:path>
                <a:path w="295275" h="153670">
                  <a:moveTo>
                    <a:pt x="148450" y="55041"/>
                  </a:moveTo>
                  <a:lnTo>
                    <a:pt x="148323" y="47942"/>
                  </a:lnTo>
                  <a:lnTo>
                    <a:pt x="146786" y="46253"/>
                  </a:lnTo>
                  <a:lnTo>
                    <a:pt x="139446" y="42837"/>
                  </a:lnTo>
                  <a:lnTo>
                    <a:pt x="138518" y="42138"/>
                  </a:lnTo>
                  <a:lnTo>
                    <a:pt x="138430" y="37896"/>
                  </a:lnTo>
                  <a:lnTo>
                    <a:pt x="140614" y="37922"/>
                  </a:lnTo>
                  <a:lnTo>
                    <a:pt x="143662" y="38544"/>
                  </a:lnTo>
                  <a:lnTo>
                    <a:pt x="145681" y="39789"/>
                  </a:lnTo>
                  <a:lnTo>
                    <a:pt x="145834" y="42583"/>
                  </a:lnTo>
                  <a:lnTo>
                    <a:pt x="147789" y="42989"/>
                  </a:lnTo>
                  <a:lnTo>
                    <a:pt x="147662" y="40970"/>
                  </a:lnTo>
                  <a:lnTo>
                    <a:pt x="147040" y="37134"/>
                  </a:lnTo>
                  <a:lnTo>
                    <a:pt x="137909" y="35318"/>
                  </a:lnTo>
                  <a:lnTo>
                    <a:pt x="136410" y="37744"/>
                  </a:lnTo>
                  <a:lnTo>
                    <a:pt x="136550" y="43675"/>
                  </a:lnTo>
                  <a:lnTo>
                    <a:pt x="138849" y="44945"/>
                  </a:lnTo>
                  <a:lnTo>
                    <a:pt x="145567" y="48094"/>
                  </a:lnTo>
                  <a:lnTo>
                    <a:pt x="146316" y="48844"/>
                  </a:lnTo>
                  <a:lnTo>
                    <a:pt x="146418" y="53276"/>
                  </a:lnTo>
                  <a:lnTo>
                    <a:pt x="143903" y="53225"/>
                  </a:lnTo>
                  <a:lnTo>
                    <a:pt x="140423" y="52514"/>
                  </a:lnTo>
                  <a:lnTo>
                    <a:pt x="138150" y="51117"/>
                  </a:lnTo>
                  <a:lnTo>
                    <a:pt x="138061" y="47866"/>
                  </a:lnTo>
                  <a:lnTo>
                    <a:pt x="136131" y="47498"/>
                  </a:lnTo>
                  <a:lnTo>
                    <a:pt x="145110" y="55511"/>
                  </a:lnTo>
                  <a:lnTo>
                    <a:pt x="148450" y="55041"/>
                  </a:lnTo>
                  <a:close/>
                </a:path>
                <a:path w="295275" h="153670">
                  <a:moveTo>
                    <a:pt x="149682" y="84404"/>
                  </a:moveTo>
                  <a:lnTo>
                    <a:pt x="148018" y="84086"/>
                  </a:lnTo>
                  <a:lnTo>
                    <a:pt x="147510" y="87337"/>
                  </a:lnTo>
                  <a:lnTo>
                    <a:pt x="145630" y="87528"/>
                  </a:lnTo>
                  <a:lnTo>
                    <a:pt x="141401" y="86664"/>
                  </a:lnTo>
                  <a:lnTo>
                    <a:pt x="140296" y="83807"/>
                  </a:lnTo>
                  <a:lnTo>
                    <a:pt x="140131" y="76568"/>
                  </a:lnTo>
                  <a:lnTo>
                    <a:pt x="141947" y="74980"/>
                  </a:lnTo>
                  <a:lnTo>
                    <a:pt x="145427" y="75704"/>
                  </a:lnTo>
                  <a:lnTo>
                    <a:pt x="147294" y="76568"/>
                  </a:lnTo>
                  <a:lnTo>
                    <a:pt x="147815" y="79222"/>
                  </a:lnTo>
                  <a:lnTo>
                    <a:pt x="149453" y="79552"/>
                  </a:lnTo>
                  <a:lnTo>
                    <a:pt x="149148" y="77063"/>
                  </a:lnTo>
                  <a:lnTo>
                    <a:pt x="147421" y="74383"/>
                  </a:lnTo>
                  <a:lnTo>
                    <a:pt x="140512" y="72948"/>
                  </a:lnTo>
                  <a:lnTo>
                    <a:pt x="138366" y="75603"/>
                  </a:lnTo>
                  <a:lnTo>
                    <a:pt x="138595" y="85674"/>
                  </a:lnTo>
                  <a:lnTo>
                    <a:pt x="141439" y="88404"/>
                  </a:lnTo>
                  <a:lnTo>
                    <a:pt x="145237" y="89192"/>
                  </a:lnTo>
                  <a:lnTo>
                    <a:pt x="149098" y="89763"/>
                  </a:lnTo>
                  <a:lnTo>
                    <a:pt x="149682" y="84404"/>
                  </a:lnTo>
                  <a:close/>
                </a:path>
                <a:path w="295275" h="153670">
                  <a:moveTo>
                    <a:pt x="160909" y="58242"/>
                  </a:moveTo>
                  <a:lnTo>
                    <a:pt x="160870" y="56654"/>
                  </a:lnTo>
                  <a:lnTo>
                    <a:pt x="160655" y="56654"/>
                  </a:lnTo>
                  <a:lnTo>
                    <a:pt x="160426" y="56654"/>
                  </a:lnTo>
                  <a:lnTo>
                    <a:pt x="159867" y="56527"/>
                  </a:lnTo>
                  <a:lnTo>
                    <a:pt x="159613" y="56261"/>
                  </a:lnTo>
                  <a:lnTo>
                    <a:pt x="159613" y="55880"/>
                  </a:lnTo>
                  <a:lnTo>
                    <a:pt x="159512" y="50927"/>
                  </a:lnTo>
                  <a:lnTo>
                    <a:pt x="159486" y="49504"/>
                  </a:lnTo>
                  <a:lnTo>
                    <a:pt x="159410" y="45046"/>
                  </a:lnTo>
                  <a:lnTo>
                    <a:pt x="159410" y="44818"/>
                  </a:lnTo>
                  <a:lnTo>
                    <a:pt x="157708" y="44335"/>
                  </a:lnTo>
                  <a:lnTo>
                    <a:pt x="157708" y="54813"/>
                  </a:lnTo>
                  <a:lnTo>
                    <a:pt x="155994" y="55803"/>
                  </a:lnTo>
                  <a:lnTo>
                    <a:pt x="154241" y="55435"/>
                  </a:lnTo>
                  <a:lnTo>
                    <a:pt x="152819" y="55168"/>
                  </a:lnTo>
                  <a:lnTo>
                    <a:pt x="152158" y="54190"/>
                  </a:lnTo>
                  <a:lnTo>
                    <a:pt x="152107" y="51117"/>
                  </a:lnTo>
                  <a:lnTo>
                    <a:pt x="153593" y="51092"/>
                  </a:lnTo>
                  <a:lnTo>
                    <a:pt x="156857" y="51244"/>
                  </a:lnTo>
                  <a:lnTo>
                    <a:pt x="157340" y="51142"/>
                  </a:lnTo>
                  <a:lnTo>
                    <a:pt x="157632" y="50927"/>
                  </a:lnTo>
                  <a:lnTo>
                    <a:pt x="157708" y="54813"/>
                  </a:lnTo>
                  <a:lnTo>
                    <a:pt x="157708" y="44335"/>
                  </a:lnTo>
                  <a:lnTo>
                    <a:pt x="156108" y="43878"/>
                  </a:lnTo>
                  <a:lnTo>
                    <a:pt x="152425" y="43154"/>
                  </a:lnTo>
                  <a:lnTo>
                    <a:pt x="150660" y="44030"/>
                  </a:lnTo>
                  <a:lnTo>
                    <a:pt x="150634" y="47129"/>
                  </a:lnTo>
                  <a:lnTo>
                    <a:pt x="152387" y="47472"/>
                  </a:lnTo>
                  <a:lnTo>
                    <a:pt x="152501" y="46507"/>
                  </a:lnTo>
                  <a:lnTo>
                    <a:pt x="152768" y="45046"/>
                  </a:lnTo>
                  <a:lnTo>
                    <a:pt x="156718" y="45808"/>
                  </a:lnTo>
                  <a:lnTo>
                    <a:pt x="157581" y="46736"/>
                  </a:lnTo>
                  <a:lnTo>
                    <a:pt x="157632" y="49403"/>
                  </a:lnTo>
                  <a:lnTo>
                    <a:pt x="157099" y="49504"/>
                  </a:lnTo>
                  <a:lnTo>
                    <a:pt x="150393" y="49110"/>
                  </a:lnTo>
                  <a:lnTo>
                    <a:pt x="150355" y="49403"/>
                  </a:lnTo>
                  <a:lnTo>
                    <a:pt x="150241" y="54940"/>
                  </a:lnTo>
                  <a:lnTo>
                    <a:pt x="151739" y="56756"/>
                  </a:lnTo>
                  <a:lnTo>
                    <a:pt x="155994" y="57619"/>
                  </a:lnTo>
                  <a:lnTo>
                    <a:pt x="157111" y="56654"/>
                  </a:lnTo>
                  <a:lnTo>
                    <a:pt x="157835" y="55880"/>
                  </a:lnTo>
                  <a:lnTo>
                    <a:pt x="157899" y="56870"/>
                  </a:lnTo>
                  <a:lnTo>
                    <a:pt x="158203" y="57937"/>
                  </a:lnTo>
                  <a:lnTo>
                    <a:pt x="160299" y="58369"/>
                  </a:lnTo>
                  <a:lnTo>
                    <a:pt x="160578" y="58267"/>
                  </a:lnTo>
                  <a:lnTo>
                    <a:pt x="160909" y="58242"/>
                  </a:lnTo>
                  <a:close/>
                </a:path>
                <a:path w="295275" h="153670">
                  <a:moveTo>
                    <a:pt x="166928" y="48221"/>
                  </a:moveTo>
                  <a:lnTo>
                    <a:pt x="166903" y="46380"/>
                  </a:lnTo>
                  <a:lnTo>
                    <a:pt x="164985" y="46012"/>
                  </a:lnTo>
                  <a:lnTo>
                    <a:pt x="164934" y="43332"/>
                  </a:lnTo>
                  <a:lnTo>
                    <a:pt x="165252" y="42938"/>
                  </a:lnTo>
                  <a:lnTo>
                    <a:pt x="166611" y="43205"/>
                  </a:lnTo>
                  <a:lnTo>
                    <a:pt x="166839" y="43281"/>
                  </a:lnTo>
                  <a:lnTo>
                    <a:pt x="166801" y="41300"/>
                  </a:lnTo>
                  <a:lnTo>
                    <a:pt x="166217" y="41122"/>
                  </a:lnTo>
                  <a:lnTo>
                    <a:pt x="164071" y="40703"/>
                  </a:lnTo>
                  <a:lnTo>
                    <a:pt x="162991" y="41402"/>
                  </a:lnTo>
                  <a:lnTo>
                    <a:pt x="163080" y="45643"/>
                  </a:lnTo>
                  <a:lnTo>
                    <a:pt x="161531" y="45313"/>
                  </a:lnTo>
                  <a:lnTo>
                    <a:pt x="161556" y="47180"/>
                  </a:lnTo>
                  <a:lnTo>
                    <a:pt x="163118" y="47472"/>
                  </a:lnTo>
                  <a:lnTo>
                    <a:pt x="163322" y="58712"/>
                  </a:lnTo>
                  <a:lnTo>
                    <a:pt x="165227" y="59105"/>
                  </a:lnTo>
                  <a:lnTo>
                    <a:pt x="165023" y="47840"/>
                  </a:lnTo>
                  <a:lnTo>
                    <a:pt x="166928" y="48221"/>
                  </a:lnTo>
                  <a:close/>
                </a:path>
                <a:path w="295275" h="153670">
                  <a:moveTo>
                    <a:pt x="169278" y="93853"/>
                  </a:moveTo>
                  <a:lnTo>
                    <a:pt x="169240" y="92151"/>
                  </a:lnTo>
                  <a:lnTo>
                    <a:pt x="162483" y="90728"/>
                  </a:lnTo>
                  <a:lnTo>
                    <a:pt x="162547" y="90208"/>
                  </a:lnTo>
                  <a:lnTo>
                    <a:pt x="162890" y="89166"/>
                  </a:lnTo>
                  <a:lnTo>
                    <a:pt x="167690" y="87134"/>
                  </a:lnTo>
                  <a:lnTo>
                    <a:pt x="169138" y="86372"/>
                  </a:lnTo>
                  <a:lnTo>
                    <a:pt x="169037" y="81140"/>
                  </a:lnTo>
                  <a:lnTo>
                    <a:pt x="167284" y="79146"/>
                  </a:lnTo>
                  <a:lnTo>
                    <a:pt x="163766" y="78435"/>
                  </a:lnTo>
                  <a:lnTo>
                    <a:pt x="160807" y="78282"/>
                  </a:lnTo>
                  <a:lnTo>
                    <a:pt x="160909" y="82969"/>
                  </a:lnTo>
                  <a:lnTo>
                    <a:pt x="162471" y="83286"/>
                  </a:lnTo>
                  <a:lnTo>
                    <a:pt x="162560" y="79794"/>
                  </a:lnTo>
                  <a:lnTo>
                    <a:pt x="166738" y="80632"/>
                  </a:lnTo>
                  <a:lnTo>
                    <a:pt x="167411" y="82219"/>
                  </a:lnTo>
                  <a:lnTo>
                    <a:pt x="167449" y="85255"/>
                  </a:lnTo>
                  <a:lnTo>
                    <a:pt x="166509" y="85648"/>
                  </a:lnTo>
                  <a:lnTo>
                    <a:pt x="163563" y="86982"/>
                  </a:lnTo>
                  <a:lnTo>
                    <a:pt x="161925" y="87757"/>
                  </a:lnTo>
                  <a:lnTo>
                    <a:pt x="160794" y="89115"/>
                  </a:lnTo>
                  <a:lnTo>
                    <a:pt x="160756" y="92075"/>
                  </a:lnTo>
                  <a:lnTo>
                    <a:pt x="169278" y="93853"/>
                  </a:lnTo>
                  <a:close/>
                </a:path>
                <a:path w="295275" h="153670">
                  <a:moveTo>
                    <a:pt x="177952" y="55854"/>
                  </a:moveTo>
                  <a:lnTo>
                    <a:pt x="177914" y="54190"/>
                  </a:lnTo>
                  <a:lnTo>
                    <a:pt x="177901" y="53695"/>
                  </a:lnTo>
                  <a:lnTo>
                    <a:pt x="177863" y="51193"/>
                  </a:lnTo>
                  <a:lnTo>
                    <a:pt x="176657" y="48793"/>
                  </a:lnTo>
                  <a:lnTo>
                    <a:pt x="176199" y="47866"/>
                  </a:lnTo>
                  <a:lnTo>
                    <a:pt x="175907" y="47815"/>
                  </a:lnTo>
                  <a:lnTo>
                    <a:pt x="175907" y="53695"/>
                  </a:lnTo>
                  <a:lnTo>
                    <a:pt x="169608" y="52438"/>
                  </a:lnTo>
                  <a:lnTo>
                    <a:pt x="169557" y="50406"/>
                  </a:lnTo>
                  <a:lnTo>
                    <a:pt x="170929" y="48793"/>
                  </a:lnTo>
                  <a:lnTo>
                    <a:pt x="175006" y="49606"/>
                  </a:lnTo>
                  <a:lnTo>
                    <a:pt x="175793" y="51638"/>
                  </a:lnTo>
                  <a:lnTo>
                    <a:pt x="175907" y="53695"/>
                  </a:lnTo>
                  <a:lnTo>
                    <a:pt x="175907" y="47815"/>
                  </a:lnTo>
                  <a:lnTo>
                    <a:pt x="169151" y="46482"/>
                  </a:lnTo>
                  <a:lnTo>
                    <a:pt x="167513" y="49364"/>
                  </a:lnTo>
                  <a:lnTo>
                    <a:pt x="167652" y="57200"/>
                  </a:lnTo>
                  <a:lnTo>
                    <a:pt x="169583" y="60350"/>
                  </a:lnTo>
                  <a:lnTo>
                    <a:pt x="174599" y="61366"/>
                  </a:lnTo>
                  <a:lnTo>
                    <a:pt x="175336" y="61023"/>
                  </a:lnTo>
                  <a:lnTo>
                    <a:pt x="177266" y="59905"/>
                  </a:lnTo>
                  <a:lnTo>
                    <a:pt x="177380" y="59499"/>
                  </a:lnTo>
                  <a:lnTo>
                    <a:pt x="177761" y="58166"/>
                  </a:lnTo>
                  <a:lnTo>
                    <a:pt x="177812" y="57543"/>
                  </a:lnTo>
                  <a:lnTo>
                    <a:pt x="175895" y="57150"/>
                  </a:lnTo>
                  <a:lnTo>
                    <a:pt x="175806" y="58166"/>
                  </a:lnTo>
                  <a:lnTo>
                    <a:pt x="174815" y="59499"/>
                  </a:lnTo>
                  <a:lnTo>
                    <a:pt x="172999" y="59156"/>
                  </a:lnTo>
                  <a:lnTo>
                    <a:pt x="170815" y="58712"/>
                  </a:lnTo>
                  <a:lnTo>
                    <a:pt x="169684" y="56896"/>
                  </a:lnTo>
                  <a:lnTo>
                    <a:pt x="169633" y="54190"/>
                  </a:lnTo>
                  <a:lnTo>
                    <a:pt x="177952" y="55854"/>
                  </a:lnTo>
                  <a:close/>
                </a:path>
                <a:path w="295275" h="153670">
                  <a:moveTo>
                    <a:pt x="179222" y="92887"/>
                  </a:moveTo>
                  <a:lnTo>
                    <a:pt x="179146" y="88328"/>
                  </a:lnTo>
                  <a:lnTo>
                    <a:pt x="177038" y="86271"/>
                  </a:lnTo>
                  <a:lnTo>
                    <a:pt x="173888" y="85623"/>
                  </a:lnTo>
                  <a:lnTo>
                    <a:pt x="173113" y="85877"/>
                  </a:lnTo>
                  <a:lnTo>
                    <a:pt x="172605" y="86245"/>
                  </a:lnTo>
                  <a:lnTo>
                    <a:pt x="173062" y="82397"/>
                  </a:lnTo>
                  <a:lnTo>
                    <a:pt x="178384" y="83515"/>
                  </a:lnTo>
                  <a:lnTo>
                    <a:pt x="178346" y="81749"/>
                  </a:lnTo>
                  <a:lnTo>
                    <a:pt x="171869" y="80416"/>
                  </a:lnTo>
                  <a:lnTo>
                    <a:pt x="171069" y="87909"/>
                  </a:lnTo>
                  <a:lnTo>
                    <a:pt x="172415" y="88277"/>
                  </a:lnTo>
                  <a:lnTo>
                    <a:pt x="172986" y="87503"/>
                  </a:lnTo>
                  <a:lnTo>
                    <a:pt x="173786" y="87185"/>
                  </a:lnTo>
                  <a:lnTo>
                    <a:pt x="176250" y="87706"/>
                  </a:lnTo>
                  <a:lnTo>
                    <a:pt x="177495" y="89090"/>
                  </a:lnTo>
                  <a:lnTo>
                    <a:pt x="177546" y="92938"/>
                  </a:lnTo>
                  <a:lnTo>
                    <a:pt x="176568" y="94234"/>
                  </a:lnTo>
                  <a:lnTo>
                    <a:pt x="173545" y="93586"/>
                  </a:lnTo>
                  <a:lnTo>
                    <a:pt x="172453" y="92621"/>
                  </a:lnTo>
                  <a:lnTo>
                    <a:pt x="172250" y="90932"/>
                  </a:lnTo>
                  <a:lnTo>
                    <a:pt x="170637" y="90589"/>
                  </a:lnTo>
                  <a:lnTo>
                    <a:pt x="171005" y="93853"/>
                  </a:lnTo>
                  <a:lnTo>
                    <a:pt x="173113" y="95021"/>
                  </a:lnTo>
                  <a:lnTo>
                    <a:pt x="178650" y="96189"/>
                  </a:lnTo>
                  <a:lnTo>
                    <a:pt x="179222" y="92887"/>
                  </a:lnTo>
                  <a:close/>
                </a:path>
                <a:path w="295275" h="153670">
                  <a:moveTo>
                    <a:pt x="184492" y="62979"/>
                  </a:moveTo>
                  <a:lnTo>
                    <a:pt x="184480" y="61264"/>
                  </a:lnTo>
                  <a:lnTo>
                    <a:pt x="182638" y="60896"/>
                  </a:lnTo>
                  <a:lnTo>
                    <a:pt x="182499" y="51320"/>
                  </a:lnTo>
                  <a:lnTo>
                    <a:pt x="184327" y="51689"/>
                  </a:lnTo>
                  <a:lnTo>
                    <a:pt x="184302" y="49860"/>
                  </a:lnTo>
                  <a:lnTo>
                    <a:pt x="182473" y="49479"/>
                  </a:lnTo>
                  <a:lnTo>
                    <a:pt x="182410" y="45808"/>
                  </a:lnTo>
                  <a:lnTo>
                    <a:pt x="180492" y="45440"/>
                  </a:lnTo>
                  <a:lnTo>
                    <a:pt x="180543" y="49110"/>
                  </a:lnTo>
                  <a:lnTo>
                    <a:pt x="178993" y="48793"/>
                  </a:lnTo>
                  <a:lnTo>
                    <a:pt x="179031" y="50622"/>
                  </a:lnTo>
                  <a:lnTo>
                    <a:pt x="180581" y="50952"/>
                  </a:lnTo>
                  <a:lnTo>
                    <a:pt x="180733" y="61188"/>
                  </a:lnTo>
                  <a:lnTo>
                    <a:pt x="181178" y="62484"/>
                  </a:lnTo>
                  <a:lnTo>
                    <a:pt x="183070" y="62877"/>
                  </a:lnTo>
                  <a:lnTo>
                    <a:pt x="184492" y="62979"/>
                  </a:lnTo>
                  <a:close/>
                </a:path>
                <a:path w="295275" h="153670">
                  <a:moveTo>
                    <a:pt x="189166" y="94310"/>
                  </a:moveTo>
                  <a:lnTo>
                    <a:pt x="189128" y="88049"/>
                  </a:lnTo>
                  <a:lnTo>
                    <a:pt x="188442" y="84010"/>
                  </a:lnTo>
                  <a:lnTo>
                    <a:pt x="188366" y="83515"/>
                  </a:lnTo>
                  <a:lnTo>
                    <a:pt x="187553" y="83350"/>
                  </a:lnTo>
                  <a:lnTo>
                    <a:pt x="187553" y="94310"/>
                  </a:lnTo>
                  <a:lnTo>
                    <a:pt x="186753" y="96291"/>
                  </a:lnTo>
                  <a:lnTo>
                    <a:pt x="184950" y="95923"/>
                  </a:lnTo>
                  <a:lnTo>
                    <a:pt x="183159" y="95516"/>
                  </a:lnTo>
                  <a:lnTo>
                    <a:pt x="182295" y="93192"/>
                  </a:lnTo>
                  <a:lnTo>
                    <a:pt x="182194" y="85991"/>
                  </a:lnTo>
                  <a:lnTo>
                    <a:pt x="182968" y="84010"/>
                  </a:lnTo>
                  <a:lnTo>
                    <a:pt x="186588" y="84734"/>
                  </a:lnTo>
                  <a:lnTo>
                    <a:pt x="187439" y="87083"/>
                  </a:lnTo>
                  <a:lnTo>
                    <a:pt x="187553" y="94310"/>
                  </a:lnTo>
                  <a:lnTo>
                    <a:pt x="187553" y="83350"/>
                  </a:lnTo>
                  <a:lnTo>
                    <a:pt x="184759" y="82740"/>
                  </a:lnTo>
                  <a:lnTo>
                    <a:pt x="181152" y="82029"/>
                  </a:lnTo>
                  <a:lnTo>
                    <a:pt x="180555" y="85991"/>
                  </a:lnTo>
                  <a:lnTo>
                    <a:pt x="180619" y="92227"/>
                  </a:lnTo>
                  <a:lnTo>
                    <a:pt x="181381" y="96761"/>
                  </a:lnTo>
                  <a:lnTo>
                    <a:pt x="184975" y="97536"/>
                  </a:lnTo>
                  <a:lnTo>
                    <a:pt x="188595" y="98272"/>
                  </a:lnTo>
                  <a:lnTo>
                    <a:pt x="188874" y="96291"/>
                  </a:lnTo>
                  <a:lnTo>
                    <a:pt x="189166" y="94310"/>
                  </a:lnTo>
                  <a:close/>
                </a:path>
                <a:path w="295275" h="153670">
                  <a:moveTo>
                    <a:pt x="195478" y="52057"/>
                  </a:moveTo>
                  <a:lnTo>
                    <a:pt x="193357" y="51638"/>
                  </a:lnTo>
                  <a:lnTo>
                    <a:pt x="190436" y="61760"/>
                  </a:lnTo>
                  <a:lnTo>
                    <a:pt x="187185" y="50431"/>
                  </a:lnTo>
                  <a:lnTo>
                    <a:pt x="185000" y="49974"/>
                  </a:lnTo>
                  <a:lnTo>
                    <a:pt x="189445" y="64338"/>
                  </a:lnTo>
                  <a:lnTo>
                    <a:pt x="188468" y="67144"/>
                  </a:lnTo>
                  <a:lnTo>
                    <a:pt x="186944" y="66852"/>
                  </a:lnTo>
                  <a:lnTo>
                    <a:pt x="186537" y="66649"/>
                  </a:lnTo>
                  <a:lnTo>
                    <a:pt x="186309" y="66497"/>
                  </a:lnTo>
                  <a:lnTo>
                    <a:pt x="186321" y="68503"/>
                  </a:lnTo>
                  <a:lnTo>
                    <a:pt x="186639" y="68656"/>
                  </a:lnTo>
                  <a:lnTo>
                    <a:pt x="186867" y="68808"/>
                  </a:lnTo>
                  <a:lnTo>
                    <a:pt x="189611" y="69380"/>
                  </a:lnTo>
                  <a:lnTo>
                    <a:pt x="189801" y="69100"/>
                  </a:lnTo>
                  <a:lnTo>
                    <a:pt x="192938" y="60147"/>
                  </a:lnTo>
                  <a:lnTo>
                    <a:pt x="195478" y="52057"/>
                  </a:lnTo>
                  <a:close/>
                </a:path>
                <a:path w="295275" h="153670">
                  <a:moveTo>
                    <a:pt x="201930" y="96608"/>
                  </a:moveTo>
                  <a:lnTo>
                    <a:pt x="201879" y="88900"/>
                  </a:lnTo>
                  <a:lnTo>
                    <a:pt x="200190" y="86245"/>
                  </a:lnTo>
                  <a:lnTo>
                    <a:pt x="200190" y="96608"/>
                  </a:lnTo>
                  <a:lnTo>
                    <a:pt x="198729" y="98323"/>
                  </a:lnTo>
                  <a:lnTo>
                    <a:pt x="193103" y="97129"/>
                  </a:lnTo>
                  <a:lnTo>
                    <a:pt x="192938" y="85826"/>
                  </a:lnTo>
                  <a:lnTo>
                    <a:pt x="198577" y="87007"/>
                  </a:lnTo>
                  <a:lnTo>
                    <a:pt x="200088" y="89166"/>
                  </a:lnTo>
                  <a:lnTo>
                    <a:pt x="200190" y="96608"/>
                  </a:lnTo>
                  <a:lnTo>
                    <a:pt x="200190" y="86245"/>
                  </a:lnTo>
                  <a:lnTo>
                    <a:pt x="199923" y="85826"/>
                  </a:lnTo>
                  <a:lnTo>
                    <a:pt x="199745" y="85547"/>
                  </a:lnTo>
                  <a:lnTo>
                    <a:pt x="191173" y="83769"/>
                  </a:lnTo>
                  <a:lnTo>
                    <a:pt x="191389" y="98475"/>
                  </a:lnTo>
                  <a:lnTo>
                    <a:pt x="200774" y="100431"/>
                  </a:lnTo>
                  <a:lnTo>
                    <a:pt x="201409" y="98323"/>
                  </a:lnTo>
                  <a:lnTo>
                    <a:pt x="201930" y="96608"/>
                  </a:lnTo>
                  <a:close/>
                </a:path>
                <a:path w="295275" h="153670">
                  <a:moveTo>
                    <a:pt x="215684" y="68554"/>
                  </a:moveTo>
                  <a:lnTo>
                    <a:pt x="215595" y="61391"/>
                  </a:lnTo>
                  <a:lnTo>
                    <a:pt x="214033" y="59651"/>
                  </a:lnTo>
                  <a:lnTo>
                    <a:pt x="206502" y="56184"/>
                  </a:lnTo>
                  <a:lnTo>
                    <a:pt x="205536" y="55486"/>
                  </a:lnTo>
                  <a:lnTo>
                    <a:pt x="205498" y="51193"/>
                  </a:lnTo>
                  <a:lnTo>
                    <a:pt x="207759" y="51193"/>
                  </a:lnTo>
                  <a:lnTo>
                    <a:pt x="210896" y="51841"/>
                  </a:lnTo>
                  <a:lnTo>
                    <a:pt x="212940" y="53098"/>
                  </a:lnTo>
                  <a:lnTo>
                    <a:pt x="213093" y="55930"/>
                  </a:lnTo>
                  <a:lnTo>
                    <a:pt x="215099" y="56349"/>
                  </a:lnTo>
                  <a:lnTo>
                    <a:pt x="214998" y="54317"/>
                  </a:lnTo>
                  <a:lnTo>
                    <a:pt x="214401" y="50431"/>
                  </a:lnTo>
                  <a:lnTo>
                    <a:pt x="204990" y="48564"/>
                  </a:lnTo>
                  <a:lnTo>
                    <a:pt x="203415" y="51015"/>
                  </a:lnTo>
                  <a:lnTo>
                    <a:pt x="203479" y="57023"/>
                  </a:lnTo>
                  <a:lnTo>
                    <a:pt x="205841" y="58318"/>
                  </a:lnTo>
                  <a:lnTo>
                    <a:pt x="210146" y="60299"/>
                  </a:lnTo>
                  <a:lnTo>
                    <a:pt x="212763" y="61544"/>
                  </a:lnTo>
                  <a:lnTo>
                    <a:pt x="213525" y="62280"/>
                  </a:lnTo>
                  <a:lnTo>
                    <a:pt x="213588" y="66802"/>
                  </a:lnTo>
                  <a:lnTo>
                    <a:pt x="210985" y="66725"/>
                  </a:lnTo>
                  <a:lnTo>
                    <a:pt x="207416" y="66001"/>
                  </a:lnTo>
                  <a:lnTo>
                    <a:pt x="205054" y="64566"/>
                  </a:lnTo>
                  <a:lnTo>
                    <a:pt x="205016" y="61290"/>
                  </a:lnTo>
                  <a:lnTo>
                    <a:pt x="203009" y="60896"/>
                  </a:lnTo>
                  <a:lnTo>
                    <a:pt x="212204" y="69049"/>
                  </a:lnTo>
                  <a:lnTo>
                    <a:pt x="215684" y="68554"/>
                  </a:lnTo>
                  <a:close/>
                </a:path>
                <a:path w="295275" h="153670">
                  <a:moveTo>
                    <a:pt x="218770" y="89471"/>
                  </a:moveTo>
                  <a:lnTo>
                    <a:pt x="216839" y="89077"/>
                  </a:lnTo>
                  <a:lnTo>
                    <a:pt x="214541" y="100584"/>
                  </a:lnTo>
                  <a:lnTo>
                    <a:pt x="211455" y="87960"/>
                  </a:lnTo>
                  <a:lnTo>
                    <a:pt x="209550" y="87553"/>
                  </a:lnTo>
                  <a:lnTo>
                    <a:pt x="206768" y="98945"/>
                  </a:lnTo>
                  <a:lnTo>
                    <a:pt x="204165" y="86436"/>
                  </a:lnTo>
                  <a:lnTo>
                    <a:pt x="202285" y="86067"/>
                  </a:lnTo>
                  <a:lnTo>
                    <a:pt x="205841" y="101498"/>
                  </a:lnTo>
                  <a:lnTo>
                    <a:pt x="207657" y="101866"/>
                  </a:lnTo>
                  <a:lnTo>
                    <a:pt x="210527" y="90284"/>
                  </a:lnTo>
                  <a:lnTo>
                    <a:pt x="213664" y="103136"/>
                  </a:lnTo>
                  <a:lnTo>
                    <a:pt x="215531" y="103530"/>
                  </a:lnTo>
                  <a:lnTo>
                    <a:pt x="218770" y="89471"/>
                  </a:lnTo>
                  <a:close/>
                </a:path>
                <a:path w="295275" h="153670">
                  <a:moveTo>
                    <a:pt x="231394" y="102743"/>
                  </a:moveTo>
                  <a:lnTo>
                    <a:pt x="231381" y="94970"/>
                  </a:lnTo>
                  <a:lnTo>
                    <a:pt x="229628" y="92227"/>
                  </a:lnTo>
                  <a:lnTo>
                    <a:pt x="229628" y="102743"/>
                  </a:lnTo>
                  <a:lnTo>
                    <a:pt x="228155" y="104444"/>
                  </a:lnTo>
                  <a:lnTo>
                    <a:pt x="222453" y="103263"/>
                  </a:lnTo>
                  <a:lnTo>
                    <a:pt x="222326" y="91897"/>
                  </a:lnTo>
                  <a:lnTo>
                    <a:pt x="228015" y="93065"/>
                  </a:lnTo>
                  <a:lnTo>
                    <a:pt x="229552" y="95275"/>
                  </a:lnTo>
                  <a:lnTo>
                    <a:pt x="229628" y="102743"/>
                  </a:lnTo>
                  <a:lnTo>
                    <a:pt x="229628" y="92227"/>
                  </a:lnTo>
                  <a:lnTo>
                    <a:pt x="229425" y="91897"/>
                  </a:lnTo>
                  <a:lnTo>
                    <a:pt x="229247" y="91605"/>
                  </a:lnTo>
                  <a:lnTo>
                    <a:pt x="220535" y="89814"/>
                  </a:lnTo>
                  <a:lnTo>
                    <a:pt x="220700" y="104597"/>
                  </a:lnTo>
                  <a:lnTo>
                    <a:pt x="230212" y="106603"/>
                  </a:lnTo>
                  <a:lnTo>
                    <a:pt x="230873" y="104444"/>
                  </a:lnTo>
                  <a:lnTo>
                    <a:pt x="231394" y="102743"/>
                  </a:lnTo>
                  <a:close/>
                </a:path>
                <a:path w="295275" h="153670">
                  <a:moveTo>
                    <a:pt x="232371" y="59410"/>
                  </a:moveTo>
                  <a:lnTo>
                    <a:pt x="230403" y="59004"/>
                  </a:lnTo>
                  <a:lnTo>
                    <a:pt x="228155" y="68961"/>
                  </a:lnTo>
                  <a:lnTo>
                    <a:pt x="225717" y="58064"/>
                  </a:lnTo>
                  <a:lnTo>
                    <a:pt x="223532" y="57645"/>
                  </a:lnTo>
                  <a:lnTo>
                    <a:pt x="221399" y="67589"/>
                  </a:lnTo>
                  <a:lnTo>
                    <a:pt x="219024" y="56756"/>
                  </a:lnTo>
                  <a:lnTo>
                    <a:pt x="216890" y="56324"/>
                  </a:lnTo>
                  <a:lnTo>
                    <a:pt x="220383" y="70218"/>
                  </a:lnTo>
                  <a:lnTo>
                    <a:pt x="222415" y="70612"/>
                  </a:lnTo>
                  <a:lnTo>
                    <a:pt x="224574" y="60820"/>
                  </a:lnTo>
                  <a:lnTo>
                    <a:pt x="227076" y="71564"/>
                  </a:lnTo>
                  <a:lnTo>
                    <a:pt x="229120" y="71983"/>
                  </a:lnTo>
                  <a:lnTo>
                    <a:pt x="232371" y="59410"/>
                  </a:lnTo>
                  <a:close/>
                </a:path>
                <a:path w="295275" h="153670">
                  <a:moveTo>
                    <a:pt x="236118" y="57746"/>
                  </a:moveTo>
                  <a:lnTo>
                    <a:pt x="236080" y="55194"/>
                  </a:lnTo>
                  <a:lnTo>
                    <a:pt x="234124" y="54787"/>
                  </a:lnTo>
                  <a:lnTo>
                    <a:pt x="234137" y="57327"/>
                  </a:lnTo>
                  <a:lnTo>
                    <a:pt x="236118" y="57746"/>
                  </a:lnTo>
                  <a:close/>
                </a:path>
                <a:path w="295275" h="153670">
                  <a:moveTo>
                    <a:pt x="236232" y="73418"/>
                  </a:moveTo>
                  <a:lnTo>
                    <a:pt x="236131" y="60147"/>
                  </a:lnTo>
                  <a:lnTo>
                    <a:pt x="234162" y="59753"/>
                  </a:lnTo>
                  <a:lnTo>
                    <a:pt x="234276" y="73025"/>
                  </a:lnTo>
                  <a:lnTo>
                    <a:pt x="236232" y="73418"/>
                  </a:lnTo>
                  <a:close/>
                </a:path>
                <a:path w="295275" h="153670">
                  <a:moveTo>
                    <a:pt x="243484" y="73126"/>
                  </a:moveTo>
                  <a:lnTo>
                    <a:pt x="241592" y="72745"/>
                  </a:lnTo>
                  <a:lnTo>
                    <a:pt x="241515" y="63080"/>
                  </a:lnTo>
                  <a:lnTo>
                    <a:pt x="243395" y="63449"/>
                  </a:lnTo>
                  <a:lnTo>
                    <a:pt x="243382" y="61582"/>
                  </a:lnTo>
                  <a:lnTo>
                    <a:pt x="241503" y="61214"/>
                  </a:lnTo>
                  <a:lnTo>
                    <a:pt x="241477" y="57492"/>
                  </a:lnTo>
                  <a:lnTo>
                    <a:pt x="239509" y="57099"/>
                  </a:lnTo>
                  <a:lnTo>
                    <a:pt x="239534" y="60820"/>
                  </a:lnTo>
                  <a:lnTo>
                    <a:pt x="237947" y="60502"/>
                  </a:lnTo>
                  <a:lnTo>
                    <a:pt x="237947" y="62357"/>
                  </a:lnTo>
                  <a:lnTo>
                    <a:pt x="239547" y="62674"/>
                  </a:lnTo>
                  <a:lnTo>
                    <a:pt x="239636" y="73025"/>
                  </a:lnTo>
                  <a:lnTo>
                    <a:pt x="240055" y="74358"/>
                  </a:lnTo>
                  <a:lnTo>
                    <a:pt x="242214" y="74803"/>
                  </a:lnTo>
                  <a:lnTo>
                    <a:pt x="242760" y="74803"/>
                  </a:lnTo>
                  <a:lnTo>
                    <a:pt x="243484" y="74879"/>
                  </a:lnTo>
                  <a:lnTo>
                    <a:pt x="243484" y="73126"/>
                  </a:lnTo>
                  <a:close/>
                </a:path>
                <a:path w="295275" h="153670">
                  <a:moveTo>
                    <a:pt x="244754" y="104203"/>
                  </a:moveTo>
                  <a:lnTo>
                    <a:pt x="243039" y="103835"/>
                  </a:lnTo>
                  <a:lnTo>
                    <a:pt x="242468" y="107149"/>
                  </a:lnTo>
                  <a:lnTo>
                    <a:pt x="240474" y="107353"/>
                  </a:lnTo>
                  <a:lnTo>
                    <a:pt x="236067" y="106438"/>
                  </a:lnTo>
                  <a:lnTo>
                    <a:pt x="234950" y="103530"/>
                  </a:lnTo>
                  <a:lnTo>
                    <a:pt x="234886" y="96139"/>
                  </a:lnTo>
                  <a:lnTo>
                    <a:pt x="236778" y="94551"/>
                  </a:lnTo>
                  <a:lnTo>
                    <a:pt x="240436" y="95300"/>
                  </a:lnTo>
                  <a:lnTo>
                    <a:pt x="242366" y="96189"/>
                  </a:lnTo>
                  <a:lnTo>
                    <a:pt x="242887" y="98894"/>
                  </a:lnTo>
                  <a:lnTo>
                    <a:pt x="244614" y="99237"/>
                  </a:lnTo>
                  <a:lnTo>
                    <a:pt x="244322" y="96710"/>
                  </a:lnTo>
                  <a:lnTo>
                    <a:pt x="242557" y="93954"/>
                  </a:lnTo>
                  <a:lnTo>
                    <a:pt x="235331" y="92468"/>
                  </a:lnTo>
                  <a:lnTo>
                    <a:pt x="233045" y="95173"/>
                  </a:lnTo>
                  <a:lnTo>
                    <a:pt x="233133" y="105422"/>
                  </a:lnTo>
                  <a:lnTo>
                    <a:pt x="236080" y="108216"/>
                  </a:lnTo>
                  <a:lnTo>
                    <a:pt x="240042" y="109042"/>
                  </a:lnTo>
                  <a:lnTo>
                    <a:pt x="244081" y="109639"/>
                  </a:lnTo>
                  <a:lnTo>
                    <a:pt x="244754" y="104203"/>
                  </a:lnTo>
                  <a:close/>
                </a:path>
                <a:path w="295275" h="153670">
                  <a:moveTo>
                    <a:pt x="254647" y="72428"/>
                  </a:moveTo>
                  <a:lnTo>
                    <a:pt x="252742" y="72059"/>
                  </a:lnTo>
                  <a:lnTo>
                    <a:pt x="252412" y="74015"/>
                  </a:lnTo>
                  <a:lnTo>
                    <a:pt x="251269" y="74904"/>
                  </a:lnTo>
                  <a:lnTo>
                    <a:pt x="247230" y="74091"/>
                  </a:lnTo>
                  <a:lnTo>
                    <a:pt x="246722" y="71158"/>
                  </a:lnTo>
                  <a:lnTo>
                    <a:pt x="246684" y="66522"/>
                  </a:lnTo>
                  <a:lnTo>
                    <a:pt x="247446" y="64020"/>
                  </a:lnTo>
                  <a:lnTo>
                    <a:pt x="251561" y="64833"/>
                  </a:lnTo>
                  <a:lnTo>
                    <a:pt x="252450" y="66078"/>
                  </a:lnTo>
                  <a:lnTo>
                    <a:pt x="252717" y="67906"/>
                  </a:lnTo>
                  <a:lnTo>
                    <a:pt x="254622" y="68313"/>
                  </a:lnTo>
                  <a:lnTo>
                    <a:pt x="254457" y="65951"/>
                  </a:lnTo>
                  <a:lnTo>
                    <a:pt x="253263" y="63169"/>
                  </a:lnTo>
                  <a:lnTo>
                    <a:pt x="246278" y="61785"/>
                  </a:lnTo>
                  <a:lnTo>
                    <a:pt x="244551" y="64719"/>
                  </a:lnTo>
                  <a:lnTo>
                    <a:pt x="244614" y="72669"/>
                  </a:lnTo>
                  <a:lnTo>
                    <a:pt x="246583" y="75869"/>
                  </a:lnTo>
                  <a:lnTo>
                    <a:pt x="253326" y="77241"/>
                  </a:lnTo>
                  <a:lnTo>
                    <a:pt x="254457" y="74485"/>
                  </a:lnTo>
                  <a:lnTo>
                    <a:pt x="254647" y="72428"/>
                  </a:lnTo>
                  <a:close/>
                </a:path>
                <a:path w="295275" h="153670">
                  <a:moveTo>
                    <a:pt x="266293" y="79476"/>
                  </a:moveTo>
                  <a:lnTo>
                    <a:pt x="266230" y="66573"/>
                  </a:lnTo>
                  <a:lnTo>
                    <a:pt x="263918" y="65278"/>
                  </a:lnTo>
                  <a:lnTo>
                    <a:pt x="260172" y="64541"/>
                  </a:lnTo>
                  <a:lnTo>
                    <a:pt x="259181" y="65659"/>
                  </a:lnTo>
                  <a:lnTo>
                    <a:pt x="258622" y="66395"/>
                  </a:lnTo>
                  <a:lnTo>
                    <a:pt x="258559" y="59626"/>
                  </a:lnTo>
                  <a:lnTo>
                    <a:pt x="256565" y="59232"/>
                  </a:lnTo>
                  <a:lnTo>
                    <a:pt x="256667" y="77533"/>
                  </a:lnTo>
                  <a:lnTo>
                    <a:pt x="258635" y="77939"/>
                  </a:lnTo>
                  <a:lnTo>
                    <a:pt x="258584" y="67322"/>
                  </a:lnTo>
                  <a:lnTo>
                    <a:pt x="260261" y="66573"/>
                  </a:lnTo>
                  <a:lnTo>
                    <a:pt x="263779" y="67271"/>
                  </a:lnTo>
                  <a:lnTo>
                    <a:pt x="264248" y="68529"/>
                  </a:lnTo>
                  <a:lnTo>
                    <a:pt x="264287" y="79070"/>
                  </a:lnTo>
                  <a:lnTo>
                    <a:pt x="266293" y="79476"/>
                  </a:lnTo>
                  <a:close/>
                </a:path>
                <a:path w="295275" h="153670">
                  <a:moveTo>
                    <a:pt x="295059" y="150164"/>
                  </a:moveTo>
                  <a:lnTo>
                    <a:pt x="295046" y="149415"/>
                  </a:lnTo>
                  <a:lnTo>
                    <a:pt x="295046" y="61239"/>
                  </a:lnTo>
                  <a:lnTo>
                    <a:pt x="291757" y="56896"/>
                  </a:lnTo>
                  <a:lnTo>
                    <a:pt x="291757" y="147434"/>
                  </a:lnTo>
                  <a:lnTo>
                    <a:pt x="289547" y="149415"/>
                  </a:lnTo>
                  <a:lnTo>
                    <a:pt x="8318" y="88696"/>
                  </a:lnTo>
                  <a:lnTo>
                    <a:pt x="6261" y="85940"/>
                  </a:lnTo>
                  <a:lnTo>
                    <a:pt x="3009" y="5854"/>
                  </a:lnTo>
                  <a:lnTo>
                    <a:pt x="4902" y="3873"/>
                  </a:lnTo>
                  <a:lnTo>
                    <a:pt x="289445" y="59677"/>
                  </a:lnTo>
                  <a:lnTo>
                    <a:pt x="291706" y="62649"/>
                  </a:lnTo>
                  <a:lnTo>
                    <a:pt x="291757" y="147434"/>
                  </a:lnTo>
                  <a:lnTo>
                    <a:pt x="291757" y="56896"/>
                  </a:lnTo>
                  <a:lnTo>
                    <a:pt x="291287" y="56273"/>
                  </a:lnTo>
                  <a:lnTo>
                    <a:pt x="22987" y="3873"/>
                  </a:lnTo>
                  <a:lnTo>
                    <a:pt x="3136" y="0"/>
                  </a:lnTo>
                  <a:lnTo>
                    <a:pt x="0" y="3352"/>
                  </a:lnTo>
                  <a:lnTo>
                    <a:pt x="3429" y="87210"/>
                  </a:lnTo>
                  <a:lnTo>
                    <a:pt x="6845" y="91795"/>
                  </a:lnTo>
                  <a:lnTo>
                    <a:pt x="291350" y="153466"/>
                  </a:lnTo>
                  <a:lnTo>
                    <a:pt x="295059" y="1501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708142" y="4082122"/>
              <a:ext cx="107950" cy="28575"/>
            </a:xfrm>
            <a:custGeom>
              <a:avLst/>
              <a:gdLst/>
              <a:ahLst/>
              <a:cxnLst/>
              <a:rect l="l" t="t" r="r" b="b"/>
              <a:pathLst>
                <a:path w="107950" h="28575">
                  <a:moveTo>
                    <a:pt x="0" y="0"/>
                  </a:moveTo>
                  <a:lnTo>
                    <a:pt x="107327" y="22872"/>
                  </a:lnTo>
                </a:path>
                <a:path w="107950" h="28575">
                  <a:moveTo>
                    <a:pt x="165" y="5461"/>
                  </a:moveTo>
                  <a:lnTo>
                    <a:pt x="107403" y="2846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625312" y="4128261"/>
              <a:ext cx="296545" cy="350520"/>
            </a:xfrm>
            <a:custGeom>
              <a:avLst/>
              <a:gdLst/>
              <a:ahLst/>
              <a:cxnLst/>
              <a:rect l="l" t="t" r="r" b="b"/>
              <a:pathLst>
                <a:path w="296545" h="350520">
                  <a:moveTo>
                    <a:pt x="11252" y="84607"/>
                  </a:moveTo>
                  <a:lnTo>
                    <a:pt x="9690" y="81191"/>
                  </a:lnTo>
                  <a:lnTo>
                    <a:pt x="8128" y="77736"/>
                  </a:lnTo>
                  <a:lnTo>
                    <a:pt x="5054" y="75526"/>
                  </a:lnTo>
                  <a:lnTo>
                    <a:pt x="546" y="76974"/>
                  </a:lnTo>
                  <a:lnTo>
                    <a:pt x="0" y="80365"/>
                  </a:lnTo>
                  <a:lnTo>
                    <a:pt x="3124" y="87261"/>
                  </a:lnTo>
                  <a:lnTo>
                    <a:pt x="6210" y="89471"/>
                  </a:lnTo>
                  <a:lnTo>
                    <a:pt x="10693" y="88011"/>
                  </a:lnTo>
                  <a:lnTo>
                    <a:pt x="11252" y="84607"/>
                  </a:lnTo>
                  <a:close/>
                </a:path>
                <a:path w="296545" h="350520">
                  <a:moveTo>
                    <a:pt x="15189" y="199898"/>
                  </a:moveTo>
                  <a:lnTo>
                    <a:pt x="13639" y="196456"/>
                  </a:lnTo>
                  <a:lnTo>
                    <a:pt x="12077" y="193001"/>
                  </a:lnTo>
                  <a:lnTo>
                    <a:pt x="8991" y="190804"/>
                  </a:lnTo>
                  <a:lnTo>
                    <a:pt x="4483" y="192239"/>
                  </a:lnTo>
                  <a:lnTo>
                    <a:pt x="3937" y="195630"/>
                  </a:lnTo>
                  <a:lnTo>
                    <a:pt x="7061" y="202526"/>
                  </a:lnTo>
                  <a:lnTo>
                    <a:pt x="10134" y="204736"/>
                  </a:lnTo>
                  <a:lnTo>
                    <a:pt x="12382" y="204025"/>
                  </a:lnTo>
                  <a:lnTo>
                    <a:pt x="14630" y="203276"/>
                  </a:lnTo>
                  <a:lnTo>
                    <a:pt x="15189" y="199898"/>
                  </a:lnTo>
                  <a:close/>
                </a:path>
                <a:path w="296545" h="350520">
                  <a:moveTo>
                    <a:pt x="41148" y="9080"/>
                  </a:moveTo>
                  <a:lnTo>
                    <a:pt x="39598" y="5651"/>
                  </a:lnTo>
                  <a:lnTo>
                    <a:pt x="38036" y="2209"/>
                  </a:lnTo>
                  <a:lnTo>
                    <a:pt x="34937" y="0"/>
                  </a:lnTo>
                  <a:lnTo>
                    <a:pt x="30454" y="1435"/>
                  </a:lnTo>
                  <a:lnTo>
                    <a:pt x="29895" y="4838"/>
                  </a:lnTo>
                  <a:lnTo>
                    <a:pt x="33020" y="11734"/>
                  </a:lnTo>
                  <a:lnTo>
                    <a:pt x="36106" y="13919"/>
                  </a:lnTo>
                  <a:lnTo>
                    <a:pt x="40601" y="12484"/>
                  </a:lnTo>
                  <a:lnTo>
                    <a:pt x="41148" y="9080"/>
                  </a:lnTo>
                  <a:close/>
                </a:path>
                <a:path w="296545" h="350520">
                  <a:moveTo>
                    <a:pt x="51371" y="283692"/>
                  </a:moveTo>
                  <a:lnTo>
                    <a:pt x="49822" y="280250"/>
                  </a:lnTo>
                  <a:lnTo>
                    <a:pt x="48260" y="276796"/>
                  </a:lnTo>
                  <a:lnTo>
                    <a:pt x="45186" y="274586"/>
                  </a:lnTo>
                  <a:lnTo>
                    <a:pt x="42926" y="275310"/>
                  </a:lnTo>
                  <a:lnTo>
                    <a:pt x="40678" y="276059"/>
                  </a:lnTo>
                  <a:lnTo>
                    <a:pt x="40132" y="279425"/>
                  </a:lnTo>
                  <a:lnTo>
                    <a:pt x="43256" y="286321"/>
                  </a:lnTo>
                  <a:lnTo>
                    <a:pt x="46342" y="288531"/>
                  </a:lnTo>
                  <a:lnTo>
                    <a:pt x="50812" y="287070"/>
                  </a:lnTo>
                  <a:lnTo>
                    <a:pt x="51371" y="283692"/>
                  </a:lnTo>
                  <a:close/>
                </a:path>
                <a:path w="296545" h="350520">
                  <a:moveTo>
                    <a:pt x="147370" y="33489"/>
                  </a:moveTo>
                  <a:lnTo>
                    <a:pt x="145821" y="30035"/>
                  </a:lnTo>
                  <a:lnTo>
                    <a:pt x="144259" y="26593"/>
                  </a:lnTo>
                  <a:lnTo>
                    <a:pt x="141185" y="24384"/>
                  </a:lnTo>
                  <a:lnTo>
                    <a:pt x="136677" y="25844"/>
                  </a:lnTo>
                  <a:lnTo>
                    <a:pt x="136118" y="29222"/>
                  </a:lnTo>
                  <a:lnTo>
                    <a:pt x="139242" y="36118"/>
                  </a:lnTo>
                  <a:lnTo>
                    <a:pt x="142316" y="38328"/>
                  </a:lnTo>
                  <a:lnTo>
                    <a:pt x="146812" y="36868"/>
                  </a:lnTo>
                  <a:lnTo>
                    <a:pt x="147370" y="33489"/>
                  </a:lnTo>
                  <a:close/>
                </a:path>
                <a:path w="296545" h="350520">
                  <a:moveTo>
                    <a:pt x="258305" y="59067"/>
                  </a:moveTo>
                  <a:lnTo>
                    <a:pt x="256755" y="55613"/>
                  </a:lnTo>
                  <a:lnTo>
                    <a:pt x="255193" y="52171"/>
                  </a:lnTo>
                  <a:lnTo>
                    <a:pt x="252107" y="49961"/>
                  </a:lnTo>
                  <a:lnTo>
                    <a:pt x="247599" y="51396"/>
                  </a:lnTo>
                  <a:lnTo>
                    <a:pt x="247065" y="54800"/>
                  </a:lnTo>
                  <a:lnTo>
                    <a:pt x="250190" y="61696"/>
                  </a:lnTo>
                  <a:lnTo>
                    <a:pt x="253276" y="63893"/>
                  </a:lnTo>
                  <a:lnTo>
                    <a:pt x="255511" y="63182"/>
                  </a:lnTo>
                  <a:lnTo>
                    <a:pt x="257746" y="62433"/>
                  </a:lnTo>
                  <a:lnTo>
                    <a:pt x="258305" y="59067"/>
                  </a:lnTo>
                  <a:close/>
                </a:path>
                <a:path w="296545" h="350520">
                  <a:moveTo>
                    <a:pt x="260667" y="345059"/>
                  </a:moveTo>
                  <a:lnTo>
                    <a:pt x="259130" y="341617"/>
                  </a:lnTo>
                  <a:lnTo>
                    <a:pt x="257556" y="338162"/>
                  </a:lnTo>
                  <a:lnTo>
                    <a:pt x="254469" y="335953"/>
                  </a:lnTo>
                  <a:lnTo>
                    <a:pt x="252234" y="336702"/>
                  </a:lnTo>
                  <a:lnTo>
                    <a:pt x="249974" y="337426"/>
                  </a:lnTo>
                  <a:lnTo>
                    <a:pt x="249415" y="340791"/>
                  </a:lnTo>
                  <a:lnTo>
                    <a:pt x="252539" y="347687"/>
                  </a:lnTo>
                  <a:lnTo>
                    <a:pt x="255625" y="349897"/>
                  </a:lnTo>
                  <a:lnTo>
                    <a:pt x="260121" y="348437"/>
                  </a:lnTo>
                  <a:lnTo>
                    <a:pt x="260667" y="345059"/>
                  </a:lnTo>
                  <a:close/>
                </a:path>
                <a:path w="296545" h="350520">
                  <a:moveTo>
                    <a:pt x="295287" y="276999"/>
                  </a:moveTo>
                  <a:lnTo>
                    <a:pt x="293738" y="273570"/>
                  </a:lnTo>
                  <a:lnTo>
                    <a:pt x="292163" y="270103"/>
                  </a:lnTo>
                  <a:lnTo>
                    <a:pt x="289077" y="267919"/>
                  </a:lnTo>
                  <a:lnTo>
                    <a:pt x="284594" y="269354"/>
                  </a:lnTo>
                  <a:lnTo>
                    <a:pt x="284048" y="272732"/>
                  </a:lnTo>
                  <a:lnTo>
                    <a:pt x="287159" y="279628"/>
                  </a:lnTo>
                  <a:lnTo>
                    <a:pt x="290245" y="281838"/>
                  </a:lnTo>
                  <a:lnTo>
                    <a:pt x="294728" y="280390"/>
                  </a:lnTo>
                  <a:lnTo>
                    <a:pt x="295287" y="276999"/>
                  </a:lnTo>
                  <a:close/>
                </a:path>
                <a:path w="296545" h="350520">
                  <a:moveTo>
                    <a:pt x="296075" y="155829"/>
                  </a:moveTo>
                  <a:lnTo>
                    <a:pt x="294525" y="152374"/>
                  </a:lnTo>
                  <a:lnTo>
                    <a:pt x="292963" y="148932"/>
                  </a:lnTo>
                  <a:lnTo>
                    <a:pt x="289877" y="146748"/>
                  </a:lnTo>
                  <a:lnTo>
                    <a:pt x="285369" y="148183"/>
                  </a:lnTo>
                  <a:lnTo>
                    <a:pt x="284822" y="151587"/>
                  </a:lnTo>
                  <a:lnTo>
                    <a:pt x="287947" y="158483"/>
                  </a:lnTo>
                  <a:lnTo>
                    <a:pt x="291020" y="160667"/>
                  </a:lnTo>
                  <a:lnTo>
                    <a:pt x="295516" y="159219"/>
                  </a:lnTo>
                  <a:lnTo>
                    <a:pt x="296075" y="1558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626468" y="4026293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2882" y="0"/>
                  </a:moveTo>
                  <a:lnTo>
                    <a:pt x="0" y="2997"/>
                  </a:lnTo>
                  <a:lnTo>
                    <a:pt x="368" y="11874"/>
                  </a:lnTo>
                  <a:lnTo>
                    <a:pt x="3517" y="16090"/>
                  </a:lnTo>
                  <a:lnTo>
                    <a:pt x="10947" y="17665"/>
                  </a:lnTo>
                  <a:lnTo>
                    <a:pt x="13817" y="14681"/>
                  </a:lnTo>
                  <a:lnTo>
                    <a:pt x="13652" y="10223"/>
                  </a:lnTo>
                  <a:lnTo>
                    <a:pt x="13487" y="5753"/>
                  </a:lnTo>
                  <a:lnTo>
                    <a:pt x="10325" y="1511"/>
                  </a:lnTo>
                  <a:lnTo>
                    <a:pt x="6603" y="736"/>
                  </a:lnTo>
                  <a:lnTo>
                    <a:pt x="288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626468" y="4026293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13652" y="10223"/>
                  </a:moveTo>
                  <a:lnTo>
                    <a:pt x="13817" y="14681"/>
                  </a:lnTo>
                  <a:lnTo>
                    <a:pt x="10947" y="17665"/>
                  </a:lnTo>
                  <a:lnTo>
                    <a:pt x="7226" y="16865"/>
                  </a:lnTo>
                  <a:lnTo>
                    <a:pt x="3517" y="16090"/>
                  </a:lnTo>
                  <a:lnTo>
                    <a:pt x="368" y="11874"/>
                  </a:lnTo>
                  <a:lnTo>
                    <a:pt x="190" y="7442"/>
                  </a:lnTo>
                  <a:lnTo>
                    <a:pt x="0" y="2997"/>
                  </a:lnTo>
                  <a:lnTo>
                    <a:pt x="2882" y="0"/>
                  </a:lnTo>
                  <a:lnTo>
                    <a:pt x="6603" y="736"/>
                  </a:lnTo>
                  <a:lnTo>
                    <a:pt x="10325" y="1511"/>
                  </a:lnTo>
                  <a:lnTo>
                    <a:pt x="13487" y="5753"/>
                  </a:lnTo>
                  <a:lnTo>
                    <a:pt x="13652" y="102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631700" y="4028579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2921" y="0"/>
                  </a:moveTo>
                  <a:lnTo>
                    <a:pt x="330" y="838"/>
                  </a:lnTo>
                  <a:lnTo>
                    <a:pt x="0" y="2793"/>
                  </a:lnTo>
                  <a:lnTo>
                    <a:pt x="1816" y="6794"/>
                  </a:lnTo>
                  <a:lnTo>
                    <a:pt x="3594" y="8051"/>
                  </a:lnTo>
                  <a:lnTo>
                    <a:pt x="6184" y="7213"/>
                  </a:lnTo>
                  <a:lnTo>
                    <a:pt x="6502" y="5257"/>
                  </a:lnTo>
                  <a:lnTo>
                    <a:pt x="5613" y="3263"/>
                  </a:lnTo>
                  <a:lnTo>
                    <a:pt x="4699" y="1282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627116" y="40320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1663" y="0"/>
                  </a:moveTo>
                  <a:lnTo>
                    <a:pt x="0" y="3251"/>
                  </a:lnTo>
                  <a:lnTo>
                    <a:pt x="1930" y="7315"/>
                  </a:lnTo>
                  <a:lnTo>
                    <a:pt x="5537" y="8166"/>
                  </a:lnTo>
                  <a:lnTo>
                    <a:pt x="7213" y="4914"/>
                  </a:lnTo>
                  <a:lnTo>
                    <a:pt x="5257" y="81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627116" y="4032072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1930" y="7315"/>
                  </a:moveTo>
                  <a:lnTo>
                    <a:pt x="0" y="3251"/>
                  </a:lnTo>
                  <a:lnTo>
                    <a:pt x="1663" y="0"/>
                  </a:lnTo>
                  <a:lnTo>
                    <a:pt x="5257" y="812"/>
                  </a:lnTo>
                  <a:lnTo>
                    <a:pt x="7213" y="4914"/>
                  </a:lnTo>
                  <a:lnTo>
                    <a:pt x="5537" y="8166"/>
                  </a:lnTo>
                  <a:lnTo>
                    <a:pt x="1930" y="731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887262" y="4079544"/>
              <a:ext cx="15240" cy="19050"/>
            </a:xfrm>
            <a:custGeom>
              <a:avLst/>
              <a:gdLst/>
              <a:ahLst/>
              <a:cxnLst/>
              <a:rect l="l" t="t" r="r" b="b"/>
              <a:pathLst>
                <a:path w="15239" h="19050">
                  <a:moveTo>
                    <a:pt x="3378" y="0"/>
                  </a:moveTo>
                  <a:lnTo>
                    <a:pt x="0" y="3124"/>
                  </a:lnTo>
                  <a:lnTo>
                    <a:pt x="25" y="12484"/>
                  </a:lnTo>
                  <a:lnTo>
                    <a:pt x="3428" y="16992"/>
                  </a:lnTo>
                  <a:lnTo>
                    <a:pt x="11811" y="18732"/>
                  </a:lnTo>
                  <a:lnTo>
                    <a:pt x="15214" y="15633"/>
                  </a:lnTo>
                  <a:lnTo>
                    <a:pt x="15189" y="10922"/>
                  </a:lnTo>
                  <a:lnTo>
                    <a:pt x="15189" y="6223"/>
                  </a:lnTo>
                  <a:lnTo>
                    <a:pt x="11772" y="1714"/>
                  </a:lnTo>
                  <a:lnTo>
                    <a:pt x="7569" y="876"/>
                  </a:lnTo>
                  <a:lnTo>
                    <a:pt x="337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887262" y="4079544"/>
              <a:ext cx="15240" cy="19050"/>
            </a:xfrm>
            <a:custGeom>
              <a:avLst/>
              <a:gdLst/>
              <a:ahLst/>
              <a:cxnLst/>
              <a:rect l="l" t="t" r="r" b="b"/>
              <a:pathLst>
                <a:path w="15239" h="19050">
                  <a:moveTo>
                    <a:pt x="15189" y="10922"/>
                  </a:moveTo>
                  <a:lnTo>
                    <a:pt x="15214" y="15633"/>
                  </a:lnTo>
                  <a:lnTo>
                    <a:pt x="11811" y="18732"/>
                  </a:lnTo>
                  <a:lnTo>
                    <a:pt x="7619" y="17843"/>
                  </a:lnTo>
                  <a:lnTo>
                    <a:pt x="3428" y="16992"/>
                  </a:lnTo>
                  <a:lnTo>
                    <a:pt x="25" y="12484"/>
                  </a:lnTo>
                  <a:lnTo>
                    <a:pt x="25" y="7810"/>
                  </a:lnTo>
                  <a:lnTo>
                    <a:pt x="0" y="3124"/>
                  </a:lnTo>
                  <a:lnTo>
                    <a:pt x="3378" y="0"/>
                  </a:lnTo>
                  <a:lnTo>
                    <a:pt x="7569" y="876"/>
                  </a:lnTo>
                  <a:lnTo>
                    <a:pt x="11772" y="1714"/>
                  </a:lnTo>
                  <a:lnTo>
                    <a:pt x="15189" y="6223"/>
                  </a:lnTo>
                  <a:lnTo>
                    <a:pt x="15189" y="109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893714" y="4083265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2921" y="0"/>
                  </a:moveTo>
                  <a:lnTo>
                    <a:pt x="317" y="850"/>
                  </a:lnTo>
                  <a:lnTo>
                    <a:pt x="0" y="2781"/>
                  </a:lnTo>
                  <a:lnTo>
                    <a:pt x="1803" y="6769"/>
                  </a:lnTo>
                  <a:lnTo>
                    <a:pt x="3581" y="8039"/>
                  </a:lnTo>
                  <a:lnTo>
                    <a:pt x="4876" y="7645"/>
                  </a:lnTo>
                  <a:lnTo>
                    <a:pt x="6184" y="7226"/>
                  </a:lnTo>
                  <a:lnTo>
                    <a:pt x="6502" y="5257"/>
                  </a:lnTo>
                  <a:lnTo>
                    <a:pt x="5600" y="3251"/>
                  </a:lnTo>
                  <a:lnTo>
                    <a:pt x="4686" y="127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887554" y="408677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1663" y="0"/>
                  </a:moveTo>
                  <a:lnTo>
                    <a:pt x="0" y="3238"/>
                  </a:lnTo>
                  <a:lnTo>
                    <a:pt x="1917" y="7315"/>
                  </a:lnTo>
                  <a:lnTo>
                    <a:pt x="5511" y="8127"/>
                  </a:lnTo>
                  <a:lnTo>
                    <a:pt x="7200" y="4876"/>
                  </a:lnTo>
                  <a:lnTo>
                    <a:pt x="5257" y="81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887554" y="4086771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1917" y="7315"/>
                  </a:moveTo>
                  <a:lnTo>
                    <a:pt x="0" y="3238"/>
                  </a:lnTo>
                  <a:lnTo>
                    <a:pt x="1663" y="0"/>
                  </a:lnTo>
                  <a:lnTo>
                    <a:pt x="5257" y="812"/>
                  </a:lnTo>
                  <a:lnTo>
                    <a:pt x="7200" y="4876"/>
                  </a:lnTo>
                  <a:lnTo>
                    <a:pt x="5511" y="8127"/>
                  </a:lnTo>
                  <a:lnTo>
                    <a:pt x="1917" y="73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642813" y="4159071"/>
              <a:ext cx="248920" cy="293370"/>
            </a:xfrm>
            <a:custGeom>
              <a:avLst/>
              <a:gdLst/>
              <a:ahLst/>
              <a:cxnLst/>
              <a:rect l="l" t="t" r="r" b="b"/>
              <a:pathLst>
                <a:path w="248920" h="293370">
                  <a:moveTo>
                    <a:pt x="248602" y="288353"/>
                  </a:moveTo>
                  <a:lnTo>
                    <a:pt x="248577" y="280962"/>
                  </a:lnTo>
                  <a:lnTo>
                    <a:pt x="248234" y="174091"/>
                  </a:lnTo>
                  <a:lnTo>
                    <a:pt x="248234" y="71297"/>
                  </a:lnTo>
                  <a:lnTo>
                    <a:pt x="247904" y="71297"/>
                  </a:lnTo>
                  <a:lnTo>
                    <a:pt x="247878" y="63246"/>
                  </a:lnTo>
                  <a:lnTo>
                    <a:pt x="242062" y="55486"/>
                  </a:lnTo>
                  <a:lnTo>
                    <a:pt x="235280" y="53911"/>
                  </a:lnTo>
                  <a:lnTo>
                    <a:pt x="234911" y="53822"/>
                  </a:lnTo>
                  <a:lnTo>
                    <a:pt x="12509" y="1765"/>
                  </a:lnTo>
                  <a:lnTo>
                    <a:pt x="11417" y="1511"/>
                  </a:lnTo>
                  <a:lnTo>
                    <a:pt x="4978" y="0"/>
                  </a:lnTo>
                  <a:lnTo>
                    <a:pt x="0" y="4889"/>
                  </a:lnTo>
                  <a:lnTo>
                    <a:pt x="292" y="12522"/>
                  </a:lnTo>
                  <a:lnTo>
                    <a:pt x="292" y="12877"/>
                  </a:lnTo>
                  <a:lnTo>
                    <a:pt x="5334" y="144208"/>
                  </a:lnTo>
                  <a:lnTo>
                    <a:pt x="7962" y="212725"/>
                  </a:lnTo>
                  <a:lnTo>
                    <a:pt x="178625" y="274294"/>
                  </a:lnTo>
                  <a:lnTo>
                    <a:pt x="243014" y="292747"/>
                  </a:lnTo>
                  <a:lnTo>
                    <a:pt x="248602" y="2883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676913" y="4256773"/>
              <a:ext cx="196850" cy="120014"/>
            </a:xfrm>
            <a:custGeom>
              <a:avLst/>
              <a:gdLst/>
              <a:ahLst/>
              <a:cxnLst/>
              <a:rect l="l" t="t" r="r" b="b"/>
              <a:pathLst>
                <a:path w="196850" h="120014">
                  <a:moveTo>
                    <a:pt x="2336" y="1562"/>
                  </a:moveTo>
                  <a:lnTo>
                    <a:pt x="2273" y="546"/>
                  </a:lnTo>
                  <a:lnTo>
                    <a:pt x="2070" y="304"/>
                  </a:lnTo>
                  <a:lnTo>
                    <a:pt x="1701" y="76"/>
                  </a:lnTo>
                  <a:lnTo>
                    <a:pt x="1384" y="0"/>
                  </a:lnTo>
                  <a:lnTo>
                    <a:pt x="1066" y="0"/>
                  </a:lnTo>
                  <a:lnTo>
                    <a:pt x="177" y="825"/>
                  </a:lnTo>
                  <a:lnTo>
                    <a:pt x="63" y="1041"/>
                  </a:lnTo>
                  <a:lnTo>
                    <a:pt x="38" y="1168"/>
                  </a:lnTo>
                  <a:lnTo>
                    <a:pt x="0" y="1295"/>
                  </a:lnTo>
                  <a:lnTo>
                    <a:pt x="0" y="1536"/>
                  </a:lnTo>
                  <a:lnTo>
                    <a:pt x="50" y="1739"/>
                  </a:lnTo>
                  <a:lnTo>
                    <a:pt x="139" y="1968"/>
                  </a:lnTo>
                  <a:lnTo>
                    <a:pt x="254" y="2108"/>
                  </a:lnTo>
                  <a:lnTo>
                    <a:pt x="355" y="2235"/>
                  </a:lnTo>
                  <a:lnTo>
                    <a:pt x="495" y="2336"/>
                  </a:lnTo>
                  <a:lnTo>
                    <a:pt x="622" y="2413"/>
                  </a:lnTo>
                  <a:lnTo>
                    <a:pt x="774" y="2489"/>
                  </a:lnTo>
                  <a:lnTo>
                    <a:pt x="914" y="2540"/>
                  </a:lnTo>
                  <a:lnTo>
                    <a:pt x="1104" y="2552"/>
                  </a:lnTo>
                  <a:lnTo>
                    <a:pt x="1231" y="2552"/>
                  </a:lnTo>
                  <a:lnTo>
                    <a:pt x="1409" y="2540"/>
                  </a:lnTo>
                  <a:lnTo>
                    <a:pt x="1625" y="2489"/>
                  </a:lnTo>
                  <a:lnTo>
                    <a:pt x="2082" y="2082"/>
                  </a:lnTo>
                  <a:lnTo>
                    <a:pt x="2209" y="1892"/>
                  </a:lnTo>
                  <a:lnTo>
                    <a:pt x="2336" y="1587"/>
                  </a:lnTo>
                  <a:close/>
                </a:path>
                <a:path w="196850" h="120014">
                  <a:moveTo>
                    <a:pt x="17030" y="47599"/>
                  </a:moveTo>
                  <a:lnTo>
                    <a:pt x="16662" y="46761"/>
                  </a:lnTo>
                  <a:lnTo>
                    <a:pt x="16484" y="46609"/>
                  </a:lnTo>
                  <a:lnTo>
                    <a:pt x="16256" y="46507"/>
                  </a:lnTo>
                  <a:lnTo>
                    <a:pt x="16116" y="46482"/>
                  </a:lnTo>
                  <a:lnTo>
                    <a:pt x="15887" y="46418"/>
                  </a:lnTo>
                  <a:lnTo>
                    <a:pt x="15748" y="46418"/>
                  </a:lnTo>
                  <a:lnTo>
                    <a:pt x="15621" y="46367"/>
                  </a:lnTo>
                  <a:lnTo>
                    <a:pt x="15252" y="46291"/>
                  </a:lnTo>
                  <a:lnTo>
                    <a:pt x="15113" y="46266"/>
                  </a:lnTo>
                  <a:lnTo>
                    <a:pt x="15024" y="46634"/>
                  </a:lnTo>
                  <a:lnTo>
                    <a:pt x="14986" y="46240"/>
                  </a:lnTo>
                  <a:lnTo>
                    <a:pt x="14605" y="46240"/>
                  </a:lnTo>
                  <a:lnTo>
                    <a:pt x="14211" y="46418"/>
                  </a:lnTo>
                  <a:lnTo>
                    <a:pt x="13970" y="46634"/>
                  </a:lnTo>
                  <a:lnTo>
                    <a:pt x="13830" y="46913"/>
                  </a:lnTo>
                  <a:lnTo>
                    <a:pt x="13754" y="47650"/>
                  </a:lnTo>
                  <a:lnTo>
                    <a:pt x="13931" y="48056"/>
                  </a:lnTo>
                  <a:lnTo>
                    <a:pt x="14160" y="48272"/>
                  </a:lnTo>
                  <a:lnTo>
                    <a:pt x="14376" y="48399"/>
                  </a:lnTo>
                  <a:lnTo>
                    <a:pt x="14617" y="48475"/>
                  </a:lnTo>
                  <a:lnTo>
                    <a:pt x="14884" y="48526"/>
                  </a:lnTo>
                  <a:lnTo>
                    <a:pt x="15659" y="48691"/>
                  </a:lnTo>
                  <a:lnTo>
                    <a:pt x="15798" y="48717"/>
                  </a:lnTo>
                  <a:lnTo>
                    <a:pt x="16052" y="48717"/>
                  </a:lnTo>
                  <a:lnTo>
                    <a:pt x="16281" y="48666"/>
                  </a:lnTo>
                  <a:lnTo>
                    <a:pt x="16484" y="48577"/>
                  </a:lnTo>
                  <a:lnTo>
                    <a:pt x="16637" y="48450"/>
                  </a:lnTo>
                  <a:lnTo>
                    <a:pt x="17005" y="47828"/>
                  </a:lnTo>
                  <a:lnTo>
                    <a:pt x="17030" y="47599"/>
                  </a:lnTo>
                  <a:close/>
                </a:path>
                <a:path w="196850" h="120014">
                  <a:moveTo>
                    <a:pt x="21526" y="48120"/>
                  </a:moveTo>
                  <a:lnTo>
                    <a:pt x="21069" y="47332"/>
                  </a:lnTo>
                  <a:lnTo>
                    <a:pt x="20866" y="47205"/>
                  </a:lnTo>
                  <a:lnTo>
                    <a:pt x="20624" y="47129"/>
                  </a:lnTo>
                  <a:lnTo>
                    <a:pt x="20485" y="47104"/>
                  </a:lnTo>
                  <a:lnTo>
                    <a:pt x="20243" y="47104"/>
                  </a:lnTo>
                  <a:lnTo>
                    <a:pt x="20078" y="47078"/>
                  </a:lnTo>
                  <a:lnTo>
                    <a:pt x="19799" y="47028"/>
                  </a:lnTo>
                  <a:lnTo>
                    <a:pt x="19507" y="47002"/>
                  </a:lnTo>
                  <a:lnTo>
                    <a:pt x="19354" y="46990"/>
                  </a:lnTo>
                  <a:lnTo>
                    <a:pt x="18910" y="47002"/>
                  </a:lnTo>
                  <a:lnTo>
                    <a:pt x="18732" y="47053"/>
                  </a:lnTo>
                  <a:lnTo>
                    <a:pt x="18389" y="47307"/>
                  </a:lnTo>
                  <a:lnTo>
                    <a:pt x="18211" y="47574"/>
                  </a:lnTo>
                  <a:lnTo>
                    <a:pt x="18199" y="48590"/>
                  </a:lnTo>
                  <a:lnTo>
                    <a:pt x="18288" y="48793"/>
                  </a:lnTo>
                  <a:lnTo>
                    <a:pt x="19659" y="49314"/>
                  </a:lnTo>
                  <a:lnTo>
                    <a:pt x="20307" y="49390"/>
                  </a:lnTo>
                  <a:lnTo>
                    <a:pt x="20561" y="49390"/>
                  </a:lnTo>
                  <a:lnTo>
                    <a:pt x="20802" y="49339"/>
                  </a:lnTo>
                  <a:lnTo>
                    <a:pt x="20993" y="49237"/>
                  </a:lnTo>
                  <a:lnTo>
                    <a:pt x="21170" y="49098"/>
                  </a:lnTo>
                  <a:lnTo>
                    <a:pt x="21323" y="48945"/>
                  </a:lnTo>
                  <a:lnTo>
                    <a:pt x="21412" y="48768"/>
                  </a:lnTo>
                  <a:lnTo>
                    <a:pt x="21450" y="48641"/>
                  </a:lnTo>
                  <a:lnTo>
                    <a:pt x="21513" y="48475"/>
                  </a:lnTo>
                  <a:lnTo>
                    <a:pt x="21526" y="48348"/>
                  </a:lnTo>
                  <a:lnTo>
                    <a:pt x="21526" y="48120"/>
                  </a:lnTo>
                  <a:close/>
                </a:path>
                <a:path w="196850" h="120014">
                  <a:moveTo>
                    <a:pt x="32308" y="47802"/>
                  </a:moveTo>
                  <a:lnTo>
                    <a:pt x="32283" y="47675"/>
                  </a:lnTo>
                  <a:lnTo>
                    <a:pt x="32245" y="47510"/>
                  </a:lnTo>
                  <a:lnTo>
                    <a:pt x="32194" y="47383"/>
                  </a:lnTo>
                  <a:lnTo>
                    <a:pt x="32080" y="47205"/>
                  </a:lnTo>
                  <a:lnTo>
                    <a:pt x="31965" y="47028"/>
                  </a:lnTo>
                  <a:lnTo>
                    <a:pt x="31788" y="46913"/>
                  </a:lnTo>
                  <a:lnTo>
                    <a:pt x="31597" y="46812"/>
                  </a:lnTo>
                  <a:lnTo>
                    <a:pt x="31381" y="46761"/>
                  </a:lnTo>
                  <a:lnTo>
                    <a:pt x="30975" y="46761"/>
                  </a:lnTo>
                  <a:lnTo>
                    <a:pt x="30822" y="46786"/>
                  </a:lnTo>
                  <a:lnTo>
                    <a:pt x="30645" y="46812"/>
                  </a:lnTo>
                  <a:lnTo>
                    <a:pt x="30492" y="46863"/>
                  </a:lnTo>
                  <a:lnTo>
                    <a:pt x="30353" y="46888"/>
                  </a:lnTo>
                  <a:lnTo>
                    <a:pt x="30124" y="46939"/>
                  </a:lnTo>
                  <a:lnTo>
                    <a:pt x="29972" y="46964"/>
                  </a:lnTo>
                  <a:lnTo>
                    <a:pt x="29845" y="46964"/>
                  </a:lnTo>
                  <a:lnTo>
                    <a:pt x="29819" y="47294"/>
                  </a:lnTo>
                  <a:lnTo>
                    <a:pt x="29781" y="46990"/>
                  </a:lnTo>
                  <a:lnTo>
                    <a:pt x="29502" y="47028"/>
                  </a:lnTo>
                  <a:lnTo>
                    <a:pt x="29197" y="47205"/>
                  </a:lnTo>
                  <a:lnTo>
                    <a:pt x="29044" y="47358"/>
                  </a:lnTo>
                  <a:lnTo>
                    <a:pt x="28829" y="47726"/>
                  </a:lnTo>
                  <a:lnTo>
                    <a:pt x="28879" y="48577"/>
                  </a:lnTo>
                  <a:lnTo>
                    <a:pt x="29032" y="48844"/>
                  </a:lnTo>
                  <a:lnTo>
                    <a:pt x="29349" y="49123"/>
                  </a:lnTo>
                  <a:lnTo>
                    <a:pt x="29806" y="49237"/>
                  </a:lnTo>
                  <a:lnTo>
                    <a:pt x="30073" y="49212"/>
                  </a:lnTo>
                  <a:lnTo>
                    <a:pt x="30264" y="49187"/>
                  </a:lnTo>
                  <a:lnTo>
                    <a:pt x="30441" y="49187"/>
                  </a:lnTo>
                  <a:lnTo>
                    <a:pt x="30607" y="49136"/>
                  </a:lnTo>
                  <a:lnTo>
                    <a:pt x="30734" y="49136"/>
                  </a:lnTo>
                  <a:lnTo>
                    <a:pt x="30886" y="49098"/>
                  </a:lnTo>
                  <a:lnTo>
                    <a:pt x="31013" y="49072"/>
                  </a:lnTo>
                  <a:lnTo>
                    <a:pt x="31140" y="49047"/>
                  </a:lnTo>
                  <a:lnTo>
                    <a:pt x="31305" y="49022"/>
                  </a:lnTo>
                  <a:lnTo>
                    <a:pt x="32080" y="48590"/>
                  </a:lnTo>
                  <a:lnTo>
                    <a:pt x="32194" y="48425"/>
                  </a:lnTo>
                  <a:lnTo>
                    <a:pt x="32245" y="48298"/>
                  </a:lnTo>
                  <a:lnTo>
                    <a:pt x="32308" y="48006"/>
                  </a:lnTo>
                  <a:lnTo>
                    <a:pt x="32308" y="47802"/>
                  </a:lnTo>
                  <a:close/>
                </a:path>
                <a:path w="196850" h="120014">
                  <a:moveTo>
                    <a:pt x="36588" y="46863"/>
                  </a:moveTo>
                  <a:lnTo>
                    <a:pt x="36550" y="46634"/>
                  </a:lnTo>
                  <a:lnTo>
                    <a:pt x="36499" y="46507"/>
                  </a:lnTo>
                  <a:lnTo>
                    <a:pt x="36436" y="46342"/>
                  </a:lnTo>
                  <a:lnTo>
                    <a:pt x="36347" y="46164"/>
                  </a:lnTo>
                  <a:lnTo>
                    <a:pt x="36131" y="45948"/>
                  </a:lnTo>
                  <a:lnTo>
                    <a:pt x="35928" y="45847"/>
                  </a:lnTo>
                  <a:lnTo>
                    <a:pt x="35712" y="45770"/>
                  </a:lnTo>
                  <a:lnTo>
                    <a:pt x="35509" y="45720"/>
                  </a:lnTo>
                  <a:lnTo>
                    <a:pt x="35382" y="45745"/>
                  </a:lnTo>
                  <a:lnTo>
                    <a:pt x="35242" y="45745"/>
                  </a:lnTo>
                  <a:lnTo>
                    <a:pt x="35115" y="45796"/>
                  </a:lnTo>
                  <a:lnTo>
                    <a:pt x="34988" y="45847"/>
                  </a:lnTo>
                  <a:lnTo>
                    <a:pt x="34836" y="45872"/>
                  </a:lnTo>
                  <a:lnTo>
                    <a:pt x="34594" y="45948"/>
                  </a:lnTo>
                  <a:lnTo>
                    <a:pt x="34455" y="45986"/>
                  </a:lnTo>
                  <a:lnTo>
                    <a:pt x="34328" y="46024"/>
                  </a:lnTo>
                  <a:lnTo>
                    <a:pt x="34201" y="46062"/>
                  </a:lnTo>
                  <a:lnTo>
                    <a:pt x="34074" y="46088"/>
                  </a:lnTo>
                  <a:lnTo>
                    <a:pt x="33718" y="46240"/>
                  </a:lnTo>
                  <a:lnTo>
                    <a:pt x="33401" y="46558"/>
                  </a:lnTo>
                  <a:lnTo>
                    <a:pt x="33274" y="47485"/>
                  </a:lnTo>
                  <a:lnTo>
                    <a:pt x="33515" y="47955"/>
                  </a:lnTo>
                  <a:lnTo>
                    <a:pt x="33655" y="48094"/>
                  </a:lnTo>
                  <a:lnTo>
                    <a:pt x="33832" y="48221"/>
                  </a:lnTo>
                  <a:lnTo>
                    <a:pt x="34150" y="48323"/>
                  </a:lnTo>
                  <a:lnTo>
                    <a:pt x="34404" y="48323"/>
                  </a:lnTo>
                  <a:lnTo>
                    <a:pt x="34531" y="48298"/>
                  </a:lnTo>
                  <a:lnTo>
                    <a:pt x="34810" y="48247"/>
                  </a:lnTo>
                  <a:lnTo>
                    <a:pt x="34950" y="48196"/>
                  </a:lnTo>
                  <a:lnTo>
                    <a:pt x="35115" y="48171"/>
                  </a:lnTo>
                  <a:lnTo>
                    <a:pt x="35369" y="48069"/>
                  </a:lnTo>
                  <a:lnTo>
                    <a:pt x="35509" y="48056"/>
                  </a:lnTo>
                  <a:lnTo>
                    <a:pt x="35775" y="47955"/>
                  </a:lnTo>
                  <a:lnTo>
                    <a:pt x="36017" y="47853"/>
                  </a:lnTo>
                  <a:lnTo>
                    <a:pt x="36220" y="47726"/>
                  </a:lnTo>
                  <a:lnTo>
                    <a:pt x="36360" y="47548"/>
                  </a:lnTo>
                  <a:lnTo>
                    <a:pt x="36525" y="47282"/>
                  </a:lnTo>
                  <a:lnTo>
                    <a:pt x="36576" y="47078"/>
                  </a:lnTo>
                  <a:lnTo>
                    <a:pt x="36588" y="46863"/>
                  </a:lnTo>
                  <a:close/>
                </a:path>
                <a:path w="196850" h="120014">
                  <a:moveTo>
                    <a:pt x="51943" y="79946"/>
                  </a:moveTo>
                  <a:lnTo>
                    <a:pt x="51917" y="79819"/>
                  </a:lnTo>
                  <a:lnTo>
                    <a:pt x="51892" y="79654"/>
                  </a:lnTo>
                  <a:lnTo>
                    <a:pt x="51854" y="79400"/>
                  </a:lnTo>
                  <a:lnTo>
                    <a:pt x="51777" y="79184"/>
                  </a:lnTo>
                  <a:lnTo>
                    <a:pt x="51727" y="79057"/>
                  </a:lnTo>
                  <a:lnTo>
                    <a:pt x="51600" y="78879"/>
                  </a:lnTo>
                  <a:lnTo>
                    <a:pt x="51435" y="78740"/>
                  </a:lnTo>
                  <a:lnTo>
                    <a:pt x="51244" y="78638"/>
                  </a:lnTo>
                  <a:lnTo>
                    <a:pt x="51028" y="78562"/>
                  </a:lnTo>
                  <a:lnTo>
                    <a:pt x="50825" y="78536"/>
                  </a:lnTo>
                  <a:lnTo>
                    <a:pt x="50609" y="78562"/>
                  </a:lnTo>
                  <a:lnTo>
                    <a:pt x="50419" y="78587"/>
                  </a:lnTo>
                  <a:lnTo>
                    <a:pt x="50203" y="78663"/>
                  </a:lnTo>
                  <a:lnTo>
                    <a:pt x="50012" y="78778"/>
                  </a:lnTo>
                  <a:lnTo>
                    <a:pt x="49872" y="78905"/>
                  </a:lnTo>
                  <a:lnTo>
                    <a:pt x="49695" y="79209"/>
                  </a:lnTo>
                  <a:lnTo>
                    <a:pt x="49618" y="79425"/>
                  </a:lnTo>
                  <a:lnTo>
                    <a:pt x="49606" y="79552"/>
                  </a:lnTo>
                  <a:lnTo>
                    <a:pt x="49606" y="79819"/>
                  </a:lnTo>
                  <a:lnTo>
                    <a:pt x="49631" y="80010"/>
                  </a:lnTo>
                  <a:lnTo>
                    <a:pt x="49657" y="80187"/>
                  </a:lnTo>
                  <a:lnTo>
                    <a:pt x="49809" y="80695"/>
                  </a:lnTo>
                  <a:lnTo>
                    <a:pt x="50050" y="81013"/>
                  </a:lnTo>
                  <a:lnTo>
                    <a:pt x="50317" y="81165"/>
                  </a:lnTo>
                  <a:lnTo>
                    <a:pt x="50520" y="81216"/>
                  </a:lnTo>
                  <a:lnTo>
                    <a:pt x="50850" y="81267"/>
                  </a:lnTo>
                  <a:lnTo>
                    <a:pt x="51269" y="81165"/>
                  </a:lnTo>
                  <a:lnTo>
                    <a:pt x="51536" y="81013"/>
                  </a:lnTo>
                  <a:lnTo>
                    <a:pt x="51816" y="80695"/>
                  </a:lnTo>
                  <a:lnTo>
                    <a:pt x="51904" y="80467"/>
                  </a:lnTo>
                  <a:lnTo>
                    <a:pt x="51943" y="79946"/>
                  </a:lnTo>
                  <a:close/>
                </a:path>
                <a:path w="196850" h="120014">
                  <a:moveTo>
                    <a:pt x="52590" y="83248"/>
                  </a:moveTo>
                  <a:lnTo>
                    <a:pt x="52120" y="82308"/>
                  </a:lnTo>
                  <a:lnTo>
                    <a:pt x="51854" y="82130"/>
                  </a:lnTo>
                  <a:lnTo>
                    <a:pt x="51536" y="82054"/>
                  </a:lnTo>
                  <a:lnTo>
                    <a:pt x="51333" y="82054"/>
                  </a:lnTo>
                  <a:lnTo>
                    <a:pt x="51015" y="82130"/>
                  </a:lnTo>
                  <a:lnTo>
                    <a:pt x="50825" y="82232"/>
                  </a:lnTo>
                  <a:lnTo>
                    <a:pt x="50634" y="82334"/>
                  </a:lnTo>
                  <a:lnTo>
                    <a:pt x="50482" y="82473"/>
                  </a:lnTo>
                  <a:lnTo>
                    <a:pt x="50368" y="82651"/>
                  </a:lnTo>
                  <a:lnTo>
                    <a:pt x="50292" y="82854"/>
                  </a:lnTo>
                  <a:lnTo>
                    <a:pt x="50266" y="82981"/>
                  </a:lnTo>
                  <a:lnTo>
                    <a:pt x="50253" y="83223"/>
                  </a:lnTo>
                  <a:lnTo>
                    <a:pt x="50266" y="83350"/>
                  </a:lnTo>
                  <a:lnTo>
                    <a:pt x="50304" y="83502"/>
                  </a:lnTo>
                  <a:lnTo>
                    <a:pt x="50444" y="83997"/>
                  </a:lnTo>
                  <a:lnTo>
                    <a:pt x="50634" y="84264"/>
                  </a:lnTo>
                  <a:lnTo>
                    <a:pt x="50914" y="84467"/>
                  </a:lnTo>
                  <a:lnTo>
                    <a:pt x="51104" y="84543"/>
                  </a:lnTo>
                  <a:lnTo>
                    <a:pt x="51638" y="84569"/>
                  </a:lnTo>
                  <a:lnTo>
                    <a:pt x="51955" y="84493"/>
                  </a:lnTo>
                  <a:lnTo>
                    <a:pt x="52374" y="84162"/>
                  </a:lnTo>
                  <a:lnTo>
                    <a:pt x="52552" y="83870"/>
                  </a:lnTo>
                  <a:lnTo>
                    <a:pt x="52590" y="83248"/>
                  </a:lnTo>
                  <a:close/>
                </a:path>
                <a:path w="196850" h="120014">
                  <a:moveTo>
                    <a:pt x="119075" y="76250"/>
                  </a:moveTo>
                  <a:lnTo>
                    <a:pt x="118973" y="76530"/>
                  </a:lnTo>
                  <a:lnTo>
                    <a:pt x="118999" y="71462"/>
                  </a:lnTo>
                  <a:lnTo>
                    <a:pt x="116738" y="71513"/>
                  </a:lnTo>
                  <a:lnTo>
                    <a:pt x="116801" y="75907"/>
                  </a:lnTo>
                  <a:lnTo>
                    <a:pt x="113919" y="79451"/>
                  </a:lnTo>
                  <a:lnTo>
                    <a:pt x="113779" y="79654"/>
                  </a:lnTo>
                  <a:lnTo>
                    <a:pt x="113715" y="79781"/>
                  </a:lnTo>
                  <a:lnTo>
                    <a:pt x="113665" y="79997"/>
                  </a:lnTo>
                  <a:lnTo>
                    <a:pt x="113639" y="80225"/>
                  </a:lnTo>
                  <a:lnTo>
                    <a:pt x="113677" y="80416"/>
                  </a:lnTo>
                  <a:lnTo>
                    <a:pt x="113766" y="80619"/>
                  </a:lnTo>
                  <a:lnTo>
                    <a:pt x="113868" y="80797"/>
                  </a:lnTo>
                  <a:lnTo>
                    <a:pt x="114007" y="80962"/>
                  </a:lnTo>
                  <a:lnTo>
                    <a:pt x="114173" y="81089"/>
                  </a:lnTo>
                  <a:lnTo>
                    <a:pt x="114350" y="81191"/>
                  </a:lnTo>
                  <a:lnTo>
                    <a:pt x="114655" y="81292"/>
                  </a:lnTo>
                  <a:lnTo>
                    <a:pt x="114973" y="81292"/>
                  </a:lnTo>
                  <a:lnTo>
                    <a:pt x="115176" y="81216"/>
                  </a:lnTo>
                  <a:lnTo>
                    <a:pt x="115392" y="81114"/>
                  </a:lnTo>
                  <a:lnTo>
                    <a:pt x="115570" y="80962"/>
                  </a:lnTo>
                  <a:lnTo>
                    <a:pt x="118694" y="77139"/>
                  </a:lnTo>
                  <a:lnTo>
                    <a:pt x="118821" y="76974"/>
                  </a:lnTo>
                  <a:lnTo>
                    <a:pt x="118948" y="76873"/>
                  </a:lnTo>
                  <a:lnTo>
                    <a:pt x="119075" y="76250"/>
                  </a:lnTo>
                  <a:close/>
                </a:path>
                <a:path w="196850" h="120014">
                  <a:moveTo>
                    <a:pt x="122897" y="98831"/>
                  </a:moveTo>
                  <a:lnTo>
                    <a:pt x="122872" y="98602"/>
                  </a:lnTo>
                  <a:lnTo>
                    <a:pt x="122847" y="98374"/>
                  </a:lnTo>
                  <a:lnTo>
                    <a:pt x="122770" y="98132"/>
                  </a:lnTo>
                  <a:lnTo>
                    <a:pt x="122732" y="98005"/>
                  </a:lnTo>
                  <a:lnTo>
                    <a:pt x="122618" y="97802"/>
                  </a:lnTo>
                  <a:lnTo>
                    <a:pt x="122466" y="97663"/>
                  </a:lnTo>
                  <a:lnTo>
                    <a:pt x="122199" y="97485"/>
                  </a:lnTo>
                  <a:lnTo>
                    <a:pt x="121983" y="97409"/>
                  </a:lnTo>
                  <a:lnTo>
                    <a:pt x="121564" y="97383"/>
                  </a:lnTo>
                  <a:lnTo>
                    <a:pt x="121361" y="97459"/>
                  </a:lnTo>
                  <a:lnTo>
                    <a:pt x="121158" y="97536"/>
                  </a:lnTo>
                  <a:lnTo>
                    <a:pt x="120980" y="97637"/>
                  </a:lnTo>
                  <a:lnTo>
                    <a:pt x="120827" y="97790"/>
                  </a:lnTo>
                  <a:lnTo>
                    <a:pt x="120700" y="97955"/>
                  </a:lnTo>
                  <a:lnTo>
                    <a:pt x="120611" y="98145"/>
                  </a:lnTo>
                  <a:lnTo>
                    <a:pt x="120561" y="98399"/>
                  </a:lnTo>
                  <a:lnTo>
                    <a:pt x="120561" y="98526"/>
                  </a:lnTo>
                  <a:lnTo>
                    <a:pt x="120573" y="98679"/>
                  </a:lnTo>
                  <a:lnTo>
                    <a:pt x="120586" y="98818"/>
                  </a:lnTo>
                  <a:lnTo>
                    <a:pt x="120611" y="99098"/>
                  </a:lnTo>
                  <a:lnTo>
                    <a:pt x="120700" y="99415"/>
                  </a:lnTo>
                  <a:lnTo>
                    <a:pt x="120904" y="99745"/>
                  </a:lnTo>
                  <a:lnTo>
                    <a:pt x="121081" y="99898"/>
                  </a:lnTo>
                  <a:lnTo>
                    <a:pt x="121272" y="100012"/>
                  </a:lnTo>
                  <a:lnTo>
                    <a:pt x="121577" y="100088"/>
                  </a:lnTo>
                  <a:lnTo>
                    <a:pt x="121907" y="100088"/>
                  </a:lnTo>
                  <a:lnTo>
                    <a:pt x="122199" y="100012"/>
                  </a:lnTo>
                  <a:lnTo>
                    <a:pt x="122428" y="99898"/>
                  </a:lnTo>
                  <a:lnTo>
                    <a:pt x="122707" y="99618"/>
                  </a:lnTo>
                  <a:lnTo>
                    <a:pt x="122821" y="99415"/>
                  </a:lnTo>
                  <a:lnTo>
                    <a:pt x="122897" y="98831"/>
                  </a:lnTo>
                  <a:close/>
                </a:path>
                <a:path w="196850" h="120014">
                  <a:moveTo>
                    <a:pt x="123507" y="102044"/>
                  </a:moveTo>
                  <a:lnTo>
                    <a:pt x="123469" y="101828"/>
                  </a:lnTo>
                  <a:lnTo>
                    <a:pt x="123444" y="101701"/>
                  </a:lnTo>
                  <a:lnTo>
                    <a:pt x="123393" y="101574"/>
                  </a:lnTo>
                  <a:lnTo>
                    <a:pt x="123278" y="101371"/>
                  </a:lnTo>
                  <a:lnTo>
                    <a:pt x="123139" y="101180"/>
                  </a:lnTo>
                  <a:lnTo>
                    <a:pt x="123012" y="101079"/>
                  </a:lnTo>
                  <a:lnTo>
                    <a:pt x="122859" y="100977"/>
                  </a:lnTo>
                  <a:lnTo>
                    <a:pt x="122580" y="100901"/>
                  </a:lnTo>
                  <a:lnTo>
                    <a:pt x="122148" y="100888"/>
                  </a:lnTo>
                  <a:lnTo>
                    <a:pt x="122021" y="100914"/>
                  </a:lnTo>
                  <a:lnTo>
                    <a:pt x="121843" y="100977"/>
                  </a:lnTo>
                  <a:lnTo>
                    <a:pt x="121678" y="101079"/>
                  </a:lnTo>
                  <a:lnTo>
                    <a:pt x="121551" y="101155"/>
                  </a:lnTo>
                  <a:lnTo>
                    <a:pt x="121399" y="101307"/>
                  </a:lnTo>
                  <a:lnTo>
                    <a:pt x="121310" y="101473"/>
                  </a:lnTo>
                  <a:lnTo>
                    <a:pt x="121234" y="101625"/>
                  </a:lnTo>
                  <a:lnTo>
                    <a:pt x="121196" y="101752"/>
                  </a:lnTo>
                  <a:lnTo>
                    <a:pt x="121183" y="101955"/>
                  </a:lnTo>
                  <a:lnTo>
                    <a:pt x="121183" y="102095"/>
                  </a:lnTo>
                  <a:lnTo>
                    <a:pt x="121208" y="102247"/>
                  </a:lnTo>
                  <a:lnTo>
                    <a:pt x="121259" y="102425"/>
                  </a:lnTo>
                  <a:lnTo>
                    <a:pt x="121348" y="102768"/>
                  </a:lnTo>
                  <a:lnTo>
                    <a:pt x="122148" y="103390"/>
                  </a:lnTo>
                  <a:lnTo>
                    <a:pt x="122567" y="103390"/>
                  </a:lnTo>
                  <a:lnTo>
                    <a:pt x="122770" y="103314"/>
                  </a:lnTo>
                  <a:lnTo>
                    <a:pt x="123177" y="103098"/>
                  </a:lnTo>
                  <a:lnTo>
                    <a:pt x="123329" y="102920"/>
                  </a:lnTo>
                  <a:lnTo>
                    <a:pt x="123456" y="102692"/>
                  </a:lnTo>
                  <a:lnTo>
                    <a:pt x="123507" y="102044"/>
                  </a:lnTo>
                  <a:close/>
                </a:path>
                <a:path w="196850" h="120014">
                  <a:moveTo>
                    <a:pt x="158038" y="26149"/>
                  </a:moveTo>
                  <a:lnTo>
                    <a:pt x="158026" y="26022"/>
                  </a:lnTo>
                  <a:lnTo>
                    <a:pt x="157962" y="25869"/>
                  </a:lnTo>
                  <a:lnTo>
                    <a:pt x="157708" y="25400"/>
                  </a:lnTo>
                  <a:lnTo>
                    <a:pt x="157530" y="25234"/>
                  </a:lnTo>
                  <a:lnTo>
                    <a:pt x="157378" y="25158"/>
                  </a:lnTo>
                  <a:lnTo>
                    <a:pt x="157226" y="25107"/>
                  </a:lnTo>
                  <a:lnTo>
                    <a:pt x="157048" y="25057"/>
                  </a:lnTo>
                  <a:lnTo>
                    <a:pt x="156845" y="25057"/>
                  </a:lnTo>
                  <a:lnTo>
                    <a:pt x="156705" y="25082"/>
                  </a:lnTo>
                  <a:lnTo>
                    <a:pt x="156578" y="25107"/>
                  </a:lnTo>
                  <a:lnTo>
                    <a:pt x="156425" y="25146"/>
                  </a:lnTo>
                  <a:lnTo>
                    <a:pt x="155816" y="25234"/>
                  </a:lnTo>
                  <a:lnTo>
                    <a:pt x="146621" y="32651"/>
                  </a:lnTo>
                  <a:lnTo>
                    <a:pt x="146646" y="32791"/>
                  </a:lnTo>
                  <a:lnTo>
                    <a:pt x="146646" y="32943"/>
                  </a:lnTo>
                  <a:lnTo>
                    <a:pt x="146685" y="33388"/>
                  </a:lnTo>
                  <a:lnTo>
                    <a:pt x="146685" y="33959"/>
                  </a:lnTo>
                  <a:lnTo>
                    <a:pt x="146621" y="34658"/>
                  </a:lnTo>
                  <a:lnTo>
                    <a:pt x="146570" y="34848"/>
                  </a:lnTo>
                  <a:lnTo>
                    <a:pt x="146558" y="35179"/>
                  </a:lnTo>
                  <a:lnTo>
                    <a:pt x="146583" y="35306"/>
                  </a:lnTo>
                  <a:lnTo>
                    <a:pt x="146634" y="35445"/>
                  </a:lnTo>
                  <a:lnTo>
                    <a:pt x="146659" y="36207"/>
                  </a:lnTo>
                  <a:lnTo>
                    <a:pt x="146519" y="36245"/>
                  </a:lnTo>
                  <a:lnTo>
                    <a:pt x="146240" y="36461"/>
                  </a:lnTo>
                  <a:lnTo>
                    <a:pt x="146138" y="36588"/>
                  </a:lnTo>
                  <a:lnTo>
                    <a:pt x="146062" y="36791"/>
                  </a:lnTo>
                  <a:lnTo>
                    <a:pt x="145961" y="36918"/>
                  </a:lnTo>
                  <a:lnTo>
                    <a:pt x="145834" y="37134"/>
                  </a:lnTo>
                  <a:lnTo>
                    <a:pt x="145757" y="37388"/>
                  </a:lnTo>
                  <a:lnTo>
                    <a:pt x="145757" y="37604"/>
                  </a:lnTo>
                  <a:lnTo>
                    <a:pt x="145757" y="37731"/>
                  </a:lnTo>
                  <a:lnTo>
                    <a:pt x="145986" y="38201"/>
                  </a:lnTo>
                  <a:lnTo>
                    <a:pt x="146126" y="38379"/>
                  </a:lnTo>
                  <a:lnTo>
                    <a:pt x="146291" y="38506"/>
                  </a:lnTo>
                  <a:lnTo>
                    <a:pt x="146481" y="38595"/>
                  </a:lnTo>
                  <a:lnTo>
                    <a:pt x="146685" y="38671"/>
                  </a:lnTo>
                  <a:lnTo>
                    <a:pt x="147040" y="66230"/>
                  </a:lnTo>
                  <a:lnTo>
                    <a:pt x="147040" y="66535"/>
                  </a:lnTo>
                  <a:lnTo>
                    <a:pt x="147066" y="66662"/>
                  </a:lnTo>
                  <a:lnTo>
                    <a:pt x="147205" y="67056"/>
                  </a:lnTo>
                  <a:lnTo>
                    <a:pt x="147345" y="67221"/>
                  </a:lnTo>
                  <a:lnTo>
                    <a:pt x="147472" y="67348"/>
                  </a:lnTo>
                  <a:lnTo>
                    <a:pt x="147624" y="67449"/>
                  </a:lnTo>
                  <a:lnTo>
                    <a:pt x="147764" y="67525"/>
                  </a:lnTo>
                  <a:lnTo>
                    <a:pt x="148056" y="67602"/>
                  </a:lnTo>
                  <a:lnTo>
                    <a:pt x="148285" y="67576"/>
                  </a:lnTo>
                  <a:lnTo>
                    <a:pt x="148513" y="67525"/>
                  </a:lnTo>
                  <a:lnTo>
                    <a:pt x="148640" y="67500"/>
                  </a:lnTo>
                  <a:lnTo>
                    <a:pt x="148767" y="67424"/>
                  </a:lnTo>
                  <a:lnTo>
                    <a:pt x="148894" y="67348"/>
                  </a:lnTo>
                  <a:lnTo>
                    <a:pt x="149174" y="67170"/>
                  </a:lnTo>
                  <a:lnTo>
                    <a:pt x="149402" y="67030"/>
                  </a:lnTo>
                  <a:lnTo>
                    <a:pt x="149618" y="66725"/>
                  </a:lnTo>
                  <a:lnTo>
                    <a:pt x="149707" y="66535"/>
                  </a:lnTo>
                  <a:lnTo>
                    <a:pt x="149669" y="66294"/>
                  </a:lnTo>
                  <a:lnTo>
                    <a:pt x="149301" y="33705"/>
                  </a:lnTo>
                  <a:lnTo>
                    <a:pt x="149339" y="33172"/>
                  </a:lnTo>
                  <a:lnTo>
                    <a:pt x="152412" y="29451"/>
                  </a:lnTo>
                  <a:lnTo>
                    <a:pt x="152730" y="29222"/>
                  </a:lnTo>
                  <a:lnTo>
                    <a:pt x="153797" y="28651"/>
                  </a:lnTo>
                  <a:lnTo>
                    <a:pt x="154178" y="28486"/>
                  </a:lnTo>
                  <a:lnTo>
                    <a:pt x="154584" y="28282"/>
                  </a:lnTo>
                  <a:lnTo>
                    <a:pt x="155854" y="27762"/>
                  </a:lnTo>
                  <a:lnTo>
                    <a:pt x="156311" y="27609"/>
                  </a:lnTo>
                  <a:lnTo>
                    <a:pt x="156756" y="27432"/>
                  </a:lnTo>
                  <a:lnTo>
                    <a:pt x="157035" y="27355"/>
                  </a:lnTo>
                  <a:lnTo>
                    <a:pt x="157213" y="27317"/>
                  </a:lnTo>
                  <a:lnTo>
                    <a:pt x="157797" y="26936"/>
                  </a:lnTo>
                  <a:lnTo>
                    <a:pt x="157899" y="26797"/>
                  </a:lnTo>
                  <a:lnTo>
                    <a:pt x="157988" y="26568"/>
                  </a:lnTo>
                  <a:lnTo>
                    <a:pt x="158013" y="26441"/>
                  </a:lnTo>
                  <a:lnTo>
                    <a:pt x="158026" y="26301"/>
                  </a:lnTo>
                  <a:lnTo>
                    <a:pt x="158038" y="26149"/>
                  </a:lnTo>
                  <a:close/>
                </a:path>
                <a:path w="196850" h="120014">
                  <a:moveTo>
                    <a:pt x="195770" y="115125"/>
                  </a:moveTo>
                  <a:lnTo>
                    <a:pt x="195757" y="114998"/>
                  </a:lnTo>
                  <a:lnTo>
                    <a:pt x="195732" y="114871"/>
                  </a:lnTo>
                  <a:lnTo>
                    <a:pt x="195719" y="114731"/>
                  </a:lnTo>
                  <a:lnTo>
                    <a:pt x="195668" y="114452"/>
                  </a:lnTo>
                  <a:lnTo>
                    <a:pt x="195618" y="114325"/>
                  </a:lnTo>
                  <a:lnTo>
                    <a:pt x="195491" y="114160"/>
                  </a:lnTo>
                  <a:lnTo>
                    <a:pt x="195351" y="113982"/>
                  </a:lnTo>
                  <a:lnTo>
                    <a:pt x="195173" y="113855"/>
                  </a:lnTo>
                  <a:lnTo>
                    <a:pt x="194970" y="113779"/>
                  </a:lnTo>
                  <a:lnTo>
                    <a:pt x="194779" y="113728"/>
                  </a:lnTo>
                  <a:lnTo>
                    <a:pt x="194551" y="113703"/>
                  </a:lnTo>
                  <a:lnTo>
                    <a:pt x="194348" y="113728"/>
                  </a:lnTo>
                  <a:lnTo>
                    <a:pt x="194144" y="113804"/>
                  </a:lnTo>
                  <a:lnTo>
                    <a:pt x="193954" y="113906"/>
                  </a:lnTo>
                  <a:lnTo>
                    <a:pt x="193789" y="114033"/>
                  </a:lnTo>
                  <a:lnTo>
                    <a:pt x="193586" y="114274"/>
                  </a:lnTo>
                  <a:lnTo>
                    <a:pt x="193484" y="114477"/>
                  </a:lnTo>
                  <a:lnTo>
                    <a:pt x="193471" y="114604"/>
                  </a:lnTo>
                  <a:lnTo>
                    <a:pt x="193446" y="114731"/>
                  </a:lnTo>
                  <a:lnTo>
                    <a:pt x="193459" y="114998"/>
                  </a:lnTo>
                  <a:lnTo>
                    <a:pt x="193471" y="115150"/>
                  </a:lnTo>
                  <a:lnTo>
                    <a:pt x="193484" y="115303"/>
                  </a:lnTo>
                  <a:lnTo>
                    <a:pt x="193497" y="115443"/>
                  </a:lnTo>
                  <a:lnTo>
                    <a:pt x="193636" y="115862"/>
                  </a:lnTo>
                  <a:lnTo>
                    <a:pt x="193814" y="116116"/>
                  </a:lnTo>
                  <a:lnTo>
                    <a:pt x="194068" y="116293"/>
                  </a:lnTo>
                  <a:lnTo>
                    <a:pt x="194576" y="116433"/>
                  </a:lnTo>
                  <a:lnTo>
                    <a:pt x="195008" y="116357"/>
                  </a:lnTo>
                  <a:lnTo>
                    <a:pt x="195300" y="116243"/>
                  </a:lnTo>
                  <a:lnTo>
                    <a:pt x="195465" y="116116"/>
                  </a:lnTo>
                  <a:lnTo>
                    <a:pt x="195656" y="115862"/>
                  </a:lnTo>
                  <a:lnTo>
                    <a:pt x="195770" y="115125"/>
                  </a:lnTo>
                  <a:close/>
                </a:path>
                <a:path w="196850" h="120014">
                  <a:moveTo>
                    <a:pt x="196342" y="118249"/>
                  </a:moveTo>
                  <a:lnTo>
                    <a:pt x="196291" y="118097"/>
                  </a:lnTo>
                  <a:lnTo>
                    <a:pt x="196240" y="117944"/>
                  </a:lnTo>
                  <a:lnTo>
                    <a:pt x="196138" y="117729"/>
                  </a:lnTo>
                  <a:lnTo>
                    <a:pt x="196075" y="117602"/>
                  </a:lnTo>
                  <a:lnTo>
                    <a:pt x="195922" y="117449"/>
                  </a:lnTo>
                  <a:lnTo>
                    <a:pt x="195643" y="117284"/>
                  </a:lnTo>
                  <a:lnTo>
                    <a:pt x="195351" y="117208"/>
                  </a:lnTo>
                  <a:lnTo>
                    <a:pt x="195122" y="117208"/>
                  </a:lnTo>
                  <a:lnTo>
                    <a:pt x="194932" y="117233"/>
                  </a:lnTo>
                  <a:lnTo>
                    <a:pt x="194716" y="117284"/>
                  </a:lnTo>
                  <a:lnTo>
                    <a:pt x="194525" y="117398"/>
                  </a:lnTo>
                  <a:lnTo>
                    <a:pt x="194373" y="117525"/>
                  </a:lnTo>
                  <a:lnTo>
                    <a:pt x="194233" y="117703"/>
                  </a:lnTo>
                  <a:lnTo>
                    <a:pt x="194119" y="117881"/>
                  </a:lnTo>
                  <a:lnTo>
                    <a:pt x="194056" y="118097"/>
                  </a:lnTo>
                  <a:lnTo>
                    <a:pt x="194030" y="118351"/>
                  </a:lnTo>
                  <a:lnTo>
                    <a:pt x="194068" y="118592"/>
                  </a:lnTo>
                  <a:lnTo>
                    <a:pt x="194094" y="118719"/>
                  </a:lnTo>
                  <a:lnTo>
                    <a:pt x="194233" y="118795"/>
                  </a:lnTo>
                  <a:lnTo>
                    <a:pt x="194157" y="118948"/>
                  </a:lnTo>
                  <a:lnTo>
                    <a:pt x="194475" y="119443"/>
                  </a:lnTo>
                  <a:lnTo>
                    <a:pt x="194754" y="119608"/>
                  </a:lnTo>
                  <a:lnTo>
                    <a:pt x="194945" y="119684"/>
                  </a:lnTo>
                  <a:lnTo>
                    <a:pt x="195173" y="119710"/>
                  </a:lnTo>
                  <a:lnTo>
                    <a:pt x="195376" y="119684"/>
                  </a:lnTo>
                  <a:lnTo>
                    <a:pt x="195567" y="119634"/>
                  </a:lnTo>
                  <a:lnTo>
                    <a:pt x="196024" y="119392"/>
                  </a:lnTo>
                  <a:lnTo>
                    <a:pt x="196329" y="118948"/>
                  </a:lnTo>
                  <a:lnTo>
                    <a:pt x="196342" y="1183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683542" y="4335132"/>
              <a:ext cx="27940" cy="66675"/>
            </a:xfrm>
            <a:custGeom>
              <a:avLst/>
              <a:gdLst/>
              <a:ahLst/>
              <a:cxnLst/>
              <a:rect l="l" t="t" r="r" b="b"/>
              <a:pathLst>
                <a:path w="27939" h="66675">
                  <a:moveTo>
                    <a:pt x="5626" y="0"/>
                  </a:moveTo>
                  <a:lnTo>
                    <a:pt x="0" y="5067"/>
                  </a:lnTo>
                  <a:lnTo>
                    <a:pt x="1765" y="59182"/>
                  </a:lnTo>
                  <a:lnTo>
                    <a:pt x="27762" y="66649"/>
                  </a:lnTo>
                  <a:lnTo>
                    <a:pt x="27185" y="46888"/>
                  </a:lnTo>
                  <a:lnTo>
                    <a:pt x="20294" y="46888"/>
                  </a:lnTo>
                  <a:lnTo>
                    <a:pt x="11391" y="44373"/>
                  </a:lnTo>
                  <a:lnTo>
                    <a:pt x="7658" y="39268"/>
                  </a:lnTo>
                  <a:lnTo>
                    <a:pt x="6934" y="17741"/>
                  </a:lnTo>
                  <a:lnTo>
                    <a:pt x="10426" y="14643"/>
                  </a:lnTo>
                  <a:lnTo>
                    <a:pt x="26244" y="14643"/>
                  </a:lnTo>
                  <a:lnTo>
                    <a:pt x="26174" y="12255"/>
                  </a:lnTo>
                  <a:lnTo>
                    <a:pt x="20065" y="3949"/>
                  </a:lnTo>
                  <a:lnTo>
                    <a:pt x="5626" y="0"/>
                  </a:lnTo>
                  <a:close/>
                </a:path>
                <a:path w="27939" h="66675">
                  <a:moveTo>
                    <a:pt x="26244" y="14643"/>
                  </a:moveTo>
                  <a:lnTo>
                    <a:pt x="10426" y="14643"/>
                  </a:lnTo>
                  <a:lnTo>
                    <a:pt x="19367" y="17119"/>
                  </a:lnTo>
                  <a:lnTo>
                    <a:pt x="23126" y="22250"/>
                  </a:lnTo>
                  <a:lnTo>
                    <a:pt x="23266" y="27317"/>
                  </a:lnTo>
                  <a:lnTo>
                    <a:pt x="23787" y="43827"/>
                  </a:lnTo>
                  <a:lnTo>
                    <a:pt x="20294" y="46888"/>
                  </a:lnTo>
                  <a:lnTo>
                    <a:pt x="27185" y="46888"/>
                  </a:lnTo>
                  <a:lnTo>
                    <a:pt x="26244" y="1464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5681562" y="4327792"/>
              <a:ext cx="44450" cy="78740"/>
            </a:xfrm>
            <a:custGeom>
              <a:avLst/>
              <a:gdLst/>
              <a:ahLst/>
              <a:cxnLst/>
              <a:rect l="l" t="t" r="r" b="b"/>
              <a:pathLst>
                <a:path w="44450" h="78739">
                  <a:moveTo>
                    <a:pt x="28785" y="7339"/>
                  </a:moveTo>
                  <a:lnTo>
                    <a:pt x="7605" y="7339"/>
                  </a:lnTo>
                  <a:lnTo>
                    <a:pt x="22045" y="11289"/>
                  </a:lnTo>
                  <a:lnTo>
                    <a:pt x="28154" y="19595"/>
                  </a:lnTo>
                  <a:lnTo>
                    <a:pt x="29741" y="73989"/>
                  </a:lnTo>
                  <a:lnTo>
                    <a:pt x="44308" y="78155"/>
                  </a:lnTo>
                  <a:lnTo>
                    <a:pt x="42873" y="22503"/>
                  </a:lnTo>
                  <a:lnTo>
                    <a:pt x="36737" y="21915"/>
                  </a:lnTo>
                  <a:lnTo>
                    <a:pt x="32183" y="17128"/>
                  </a:lnTo>
                  <a:lnTo>
                    <a:pt x="29271" y="10184"/>
                  </a:lnTo>
                  <a:lnTo>
                    <a:pt x="28785" y="7339"/>
                  </a:lnTo>
                  <a:close/>
                </a:path>
                <a:path w="44450" h="78739">
                  <a:moveTo>
                    <a:pt x="0" y="0"/>
                  </a:moveTo>
                  <a:lnTo>
                    <a:pt x="2043" y="66052"/>
                  </a:lnTo>
                  <a:lnTo>
                    <a:pt x="3744" y="66521"/>
                  </a:lnTo>
                  <a:lnTo>
                    <a:pt x="1979" y="12407"/>
                  </a:lnTo>
                  <a:lnTo>
                    <a:pt x="7605" y="7339"/>
                  </a:lnTo>
                  <a:lnTo>
                    <a:pt x="28785" y="7339"/>
                  </a:lnTo>
                  <a:lnTo>
                    <a:pt x="28206" y="3949"/>
                  </a:lnTo>
                  <a:lnTo>
                    <a:pt x="9599" y="3949"/>
                  </a:lnTo>
                  <a:lnTo>
                    <a:pt x="0" y="0"/>
                  </a:lnTo>
                  <a:close/>
                </a:path>
                <a:path w="44450" h="78739">
                  <a:moveTo>
                    <a:pt x="28065" y="3123"/>
                  </a:moveTo>
                  <a:lnTo>
                    <a:pt x="25931" y="3542"/>
                  </a:lnTo>
                  <a:lnTo>
                    <a:pt x="23671" y="3847"/>
                  </a:lnTo>
                  <a:lnTo>
                    <a:pt x="9599" y="3949"/>
                  </a:lnTo>
                  <a:lnTo>
                    <a:pt x="28206" y="3949"/>
                  </a:lnTo>
                  <a:lnTo>
                    <a:pt x="28065" y="3123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680291" y="4321695"/>
              <a:ext cx="46990" cy="85090"/>
            </a:xfrm>
            <a:custGeom>
              <a:avLst/>
              <a:gdLst/>
              <a:ahLst/>
              <a:cxnLst/>
              <a:rect l="l" t="t" r="r" b="b"/>
              <a:pathLst>
                <a:path w="46989" h="85089">
                  <a:moveTo>
                    <a:pt x="46710" y="84607"/>
                  </a:moveTo>
                  <a:lnTo>
                    <a:pt x="45275" y="28575"/>
                  </a:lnTo>
                  <a:lnTo>
                    <a:pt x="44538" y="27533"/>
                  </a:lnTo>
                  <a:lnTo>
                    <a:pt x="44234" y="27457"/>
                  </a:lnTo>
                  <a:lnTo>
                    <a:pt x="43916" y="27508"/>
                  </a:lnTo>
                  <a:lnTo>
                    <a:pt x="43675" y="27571"/>
                  </a:lnTo>
                  <a:lnTo>
                    <a:pt x="43065" y="27698"/>
                  </a:lnTo>
                  <a:lnTo>
                    <a:pt x="42341" y="27825"/>
                  </a:lnTo>
                  <a:lnTo>
                    <a:pt x="41668" y="27851"/>
                  </a:lnTo>
                  <a:lnTo>
                    <a:pt x="41008" y="27825"/>
                  </a:lnTo>
                  <a:lnTo>
                    <a:pt x="30467" y="9169"/>
                  </a:lnTo>
                  <a:lnTo>
                    <a:pt x="30391" y="8775"/>
                  </a:lnTo>
                  <a:lnTo>
                    <a:pt x="30289" y="8572"/>
                  </a:lnTo>
                  <a:lnTo>
                    <a:pt x="29997" y="8280"/>
                  </a:lnTo>
                  <a:lnTo>
                    <a:pt x="29806" y="8178"/>
                  </a:lnTo>
                  <a:lnTo>
                    <a:pt x="29591" y="8128"/>
                  </a:lnTo>
                  <a:lnTo>
                    <a:pt x="29171" y="8102"/>
                  </a:lnTo>
                  <a:lnTo>
                    <a:pt x="29019" y="8140"/>
                  </a:lnTo>
                  <a:lnTo>
                    <a:pt x="28727" y="8178"/>
                  </a:lnTo>
                  <a:lnTo>
                    <a:pt x="28536" y="8229"/>
                  </a:lnTo>
                  <a:lnTo>
                    <a:pt x="28333" y="8255"/>
                  </a:lnTo>
                  <a:lnTo>
                    <a:pt x="28130" y="8305"/>
                  </a:lnTo>
                  <a:lnTo>
                    <a:pt x="27952" y="8331"/>
                  </a:lnTo>
                  <a:lnTo>
                    <a:pt x="27736" y="8382"/>
                  </a:lnTo>
                  <a:lnTo>
                    <a:pt x="27343" y="8432"/>
                  </a:lnTo>
                  <a:lnTo>
                    <a:pt x="27139" y="8483"/>
                  </a:lnTo>
                  <a:lnTo>
                    <a:pt x="25298" y="8699"/>
                  </a:lnTo>
                  <a:lnTo>
                    <a:pt x="25082" y="8699"/>
                  </a:lnTo>
                  <a:lnTo>
                    <a:pt x="24676" y="8750"/>
                  </a:lnTo>
                  <a:lnTo>
                    <a:pt x="24447" y="8750"/>
                  </a:lnTo>
                  <a:lnTo>
                    <a:pt x="24041" y="8801"/>
                  </a:lnTo>
                  <a:lnTo>
                    <a:pt x="23622" y="8801"/>
                  </a:lnTo>
                  <a:lnTo>
                    <a:pt x="23393" y="8826"/>
                  </a:lnTo>
                  <a:lnTo>
                    <a:pt x="22542" y="8826"/>
                  </a:lnTo>
                  <a:lnTo>
                    <a:pt x="21463" y="8826"/>
                  </a:lnTo>
                  <a:lnTo>
                    <a:pt x="18364" y="8699"/>
                  </a:lnTo>
                  <a:lnTo>
                    <a:pt x="2235" y="1092"/>
                  </a:lnTo>
                  <a:lnTo>
                    <a:pt x="2133" y="660"/>
                  </a:lnTo>
                  <a:lnTo>
                    <a:pt x="1295" y="0"/>
                  </a:lnTo>
                  <a:lnTo>
                    <a:pt x="990" y="0"/>
                  </a:lnTo>
                  <a:lnTo>
                    <a:pt x="571" y="114"/>
                  </a:lnTo>
                  <a:lnTo>
                    <a:pt x="241" y="368"/>
                  </a:lnTo>
                  <a:lnTo>
                    <a:pt x="63" y="660"/>
                  </a:lnTo>
                  <a:lnTo>
                    <a:pt x="0" y="1155"/>
                  </a:lnTo>
                  <a:lnTo>
                    <a:pt x="2184" y="71831"/>
                  </a:lnTo>
                  <a:lnTo>
                    <a:pt x="4445" y="72478"/>
                  </a:lnTo>
                  <a:lnTo>
                    <a:pt x="6159" y="72974"/>
                  </a:lnTo>
                  <a:lnTo>
                    <a:pt x="4648" y="26644"/>
                  </a:lnTo>
                  <a:lnTo>
                    <a:pt x="4762" y="24358"/>
                  </a:lnTo>
                  <a:lnTo>
                    <a:pt x="12852" y="16116"/>
                  </a:lnTo>
                  <a:lnTo>
                    <a:pt x="13995" y="16167"/>
                  </a:lnTo>
                  <a:lnTo>
                    <a:pt x="14579" y="16243"/>
                  </a:lnTo>
                  <a:lnTo>
                    <a:pt x="15798" y="16484"/>
                  </a:lnTo>
                  <a:lnTo>
                    <a:pt x="29870" y="79768"/>
                  </a:lnTo>
                  <a:lnTo>
                    <a:pt x="32156" y="80416"/>
                  </a:lnTo>
                  <a:lnTo>
                    <a:pt x="30797" y="33997"/>
                  </a:lnTo>
                  <a:lnTo>
                    <a:pt x="30695" y="32219"/>
                  </a:lnTo>
                  <a:lnTo>
                    <a:pt x="16510" y="14363"/>
                  </a:lnTo>
                  <a:lnTo>
                    <a:pt x="16383" y="14312"/>
                  </a:lnTo>
                  <a:lnTo>
                    <a:pt x="14922" y="14008"/>
                  </a:lnTo>
                  <a:lnTo>
                    <a:pt x="13500" y="13855"/>
                  </a:lnTo>
                  <a:lnTo>
                    <a:pt x="2882" y="22098"/>
                  </a:lnTo>
                  <a:lnTo>
                    <a:pt x="2374" y="5676"/>
                  </a:lnTo>
                  <a:lnTo>
                    <a:pt x="21437" y="11112"/>
                  </a:lnTo>
                  <a:lnTo>
                    <a:pt x="22402" y="11112"/>
                  </a:lnTo>
                  <a:lnTo>
                    <a:pt x="22542" y="11112"/>
                  </a:lnTo>
                  <a:lnTo>
                    <a:pt x="22783" y="11112"/>
                  </a:lnTo>
                  <a:lnTo>
                    <a:pt x="23025" y="11087"/>
                  </a:lnTo>
                  <a:lnTo>
                    <a:pt x="23698" y="11087"/>
                  </a:lnTo>
                  <a:lnTo>
                    <a:pt x="23926" y="11061"/>
                  </a:lnTo>
                  <a:lnTo>
                    <a:pt x="24155" y="11061"/>
                  </a:lnTo>
                  <a:lnTo>
                    <a:pt x="24384" y="11036"/>
                  </a:lnTo>
                  <a:lnTo>
                    <a:pt x="24612" y="11036"/>
                  </a:lnTo>
                  <a:lnTo>
                    <a:pt x="25057" y="10985"/>
                  </a:lnTo>
                  <a:lnTo>
                    <a:pt x="25298" y="10985"/>
                  </a:lnTo>
                  <a:lnTo>
                    <a:pt x="25501" y="10960"/>
                  </a:lnTo>
                  <a:lnTo>
                    <a:pt x="25730" y="10909"/>
                  </a:lnTo>
                  <a:lnTo>
                    <a:pt x="25946" y="10909"/>
                  </a:lnTo>
                  <a:lnTo>
                    <a:pt x="26403" y="10858"/>
                  </a:lnTo>
                  <a:lnTo>
                    <a:pt x="26593" y="10807"/>
                  </a:lnTo>
                  <a:lnTo>
                    <a:pt x="27686" y="10680"/>
                  </a:lnTo>
                  <a:lnTo>
                    <a:pt x="28105" y="10617"/>
                  </a:lnTo>
                  <a:lnTo>
                    <a:pt x="28308" y="10566"/>
                  </a:lnTo>
                  <a:lnTo>
                    <a:pt x="28359" y="11010"/>
                  </a:lnTo>
                  <a:lnTo>
                    <a:pt x="41668" y="30137"/>
                  </a:lnTo>
                  <a:lnTo>
                    <a:pt x="42595" y="30086"/>
                  </a:lnTo>
                  <a:lnTo>
                    <a:pt x="43040" y="30010"/>
                  </a:lnTo>
                  <a:lnTo>
                    <a:pt x="44450" y="83959"/>
                  </a:lnTo>
                  <a:lnTo>
                    <a:pt x="46710" y="846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690476" y="434977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5" h="32385">
                  <a:moveTo>
                    <a:pt x="3492" y="0"/>
                  </a:moveTo>
                  <a:lnTo>
                    <a:pt x="0" y="3098"/>
                  </a:lnTo>
                  <a:lnTo>
                    <a:pt x="723" y="24625"/>
                  </a:lnTo>
                  <a:lnTo>
                    <a:pt x="4457" y="29730"/>
                  </a:lnTo>
                  <a:lnTo>
                    <a:pt x="13360" y="32245"/>
                  </a:lnTo>
                  <a:lnTo>
                    <a:pt x="16852" y="29184"/>
                  </a:lnTo>
                  <a:lnTo>
                    <a:pt x="16192" y="7607"/>
                  </a:lnTo>
                  <a:lnTo>
                    <a:pt x="12433" y="2476"/>
                  </a:lnTo>
                  <a:lnTo>
                    <a:pt x="7962" y="1231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689511" y="4349622"/>
              <a:ext cx="19050" cy="33020"/>
            </a:xfrm>
            <a:custGeom>
              <a:avLst/>
              <a:gdLst/>
              <a:ahLst/>
              <a:cxnLst/>
              <a:rect l="l" t="t" r="r" b="b"/>
              <a:pathLst>
                <a:path w="19050" h="33020">
                  <a:moveTo>
                    <a:pt x="18808" y="24777"/>
                  </a:moveTo>
                  <a:lnTo>
                    <a:pt x="18783" y="24269"/>
                  </a:lnTo>
                  <a:lnTo>
                    <a:pt x="18783" y="24104"/>
                  </a:lnTo>
                  <a:lnTo>
                    <a:pt x="18427" y="12814"/>
                  </a:lnTo>
                  <a:lnTo>
                    <a:pt x="18364" y="11760"/>
                  </a:lnTo>
                  <a:lnTo>
                    <a:pt x="16522" y="6350"/>
                  </a:lnTo>
                  <a:lnTo>
                    <a:pt x="16522" y="24333"/>
                  </a:lnTo>
                  <a:lnTo>
                    <a:pt x="16522" y="25146"/>
                  </a:lnTo>
                  <a:lnTo>
                    <a:pt x="12484" y="30238"/>
                  </a:lnTo>
                  <a:lnTo>
                    <a:pt x="12166" y="30289"/>
                  </a:lnTo>
                  <a:lnTo>
                    <a:pt x="2273" y="8432"/>
                  </a:lnTo>
                  <a:lnTo>
                    <a:pt x="2273" y="8280"/>
                  </a:lnTo>
                  <a:lnTo>
                    <a:pt x="2273" y="7886"/>
                  </a:lnTo>
                  <a:lnTo>
                    <a:pt x="6934" y="2260"/>
                  </a:lnTo>
                  <a:lnTo>
                    <a:pt x="7251" y="2286"/>
                  </a:lnTo>
                  <a:lnTo>
                    <a:pt x="7581" y="2286"/>
                  </a:lnTo>
                  <a:lnTo>
                    <a:pt x="7912" y="2324"/>
                  </a:lnTo>
                  <a:lnTo>
                    <a:pt x="8483" y="2451"/>
                  </a:lnTo>
                  <a:lnTo>
                    <a:pt x="13550" y="6007"/>
                  </a:lnTo>
                  <a:lnTo>
                    <a:pt x="13830" y="6324"/>
                  </a:lnTo>
                  <a:lnTo>
                    <a:pt x="16522" y="24333"/>
                  </a:lnTo>
                  <a:lnTo>
                    <a:pt x="16522" y="6350"/>
                  </a:lnTo>
                  <a:lnTo>
                    <a:pt x="7340" y="0"/>
                  </a:lnTo>
                  <a:lnTo>
                    <a:pt x="6896" y="0"/>
                  </a:lnTo>
                  <a:lnTo>
                    <a:pt x="0" y="7861"/>
                  </a:lnTo>
                  <a:lnTo>
                    <a:pt x="12" y="8356"/>
                  </a:lnTo>
                  <a:lnTo>
                    <a:pt x="4521" y="29095"/>
                  </a:lnTo>
                  <a:lnTo>
                    <a:pt x="4876" y="29464"/>
                  </a:lnTo>
                  <a:lnTo>
                    <a:pt x="11430" y="32562"/>
                  </a:lnTo>
                  <a:lnTo>
                    <a:pt x="11899" y="32562"/>
                  </a:lnTo>
                  <a:lnTo>
                    <a:pt x="18783" y="25273"/>
                  </a:lnTo>
                  <a:lnTo>
                    <a:pt x="18808" y="24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679186" y="4244847"/>
              <a:ext cx="43180" cy="19050"/>
            </a:xfrm>
            <a:custGeom>
              <a:avLst/>
              <a:gdLst/>
              <a:ahLst/>
              <a:cxnLst/>
              <a:rect l="l" t="t" r="r" b="b"/>
              <a:pathLst>
                <a:path w="43179" h="19050">
                  <a:moveTo>
                    <a:pt x="32969" y="0"/>
                  </a:moveTo>
                  <a:lnTo>
                    <a:pt x="18503" y="76"/>
                  </a:lnTo>
                  <a:lnTo>
                    <a:pt x="15963" y="317"/>
                  </a:lnTo>
                  <a:lnTo>
                    <a:pt x="13614" y="723"/>
                  </a:lnTo>
                  <a:lnTo>
                    <a:pt x="12230" y="1244"/>
                  </a:lnTo>
                  <a:lnTo>
                    <a:pt x="10782" y="1587"/>
                  </a:lnTo>
                  <a:lnTo>
                    <a:pt x="8762" y="1879"/>
                  </a:lnTo>
                  <a:lnTo>
                    <a:pt x="3441" y="3568"/>
                  </a:lnTo>
                  <a:lnTo>
                    <a:pt x="0" y="6273"/>
                  </a:lnTo>
                  <a:lnTo>
                    <a:pt x="241" y="14389"/>
                  </a:lnTo>
                  <a:lnTo>
                    <a:pt x="9931" y="18427"/>
                  </a:lnTo>
                  <a:lnTo>
                    <a:pt x="21704" y="18351"/>
                  </a:lnTo>
                  <a:lnTo>
                    <a:pt x="33464" y="18300"/>
                  </a:lnTo>
                  <a:lnTo>
                    <a:pt x="42862" y="12496"/>
                  </a:lnTo>
                  <a:lnTo>
                    <a:pt x="42633" y="4038"/>
                  </a:lnTo>
                  <a:lnTo>
                    <a:pt x="3296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680291" y="4269727"/>
              <a:ext cx="45085" cy="63500"/>
            </a:xfrm>
            <a:custGeom>
              <a:avLst/>
              <a:gdLst/>
              <a:ahLst/>
              <a:cxnLst/>
              <a:rect l="l" t="t" r="r" b="b"/>
              <a:pathLst>
                <a:path w="45085" h="63500">
                  <a:moveTo>
                    <a:pt x="33782" y="1409"/>
                  </a:moveTo>
                  <a:lnTo>
                    <a:pt x="33629" y="1041"/>
                  </a:lnTo>
                  <a:lnTo>
                    <a:pt x="33553" y="889"/>
                  </a:lnTo>
                  <a:lnTo>
                    <a:pt x="33477" y="762"/>
                  </a:lnTo>
                  <a:lnTo>
                    <a:pt x="33362" y="596"/>
                  </a:lnTo>
                  <a:lnTo>
                    <a:pt x="33299" y="469"/>
                  </a:lnTo>
                  <a:lnTo>
                    <a:pt x="33134" y="266"/>
                  </a:lnTo>
                  <a:lnTo>
                    <a:pt x="32943" y="152"/>
                  </a:lnTo>
                  <a:lnTo>
                    <a:pt x="32753" y="50"/>
                  </a:lnTo>
                  <a:lnTo>
                    <a:pt x="32537" y="0"/>
                  </a:lnTo>
                  <a:lnTo>
                    <a:pt x="32321" y="0"/>
                  </a:lnTo>
                  <a:lnTo>
                    <a:pt x="32131" y="50"/>
                  </a:lnTo>
                  <a:lnTo>
                    <a:pt x="32004" y="76"/>
                  </a:lnTo>
                  <a:lnTo>
                    <a:pt x="31737" y="215"/>
                  </a:lnTo>
                  <a:lnTo>
                    <a:pt x="31559" y="368"/>
                  </a:lnTo>
                  <a:lnTo>
                    <a:pt x="31419" y="520"/>
                  </a:lnTo>
                  <a:lnTo>
                    <a:pt x="31318" y="711"/>
                  </a:lnTo>
                  <a:lnTo>
                    <a:pt x="31229" y="1016"/>
                  </a:lnTo>
                  <a:lnTo>
                    <a:pt x="31229" y="1244"/>
                  </a:lnTo>
                  <a:lnTo>
                    <a:pt x="31330" y="1612"/>
                  </a:lnTo>
                  <a:lnTo>
                    <a:pt x="31394" y="1739"/>
                  </a:lnTo>
                  <a:lnTo>
                    <a:pt x="31508" y="1905"/>
                  </a:lnTo>
                  <a:lnTo>
                    <a:pt x="31559" y="2032"/>
                  </a:lnTo>
                  <a:lnTo>
                    <a:pt x="31635" y="2159"/>
                  </a:lnTo>
                  <a:lnTo>
                    <a:pt x="31927" y="2501"/>
                  </a:lnTo>
                  <a:lnTo>
                    <a:pt x="32131" y="2654"/>
                  </a:lnTo>
                  <a:lnTo>
                    <a:pt x="32524" y="2781"/>
                  </a:lnTo>
                  <a:lnTo>
                    <a:pt x="32740" y="2781"/>
                  </a:lnTo>
                  <a:lnTo>
                    <a:pt x="33045" y="2705"/>
                  </a:lnTo>
                  <a:lnTo>
                    <a:pt x="33324" y="2552"/>
                  </a:lnTo>
                  <a:lnTo>
                    <a:pt x="33616" y="2260"/>
                  </a:lnTo>
                  <a:lnTo>
                    <a:pt x="33731" y="2032"/>
                  </a:lnTo>
                  <a:lnTo>
                    <a:pt x="33782" y="1409"/>
                  </a:lnTo>
                  <a:close/>
                </a:path>
                <a:path w="45085" h="63500">
                  <a:moveTo>
                    <a:pt x="37426" y="6045"/>
                  </a:moveTo>
                  <a:lnTo>
                    <a:pt x="37388" y="5829"/>
                  </a:lnTo>
                  <a:lnTo>
                    <a:pt x="37299" y="5626"/>
                  </a:lnTo>
                  <a:lnTo>
                    <a:pt x="37236" y="5499"/>
                  </a:lnTo>
                  <a:lnTo>
                    <a:pt x="37071" y="5308"/>
                  </a:lnTo>
                  <a:lnTo>
                    <a:pt x="36944" y="5181"/>
                  </a:lnTo>
                  <a:lnTo>
                    <a:pt x="36779" y="5029"/>
                  </a:lnTo>
                  <a:lnTo>
                    <a:pt x="36525" y="4787"/>
                  </a:lnTo>
                  <a:lnTo>
                    <a:pt x="36195" y="4635"/>
                  </a:lnTo>
                  <a:lnTo>
                    <a:pt x="35775" y="4610"/>
                  </a:lnTo>
                  <a:lnTo>
                    <a:pt x="34798" y="6019"/>
                  </a:lnTo>
                  <a:lnTo>
                    <a:pt x="34937" y="6350"/>
                  </a:lnTo>
                  <a:lnTo>
                    <a:pt x="35077" y="6527"/>
                  </a:lnTo>
                  <a:lnTo>
                    <a:pt x="35217" y="6692"/>
                  </a:lnTo>
                  <a:lnTo>
                    <a:pt x="35356" y="6819"/>
                  </a:lnTo>
                  <a:lnTo>
                    <a:pt x="35458" y="6946"/>
                  </a:lnTo>
                  <a:lnTo>
                    <a:pt x="35788" y="7162"/>
                  </a:lnTo>
                  <a:lnTo>
                    <a:pt x="35953" y="7239"/>
                  </a:lnTo>
                  <a:lnTo>
                    <a:pt x="36106" y="7264"/>
                  </a:lnTo>
                  <a:lnTo>
                    <a:pt x="36322" y="7289"/>
                  </a:lnTo>
                  <a:lnTo>
                    <a:pt x="36537" y="7239"/>
                  </a:lnTo>
                  <a:lnTo>
                    <a:pt x="36842" y="7112"/>
                  </a:lnTo>
                  <a:lnTo>
                    <a:pt x="37007" y="6997"/>
                  </a:lnTo>
                  <a:lnTo>
                    <a:pt x="37147" y="6845"/>
                  </a:lnTo>
                  <a:lnTo>
                    <a:pt x="37414" y="6248"/>
                  </a:lnTo>
                  <a:lnTo>
                    <a:pt x="37426" y="6045"/>
                  </a:lnTo>
                  <a:close/>
                </a:path>
                <a:path w="45085" h="63500">
                  <a:moveTo>
                    <a:pt x="44475" y="52438"/>
                  </a:moveTo>
                  <a:lnTo>
                    <a:pt x="44450" y="52260"/>
                  </a:lnTo>
                  <a:lnTo>
                    <a:pt x="44399" y="51892"/>
                  </a:lnTo>
                  <a:lnTo>
                    <a:pt x="44297" y="51536"/>
                  </a:lnTo>
                  <a:lnTo>
                    <a:pt x="44259" y="51346"/>
                  </a:lnTo>
                  <a:lnTo>
                    <a:pt x="44183" y="51168"/>
                  </a:lnTo>
                  <a:lnTo>
                    <a:pt x="44132" y="51015"/>
                  </a:lnTo>
                  <a:lnTo>
                    <a:pt x="43967" y="50673"/>
                  </a:lnTo>
                  <a:lnTo>
                    <a:pt x="42913" y="49085"/>
                  </a:lnTo>
                  <a:lnTo>
                    <a:pt x="42799" y="48933"/>
                  </a:lnTo>
                  <a:lnTo>
                    <a:pt x="42379" y="48488"/>
                  </a:lnTo>
                  <a:lnTo>
                    <a:pt x="42024" y="48183"/>
                  </a:lnTo>
                  <a:lnTo>
                    <a:pt x="42024" y="51879"/>
                  </a:lnTo>
                  <a:lnTo>
                    <a:pt x="39649" y="53276"/>
                  </a:lnTo>
                  <a:lnTo>
                    <a:pt x="40119" y="52489"/>
                  </a:lnTo>
                  <a:lnTo>
                    <a:pt x="40347" y="51638"/>
                  </a:lnTo>
                  <a:lnTo>
                    <a:pt x="40347" y="51485"/>
                  </a:lnTo>
                  <a:lnTo>
                    <a:pt x="40373" y="51346"/>
                  </a:lnTo>
                  <a:lnTo>
                    <a:pt x="40373" y="51219"/>
                  </a:lnTo>
                  <a:lnTo>
                    <a:pt x="40360" y="51066"/>
                  </a:lnTo>
                  <a:lnTo>
                    <a:pt x="40335" y="49949"/>
                  </a:lnTo>
                  <a:lnTo>
                    <a:pt x="40436" y="49822"/>
                  </a:lnTo>
                  <a:lnTo>
                    <a:pt x="40576" y="49911"/>
                  </a:lnTo>
                  <a:lnTo>
                    <a:pt x="40792" y="50126"/>
                  </a:lnTo>
                  <a:lnTo>
                    <a:pt x="41122" y="50457"/>
                  </a:lnTo>
                  <a:lnTo>
                    <a:pt x="41300" y="50673"/>
                  </a:lnTo>
                  <a:lnTo>
                    <a:pt x="41478" y="50876"/>
                  </a:lnTo>
                  <a:lnTo>
                    <a:pt x="41630" y="51092"/>
                  </a:lnTo>
                  <a:lnTo>
                    <a:pt x="41859" y="51511"/>
                  </a:lnTo>
                  <a:lnTo>
                    <a:pt x="42024" y="51879"/>
                  </a:lnTo>
                  <a:lnTo>
                    <a:pt x="42024" y="48183"/>
                  </a:lnTo>
                  <a:lnTo>
                    <a:pt x="41770" y="47942"/>
                  </a:lnTo>
                  <a:lnTo>
                    <a:pt x="41605" y="47815"/>
                  </a:lnTo>
                  <a:lnTo>
                    <a:pt x="41427" y="47701"/>
                  </a:lnTo>
                  <a:lnTo>
                    <a:pt x="41262" y="47574"/>
                  </a:lnTo>
                  <a:lnTo>
                    <a:pt x="41097" y="47421"/>
                  </a:lnTo>
                  <a:lnTo>
                    <a:pt x="40970" y="47345"/>
                  </a:lnTo>
                  <a:lnTo>
                    <a:pt x="40792" y="47231"/>
                  </a:lnTo>
                  <a:lnTo>
                    <a:pt x="40601" y="47155"/>
                  </a:lnTo>
                  <a:lnTo>
                    <a:pt x="40335" y="47078"/>
                  </a:lnTo>
                  <a:lnTo>
                    <a:pt x="40195" y="47078"/>
                  </a:lnTo>
                  <a:lnTo>
                    <a:pt x="40043" y="47117"/>
                  </a:lnTo>
                  <a:lnTo>
                    <a:pt x="39903" y="47155"/>
                  </a:lnTo>
                  <a:lnTo>
                    <a:pt x="39763" y="47205"/>
                  </a:lnTo>
                  <a:lnTo>
                    <a:pt x="39636" y="47294"/>
                  </a:lnTo>
                  <a:lnTo>
                    <a:pt x="39471" y="47421"/>
                  </a:lnTo>
                  <a:lnTo>
                    <a:pt x="38328" y="48844"/>
                  </a:lnTo>
                  <a:lnTo>
                    <a:pt x="38201" y="49174"/>
                  </a:lnTo>
                  <a:lnTo>
                    <a:pt x="38150" y="49555"/>
                  </a:lnTo>
                  <a:lnTo>
                    <a:pt x="38112" y="51269"/>
                  </a:lnTo>
                  <a:lnTo>
                    <a:pt x="30861" y="56095"/>
                  </a:lnTo>
                  <a:lnTo>
                    <a:pt x="30861" y="58445"/>
                  </a:lnTo>
                  <a:lnTo>
                    <a:pt x="28765" y="59677"/>
                  </a:lnTo>
                  <a:lnTo>
                    <a:pt x="28587" y="59804"/>
                  </a:lnTo>
                  <a:lnTo>
                    <a:pt x="28422" y="59956"/>
                  </a:lnTo>
                  <a:lnTo>
                    <a:pt x="28308" y="60121"/>
                  </a:lnTo>
                  <a:lnTo>
                    <a:pt x="28244" y="60248"/>
                  </a:lnTo>
                  <a:lnTo>
                    <a:pt x="27736" y="60350"/>
                  </a:lnTo>
                  <a:lnTo>
                    <a:pt x="26720" y="60502"/>
                  </a:lnTo>
                  <a:lnTo>
                    <a:pt x="25298" y="60667"/>
                  </a:lnTo>
                  <a:lnTo>
                    <a:pt x="25082" y="60667"/>
                  </a:lnTo>
                  <a:lnTo>
                    <a:pt x="24676" y="60718"/>
                  </a:lnTo>
                  <a:lnTo>
                    <a:pt x="24447" y="60718"/>
                  </a:lnTo>
                  <a:lnTo>
                    <a:pt x="24041" y="60769"/>
                  </a:lnTo>
                  <a:lnTo>
                    <a:pt x="23622" y="60769"/>
                  </a:lnTo>
                  <a:lnTo>
                    <a:pt x="23393" y="60794"/>
                  </a:lnTo>
                  <a:lnTo>
                    <a:pt x="22542" y="60794"/>
                  </a:lnTo>
                  <a:lnTo>
                    <a:pt x="2235" y="53060"/>
                  </a:lnTo>
                  <a:lnTo>
                    <a:pt x="2336" y="52285"/>
                  </a:lnTo>
                  <a:lnTo>
                    <a:pt x="4038" y="49923"/>
                  </a:lnTo>
                  <a:lnTo>
                    <a:pt x="4089" y="51498"/>
                  </a:lnTo>
                  <a:lnTo>
                    <a:pt x="21551" y="59702"/>
                  </a:lnTo>
                  <a:lnTo>
                    <a:pt x="22440" y="59702"/>
                  </a:lnTo>
                  <a:lnTo>
                    <a:pt x="25133" y="59575"/>
                  </a:lnTo>
                  <a:lnTo>
                    <a:pt x="27686" y="59232"/>
                  </a:lnTo>
                  <a:lnTo>
                    <a:pt x="29298" y="58889"/>
                  </a:lnTo>
                  <a:lnTo>
                    <a:pt x="30861" y="58445"/>
                  </a:lnTo>
                  <a:lnTo>
                    <a:pt x="30861" y="56095"/>
                  </a:lnTo>
                  <a:lnTo>
                    <a:pt x="29502" y="56502"/>
                  </a:lnTo>
                  <a:lnTo>
                    <a:pt x="27279" y="56997"/>
                  </a:lnTo>
                  <a:lnTo>
                    <a:pt x="24917" y="57327"/>
                  </a:lnTo>
                  <a:lnTo>
                    <a:pt x="22440" y="57480"/>
                  </a:lnTo>
                  <a:lnTo>
                    <a:pt x="20739" y="57416"/>
                  </a:lnTo>
                  <a:lnTo>
                    <a:pt x="6248" y="47904"/>
                  </a:lnTo>
                  <a:lnTo>
                    <a:pt x="6261" y="47675"/>
                  </a:lnTo>
                  <a:lnTo>
                    <a:pt x="6210" y="47472"/>
                  </a:lnTo>
                  <a:lnTo>
                    <a:pt x="6184" y="47345"/>
                  </a:lnTo>
                  <a:lnTo>
                    <a:pt x="6083" y="47129"/>
                  </a:lnTo>
                  <a:lnTo>
                    <a:pt x="5867" y="46875"/>
                  </a:lnTo>
                  <a:lnTo>
                    <a:pt x="5702" y="46748"/>
                  </a:lnTo>
                  <a:lnTo>
                    <a:pt x="5537" y="46685"/>
                  </a:lnTo>
                  <a:lnTo>
                    <a:pt x="5334" y="46634"/>
                  </a:lnTo>
                  <a:lnTo>
                    <a:pt x="5194" y="46609"/>
                  </a:lnTo>
                  <a:lnTo>
                    <a:pt x="5003" y="46609"/>
                  </a:lnTo>
                  <a:lnTo>
                    <a:pt x="4775" y="46659"/>
                  </a:lnTo>
                  <a:lnTo>
                    <a:pt x="4572" y="46748"/>
                  </a:lnTo>
                  <a:lnTo>
                    <a:pt x="4394" y="46850"/>
                  </a:lnTo>
                  <a:lnTo>
                    <a:pt x="3568" y="47396"/>
                  </a:lnTo>
                  <a:lnTo>
                    <a:pt x="3111" y="47752"/>
                  </a:lnTo>
                  <a:lnTo>
                    <a:pt x="2895" y="47891"/>
                  </a:lnTo>
                  <a:lnTo>
                    <a:pt x="88" y="53124"/>
                  </a:lnTo>
                  <a:lnTo>
                    <a:pt x="21437" y="63080"/>
                  </a:lnTo>
                  <a:lnTo>
                    <a:pt x="22402" y="63080"/>
                  </a:lnTo>
                  <a:lnTo>
                    <a:pt x="22542" y="63080"/>
                  </a:lnTo>
                  <a:lnTo>
                    <a:pt x="23025" y="63055"/>
                  </a:lnTo>
                  <a:lnTo>
                    <a:pt x="23698" y="63055"/>
                  </a:lnTo>
                  <a:lnTo>
                    <a:pt x="25057" y="62953"/>
                  </a:lnTo>
                  <a:lnTo>
                    <a:pt x="25298" y="62953"/>
                  </a:lnTo>
                  <a:lnTo>
                    <a:pt x="25730" y="62877"/>
                  </a:lnTo>
                  <a:lnTo>
                    <a:pt x="26403" y="62826"/>
                  </a:lnTo>
                  <a:lnTo>
                    <a:pt x="26593" y="62776"/>
                  </a:lnTo>
                  <a:lnTo>
                    <a:pt x="28105" y="62585"/>
                  </a:lnTo>
                  <a:lnTo>
                    <a:pt x="28308" y="62534"/>
                  </a:lnTo>
                  <a:lnTo>
                    <a:pt x="28536" y="62509"/>
                  </a:lnTo>
                  <a:lnTo>
                    <a:pt x="28727" y="62458"/>
                  </a:lnTo>
                  <a:lnTo>
                    <a:pt x="29565" y="62306"/>
                  </a:lnTo>
                  <a:lnTo>
                    <a:pt x="30200" y="61480"/>
                  </a:lnTo>
                  <a:lnTo>
                    <a:pt x="29565" y="62306"/>
                  </a:lnTo>
                  <a:lnTo>
                    <a:pt x="29933" y="62179"/>
                  </a:lnTo>
                  <a:lnTo>
                    <a:pt x="30124" y="62064"/>
                  </a:lnTo>
                  <a:lnTo>
                    <a:pt x="30378" y="61709"/>
                  </a:lnTo>
                  <a:lnTo>
                    <a:pt x="30429" y="61353"/>
                  </a:lnTo>
                  <a:lnTo>
                    <a:pt x="43764" y="53467"/>
                  </a:lnTo>
                  <a:lnTo>
                    <a:pt x="43903" y="53378"/>
                  </a:lnTo>
                  <a:lnTo>
                    <a:pt x="44043" y="53301"/>
                  </a:lnTo>
                  <a:lnTo>
                    <a:pt x="44170" y="53174"/>
                  </a:lnTo>
                  <a:lnTo>
                    <a:pt x="44323" y="52984"/>
                  </a:lnTo>
                  <a:lnTo>
                    <a:pt x="44424" y="52755"/>
                  </a:lnTo>
                  <a:lnTo>
                    <a:pt x="44462" y="525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679432" y="4257345"/>
              <a:ext cx="43180" cy="48260"/>
            </a:xfrm>
            <a:custGeom>
              <a:avLst/>
              <a:gdLst/>
              <a:ahLst/>
              <a:cxnLst/>
              <a:rect l="l" t="t" r="r" b="b"/>
              <a:pathLst>
                <a:path w="43179" h="48260">
                  <a:moveTo>
                    <a:pt x="0" y="1893"/>
                  </a:moveTo>
                  <a:lnTo>
                    <a:pt x="1214" y="41007"/>
                  </a:lnTo>
                  <a:lnTo>
                    <a:pt x="9227" y="45909"/>
                  </a:lnTo>
                  <a:lnTo>
                    <a:pt x="10193" y="46239"/>
                  </a:lnTo>
                  <a:lnTo>
                    <a:pt x="11247" y="46531"/>
                  </a:lnTo>
                  <a:lnTo>
                    <a:pt x="12695" y="46861"/>
                  </a:lnTo>
                  <a:lnTo>
                    <a:pt x="13037" y="46963"/>
                  </a:lnTo>
                  <a:lnTo>
                    <a:pt x="14422" y="47230"/>
                  </a:lnTo>
                  <a:lnTo>
                    <a:pt x="15565" y="47407"/>
                  </a:lnTo>
                  <a:lnTo>
                    <a:pt x="16708" y="47547"/>
                  </a:lnTo>
                  <a:lnTo>
                    <a:pt x="17101" y="47573"/>
                  </a:lnTo>
                  <a:lnTo>
                    <a:pt x="17482" y="47649"/>
                  </a:lnTo>
                  <a:lnTo>
                    <a:pt x="19400" y="47827"/>
                  </a:lnTo>
                  <a:lnTo>
                    <a:pt x="21000" y="47903"/>
                  </a:lnTo>
                  <a:lnTo>
                    <a:pt x="24290" y="47903"/>
                  </a:lnTo>
                  <a:lnTo>
                    <a:pt x="25864" y="47750"/>
                  </a:lnTo>
                  <a:lnTo>
                    <a:pt x="27833" y="47484"/>
                  </a:lnTo>
                  <a:lnTo>
                    <a:pt x="28646" y="47306"/>
                  </a:lnTo>
                  <a:lnTo>
                    <a:pt x="30830" y="46912"/>
                  </a:lnTo>
                  <a:lnTo>
                    <a:pt x="32570" y="46417"/>
                  </a:lnTo>
                  <a:lnTo>
                    <a:pt x="32926" y="46290"/>
                  </a:lnTo>
                  <a:lnTo>
                    <a:pt x="32960" y="41007"/>
                  </a:lnTo>
                  <a:lnTo>
                    <a:pt x="32138" y="11009"/>
                  </a:lnTo>
                  <a:lnTo>
                    <a:pt x="31770" y="9727"/>
                  </a:lnTo>
                  <a:lnTo>
                    <a:pt x="31668" y="8380"/>
                  </a:lnTo>
                  <a:lnTo>
                    <a:pt x="32369" y="5929"/>
                  </a:lnTo>
                  <a:lnTo>
                    <a:pt x="9685" y="5929"/>
                  </a:lnTo>
                  <a:lnTo>
                    <a:pt x="0" y="1893"/>
                  </a:lnTo>
                  <a:close/>
                </a:path>
                <a:path w="43179" h="48260">
                  <a:moveTo>
                    <a:pt x="32404" y="5807"/>
                  </a:moveTo>
                  <a:lnTo>
                    <a:pt x="9685" y="5929"/>
                  </a:lnTo>
                  <a:lnTo>
                    <a:pt x="32369" y="5929"/>
                  </a:lnTo>
                  <a:close/>
                </a:path>
                <a:path w="43179" h="48260">
                  <a:moveTo>
                    <a:pt x="38943" y="2266"/>
                  </a:moveTo>
                  <a:lnTo>
                    <a:pt x="34183" y="2780"/>
                  </a:lnTo>
                  <a:lnTo>
                    <a:pt x="32583" y="5180"/>
                  </a:lnTo>
                  <a:lnTo>
                    <a:pt x="32404" y="5807"/>
                  </a:lnTo>
                  <a:lnTo>
                    <a:pt x="33218" y="5802"/>
                  </a:lnTo>
                  <a:lnTo>
                    <a:pt x="38943" y="2266"/>
                  </a:lnTo>
                  <a:close/>
                </a:path>
                <a:path w="43179" h="48260">
                  <a:moveTo>
                    <a:pt x="42614" y="0"/>
                  </a:moveTo>
                  <a:lnTo>
                    <a:pt x="38943" y="2266"/>
                  </a:lnTo>
                  <a:lnTo>
                    <a:pt x="40660" y="2081"/>
                  </a:lnTo>
                  <a:lnTo>
                    <a:pt x="41866" y="1560"/>
                  </a:lnTo>
                  <a:lnTo>
                    <a:pt x="42641" y="925"/>
                  </a:lnTo>
                  <a:lnTo>
                    <a:pt x="42614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661469" y="4228744"/>
              <a:ext cx="79375" cy="48895"/>
            </a:xfrm>
            <a:custGeom>
              <a:avLst/>
              <a:gdLst/>
              <a:ahLst/>
              <a:cxnLst/>
              <a:rect l="l" t="t" r="r" b="b"/>
              <a:pathLst>
                <a:path w="79375" h="48895">
                  <a:moveTo>
                    <a:pt x="17360" y="26822"/>
                  </a:moveTo>
                  <a:lnTo>
                    <a:pt x="7391" y="26822"/>
                  </a:lnTo>
                  <a:lnTo>
                    <a:pt x="228" y="26822"/>
                  </a:lnTo>
                  <a:lnTo>
                    <a:pt x="0" y="34010"/>
                  </a:lnTo>
                  <a:lnTo>
                    <a:pt x="6489" y="34429"/>
                  </a:lnTo>
                  <a:lnTo>
                    <a:pt x="12522" y="34505"/>
                  </a:lnTo>
                  <a:lnTo>
                    <a:pt x="15976" y="30568"/>
                  </a:lnTo>
                  <a:lnTo>
                    <a:pt x="16306" y="30048"/>
                  </a:lnTo>
                  <a:lnTo>
                    <a:pt x="16687" y="29273"/>
                  </a:lnTo>
                  <a:lnTo>
                    <a:pt x="17005" y="28524"/>
                  </a:lnTo>
                  <a:lnTo>
                    <a:pt x="17246" y="27813"/>
                  </a:lnTo>
                  <a:lnTo>
                    <a:pt x="17360" y="26822"/>
                  </a:lnTo>
                  <a:close/>
                </a:path>
                <a:path w="79375" h="48895">
                  <a:moveTo>
                    <a:pt x="37782" y="8343"/>
                  </a:moveTo>
                  <a:lnTo>
                    <a:pt x="31750" y="0"/>
                  </a:lnTo>
                  <a:lnTo>
                    <a:pt x="25920" y="4572"/>
                  </a:lnTo>
                  <a:lnTo>
                    <a:pt x="26936" y="5956"/>
                  </a:lnTo>
                  <a:lnTo>
                    <a:pt x="28587" y="8293"/>
                  </a:lnTo>
                  <a:lnTo>
                    <a:pt x="29006" y="9499"/>
                  </a:lnTo>
                  <a:lnTo>
                    <a:pt x="28575" y="9728"/>
                  </a:lnTo>
                  <a:lnTo>
                    <a:pt x="27813" y="9994"/>
                  </a:lnTo>
                  <a:lnTo>
                    <a:pt x="9550" y="12598"/>
                  </a:lnTo>
                  <a:lnTo>
                    <a:pt x="9893" y="23672"/>
                  </a:lnTo>
                  <a:lnTo>
                    <a:pt x="9956" y="24460"/>
                  </a:lnTo>
                  <a:lnTo>
                    <a:pt x="10083" y="25260"/>
                  </a:lnTo>
                  <a:lnTo>
                    <a:pt x="10096" y="25704"/>
                  </a:lnTo>
                  <a:lnTo>
                    <a:pt x="9550" y="26276"/>
                  </a:lnTo>
                  <a:lnTo>
                    <a:pt x="9194" y="26365"/>
                  </a:lnTo>
                  <a:lnTo>
                    <a:pt x="17424" y="26365"/>
                  </a:lnTo>
                  <a:lnTo>
                    <a:pt x="17348" y="24460"/>
                  </a:lnTo>
                  <a:lnTo>
                    <a:pt x="16713" y="20002"/>
                  </a:lnTo>
                  <a:lnTo>
                    <a:pt x="17805" y="19227"/>
                  </a:lnTo>
                  <a:lnTo>
                    <a:pt x="26314" y="17983"/>
                  </a:lnTo>
                  <a:lnTo>
                    <a:pt x="26479" y="17983"/>
                  </a:lnTo>
                  <a:lnTo>
                    <a:pt x="28498" y="17691"/>
                  </a:lnTo>
                  <a:lnTo>
                    <a:pt x="29946" y="17348"/>
                  </a:lnTo>
                  <a:lnTo>
                    <a:pt x="33401" y="16052"/>
                  </a:lnTo>
                  <a:lnTo>
                    <a:pt x="35306" y="14833"/>
                  </a:lnTo>
                  <a:lnTo>
                    <a:pt x="37782" y="8343"/>
                  </a:lnTo>
                  <a:close/>
                </a:path>
                <a:path w="79375" h="48895">
                  <a:moveTo>
                    <a:pt x="78917" y="16370"/>
                  </a:moveTo>
                  <a:lnTo>
                    <a:pt x="73723" y="16002"/>
                  </a:lnTo>
                  <a:lnTo>
                    <a:pt x="67906" y="15900"/>
                  </a:lnTo>
                  <a:lnTo>
                    <a:pt x="63296" y="20523"/>
                  </a:lnTo>
                  <a:lnTo>
                    <a:pt x="61912" y="22644"/>
                  </a:lnTo>
                  <a:lnTo>
                    <a:pt x="62039" y="28359"/>
                  </a:lnTo>
                  <a:lnTo>
                    <a:pt x="59829" y="30162"/>
                  </a:lnTo>
                  <a:lnTo>
                    <a:pt x="58623" y="30683"/>
                  </a:lnTo>
                  <a:lnTo>
                    <a:pt x="52146" y="31381"/>
                  </a:lnTo>
                  <a:lnTo>
                    <a:pt x="50546" y="33782"/>
                  </a:lnTo>
                  <a:lnTo>
                    <a:pt x="49999" y="35699"/>
                  </a:lnTo>
                  <a:lnTo>
                    <a:pt x="49631" y="36982"/>
                  </a:lnTo>
                  <a:lnTo>
                    <a:pt x="49733" y="38328"/>
                  </a:lnTo>
                  <a:lnTo>
                    <a:pt x="56476" y="48425"/>
                  </a:lnTo>
                  <a:lnTo>
                    <a:pt x="61125" y="42621"/>
                  </a:lnTo>
                  <a:lnTo>
                    <a:pt x="59131" y="40906"/>
                  </a:lnTo>
                  <a:lnTo>
                    <a:pt x="58140" y="39497"/>
                  </a:lnTo>
                  <a:lnTo>
                    <a:pt x="57619" y="38506"/>
                  </a:lnTo>
                  <a:lnTo>
                    <a:pt x="65024" y="37706"/>
                  </a:lnTo>
                  <a:lnTo>
                    <a:pt x="69507" y="32969"/>
                  </a:lnTo>
                  <a:lnTo>
                    <a:pt x="69303" y="25234"/>
                  </a:lnTo>
                  <a:lnTo>
                    <a:pt x="71043" y="23495"/>
                  </a:lnTo>
                  <a:lnTo>
                    <a:pt x="78562" y="24015"/>
                  </a:lnTo>
                  <a:lnTo>
                    <a:pt x="78917" y="1637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717946" y="4271365"/>
              <a:ext cx="6350" cy="48260"/>
            </a:xfrm>
            <a:custGeom>
              <a:avLst/>
              <a:gdLst/>
              <a:ahLst/>
              <a:cxnLst/>
              <a:rect l="l" t="t" r="r" b="b"/>
              <a:pathLst>
                <a:path w="6350" h="48260">
                  <a:moveTo>
                    <a:pt x="4648" y="0"/>
                  </a:moveTo>
                  <a:lnTo>
                    <a:pt x="0" y="5803"/>
                  </a:lnTo>
                  <a:lnTo>
                    <a:pt x="622" y="29591"/>
                  </a:lnTo>
                  <a:lnTo>
                    <a:pt x="1066" y="29362"/>
                  </a:lnTo>
                  <a:lnTo>
                    <a:pt x="1536" y="47917"/>
                  </a:lnTo>
                  <a:lnTo>
                    <a:pt x="5740" y="42710"/>
                  </a:lnTo>
                  <a:lnTo>
                    <a:pt x="5626" y="37896"/>
                  </a:lnTo>
                  <a:lnTo>
                    <a:pt x="4648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719114" y="4252239"/>
              <a:ext cx="21590" cy="57150"/>
            </a:xfrm>
            <a:custGeom>
              <a:avLst/>
              <a:gdLst/>
              <a:ahLst/>
              <a:cxnLst/>
              <a:rect l="l" t="t" r="r" b="b"/>
              <a:pathLst>
                <a:path w="21589" h="57150">
                  <a:moveTo>
                    <a:pt x="13398" y="0"/>
                  </a:moveTo>
                  <a:lnTo>
                    <a:pt x="11976" y="1409"/>
                  </a:lnTo>
                  <a:lnTo>
                    <a:pt x="11658" y="1739"/>
                  </a:lnTo>
                  <a:lnTo>
                    <a:pt x="11861" y="9474"/>
                  </a:lnTo>
                  <a:lnTo>
                    <a:pt x="7378" y="14211"/>
                  </a:lnTo>
                  <a:lnTo>
                    <a:pt x="0" y="15011"/>
                  </a:lnTo>
                  <a:lnTo>
                    <a:pt x="495" y="16001"/>
                  </a:lnTo>
                  <a:lnTo>
                    <a:pt x="1485" y="17411"/>
                  </a:lnTo>
                  <a:lnTo>
                    <a:pt x="3479" y="19126"/>
                  </a:lnTo>
                  <a:lnTo>
                    <a:pt x="4457" y="57023"/>
                  </a:lnTo>
                  <a:lnTo>
                    <a:pt x="9753" y="55333"/>
                  </a:lnTo>
                  <a:lnTo>
                    <a:pt x="12890" y="51142"/>
                  </a:lnTo>
                  <a:lnTo>
                    <a:pt x="12712" y="44602"/>
                  </a:lnTo>
                  <a:lnTo>
                    <a:pt x="13360" y="43954"/>
                  </a:lnTo>
                  <a:lnTo>
                    <a:pt x="14655" y="43561"/>
                  </a:lnTo>
                  <a:lnTo>
                    <a:pt x="14338" y="29857"/>
                  </a:lnTo>
                  <a:lnTo>
                    <a:pt x="14630" y="22250"/>
                  </a:lnTo>
                  <a:lnTo>
                    <a:pt x="17805" y="22440"/>
                  </a:lnTo>
                  <a:lnTo>
                    <a:pt x="21437" y="22351"/>
                  </a:lnTo>
                  <a:lnTo>
                    <a:pt x="20916" y="520"/>
                  </a:lnTo>
                  <a:lnTo>
                    <a:pt x="13398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711215" y="4268355"/>
              <a:ext cx="8255" cy="52069"/>
            </a:xfrm>
            <a:custGeom>
              <a:avLst/>
              <a:gdLst/>
              <a:ahLst/>
              <a:cxnLst/>
              <a:rect l="l" t="t" r="r" b="b"/>
              <a:pathLst>
                <a:path w="8254" h="52070">
                  <a:moveTo>
                    <a:pt x="355" y="0"/>
                  </a:moveTo>
                  <a:lnTo>
                    <a:pt x="1409" y="38849"/>
                  </a:lnTo>
                  <a:lnTo>
                    <a:pt x="0" y="43903"/>
                  </a:lnTo>
                  <a:lnTo>
                    <a:pt x="5461" y="49339"/>
                  </a:lnTo>
                  <a:lnTo>
                    <a:pt x="7861" y="51447"/>
                  </a:lnTo>
                  <a:lnTo>
                    <a:pt x="6731" y="8813"/>
                  </a:lnTo>
                  <a:lnTo>
                    <a:pt x="5346" y="7492"/>
                  </a:lnTo>
                  <a:lnTo>
                    <a:pt x="3886" y="6007"/>
                  </a:lnTo>
                  <a:lnTo>
                    <a:pt x="2679" y="4597"/>
                  </a:lnTo>
                  <a:lnTo>
                    <a:pt x="1015" y="1714"/>
                  </a:lnTo>
                  <a:lnTo>
                    <a:pt x="609" y="876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751207" y="4305388"/>
              <a:ext cx="2540" cy="14604"/>
            </a:xfrm>
            <a:custGeom>
              <a:avLst/>
              <a:gdLst/>
              <a:ahLst/>
              <a:cxnLst/>
              <a:rect l="l" t="t" r="r" b="b"/>
              <a:pathLst>
                <a:path w="2539" h="14604">
                  <a:moveTo>
                    <a:pt x="723" y="0"/>
                  </a:moveTo>
                  <a:lnTo>
                    <a:pt x="304" y="253"/>
                  </a:lnTo>
                  <a:lnTo>
                    <a:pt x="508" y="9702"/>
                  </a:lnTo>
                  <a:lnTo>
                    <a:pt x="749" y="11595"/>
                  </a:lnTo>
                  <a:lnTo>
                    <a:pt x="482" y="13030"/>
                  </a:lnTo>
                  <a:lnTo>
                    <a:pt x="0" y="14173"/>
                  </a:lnTo>
                  <a:lnTo>
                    <a:pt x="2184" y="12877"/>
                  </a:lnTo>
                  <a:lnTo>
                    <a:pt x="1447" y="11988"/>
                  </a:lnTo>
                  <a:lnTo>
                    <a:pt x="965" y="11049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750153" y="4304283"/>
              <a:ext cx="4445" cy="16510"/>
            </a:xfrm>
            <a:custGeom>
              <a:avLst/>
              <a:gdLst/>
              <a:ahLst/>
              <a:cxnLst/>
              <a:rect l="l" t="t" r="r" b="b"/>
              <a:pathLst>
                <a:path w="4445" h="16510">
                  <a:moveTo>
                    <a:pt x="1638" y="16268"/>
                  </a:moveTo>
                  <a:lnTo>
                    <a:pt x="0" y="14846"/>
                  </a:lnTo>
                  <a:lnTo>
                    <a:pt x="50" y="15875"/>
                  </a:lnTo>
                  <a:lnTo>
                    <a:pt x="266" y="16090"/>
                  </a:lnTo>
                  <a:lnTo>
                    <a:pt x="723" y="16370"/>
                  </a:lnTo>
                  <a:lnTo>
                    <a:pt x="1041" y="16421"/>
                  </a:lnTo>
                  <a:lnTo>
                    <a:pt x="1244" y="16421"/>
                  </a:lnTo>
                  <a:lnTo>
                    <a:pt x="1460" y="16370"/>
                  </a:lnTo>
                  <a:lnTo>
                    <a:pt x="1638" y="16268"/>
                  </a:lnTo>
                  <a:close/>
                </a:path>
                <a:path w="4445" h="16510">
                  <a:moveTo>
                    <a:pt x="4102" y="13258"/>
                  </a:moveTo>
                  <a:lnTo>
                    <a:pt x="3975" y="13144"/>
                  </a:lnTo>
                  <a:lnTo>
                    <a:pt x="3517" y="12420"/>
                  </a:lnTo>
                  <a:lnTo>
                    <a:pt x="3238" y="11823"/>
                  </a:lnTo>
                  <a:lnTo>
                    <a:pt x="3111" y="11150"/>
                  </a:lnTo>
                  <a:lnTo>
                    <a:pt x="2908" y="1104"/>
                  </a:lnTo>
                  <a:lnTo>
                    <a:pt x="1854" y="0"/>
                  </a:lnTo>
                  <a:lnTo>
                    <a:pt x="1651" y="0"/>
                  </a:lnTo>
                  <a:lnTo>
                    <a:pt x="1333" y="63"/>
                  </a:lnTo>
                  <a:lnTo>
                    <a:pt x="1206" y="139"/>
                  </a:lnTo>
                  <a:lnTo>
                    <a:pt x="1054" y="215"/>
                  </a:lnTo>
                  <a:lnTo>
                    <a:pt x="774" y="393"/>
                  </a:lnTo>
                  <a:lnTo>
                    <a:pt x="406" y="711"/>
                  </a:lnTo>
                  <a:lnTo>
                    <a:pt x="381" y="1092"/>
                  </a:lnTo>
                  <a:lnTo>
                    <a:pt x="355" y="1384"/>
                  </a:lnTo>
                  <a:lnTo>
                    <a:pt x="215" y="1384"/>
                  </a:lnTo>
                  <a:lnTo>
                    <a:pt x="444" y="10985"/>
                  </a:lnTo>
                  <a:lnTo>
                    <a:pt x="457" y="12992"/>
                  </a:lnTo>
                  <a:lnTo>
                    <a:pt x="279" y="14058"/>
                  </a:lnTo>
                  <a:lnTo>
                    <a:pt x="76" y="14655"/>
                  </a:lnTo>
                  <a:lnTo>
                    <a:pt x="0" y="14846"/>
                  </a:lnTo>
                  <a:lnTo>
                    <a:pt x="1625" y="16243"/>
                  </a:lnTo>
                  <a:lnTo>
                    <a:pt x="1752" y="16167"/>
                  </a:lnTo>
                  <a:lnTo>
                    <a:pt x="3810" y="14947"/>
                  </a:lnTo>
                  <a:lnTo>
                    <a:pt x="4102" y="13258"/>
                  </a:lnTo>
                  <a:close/>
                </a:path>
                <a:path w="4445" h="16510">
                  <a:moveTo>
                    <a:pt x="4330" y="14325"/>
                  </a:moveTo>
                  <a:lnTo>
                    <a:pt x="4305" y="13614"/>
                  </a:lnTo>
                  <a:lnTo>
                    <a:pt x="4165" y="13309"/>
                  </a:lnTo>
                  <a:lnTo>
                    <a:pt x="3810" y="14947"/>
                  </a:lnTo>
                  <a:lnTo>
                    <a:pt x="4038" y="14808"/>
                  </a:lnTo>
                  <a:lnTo>
                    <a:pt x="4330" y="143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709615" y="4315840"/>
              <a:ext cx="33020" cy="17780"/>
            </a:xfrm>
            <a:custGeom>
              <a:avLst/>
              <a:gdLst/>
              <a:ahLst/>
              <a:cxnLst/>
              <a:rect l="l" t="t" r="r" b="b"/>
              <a:pathLst>
                <a:path w="33020" h="17779">
                  <a:moveTo>
                    <a:pt x="24663" y="0"/>
                  </a:moveTo>
                  <a:lnTo>
                    <a:pt x="0" y="14579"/>
                  </a:lnTo>
                  <a:lnTo>
                    <a:pt x="17779" y="17754"/>
                  </a:lnTo>
                  <a:lnTo>
                    <a:pt x="32969" y="8801"/>
                  </a:lnTo>
                  <a:lnTo>
                    <a:pt x="30479" y="9055"/>
                  </a:lnTo>
                  <a:lnTo>
                    <a:pt x="27749" y="9004"/>
                  </a:lnTo>
                  <a:lnTo>
                    <a:pt x="24879" y="8801"/>
                  </a:lnTo>
                  <a:lnTo>
                    <a:pt x="24663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5727395" y="4318266"/>
              <a:ext cx="29845" cy="38100"/>
            </a:xfrm>
            <a:custGeom>
              <a:avLst/>
              <a:gdLst/>
              <a:ahLst/>
              <a:cxnLst/>
              <a:rect l="l" t="t" r="r" b="b"/>
              <a:pathLst>
                <a:path w="29845" h="38100">
                  <a:moveTo>
                    <a:pt x="25996" y="0"/>
                  </a:moveTo>
                  <a:lnTo>
                    <a:pt x="23812" y="1295"/>
                  </a:lnTo>
                  <a:lnTo>
                    <a:pt x="23456" y="2158"/>
                  </a:lnTo>
                  <a:lnTo>
                    <a:pt x="23025" y="2857"/>
                  </a:lnTo>
                  <a:lnTo>
                    <a:pt x="20866" y="5283"/>
                  </a:lnTo>
                  <a:lnTo>
                    <a:pt x="18237" y="6083"/>
                  </a:lnTo>
                  <a:lnTo>
                    <a:pt x="15189" y="6375"/>
                  </a:lnTo>
                  <a:lnTo>
                    <a:pt x="0" y="15328"/>
                  </a:lnTo>
                  <a:lnTo>
                    <a:pt x="11049" y="38023"/>
                  </a:lnTo>
                  <a:lnTo>
                    <a:pt x="25438" y="28828"/>
                  </a:lnTo>
                  <a:lnTo>
                    <a:pt x="25349" y="23494"/>
                  </a:lnTo>
                  <a:lnTo>
                    <a:pt x="25298" y="21526"/>
                  </a:lnTo>
                  <a:lnTo>
                    <a:pt x="26822" y="19697"/>
                  </a:lnTo>
                  <a:lnTo>
                    <a:pt x="29349" y="18211"/>
                  </a:lnTo>
                  <a:lnTo>
                    <a:pt x="29111" y="6375"/>
                  </a:lnTo>
                  <a:lnTo>
                    <a:pt x="28999" y="2451"/>
                  </a:lnTo>
                  <a:lnTo>
                    <a:pt x="27736" y="1739"/>
                  </a:lnTo>
                  <a:lnTo>
                    <a:pt x="26720" y="888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759526" y="43221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393" y="152"/>
                  </a:lnTo>
                  <a:lnTo>
                    <a:pt x="596" y="190"/>
                  </a:lnTo>
                  <a:lnTo>
                    <a:pt x="39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5758497" y="4320971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717" y="990"/>
                  </a:moveTo>
                  <a:lnTo>
                    <a:pt x="1041" y="0"/>
                  </a:lnTo>
                  <a:lnTo>
                    <a:pt x="914" y="0"/>
                  </a:lnTo>
                  <a:lnTo>
                    <a:pt x="596" y="76"/>
                  </a:lnTo>
                  <a:lnTo>
                    <a:pt x="406" y="177"/>
                  </a:lnTo>
                  <a:lnTo>
                    <a:pt x="165" y="393"/>
                  </a:lnTo>
                  <a:lnTo>
                    <a:pt x="0" y="647"/>
                  </a:lnTo>
                  <a:lnTo>
                    <a:pt x="0" y="1689"/>
                  </a:lnTo>
                  <a:lnTo>
                    <a:pt x="190" y="1955"/>
                  </a:lnTo>
                  <a:lnTo>
                    <a:pt x="635" y="2209"/>
                  </a:lnTo>
                  <a:lnTo>
                    <a:pt x="711" y="1981"/>
                  </a:lnTo>
                  <a:lnTo>
                    <a:pt x="698" y="2260"/>
                  </a:lnTo>
                  <a:lnTo>
                    <a:pt x="1257" y="2425"/>
                  </a:lnTo>
                  <a:lnTo>
                    <a:pt x="1651" y="2501"/>
                  </a:lnTo>
                  <a:lnTo>
                    <a:pt x="1866" y="2476"/>
                  </a:lnTo>
                  <a:lnTo>
                    <a:pt x="2184" y="2362"/>
                  </a:lnTo>
                  <a:lnTo>
                    <a:pt x="2501" y="2082"/>
                  </a:lnTo>
                  <a:lnTo>
                    <a:pt x="2667" y="1816"/>
                  </a:lnTo>
                  <a:lnTo>
                    <a:pt x="2717" y="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5767514" y="432391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787" y="126"/>
                  </a:lnTo>
                  <a:lnTo>
                    <a:pt x="1206" y="152"/>
                  </a:lnTo>
                  <a:lnTo>
                    <a:pt x="787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5762168" y="4322063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3162" y="939"/>
                  </a:moveTo>
                  <a:lnTo>
                    <a:pt x="3009" y="673"/>
                  </a:lnTo>
                  <a:lnTo>
                    <a:pt x="2781" y="419"/>
                  </a:lnTo>
                  <a:lnTo>
                    <a:pt x="2438" y="266"/>
                  </a:lnTo>
                  <a:lnTo>
                    <a:pt x="2286" y="241"/>
                  </a:lnTo>
                  <a:lnTo>
                    <a:pt x="1790" y="152"/>
                  </a:lnTo>
                  <a:lnTo>
                    <a:pt x="1282" y="25"/>
                  </a:lnTo>
                  <a:lnTo>
                    <a:pt x="1231" y="241"/>
                  </a:lnTo>
                  <a:lnTo>
                    <a:pt x="1155" y="0"/>
                  </a:lnTo>
                  <a:lnTo>
                    <a:pt x="901" y="0"/>
                  </a:lnTo>
                  <a:lnTo>
                    <a:pt x="571" y="76"/>
                  </a:lnTo>
                  <a:lnTo>
                    <a:pt x="304" y="241"/>
                  </a:lnTo>
                  <a:lnTo>
                    <a:pt x="101" y="495"/>
                  </a:lnTo>
                  <a:lnTo>
                    <a:pt x="0" y="1612"/>
                  </a:lnTo>
                  <a:lnTo>
                    <a:pt x="165" y="1879"/>
                  </a:lnTo>
                  <a:lnTo>
                    <a:pt x="431" y="2108"/>
                  </a:lnTo>
                  <a:lnTo>
                    <a:pt x="685" y="2209"/>
                  </a:lnTo>
                  <a:lnTo>
                    <a:pt x="1181" y="2336"/>
                  </a:lnTo>
                  <a:lnTo>
                    <a:pt x="1574" y="2400"/>
                  </a:lnTo>
                  <a:lnTo>
                    <a:pt x="1714" y="2451"/>
                  </a:lnTo>
                  <a:lnTo>
                    <a:pt x="1866" y="2476"/>
                  </a:lnTo>
                  <a:lnTo>
                    <a:pt x="2044" y="1485"/>
                  </a:lnTo>
                  <a:lnTo>
                    <a:pt x="1993" y="2501"/>
                  </a:lnTo>
                  <a:lnTo>
                    <a:pt x="2247" y="2501"/>
                  </a:lnTo>
                  <a:lnTo>
                    <a:pt x="2476" y="2451"/>
                  </a:lnTo>
                  <a:lnTo>
                    <a:pt x="2832" y="2235"/>
                  </a:lnTo>
                  <a:lnTo>
                    <a:pt x="3035" y="1981"/>
                  </a:lnTo>
                  <a:lnTo>
                    <a:pt x="3136" y="1790"/>
                  </a:lnTo>
                  <a:lnTo>
                    <a:pt x="3162" y="939"/>
                  </a:lnTo>
                  <a:close/>
                </a:path>
                <a:path w="8254" h="3175">
                  <a:moveTo>
                    <a:pt x="7683" y="2133"/>
                  </a:moveTo>
                  <a:lnTo>
                    <a:pt x="5943" y="787"/>
                  </a:lnTo>
                  <a:lnTo>
                    <a:pt x="5791" y="787"/>
                  </a:lnTo>
                  <a:lnTo>
                    <a:pt x="5626" y="749"/>
                  </a:lnTo>
                  <a:lnTo>
                    <a:pt x="5461" y="749"/>
                  </a:lnTo>
                  <a:lnTo>
                    <a:pt x="5410" y="1143"/>
                  </a:lnTo>
                  <a:lnTo>
                    <a:pt x="5346" y="723"/>
                  </a:lnTo>
                  <a:lnTo>
                    <a:pt x="4254" y="2260"/>
                  </a:lnTo>
                  <a:lnTo>
                    <a:pt x="4457" y="2628"/>
                  </a:lnTo>
                  <a:lnTo>
                    <a:pt x="6451" y="3149"/>
                  </a:lnTo>
                  <a:lnTo>
                    <a:pt x="6718" y="3149"/>
                  </a:lnTo>
                  <a:lnTo>
                    <a:pt x="6959" y="3098"/>
                  </a:lnTo>
                  <a:lnTo>
                    <a:pt x="7327" y="2882"/>
                  </a:lnTo>
                  <a:lnTo>
                    <a:pt x="7531" y="2628"/>
                  </a:lnTo>
                  <a:lnTo>
                    <a:pt x="7683" y="21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778627" y="432370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38" y="0"/>
                  </a:moveTo>
                  <a:lnTo>
                    <a:pt x="393" y="76"/>
                  </a:lnTo>
                  <a:lnTo>
                    <a:pt x="0" y="177"/>
                  </a:lnTo>
                  <a:lnTo>
                    <a:pt x="406" y="76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5777103" y="4322559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39">
                  <a:moveTo>
                    <a:pt x="3454" y="838"/>
                  </a:moveTo>
                  <a:lnTo>
                    <a:pt x="3276" y="444"/>
                  </a:lnTo>
                  <a:lnTo>
                    <a:pt x="3149" y="292"/>
                  </a:lnTo>
                  <a:lnTo>
                    <a:pt x="2971" y="152"/>
                  </a:lnTo>
                  <a:lnTo>
                    <a:pt x="2552" y="0"/>
                  </a:lnTo>
                  <a:lnTo>
                    <a:pt x="2298" y="0"/>
                  </a:lnTo>
                  <a:lnTo>
                    <a:pt x="2171" y="152"/>
                  </a:lnTo>
                  <a:lnTo>
                    <a:pt x="2374" y="1320"/>
                  </a:lnTo>
                  <a:lnTo>
                    <a:pt x="2146" y="50"/>
                  </a:lnTo>
                  <a:lnTo>
                    <a:pt x="1981" y="50"/>
                  </a:lnTo>
                  <a:lnTo>
                    <a:pt x="1816" y="76"/>
                  </a:lnTo>
                  <a:lnTo>
                    <a:pt x="1651" y="101"/>
                  </a:lnTo>
                  <a:lnTo>
                    <a:pt x="1079" y="228"/>
                  </a:lnTo>
                  <a:lnTo>
                    <a:pt x="914" y="292"/>
                  </a:lnTo>
                  <a:lnTo>
                    <a:pt x="0" y="1739"/>
                  </a:lnTo>
                  <a:lnTo>
                    <a:pt x="127" y="2032"/>
                  </a:lnTo>
                  <a:lnTo>
                    <a:pt x="342" y="2260"/>
                  </a:lnTo>
                  <a:lnTo>
                    <a:pt x="520" y="2387"/>
                  </a:lnTo>
                  <a:lnTo>
                    <a:pt x="965" y="2501"/>
                  </a:lnTo>
                  <a:lnTo>
                    <a:pt x="1231" y="2476"/>
                  </a:lnTo>
                  <a:lnTo>
                    <a:pt x="2019" y="2362"/>
                  </a:lnTo>
                  <a:lnTo>
                    <a:pt x="2247" y="2311"/>
                  </a:lnTo>
                  <a:lnTo>
                    <a:pt x="2413" y="2286"/>
                  </a:lnTo>
                  <a:lnTo>
                    <a:pt x="2400" y="1460"/>
                  </a:lnTo>
                  <a:lnTo>
                    <a:pt x="2552" y="2260"/>
                  </a:lnTo>
                  <a:lnTo>
                    <a:pt x="3035" y="2082"/>
                  </a:lnTo>
                  <a:lnTo>
                    <a:pt x="3200" y="1930"/>
                  </a:lnTo>
                  <a:lnTo>
                    <a:pt x="3327" y="1765"/>
                  </a:lnTo>
                  <a:lnTo>
                    <a:pt x="3454" y="1460"/>
                  </a:lnTo>
                  <a:lnTo>
                    <a:pt x="3454" y="8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782589" y="432268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30" y="0"/>
                  </a:moveTo>
                  <a:lnTo>
                    <a:pt x="0" y="342"/>
                  </a:lnTo>
                  <a:lnTo>
                    <a:pt x="380" y="241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5781561" y="4321543"/>
              <a:ext cx="3810" cy="3175"/>
            </a:xfrm>
            <a:custGeom>
              <a:avLst/>
              <a:gdLst/>
              <a:ahLst/>
              <a:cxnLst/>
              <a:rect l="l" t="t" r="r" b="b"/>
              <a:pathLst>
                <a:path w="3810" h="3175">
                  <a:moveTo>
                    <a:pt x="3200" y="1663"/>
                  </a:moveTo>
                  <a:lnTo>
                    <a:pt x="3162" y="622"/>
                  </a:lnTo>
                  <a:lnTo>
                    <a:pt x="2921" y="266"/>
                  </a:lnTo>
                  <a:lnTo>
                    <a:pt x="2743" y="152"/>
                  </a:lnTo>
                  <a:lnTo>
                    <a:pt x="2451" y="25"/>
                  </a:lnTo>
                  <a:lnTo>
                    <a:pt x="2209" y="0"/>
                  </a:lnTo>
                  <a:lnTo>
                    <a:pt x="1955" y="25"/>
                  </a:lnTo>
                  <a:lnTo>
                    <a:pt x="1866" y="228"/>
                  </a:lnTo>
                  <a:lnTo>
                    <a:pt x="1828" y="76"/>
                  </a:lnTo>
                  <a:lnTo>
                    <a:pt x="1003" y="317"/>
                  </a:lnTo>
                  <a:lnTo>
                    <a:pt x="863" y="342"/>
                  </a:lnTo>
                  <a:lnTo>
                    <a:pt x="787" y="609"/>
                  </a:lnTo>
                  <a:lnTo>
                    <a:pt x="736" y="393"/>
                  </a:lnTo>
                  <a:lnTo>
                    <a:pt x="482" y="469"/>
                  </a:lnTo>
                  <a:lnTo>
                    <a:pt x="190" y="673"/>
                  </a:lnTo>
                  <a:lnTo>
                    <a:pt x="0" y="939"/>
                  </a:lnTo>
                  <a:lnTo>
                    <a:pt x="0" y="1981"/>
                  </a:lnTo>
                  <a:lnTo>
                    <a:pt x="266" y="2349"/>
                  </a:lnTo>
                  <a:lnTo>
                    <a:pt x="406" y="2451"/>
                  </a:lnTo>
                  <a:lnTo>
                    <a:pt x="711" y="2603"/>
                  </a:lnTo>
                  <a:lnTo>
                    <a:pt x="1054" y="2628"/>
                  </a:lnTo>
                  <a:lnTo>
                    <a:pt x="1333" y="2578"/>
                  </a:lnTo>
                  <a:lnTo>
                    <a:pt x="2070" y="2349"/>
                  </a:lnTo>
                  <a:lnTo>
                    <a:pt x="2209" y="2336"/>
                  </a:lnTo>
                  <a:lnTo>
                    <a:pt x="2489" y="2235"/>
                  </a:lnTo>
                  <a:lnTo>
                    <a:pt x="2844" y="2082"/>
                  </a:lnTo>
                  <a:lnTo>
                    <a:pt x="3200" y="16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709615" y="4330420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89" h="20320">
                  <a:moveTo>
                    <a:pt x="0" y="0"/>
                  </a:moveTo>
                  <a:lnTo>
                    <a:pt x="14820" y="19875"/>
                  </a:lnTo>
                  <a:lnTo>
                    <a:pt x="16624" y="19202"/>
                  </a:lnTo>
                  <a:lnTo>
                    <a:pt x="21132" y="16294"/>
                  </a:lnTo>
                  <a:lnTo>
                    <a:pt x="20104" y="14236"/>
                  </a:lnTo>
                  <a:lnTo>
                    <a:pt x="19329" y="12001"/>
                  </a:lnTo>
                  <a:lnTo>
                    <a:pt x="17779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5754712" y="4354017"/>
              <a:ext cx="27305" cy="68580"/>
            </a:xfrm>
            <a:custGeom>
              <a:avLst/>
              <a:gdLst/>
              <a:ahLst/>
              <a:cxnLst/>
              <a:rect l="l" t="t" r="r" b="b"/>
              <a:pathLst>
                <a:path w="27304" h="68579">
                  <a:moveTo>
                    <a:pt x="5613" y="0"/>
                  </a:moveTo>
                  <a:lnTo>
                    <a:pt x="0" y="5003"/>
                  </a:lnTo>
                  <a:lnTo>
                    <a:pt x="1320" y="60591"/>
                  </a:lnTo>
                  <a:lnTo>
                    <a:pt x="27101" y="67983"/>
                  </a:lnTo>
                  <a:lnTo>
                    <a:pt x="26663" y="46583"/>
                  </a:lnTo>
                  <a:lnTo>
                    <a:pt x="19799" y="46583"/>
                  </a:lnTo>
                  <a:lnTo>
                    <a:pt x="10972" y="44068"/>
                  </a:lnTo>
                  <a:lnTo>
                    <a:pt x="7289" y="39039"/>
                  </a:lnTo>
                  <a:lnTo>
                    <a:pt x="6892" y="22098"/>
                  </a:lnTo>
                  <a:lnTo>
                    <a:pt x="6769" y="17627"/>
                  </a:lnTo>
                  <a:lnTo>
                    <a:pt x="10261" y="14528"/>
                  </a:lnTo>
                  <a:lnTo>
                    <a:pt x="26007" y="14528"/>
                  </a:lnTo>
                  <a:lnTo>
                    <a:pt x="25958" y="12153"/>
                  </a:lnTo>
                  <a:lnTo>
                    <a:pt x="19977" y="3911"/>
                  </a:lnTo>
                  <a:lnTo>
                    <a:pt x="5613" y="0"/>
                  </a:lnTo>
                  <a:close/>
                </a:path>
                <a:path w="27304" h="68579">
                  <a:moveTo>
                    <a:pt x="26007" y="14528"/>
                  </a:moveTo>
                  <a:lnTo>
                    <a:pt x="10261" y="14528"/>
                  </a:lnTo>
                  <a:lnTo>
                    <a:pt x="19151" y="16979"/>
                  </a:lnTo>
                  <a:lnTo>
                    <a:pt x="22847" y="22098"/>
                  </a:lnTo>
                  <a:lnTo>
                    <a:pt x="23304" y="43548"/>
                  </a:lnTo>
                  <a:lnTo>
                    <a:pt x="19799" y="46583"/>
                  </a:lnTo>
                  <a:lnTo>
                    <a:pt x="26663" y="46583"/>
                  </a:lnTo>
                  <a:lnTo>
                    <a:pt x="26007" y="14528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5752744" y="4341761"/>
              <a:ext cx="43815" cy="84455"/>
            </a:xfrm>
            <a:custGeom>
              <a:avLst/>
              <a:gdLst/>
              <a:ahLst/>
              <a:cxnLst/>
              <a:rect l="l" t="t" r="r" b="b"/>
              <a:pathLst>
                <a:path w="43814" h="84454">
                  <a:moveTo>
                    <a:pt x="0" y="0"/>
                  </a:moveTo>
                  <a:lnTo>
                    <a:pt x="1600" y="72351"/>
                  </a:lnTo>
                  <a:lnTo>
                    <a:pt x="3289" y="72847"/>
                  </a:lnTo>
                  <a:lnTo>
                    <a:pt x="1968" y="17259"/>
                  </a:lnTo>
                  <a:lnTo>
                    <a:pt x="7581" y="12255"/>
                  </a:lnTo>
                  <a:lnTo>
                    <a:pt x="21945" y="16167"/>
                  </a:lnTo>
                  <a:lnTo>
                    <a:pt x="27927" y="24409"/>
                  </a:lnTo>
                  <a:lnTo>
                    <a:pt x="29070" y="80238"/>
                  </a:lnTo>
                  <a:lnTo>
                    <a:pt x="43510" y="84378"/>
                  </a:lnTo>
                  <a:lnTo>
                    <a:pt x="42545" y="27279"/>
                  </a:lnTo>
                  <a:lnTo>
                    <a:pt x="36452" y="26713"/>
                  </a:lnTo>
                  <a:lnTo>
                    <a:pt x="31964" y="21966"/>
                  </a:lnTo>
                  <a:lnTo>
                    <a:pt x="29130" y="15069"/>
                  </a:lnTo>
                  <a:lnTo>
                    <a:pt x="28003" y="8051"/>
                  </a:lnTo>
                  <a:lnTo>
                    <a:pt x="23609" y="8775"/>
                  </a:lnTo>
                  <a:lnTo>
                    <a:pt x="9601" y="8877"/>
                  </a:lnTo>
                  <a:lnTo>
                    <a:pt x="88" y="4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5751614" y="4340643"/>
              <a:ext cx="46355" cy="86360"/>
            </a:xfrm>
            <a:custGeom>
              <a:avLst/>
              <a:gdLst/>
              <a:ahLst/>
              <a:cxnLst/>
              <a:rect l="l" t="t" r="r" b="b"/>
              <a:pathLst>
                <a:path w="46354" h="86360">
                  <a:moveTo>
                    <a:pt x="30264" y="9131"/>
                  </a:moveTo>
                  <a:lnTo>
                    <a:pt x="29197" y="8039"/>
                  </a:lnTo>
                  <a:lnTo>
                    <a:pt x="29032" y="8064"/>
                  </a:lnTo>
                  <a:lnTo>
                    <a:pt x="30264" y="9131"/>
                  </a:lnTo>
                  <a:close/>
                </a:path>
                <a:path w="46354" h="86360">
                  <a:moveTo>
                    <a:pt x="45783" y="85826"/>
                  </a:moveTo>
                  <a:lnTo>
                    <a:pt x="44805" y="28371"/>
                  </a:lnTo>
                  <a:lnTo>
                    <a:pt x="43776" y="27254"/>
                  </a:lnTo>
                  <a:lnTo>
                    <a:pt x="43561" y="27254"/>
                  </a:lnTo>
                  <a:lnTo>
                    <a:pt x="43345" y="27305"/>
                  </a:lnTo>
                  <a:lnTo>
                    <a:pt x="43205" y="27355"/>
                  </a:lnTo>
                  <a:lnTo>
                    <a:pt x="42595" y="27533"/>
                  </a:lnTo>
                  <a:lnTo>
                    <a:pt x="41897" y="27635"/>
                  </a:lnTo>
                  <a:lnTo>
                    <a:pt x="41211" y="27686"/>
                  </a:lnTo>
                  <a:lnTo>
                    <a:pt x="40551" y="27635"/>
                  </a:lnTo>
                  <a:lnTo>
                    <a:pt x="30264" y="9131"/>
                  </a:lnTo>
                  <a:lnTo>
                    <a:pt x="28943" y="8089"/>
                  </a:lnTo>
                  <a:lnTo>
                    <a:pt x="28816" y="8089"/>
                  </a:lnTo>
                  <a:lnTo>
                    <a:pt x="28689" y="8128"/>
                  </a:lnTo>
                  <a:lnTo>
                    <a:pt x="28321" y="8153"/>
                  </a:lnTo>
                  <a:lnTo>
                    <a:pt x="28130" y="8204"/>
                  </a:lnTo>
                  <a:lnTo>
                    <a:pt x="27927" y="8229"/>
                  </a:lnTo>
                  <a:lnTo>
                    <a:pt x="27724" y="8280"/>
                  </a:lnTo>
                  <a:lnTo>
                    <a:pt x="26936" y="8382"/>
                  </a:lnTo>
                  <a:lnTo>
                    <a:pt x="26720" y="8432"/>
                  </a:lnTo>
                  <a:lnTo>
                    <a:pt x="26111" y="8509"/>
                  </a:lnTo>
                  <a:lnTo>
                    <a:pt x="25920" y="8559"/>
                  </a:lnTo>
                  <a:lnTo>
                    <a:pt x="25704" y="8585"/>
                  </a:lnTo>
                  <a:lnTo>
                    <a:pt x="25514" y="8585"/>
                  </a:lnTo>
                  <a:lnTo>
                    <a:pt x="24892" y="8648"/>
                  </a:lnTo>
                  <a:lnTo>
                    <a:pt x="24676" y="8648"/>
                  </a:lnTo>
                  <a:lnTo>
                    <a:pt x="24257" y="8699"/>
                  </a:lnTo>
                  <a:lnTo>
                    <a:pt x="23837" y="8699"/>
                  </a:lnTo>
                  <a:lnTo>
                    <a:pt x="23406" y="8750"/>
                  </a:lnTo>
                  <a:lnTo>
                    <a:pt x="22771" y="8750"/>
                  </a:lnTo>
                  <a:lnTo>
                    <a:pt x="22542" y="8775"/>
                  </a:lnTo>
                  <a:lnTo>
                    <a:pt x="22352" y="8775"/>
                  </a:lnTo>
                  <a:lnTo>
                    <a:pt x="22199" y="8775"/>
                  </a:lnTo>
                  <a:lnTo>
                    <a:pt x="21285" y="8775"/>
                  </a:lnTo>
                  <a:lnTo>
                    <a:pt x="20231" y="8750"/>
                  </a:lnTo>
                  <a:lnTo>
                    <a:pt x="2247" y="1092"/>
                  </a:lnTo>
                  <a:lnTo>
                    <a:pt x="2197" y="762"/>
                  </a:lnTo>
                  <a:lnTo>
                    <a:pt x="2095" y="495"/>
                  </a:lnTo>
                  <a:lnTo>
                    <a:pt x="1803" y="190"/>
                  </a:lnTo>
                  <a:lnTo>
                    <a:pt x="1422" y="25"/>
                  </a:lnTo>
                  <a:lnTo>
                    <a:pt x="990" y="0"/>
                  </a:lnTo>
                  <a:lnTo>
                    <a:pt x="0" y="1143"/>
                  </a:lnTo>
                  <a:lnTo>
                    <a:pt x="101" y="6477"/>
                  </a:lnTo>
                  <a:lnTo>
                    <a:pt x="1587" y="73152"/>
                  </a:lnTo>
                  <a:lnTo>
                    <a:pt x="3860" y="73812"/>
                  </a:lnTo>
                  <a:lnTo>
                    <a:pt x="5562" y="74282"/>
                  </a:lnTo>
                  <a:lnTo>
                    <a:pt x="4406" y="26504"/>
                  </a:lnTo>
                  <a:lnTo>
                    <a:pt x="4419" y="25793"/>
                  </a:lnTo>
                  <a:lnTo>
                    <a:pt x="4508" y="24460"/>
                  </a:lnTo>
                  <a:lnTo>
                    <a:pt x="12674" y="16027"/>
                  </a:lnTo>
                  <a:lnTo>
                    <a:pt x="13804" y="16065"/>
                  </a:lnTo>
                  <a:lnTo>
                    <a:pt x="28130" y="33705"/>
                  </a:lnTo>
                  <a:lnTo>
                    <a:pt x="29057" y="81038"/>
                  </a:lnTo>
                  <a:lnTo>
                    <a:pt x="31330" y="81673"/>
                  </a:lnTo>
                  <a:lnTo>
                    <a:pt x="30353" y="33807"/>
                  </a:lnTo>
                  <a:lnTo>
                    <a:pt x="30353" y="33655"/>
                  </a:lnTo>
                  <a:lnTo>
                    <a:pt x="16421" y="14325"/>
                  </a:lnTo>
                  <a:lnTo>
                    <a:pt x="16167" y="14236"/>
                  </a:lnTo>
                  <a:lnTo>
                    <a:pt x="15455" y="14033"/>
                  </a:lnTo>
                  <a:lnTo>
                    <a:pt x="14732" y="13919"/>
                  </a:lnTo>
                  <a:lnTo>
                    <a:pt x="13322" y="13766"/>
                  </a:lnTo>
                  <a:lnTo>
                    <a:pt x="12623" y="13766"/>
                  </a:lnTo>
                  <a:lnTo>
                    <a:pt x="2692" y="21971"/>
                  </a:lnTo>
                  <a:lnTo>
                    <a:pt x="2362" y="6426"/>
                  </a:lnTo>
                  <a:lnTo>
                    <a:pt x="2336" y="5676"/>
                  </a:lnTo>
                  <a:lnTo>
                    <a:pt x="2552" y="5854"/>
                  </a:lnTo>
                  <a:lnTo>
                    <a:pt x="3073" y="6273"/>
                  </a:lnTo>
                  <a:lnTo>
                    <a:pt x="21259" y="11036"/>
                  </a:lnTo>
                  <a:lnTo>
                    <a:pt x="22225" y="11036"/>
                  </a:lnTo>
                  <a:lnTo>
                    <a:pt x="22352" y="11036"/>
                  </a:lnTo>
                  <a:lnTo>
                    <a:pt x="22821" y="11036"/>
                  </a:lnTo>
                  <a:lnTo>
                    <a:pt x="23050" y="11010"/>
                  </a:lnTo>
                  <a:lnTo>
                    <a:pt x="23507" y="11010"/>
                  </a:lnTo>
                  <a:lnTo>
                    <a:pt x="23736" y="10985"/>
                  </a:lnTo>
                  <a:lnTo>
                    <a:pt x="23952" y="10985"/>
                  </a:lnTo>
                  <a:lnTo>
                    <a:pt x="24180" y="10960"/>
                  </a:lnTo>
                  <a:lnTo>
                    <a:pt x="24409" y="10960"/>
                  </a:lnTo>
                  <a:lnTo>
                    <a:pt x="24650" y="10934"/>
                  </a:lnTo>
                  <a:lnTo>
                    <a:pt x="24853" y="10934"/>
                  </a:lnTo>
                  <a:lnTo>
                    <a:pt x="25069" y="10909"/>
                  </a:lnTo>
                  <a:lnTo>
                    <a:pt x="25298" y="10858"/>
                  </a:lnTo>
                  <a:lnTo>
                    <a:pt x="25527" y="10858"/>
                  </a:lnTo>
                  <a:lnTo>
                    <a:pt x="26403" y="10756"/>
                  </a:lnTo>
                  <a:lnTo>
                    <a:pt x="26606" y="10744"/>
                  </a:lnTo>
                  <a:lnTo>
                    <a:pt x="26822" y="10693"/>
                  </a:lnTo>
                  <a:lnTo>
                    <a:pt x="27673" y="10591"/>
                  </a:lnTo>
                  <a:lnTo>
                    <a:pt x="27901" y="10541"/>
                  </a:lnTo>
                  <a:lnTo>
                    <a:pt x="28079" y="10528"/>
                  </a:lnTo>
                  <a:lnTo>
                    <a:pt x="28105" y="10718"/>
                  </a:lnTo>
                  <a:lnTo>
                    <a:pt x="28219" y="11823"/>
                  </a:lnTo>
                  <a:lnTo>
                    <a:pt x="28359" y="12750"/>
                  </a:lnTo>
                  <a:lnTo>
                    <a:pt x="41211" y="29933"/>
                  </a:lnTo>
                  <a:lnTo>
                    <a:pt x="42138" y="29857"/>
                  </a:lnTo>
                  <a:lnTo>
                    <a:pt x="42557" y="29806"/>
                  </a:lnTo>
                  <a:lnTo>
                    <a:pt x="43510" y="85178"/>
                  </a:lnTo>
                  <a:lnTo>
                    <a:pt x="45783" y="858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5761482" y="436854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5" h="32385">
                  <a:moveTo>
                    <a:pt x="3492" y="0"/>
                  </a:moveTo>
                  <a:lnTo>
                    <a:pt x="0" y="3098"/>
                  </a:lnTo>
                  <a:lnTo>
                    <a:pt x="520" y="24511"/>
                  </a:lnTo>
                  <a:lnTo>
                    <a:pt x="4203" y="29540"/>
                  </a:lnTo>
                  <a:lnTo>
                    <a:pt x="13030" y="32054"/>
                  </a:lnTo>
                  <a:lnTo>
                    <a:pt x="16535" y="29019"/>
                  </a:lnTo>
                  <a:lnTo>
                    <a:pt x="16078" y="7569"/>
                  </a:lnTo>
                  <a:lnTo>
                    <a:pt x="12382" y="2451"/>
                  </a:lnTo>
                  <a:lnTo>
                    <a:pt x="7937" y="124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5760479" y="4368393"/>
              <a:ext cx="19050" cy="32384"/>
            </a:xfrm>
            <a:custGeom>
              <a:avLst/>
              <a:gdLst/>
              <a:ahLst/>
              <a:cxnLst/>
              <a:rect l="l" t="t" r="r" b="b"/>
              <a:pathLst>
                <a:path w="19050" h="32385">
                  <a:moveTo>
                    <a:pt x="18554" y="23990"/>
                  </a:moveTo>
                  <a:lnTo>
                    <a:pt x="18542" y="23863"/>
                  </a:lnTo>
                  <a:lnTo>
                    <a:pt x="18313" y="12725"/>
                  </a:lnTo>
                  <a:lnTo>
                    <a:pt x="16294" y="6045"/>
                  </a:lnTo>
                  <a:lnTo>
                    <a:pt x="16294" y="24168"/>
                  </a:lnTo>
                  <a:lnTo>
                    <a:pt x="16294" y="24587"/>
                  </a:lnTo>
                  <a:lnTo>
                    <a:pt x="13563" y="29641"/>
                  </a:lnTo>
                  <a:lnTo>
                    <a:pt x="13309" y="29768"/>
                  </a:lnTo>
                  <a:lnTo>
                    <a:pt x="13042" y="29870"/>
                  </a:lnTo>
                  <a:lnTo>
                    <a:pt x="12496" y="30022"/>
                  </a:lnTo>
                  <a:lnTo>
                    <a:pt x="12217" y="30048"/>
                  </a:lnTo>
                  <a:lnTo>
                    <a:pt x="11912" y="30099"/>
                  </a:lnTo>
                  <a:lnTo>
                    <a:pt x="2832" y="21704"/>
                  </a:lnTo>
                  <a:lnTo>
                    <a:pt x="2730" y="21310"/>
                  </a:lnTo>
                  <a:lnTo>
                    <a:pt x="2590" y="20447"/>
                  </a:lnTo>
                  <a:lnTo>
                    <a:pt x="2540" y="19596"/>
                  </a:lnTo>
                  <a:lnTo>
                    <a:pt x="2273" y="8267"/>
                  </a:lnTo>
                  <a:lnTo>
                    <a:pt x="6959" y="2235"/>
                  </a:lnTo>
                  <a:lnTo>
                    <a:pt x="7277" y="2286"/>
                  </a:lnTo>
                  <a:lnTo>
                    <a:pt x="7607" y="2286"/>
                  </a:lnTo>
                  <a:lnTo>
                    <a:pt x="8636" y="2489"/>
                  </a:lnTo>
                  <a:lnTo>
                    <a:pt x="9359" y="2705"/>
                  </a:lnTo>
                  <a:lnTo>
                    <a:pt x="9715" y="2857"/>
                  </a:lnTo>
                  <a:lnTo>
                    <a:pt x="10058" y="3060"/>
                  </a:lnTo>
                  <a:lnTo>
                    <a:pt x="10401" y="3225"/>
                  </a:lnTo>
                  <a:lnTo>
                    <a:pt x="16294" y="24168"/>
                  </a:lnTo>
                  <a:lnTo>
                    <a:pt x="16294" y="6045"/>
                  </a:lnTo>
                  <a:lnTo>
                    <a:pt x="8978" y="254"/>
                  </a:lnTo>
                  <a:lnTo>
                    <a:pt x="8293" y="76"/>
                  </a:lnTo>
                  <a:lnTo>
                    <a:pt x="7378" y="0"/>
                  </a:lnTo>
                  <a:lnTo>
                    <a:pt x="6477" y="0"/>
                  </a:lnTo>
                  <a:lnTo>
                    <a:pt x="0" y="8318"/>
                  </a:lnTo>
                  <a:lnTo>
                    <a:pt x="266" y="19672"/>
                  </a:lnTo>
                  <a:lnTo>
                    <a:pt x="3962" y="28549"/>
                  </a:lnTo>
                  <a:lnTo>
                    <a:pt x="4305" y="28956"/>
                  </a:lnTo>
                  <a:lnTo>
                    <a:pt x="11607" y="32372"/>
                  </a:lnTo>
                  <a:lnTo>
                    <a:pt x="12065" y="32346"/>
                  </a:lnTo>
                  <a:lnTo>
                    <a:pt x="15290" y="31254"/>
                  </a:lnTo>
                  <a:lnTo>
                    <a:pt x="15633" y="31038"/>
                  </a:lnTo>
                  <a:lnTo>
                    <a:pt x="18542" y="25133"/>
                  </a:lnTo>
                  <a:lnTo>
                    <a:pt x="18542" y="24130"/>
                  </a:lnTo>
                  <a:lnTo>
                    <a:pt x="18554" y="23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5751156" y="4264240"/>
              <a:ext cx="43180" cy="18415"/>
            </a:xfrm>
            <a:custGeom>
              <a:avLst/>
              <a:gdLst/>
              <a:ahLst/>
              <a:cxnLst/>
              <a:rect l="l" t="t" r="r" b="b"/>
              <a:pathLst>
                <a:path w="43179" h="18414">
                  <a:moveTo>
                    <a:pt x="32854" y="0"/>
                  </a:moveTo>
                  <a:lnTo>
                    <a:pt x="18465" y="101"/>
                  </a:lnTo>
                  <a:lnTo>
                    <a:pt x="15938" y="355"/>
                  </a:lnTo>
                  <a:lnTo>
                    <a:pt x="13601" y="749"/>
                  </a:lnTo>
                  <a:lnTo>
                    <a:pt x="12217" y="1270"/>
                  </a:lnTo>
                  <a:lnTo>
                    <a:pt x="8737" y="1892"/>
                  </a:lnTo>
                  <a:lnTo>
                    <a:pt x="3441" y="3594"/>
                  </a:lnTo>
                  <a:lnTo>
                    <a:pt x="0" y="6273"/>
                  </a:lnTo>
                  <a:lnTo>
                    <a:pt x="177" y="14338"/>
                  </a:lnTo>
                  <a:lnTo>
                    <a:pt x="9766" y="18338"/>
                  </a:lnTo>
                  <a:lnTo>
                    <a:pt x="33185" y="18211"/>
                  </a:lnTo>
                  <a:lnTo>
                    <a:pt x="42570" y="12458"/>
                  </a:lnTo>
                  <a:lnTo>
                    <a:pt x="42430" y="4051"/>
                  </a:lnTo>
                  <a:lnTo>
                    <a:pt x="3285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5752693" y="4336478"/>
              <a:ext cx="42545" cy="14604"/>
            </a:xfrm>
            <a:custGeom>
              <a:avLst/>
              <a:gdLst/>
              <a:ahLst/>
              <a:cxnLst/>
              <a:rect l="l" t="t" r="r" b="b"/>
              <a:pathLst>
                <a:path w="42545" h="14604">
                  <a:moveTo>
                    <a:pt x="4051" y="0"/>
                  </a:moveTo>
                  <a:lnTo>
                    <a:pt x="1524" y="1485"/>
                  </a:lnTo>
                  <a:lnTo>
                    <a:pt x="0" y="3314"/>
                  </a:lnTo>
                  <a:lnTo>
                    <a:pt x="139" y="10236"/>
                  </a:lnTo>
                  <a:lnTo>
                    <a:pt x="9651" y="14160"/>
                  </a:lnTo>
                  <a:lnTo>
                    <a:pt x="23660" y="14058"/>
                  </a:lnTo>
                  <a:lnTo>
                    <a:pt x="25907" y="13766"/>
                  </a:lnTo>
                  <a:lnTo>
                    <a:pt x="28054" y="13335"/>
                  </a:lnTo>
                  <a:lnTo>
                    <a:pt x="28016" y="12814"/>
                  </a:lnTo>
                  <a:lnTo>
                    <a:pt x="42024" y="4584"/>
                  </a:lnTo>
                  <a:lnTo>
                    <a:pt x="41846" y="3073"/>
                  </a:lnTo>
                  <a:lnTo>
                    <a:pt x="40766" y="1663"/>
                  </a:lnTo>
                  <a:lnTo>
                    <a:pt x="39014" y="444"/>
                  </a:lnTo>
                  <a:lnTo>
                    <a:pt x="37960" y="1727"/>
                  </a:lnTo>
                  <a:lnTo>
                    <a:pt x="38036" y="6096"/>
                  </a:lnTo>
                  <a:lnTo>
                    <a:pt x="30543" y="10668"/>
                  </a:lnTo>
                  <a:lnTo>
                    <a:pt x="11861" y="10807"/>
                  </a:lnTo>
                  <a:lnTo>
                    <a:pt x="4229" y="7632"/>
                  </a:lnTo>
                  <a:lnTo>
                    <a:pt x="40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5751614" y="4288992"/>
              <a:ext cx="44450" cy="62865"/>
            </a:xfrm>
            <a:custGeom>
              <a:avLst/>
              <a:gdLst/>
              <a:ahLst/>
              <a:cxnLst/>
              <a:rect l="l" t="t" r="r" b="b"/>
              <a:pathLst>
                <a:path w="44450" h="62864">
                  <a:moveTo>
                    <a:pt x="33959" y="2159"/>
                  </a:moveTo>
                  <a:lnTo>
                    <a:pt x="33934" y="1041"/>
                  </a:lnTo>
                  <a:lnTo>
                    <a:pt x="33832" y="876"/>
                  </a:lnTo>
                  <a:lnTo>
                    <a:pt x="33718" y="673"/>
                  </a:lnTo>
                  <a:lnTo>
                    <a:pt x="33591" y="495"/>
                  </a:lnTo>
                  <a:lnTo>
                    <a:pt x="33464" y="304"/>
                  </a:lnTo>
                  <a:lnTo>
                    <a:pt x="33185" y="101"/>
                  </a:lnTo>
                  <a:lnTo>
                    <a:pt x="32981" y="25"/>
                  </a:lnTo>
                  <a:lnTo>
                    <a:pt x="32766" y="0"/>
                  </a:lnTo>
                  <a:lnTo>
                    <a:pt x="32550" y="25"/>
                  </a:lnTo>
                  <a:lnTo>
                    <a:pt x="32067" y="203"/>
                  </a:lnTo>
                  <a:lnTo>
                    <a:pt x="31750" y="495"/>
                  </a:lnTo>
                  <a:lnTo>
                    <a:pt x="31686" y="622"/>
                  </a:lnTo>
                  <a:lnTo>
                    <a:pt x="31584" y="1447"/>
                  </a:lnTo>
                  <a:lnTo>
                    <a:pt x="31673" y="1663"/>
                  </a:lnTo>
                  <a:lnTo>
                    <a:pt x="31877" y="2070"/>
                  </a:lnTo>
                  <a:lnTo>
                    <a:pt x="32283" y="2565"/>
                  </a:lnTo>
                  <a:lnTo>
                    <a:pt x="32562" y="2705"/>
                  </a:lnTo>
                  <a:lnTo>
                    <a:pt x="32791" y="2755"/>
                  </a:lnTo>
                  <a:lnTo>
                    <a:pt x="32981" y="2755"/>
                  </a:lnTo>
                  <a:lnTo>
                    <a:pt x="33312" y="2679"/>
                  </a:lnTo>
                  <a:lnTo>
                    <a:pt x="33489" y="2616"/>
                  </a:lnTo>
                  <a:lnTo>
                    <a:pt x="33832" y="2336"/>
                  </a:lnTo>
                  <a:lnTo>
                    <a:pt x="33959" y="2159"/>
                  </a:lnTo>
                  <a:close/>
                </a:path>
                <a:path w="44450" h="62864">
                  <a:moveTo>
                    <a:pt x="37630" y="6350"/>
                  </a:moveTo>
                  <a:lnTo>
                    <a:pt x="37541" y="5588"/>
                  </a:lnTo>
                  <a:lnTo>
                    <a:pt x="37401" y="5384"/>
                  </a:lnTo>
                  <a:lnTo>
                    <a:pt x="37160" y="5143"/>
                  </a:lnTo>
                  <a:lnTo>
                    <a:pt x="37033" y="5003"/>
                  </a:lnTo>
                  <a:lnTo>
                    <a:pt x="36817" y="5041"/>
                  </a:lnTo>
                  <a:lnTo>
                    <a:pt x="36868" y="4838"/>
                  </a:lnTo>
                  <a:lnTo>
                    <a:pt x="36563" y="4648"/>
                  </a:lnTo>
                  <a:lnTo>
                    <a:pt x="36334" y="4572"/>
                  </a:lnTo>
                  <a:lnTo>
                    <a:pt x="36017" y="4572"/>
                  </a:lnTo>
                  <a:lnTo>
                    <a:pt x="35610" y="4699"/>
                  </a:lnTo>
                  <a:lnTo>
                    <a:pt x="35217" y="5041"/>
                  </a:lnTo>
                  <a:lnTo>
                    <a:pt x="35090" y="6184"/>
                  </a:lnTo>
                  <a:lnTo>
                    <a:pt x="35229" y="6400"/>
                  </a:lnTo>
                  <a:lnTo>
                    <a:pt x="35433" y="6629"/>
                  </a:lnTo>
                  <a:lnTo>
                    <a:pt x="35661" y="6870"/>
                  </a:lnTo>
                  <a:lnTo>
                    <a:pt x="35928" y="6654"/>
                  </a:lnTo>
                  <a:lnTo>
                    <a:pt x="35801" y="6972"/>
                  </a:lnTo>
                  <a:lnTo>
                    <a:pt x="36106" y="7175"/>
                  </a:lnTo>
                  <a:lnTo>
                    <a:pt x="36436" y="7251"/>
                  </a:lnTo>
                  <a:lnTo>
                    <a:pt x="36563" y="7251"/>
                  </a:lnTo>
                  <a:lnTo>
                    <a:pt x="36855" y="7175"/>
                  </a:lnTo>
                  <a:lnTo>
                    <a:pt x="37223" y="6972"/>
                  </a:lnTo>
                  <a:lnTo>
                    <a:pt x="37503" y="6654"/>
                  </a:lnTo>
                  <a:lnTo>
                    <a:pt x="37630" y="6350"/>
                  </a:lnTo>
                  <a:close/>
                </a:path>
                <a:path w="44450" h="62864">
                  <a:moveTo>
                    <a:pt x="44221" y="51955"/>
                  </a:moveTo>
                  <a:lnTo>
                    <a:pt x="43675" y="53035"/>
                  </a:lnTo>
                  <a:lnTo>
                    <a:pt x="43980" y="52819"/>
                  </a:lnTo>
                  <a:lnTo>
                    <a:pt x="44170" y="52514"/>
                  </a:lnTo>
                  <a:lnTo>
                    <a:pt x="44221" y="51955"/>
                  </a:lnTo>
                  <a:close/>
                </a:path>
                <a:path w="44450" h="62864">
                  <a:moveTo>
                    <a:pt x="44234" y="51943"/>
                  </a:moveTo>
                  <a:lnTo>
                    <a:pt x="44018" y="50977"/>
                  </a:lnTo>
                  <a:lnTo>
                    <a:pt x="43726" y="50241"/>
                  </a:lnTo>
                  <a:lnTo>
                    <a:pt x="43332" y="49517"/>
                  </a:lnTo>
                  <a:lnTo>
                    <a:pt x="42633" y="48653"/>
                  </a:lnTo>
                  <a:lnTo>
                    <a:pt x="41871" y="47879"/>
                  </a:lnTo>
                  <a:lnTo>
                    <a:pt x="41808" y="51549"/>
                  </a:lnTo>
                  <a:lnTo>
                    <a:pt x="39484" y="52908"/>
                  </a:lnTo>
                  <a:lnTo>
                    <a:pt x="40208" y="50901"/>
                  </a:lnTo>
                  <a:lnTo>
                    <a:pt x="40182" y="49606"/>
                  </a:lnTo>
                  <a:lnTo>
                    <a:pt x="40728" y="49911"/>
                  </a:lnTo>
                  <a:lnTo>
                    <a:pt x="41008" y="50241"/>
                  </a:lnTo>
                  <a:lnTo>
                    <a:pt x="41567" y="50977"/>
                  </a:lnTo>
                  <a:lnTo>
                    <a:pt x="41656" y="51206"/>
                  </a:lnTo>
                  <a:lnTo>
                    <a:pt x="41808" y="51549"/>
                  </a:lnTo>
                  <a:lnTo>
                    <a:pt x="41808" y="47840"/>
                  </a:lnTo>
                  <a:lnTo>
                    <a:pt x="40741" y="46990"/>
                  </a:lnTo>
                  <a:lnTo>
                    <a:pt x="40500" y="46863"/>
                  </a:lnTo>
                  <a:lnTo>
                    <a:pt x="40055" y="46761"/>
                  </a:lnTo>
                  <a:lnTo>
                    <a:pt x="39700" y="46863"/>
                  </a:lnTo>
                  <a:lnTo>
                    <a:pt x="39370" y="47040"/>
                  </a:lnTo>
                  <a:lnTo>
                    <a:pt x="39217" y="47231"/>
                  </a:lnTo>
                  <a:lnTo>
                    <a:pt x="39103" y="47383"/>
                  </a:lnTo>
                  <a:lnTo>
                    <a:pt x="38163" y="48526"/>
                  </a:lnTo>
                  <a:lnTo>
                    <a:pt x="38074" y="48653"/>
                  </a:lnTo>
                  <a:lnTo>
                    <a:pt x="38061" y="48793"/>
                  </a:lnTo>
                  <a:lnTo>
                    <a:pt x="38023" y="49237"/>
                  </a:lnTo>
                  <a:lnTo>
                    <a:pt x="37896" y="49237"/>
                  </a:lnTo>
                  <a:lnTo>
                    <a:pt x="30543" y="55765"/>
                  </a:lnTo>
                  <a:lnTo>
                    <a:pt x="30543" y="58153"/>
                  </a:lnTo>
                  <a:lnTo>
                    <a:pt x="28663" y="59258"/>
                  </a:lnTo>
                  <a:lnTo>
                    <a:pt x="28359" y="59410"/>
                  </a:lnTo>
                  <a:lnTo>
                    <a:pt x="28206" y="59563"/>
                  </a:lnTo>
                  <a:lnTo>
                    <a:pt x="28041" y="59855"/>
                  </a:lnTo>
                  <a:lnTo>
                    <a:pt x="26111" y="60159"/>
                  </a:lnTo>
                  <a:lnTo>
                    <a:pt x="25920" y="60210"/>
                  </a:lnTo>
                  <a:lnTo>
                    <a:pt x="24257" y="60350"/>
                  </a:lnTo>
                  <a:lnTo>
                    <a:pt x="23837" y="60350"/>
                  </a:lnTo>
                  <a:lnTo>
                    <a:pt x="23406" y="60401"/>
                  </a:lnTo>
                  <a:lnTo>
                    <a:pt x="22771" y="60401"/>
                  </a:lnTo>
                  <a:lnTo>
                    <a:pt x="22542" y="60426"/>
                  </a:lnTo>
                  <a:lnTo>
                    <a:pt x="22339" y="60426"/>
                  </a:lnTo>
                  <a:lnTo>
                    <a:pt x="2247" y="52882"/>
                  </a:lnTo>
                  <a:lnTo>
                    <a:pt x="2247" y="52743"/>
                  </a:lnTo>
                  <a:lnTo>
                    <a:pt x="2247" y="52489"/>
                  </a:lnTo>
                  <a:lnTo>
                    <a:pt x="2349" y="51968"/>
                  </a:lnTo>
                  <a:lnTo>
                    <a:pt x="2387" y="51841"/>
                  </a:lnTo>
                  <a:lnTo>
                    <a:pt x="2552" y="51447"/>
                  </a:lnTo>
                  <a:lnTo>
                    <a:pt x="2603" y="51295"/>
                  </a:lnTo>
                  <a:lnTo>
                    <a:pt x="2844" y="50901"/>
                  </a:lnTo>
                  <a:lnTo>
                    <a:pt x="3048" y="50634"/>
                  </a:lnTo>
                  <a:lnTo>
                    <a:pt x="3175" y="50507"/>
                  </a:lnTo>
                  <a:lnTo>
                    <a:pt x="3403" y="50215"/>
                  </a:lnTo>
                  <a:lnTo>
                    <a:pt x="3543" y="50088"/>
                  </a:lnTo>
                  <a:lnTo>
                    <a:pt x="3683" y="49936"/>
                  </a:lnTo>
                  <a:lnTo>
                    <a:pt x="4102" y="49568"/>
                  </a:lnTo>
                  <a:lnTo>
                    <a:pt x="4089" y="51028"/>
                  </a:lnTo>
                  <a:lnTo>
                    <a:pt x="4089" y="51181"/>
                  </a:lnTo>
                  <a:lnTo>
                    <a:pt x="22136" y="59334"/>
                  </a:lnTo>
                  <a:lnTo>
                    <a:pt x="22288" y="59334"/>
                  </a:lnTo>
                  <a:lnTo>
                    <a:pt x="23190" y="59334"/>
                  </a:lnTo>
                  <a:lnTo>
                    <a:pt x="24968" y="59220"/>
                  </a:lnTo>
                  <a:lnTo>
                    <a:pt x="27508" y="58864"/>
                  </a:lnTo>
                  <a:lnTo>
                    <a:pt x="29121" y="58521"/>
                  </a:lnTo>
                  <a:lnTo>
                    <a:pt x="30543" y="58153"/>
                  </a:lnTo>
                  <a:lnTo>
                    <a:pt x="30543" y="55765"/>
                  </a:lnTo>
                  <a:lnTo>
                    <a:pt x="29298" y="56134"/>
                  </a:lnTo>
                  <a:lnTo>
                    <a:pt x="27851" y="56489"/>
                  </a:lnTo>
                  <a:lnTo>
                    <a:pt x="26327" y="56756"/>
                  </a:lnTo>
                  <a:lnTo>
                    <a:pt x="23939" y="57035"/>
                  </a:lnTo>
                  <a:lnTo>
                    <a:pt x="22288" y="57086"/>
                  </a:lnTo>
                  <a:lnTo>
                    <a:pt x="22148" y="57086"/>
                  </a:lnTo>
                  <a:lnTo>
                    <a:pt x="6350" y="51130"/>
                  </a:lnTo>
                  <a:lnTo>
                    <a:pt x="5334" y="46342"/>
                  </a:lnTo>
                  <a:lnTo>
                    <a:pt x="5003" y="46342"/>
                  </a:lnTo>
                  <a:lnTo>
                    <a:pt x="4699" y="46418"/>
                  </a:lnTo>
                  <a:lnTo>
                    <a:pt x="4559" y="46494"/>
                  </a:lnTo>
                  <a:lnTo>
                    <a:pt x="4419" y="46558"/>
                  </a:lnTo>
                  <a:lnTo>
                    <a:pt x="3594" y="47104"/>
                  </a:lnTo>
                  <a:lnTo>
                    <a:pt x="2921" y="47599"/>
                  </a:lnTo>
                  <a:lnTo>
                    <a:pt x="2514" y="47955"/>
                  </a:lnTo>
                  <a:lnTo>
                    <a:pt x="2298" y="48120"/>
                  </a:lnTo>
                  <a:lnTo>
                    <a:pt x="1930" y="48501"/>
                  </a:lnTo>
                  <a:lnTo>
                    <a:pt x="1752" y="48666"/>
                  </a:lnTo>
                  <a:lnTo>
                    <a:pt x="1587" y="48869"/>
                  </a:lnTo>
                  <a:lnTo>
                    <a:pt x="1257" y="49237"/>
                  </a:lnTo>
                  <a:lnTo>
                    <a:pt x="1130" y="49441"/>
                  </a:lnTo>
                  <a:lnTo>
                    <a:pt x="838" y="49834"/>
                  </a:lnTo>
                  <a:lnTo>
                    <a:pt x="711" y="50063"/>
                  </a:lnTo>
                  <a:lnTo>
                    <a:pt x="622" y="50253"/>
                  </a:lnTo>
                  <a:lnTo>
                    <a:pt x="495" y="50482"/>
                  </a:lnTo>
                  <a:lnTo>
                    <a:pt x="304" y="50927"/>
                  </a:lnTo>
                  <a:lnTo>
                    <a:pt x="165" y="51371"/>
                  </a:lnTo>
                  <a:lnTo>
                    <a:pt x="101" y="51625"/>
                  </a:lnTo>
                  <a:lnTo>
                    <a:pt x="76" y="51841"/>
                  </a:lnTo>
                  <a:lnTo>
                    <a:pt x="25" y="52070"/>
                  </a:lnTo>
                  <a:lnTo>
                    <a:pt x="0" y="52324"/>
                  </a:lnTo>
                  <a:lnTo>
                    <a:pt x="0" y="52793"/>
                  </a:lnTo>
                  <a:lnTo>
                    <a:pt x="0" y="52933"/>
                  </a:lnTo>
                  <a:lnTo>
                    <a:pt x="50" y="53390"/>
                  </a:lnTo>
                  <a:lnTo>
                    <a:pt x="152" y="53975"/>
                  </a:lnTo>
                  <a:lnTo>
                    <a:pt x="22339" y="62687"/>
                  </a:lnTo>
                  <a:lnTo>
                    <a:pt x="22491" y="62687"/>
                  </a:lnTo>
                  <a:lnTo>
                    <a:pt x="22821" y="62687"/>
                  </a:lnTo>
                  <a:lnTo>
                    <a:pt x="23050" y="62661"/>
                  </a:lnTo>
                  <a:lnTo>
                    <a:pt x="23507" y="62661"/>
                  </a:lnTo>
                  <a:lnTo>
                    <a:pt x="25069" y="62560"/>
                  </a:lnTo>
                  <a:lnTo>
                    <a:pt x="25298" y="62509"/>
                  </a:lnTo>
                  <a:lnTo>
                    <a:pt x="25527" y="62509"/>
                  </a:lnTo>
                  <a:lnTo>
                    <a:pt x="26606" y="62395"/>
                  </a:lnTo>
                  <a:lnTo>
                    <a:pt x="28105" y="62166"/>
                  </a:lnTo>
                  <a:lnTo>
                    <a:pt x="28308" y="62115"/>
                  </a:lnTo>
                  <a:lnTo>
                    <a:pt x="28524" y="62090"/>
                  </a:lnTo>
                  <a:lnTo>
                    <a:pt x="30213" y="60960"/>
                  </a:lnTo>
                  <a:lnTo>
                    <a:pt x="43675" y="53035"/>
                  </a:lnTo>
                  <a:lnTo>
                    <a:pt x="44208" y="5195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751207" y="4273295"/>
              <a:ext cx="42545" cy="51435"/>
            </a:xfrm>
            <a:custGeom>
              <a:avLst/>
              <a:gdLst/>
              <a:ahLst/>
              <a:cxnLst/>
              <a:rect l="l" t="t" r="r" b="b"/>
              <a:pathLst>
                <a:path w="42545" h="51435">
                  <a:moveTo>
                    <a:pt x="0" y="253"/>
                  </a:moveTo>
                  <a:lnTo>
                    <a:pt x="965" y="43141"/>
                  </a:lnTo>
                  <a:lnTo>
                    <a:pt x="8915" y="49009"/>
                  </a:lnTo>
                  <a:lnTo>
                    <a:pt x="9970" y="49390"/>
                  </a:lnTo>
                  <a:lnTo>
                    <a:pt x="12687" y="50063"/>
                  </a:lnTo>
                  <a:lnTo>
                    <a:pt x="14071" y="50330"/>
                  </a:lnTo>
                  <a:lnTo>
                    <a:pt x="15176" y="50507"/>
                  </a:lnTo>
                  <a:lnTo>
                    <a:pt x="16700" y="50673"/>
                  </a:lnTo>
                  <a:lnTo>
                    <a:pt x="17094" y="50749"/>
                  </a:lnTo>
                  <a:lnTo>
                    <a:pt x="19050" y="50926"/>
                  </a:lnTo>
                  <a:lnTo>
                    <a:pt x="20612" y="51003"/>
                  </a:lnTo>
                  <a:lnTo>
                    <a:pt x="23863" y="51003"/>
                  </a:lnTo>
                  <a:lnTo>
                    <a:pt x="25438" y="50850"/>
                  </a:lnTo>
                  <a:lnTo>
                    <a:pt x="26974" y="50622"/>
                  </a:lnTo>
                  <a:lnTo>
                    <a:pt x="27419" y="50584"/>
                  </a:lnTo>
                  <a:lnTo>
                    <a:pt x="27825" y="50482"/>
                  </a:lnTo>
                  <a:lnTo>
                    <a:pt x="30391" y="50012"/>
                  </a:lnTo>
                  <a:lnTo>
                    <a:pt x="32143" y="49517"/>
                  </a:lnTo>
                  <a:lnTo>
                    <a:pt x="32512" y="49390"/>
                  </a:lnTo>
                  <a:lnTo>
                    <a:pt x="32541" y="43141"/>
                  </a:lnTo>
                  <a:lnTo>
                    <a:pt x="32029" y="14338"/>
                  </a:lnTo>
                  <a:lnTo>
                    <a:pt x="31661" y="13042"/>
                  </a:lnTo>
                  <a:lnTo>
                    <a:pt x="31572" y="11734"/>
                  </a:lnTo>
                  <a:lnTo>
                    <a:pt x="32282" y="9283"/>
                  </a:lnTo>
                  <a:lnTo>
                    <a:pt x="9715" y="9283"/>
                  </a:lnTo>
                  <a:lnTo>
                    <a:pt x="126" y="5283"/>
                  </a:lnTo>
                  <a:lnTo>
                    <a:pt x="0" y="253"/>
                  </a:lnTo>
                  <a:close/>
                </a:path>
                <a:path w="42545" h="51435">
                  <a:moveTo>
                    <a:pt x="32317" y="9162"/>
                  </a:moveTo>
                  <a:lnTo>
                    <a:pt x="9715" y="9283"/>
                  </a:lnTo>
                  <a:lnTo>
                    <a:pt x="32282" y="9283"/>
                  </a:lnTo>
                  <a:close/>
                </a:path>
                <a:path w="42545" h="51435">
                  <a:moveTo>
                    <a:pt x="38840" y="5659"/>
                  </a:moveTo>
                  <a:lnTo>
                    <a:pt x="34112" y="6146"/>
                  </a:lnTo>
                  <a:lnTo>
                    <a:pt x="32499" y="8534"/>
                  </a:lnTo>
                  <a:lnTo>
                    <a:pt x="32317" y="9162"/>
                  </a:lnTo>
                  <a:lnTo>
                    <a:pt x="33134" y="9156"/>
                  </a:lnTo>
                  <a:lnTo>
                    <a:pt x="38840" y="5659"/>
                  </a:lnTo>
                  <a:close/>
                </a:path>
                <a:path w="42545" h="51435">
                  <a:moveTo>
                    <a:pt x="42468" y="0"/>
                  </a:moveTo>
                  <a:lnTo>
                    <a:pt x="42519" y="3403"/>
                  </a:lnTo>
                  <a:lnTo>
                    <a:pt x="38840" y="5659"/>
                  </a:lnTo>
                  <a:lnTo>
                    <a:pt x="40576" y="5461"/>
                  </a:lnTo>
                  <a:lnTo>
                    <a:pt x="41757" y="4965"/>
                  </a:lnTo>
                  <a:lnTo>
                    <a:pt x="42545" y="4317"/>
                  </a:lnTo>
                  <a:lnTo>
                    <a:pt x="4246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5733453" y="4248263"/>
              <a:ext cx="78740" cy="48260"/>
            </a:xfrm>
            <a:custGeom>
              <a:avLst/>
              <a:gdLst/>
              <a:ahLst/>
              <a:cxnLst/>
              <a:rect l="l" t="t" r="r" b="b"/>
              <a:pathLst>
                <a:path w="78739" h="48260">
                  <a:moveTo>
                    <a:pt x="37782" y="8293"/>
                  </a:moveTo>
                  <a:lnTo>
                    <a:pt x="31851" y="0"/>
                  </a:lnTo>
                  <a:lnTo>
                    <a:pt x="26022" y="4546"/>
                  </a:lnTo>
                  <a:lnTo>
                    <a:pt x="28651" y="8267"/>
                  </a:lnTo>
                  <a:lnTo>
                    <a:pt x="29057" y="9461"/>
                  </a:lnTo>
                  <a:lnTo>
                    <a:pt x="27851" y="9956"/>
                  </a:lnTo>
                  <a:lnTo>
                    <a:pt x="9652" y="12560"/>
                  </a:lnTo>
                  <a:lnTo>
                    <a:pt x="9918" y="23545"/>
                  </a:lnTo>
                  <a:lnTo>
                    <a:pt x="10096" y="25133"/>
                  </a:lnTo>
                  <a:lnTo>
                    <a:pt x="10096" y="25577"/>
                  </a:lnTo>
                  <a:lnTo>
                    <a:pt x="9791" y="25882"/>
                  </a:lnTo>
                  <a:lnTo>
                    <a:pt x="8953" y="26174"/>
                  </a:lnTo>
                  <a:lnTo>
                    <a:pt x="5600" y="26416"/>
                  </a:lnTo>
                  <a:lnTo>
                    <a:pt x="3467" y="26416"/>
                  </a:lnTo>
                  <a:lnTo>
                    <a:pt x="292" y="26225"/>
                  </a:lnTo>
                  <a:lnTo>
                    <a:pt x="0" y="33832"/>
                  </a:lnTo>
                  <a:lnTo>
                    <a:pt x="6413" y="34239"/>
                  </a:lnTo>
                  <a:lnTo>
                    <a:pt x="12433" y="34315"/>
                  </a:lnTo>
                  <a:lnTo>
                    <a:pt x="15900" y="30391"/>
                  </a:lnTo>
                  <a:lnTo>
                    <a:pt x="17437" y="25158"/>
                  </a:lnTo>
                  <a:lnTo>
                    <a:pt x="16725" y="19875"/>
                  </a:lnTo>
                  <a:lnTo>
                    <a:pt x="17830" y="19100"/>
                  </a:lnTo>
                  <a:lnTo>
                    <a:pt x="28460" y="17564"/>
                  </a:lnTo>
                  <a:lnTo>
                    <a:pt x="29921" y="17246"/>
                  </a:lnTo>
                  <a:lnTo>
                    <a:pt x="33362" y="15951"/>
                  </a:lnTo>
                  <a:lnTo>
                    <a:pt x="35267" y="14744"/>
                  </a:lnTo>
                  <a:lnTo>
                    <a:pt x="37782" y="8293"/>
                  </a:lnTo>
                  <a:close/>
                </a:path>
                <a:path w="78739" h="48260">
                  <a:moveTo>
                    <a:pt x="78625" y="16256"/>
                  </a:moveTo>
                  <a:lnTo>
                    <a:pt x="73456" y="15875"/>
                  </a:lnTo>
                  <a:lnTo>
                    <a:pt x="67665" y="15811"/>
                  </a:lnTo>
                  <a:lnTo>
                    <a:pt x="63055" y="20370"/>
                  </a:lnTo>
                  <a:lnTo>
                    <a:pt x="61671" y="22504"/>
                  </a:lnTo>
                  <a:lnTo>
                    <a:pt x="61734" y="28181"/>
                  </a:lnTo>
                  <a:lnTo>
                    <a:pt x="59512" y="29997"/>
                  </a:lnTo>
                  <a:lnTo>
                    <a:pt x="58331" y="30492"/>
                  </a:lnTo>
                  <a:lnTo>
                    <a:pt x="51866" y="31178"/>
                  </a:lnTo>
                  <a:lnTo>
                    <a:pt x="50253" y="33566"/>
                  </a:lnTo>
                  <a:lnTo>
                    <a:pt x="49707" y="35471"/>
                  </a:lnTo>
                  <a:lnTo>
                    <a:pt x="49326" y="36766"/>
                  </a:lnTo>
                  <a:lnTo>
                    <a:pt x="49415" y="38074"/>
                  </a:lnTo>
                  <a:lnTo>
                    <a:pt x="56032" y="48120"/>
                  </a:lnTo>
                  <a:lnTo>
                    <a:pt x="60693" y="42367"/>
                  </a:lnTo>
                  <a:lnTo>
                    <a:pt x="58737" y="40640"/>
                  </a:lnTo>
                  <a:lnTo>
                    <a:pt x="57772" y="39243"/>
                  </a:lnTo>
                  <a:lnTo>
                    <a:pt x="57264" y="38252"/>
                  </a:lnTo>
                  <a:lnTo>
                    <a:pt x="64630" y="37490"/>
                  </a:lnTo>
                  <a:lnTo>
                    <a:pt x="69113" y="32753"/>
                  </a:lnTo>
                  <a:lnTo>
                    <a:pt x="68999" y="25057"/>
                  </a:lnTo>
                  <a:lnTo>
                    <a:pt x="70713" y="23317"/>
                  </a:lnTo>
                  <a:lnTo>
                    <a:pt x="78219" y="23837"/>
                  </a:lnTo>
                  <a:lnTo>
                    <a:pt x="78625" y="16256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789485" y="4290631"/>
              <a:ext cx="5715" cy="47625"/>
            </a:xfrm>
            <a:custGeom>
              <a:avLst/>
              <a:gdLst/>
              <a:ahLst/>
              <a:cxnLst/>
              <a:rect l="l" t="t" r="r" b="b"/>
              <a:pathLst>
                <a:path w="5714" h="47625">
                  <a:moveTo>
                    <a:pt x="4660" y="0"/>
                  </a:moveTo>
                  <a:lnTo>
                    <a:pt x="0" y="5753"/>
                  </a:lnTo>
                  <a:lnTo>
                    <a:pt x="406" y="29400"/>
                  </a:lnTo>
                  <a:lnTo>
                    <a:pt x="850" y="29171"/>
                  </a:lnTo>
                  <a:lnTo>
                    <a:pt x="1168" y="47574"/>
                  </a:lnTo>
                  <a:lnTo>
                    <a:pt x="5372" y="42417"/>
                  </a:lnTo>
                  <a:lnTo>
                    <a:pt x="4660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5790730" y="4271581"/>
              <a:ext cx="21590" cy="57150"/>
            </a:xfrm>
            <a:custGeom>
              <a:avLst/>
              <a:gdLst/>
              <a:ahLst/>
              <a:cxnLst/>
              <a:rect l="l" t="t" r="r" b="b"/>
              <a:pathLst>
                <a:path w="21589" h="57150">
                  <a:moveTo>
                    <a:pt x="13436" y="0"/>
                  </a:moveTo>
                  <a:lnTo>
                    <a:pt x="12026" y="1422"/>
                  </a:lnTo>
                  <a:lnTo>
                    <a:pt x="11722" y="1739"/>
                  </a:lnTo>
                  <a:lnTo>
                    <a:pt x="11836" y="9436"/>
                  </a:lnTo>
                  <a:lnTo>
                    <a:pt x="7353" y="14173"/>
                  </a:lnTo>
                  <a:lnTo>
                    <a:pt x="0" y="14935"/>
                  </a:lnTo>
                  <a:lnTo>
                    <a:pt x="495" y="15925"/>
                  </a:lnTo>
                  <a:lnTo>
                    <a:pt x="1460" y="17322"/>
                  </a:lnTo>
                  <a:lnTo>
                    <a:pt x="3416" y="19050"/>
                  </a:lnTo>
                  <a:lnTo>
                    <a:pt x="4051" y="56680"/>
                  </a:lnTo>
                  <a:lnTo>
                    <a:pt x="9347" y="54990"/>
                  </a:lnTo>
                  <a:lnTo>
                    <a:pt x="12496" y="50850"/>
                  </a:lnTo>
                  <a:lnTo>
                    <a:pt x="12382" y="44361"/>
                  </a:lnTo>
                  <a:lnTo>
                    <a:pt x="13398" y="43332"/>
                  </a:lnTo>
                  <a:lnTo>
                    <a:pt x="15074" y="43091"/>
                  </a:lnTo>
                  <a:lnTo>
                    <a:pt x="16840" y="43014"/>
                  </a:lnTo>
                  <a:lnTo>
                    <a:pt x="16611" y="27266"/>
                  </a:lnTo>
                  <a:lnTo>
                    <a:pt x="16979" y="19723"/>
                  </a:lnTo>
                  <a:lnTo>
                    <a:pt x="21234" y="19875"/>
                  </a:lnTo>
                  <a:lnTo>
                    <a:pt x="20942" y="520"/>
                  </a:lnTo>
                  <a:lnTo>
                    <a:pt x="13436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782475" y="4287634"/>
              <a:ext cx="8255" cy="51435"/>
            </a:xfrm>
            <a:custGeom>
              <a:avLst/>
              <a:gdLst/>
              <a:ahLst/>
              <a:cxnLst/>
              <a:rect l="l" t="t" r="r" b="b"/>
              <a:pathLst>
                <a:path w="8254" h="51435">
                  <a:moveTo>
                    <a:pt x="762" y="0"/>
                  </a:moveTo>
                  <a:lnTo>
                    <a:pt x="1460" y="38595"/>
                  </a:lnTo>
                  <a:lnTo>
                    <a:pt x="0" y="43637"/>
                  </a:lnTo>
                  <a:lnTo>
                    <a:pt x="5372" y="49009"/>
                  </a:lnTo>
                  <a:lnTo>
                    <a:pt x="7759" y="51117"/>
                  </a:lnTo>
                  <a:lnTo>
                    <a:pt x="7010" y="8750"/>
                  </a:lnTo>
                  <a:lnTo>
                    <a:pt x="4190" y="5956"/>
                  </a:lnTo>
                  <a:lnTo>
                    <a:pt x="3022" y="4533"/>
                  </a:lnTo>
                  <a:lnTo>
                    <a:pt x="1384" y="1714"/>
                  </a:lnTo>
                  <a:lnTo>
                    <a:pt x="990" y="863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823902" y="4322952"/>
              <a:ext cx="3810" cy="14604"/>
            </a:xfrm>
            <a:custGeom>
              <a:avLst/>
              <a:gdLst/>
              <a:ahLst/>
              <a:cxnLst/>
              <a:rect l="l" t="t" r="r" b="b"/>
              <a:pathLst>
                <a:path w="3810" h="14604">
                  <a:moveTo>
                    <a:pt x="1612" y="0"/>
                  </a:moveTo>
                  <a:lnTo>
                    <a:pt x="1206" y="279"/>
                  </a:lnTo>
                  <a:lnTo>
                    <a:pt x="1320" y="8737"/>
                  </a:lnTo>
                  <a:lnTo>
                    <a:pt x="1650" y="11442"/>
                  </a:lnTo>
                  <a:lnTo>
                    <a:pt x="876" y="13296"/>
                  </a:lnTo>
                  <a:lnTo>
                    <a:pt x="0" y="14541"/>
                  </a:lnTo>
                  <a:lnTo>
                    <a:pt x="3441" y="12534"/>
                  </a:lnTo>
                  <a:lnTo>
                    <a:pt x="2362" y="11468"/>
                  </a:lnTo>
                  <a:lnTo>
                    <a:pt x="1752" y="10299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822797" y="4321835"/>
              <a:ext cx="5715" cy="17145"/>
            </a:xfrm>
            <a:custGeom>
              <a:avLst/>
              <a:gdLst/>
              <a:ahLst/>
              <a:cxnLst/>
              <a:rect l="l" t="t" r="r" b="b"/>
              <a:pathLst>
                <a:path w="5714" h="17145">
                  <a:moveTo>
                    <a:pt x="5600" y="14097"/>
                  </a:moveTo>
                  <a:lnTo>
                    <a:pt x="5562" y="13169"/>
                  </a:lnTo>
                  <a:lnTo>
                    <a:pt x="5461" y="12979"/>
                  </a:lnTo>
                  <a:lnTo>
                    <a:pt x="5321" y="12852"/>
                  </a:lnTo>
                  <a:lnTo>
                    <a:pt x="5207" y="13792"/>
                  </a:lnTo>
                  <a:lnTo>
                    <a:pt x="5283" y="12877"/>
                  </a:lnTo>
                  <a:lnTo>
                    <a:pt x="5232" y="12750"/>
                  </a:lnTo>
                  <a:lnTo>
                    <a:pt x="4927" y="12407"/>
                  </a:lnTo>
                  <a:lnTo>
                    <a:pt x="4660" y="12065"/>
                  </a:lnTo>
                  <a:lnTo>
                    <a:pt x="4559" y="11887"/>
                  </a:lnTo>
                  <a:lnTo>
                    <a:pt x="4445" y="11734"/>
                  </a:lnTo>
                  <a:lnTo>
                    <a:pt x="4343" y="11569"/>
                  </a:lnTo>
                  <a:lnTo>
                    <a:pt x="4191" y="11214"/>
                  </a:lnTo>
                  <a:lnTo>
                    <a:pt x="4114" y="10972"/>
                  </a:lnTo>
                  <a:lnTo>
                    <a:pt x="4064" y="10820"/>
                  </a:lnTo>
                  <a:lnTo>
                    <a:pt x="4025" y="10642"/>
                  </a:lnTo>
                  <a:lnTo>
                    <a:pt x="3987" y="10325"/>
                  </a:lnTo>
                  <a:lnTo>
                    <a:pt x="3975" y="10172"/>
                  </a:lnTo>
                  <a:lnTo>
                    <a:pt x="3975" y="10020"/>
                  </a:lnTo>
                  <a:lnTo>
                    <a:pt x="3848" y="1117"/>
                  </a:lnTo>
                  <a:lnTo>
                    <a:pt x="3797" y="749"/>
                  </a:lnTo>
                  <a:lnTo>
                    <a:pt x="2806" y="0"/>
                  </a:lnTo>
                  <a:lnTo>
                    <a:pt x="2603" y="0"/>
                  </a:lnTo>
                  <a:lnTo>
                    <a:pt x="2400" y="25"/>
                  </a:lnTo>
                  <a:lnTo>
                    <a:pt x="2146" y="165"/>
                  </a:lnTo>
                  <a:lnTo>
                    <a:pt x="2006" y="228"/>
                  </a:lnTo>
                  <a:lnTo>
                    <a:pt x="1727" y="406"/>
                  </a:lnTo>
                  <a:lnTo>
                    <a:pt x="1422" y="647"/>
                  </a:lnTo>
                  <a:lnTo>
                    <a:pt x="1244" y="927"/>
                  </a:lnTo>
                  <a:lnTo>
                    <a:pt x="1168" y="1397"/>
                  </a:lnTo>
                  <a:lnTo>
                    <a:pt x="1168" y="1524"/>
                  </a:lnTo>
                  <a:lnTo>
                    <a:pt x="1282" y="9855"/>
                  </a:lnTo>
                  <a:lnTo>
                    <a:pt x="1282" y="9982"/>
                  </a:lnTo>
                  <a:lnTo>
                    <a:pt x="1244" y="12534"/>
                  </a:lnTo>
                  <a:lnTo>
                    <a:pt x="1079" y="13157"/>
                  </a:lnTo>
                  <a:lnTo>
                    <a:pt x="977" y="13398"/>
                  </a:lnTo>
                  <a:lnTo>
                    <a:pt x="939" y="13601"/>
                  </a:lnTo>
                  <a:lnTo>
                    <a:pt x="711" y="14122"/>
                  </a:lnTo>
                  <a:lnTo>
                    <a:pt x="330" y="14782"/>
                  </a:lnTo>
                  <a:lnTo>
                    <a:pt x="190" y="14986"/>
                  </a:lnTo>
                  <a:lnTo>
                    <a:pt x="25" y="15278"/>
                  </a:lnTo>
                  <a:lnTo>
                    <a:pt x="647" y="16675"/>
                  </a:lnTo>
                  <a:lnTo>
                    <a:pt x="1041" y="16802"/>
                  </a:lnTo>
                  <a:lnTo>
                    <a:pt x="1244" y="16802"/>
                  </a:lnTo>
                  <a:lnTo>
                    <a:pt x="1498" y="16725"/>
                  </a:lnTo>
                  <a:lnTo>
                    <a:pt x="1689" y="16624"/>
                  </a:lnTo>
                  <a:lnTo>
                    <a:pt x="1866" y="16522"/>
                  </a:lnTo>
                  <a:lnTo>
                    <a:pt x="5118" y="14617"/>
                  </a:lnTo>
                  <a:lnTo>
                    <a:pt x="5410" y="14389"/>
                  </a:lnTo>
                  <a:lnTo>
                    <a:pt x="5600" y="140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780709" y="4333354"/>
              <a:ext cx="38100" cy="19685"/>
            </a:xfrm>
            <a:custGeom>
              <a:avLst/>
              <a:gdLst/>
              <a:ahLst/>
              <a:cxnLst/>
              <a:rect l="l" t="t" r="r" b="b"/>
              <a:pathLst>
                <a:path w="38100" h="19685">
                  <a:moveTo>
                    <a:pt x="27152" y="0"/>
                  </a:moveTo>
                  <a:lnTo>
                    <a:pt x="0" y="15938"/>
                  </a:lnTo>
                  <a:lnTo>
                    <a:pt x="17678" y="19113"/>
                  </a:lnTo>
                  <a:lnTo>
                    <a:pt x="37680" y="7365"/>
                  </a:lnTo>
                  <a:lnTo>
                    <a:pt x="34683" y="8077"/>
                  </a:lnTo>
                  <a:lnTo>
                    <a:pt x="31102" y="8051"/>
                  </a:lnTo>
                  <a:lnTo>
                    <a:pt x="27266" y="7835"/>
                  </a:lnTo>
                  <a:lnTo>
                    <a:pt x="27152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5798388" y="4335487"/>
              <a:ext cx="31750" cy="40005"/>
            </a:xfrm>
            <a:custGeom>
              <a:avLst/>
              <a:gdLst/>
              <a:ahLst/>
              <a:cxnLst/>
              <a:rect l="l" t="t" r="r" b="b"/>
              <a:pathLst>
                <a:path w="31750" h="40004">
                  <a:moveTo>
                    <a:pt x="28956" y="0"/>
                  </a:moveTo>
                  <a:lnTo>
                    <a:pt x="25514" y="2006"/>
                  </a:lnTo>
                  <a:lnTo>
                    <a:pt x="25031" y="2679"/>
                  </a:lnTo>
                  <a:lnTo>
                    <a:pt x="23774" y="4063"/>
                  </a:lnTo>
                  <a:lnTo>
                    <a:pt x="22009" y="4787"/>
                  </a:lnTo>
                  <a:lnTo>
                    <a:pt x="20002" y="5232"/>
                  </a:lnTo>
                  <a:lnTo>
                    <a:pt x="0" y="16979"/>
                  </a:lnTo>
                  <a:lnTo>
                    <a:pt x="10782" y="39535"/>
                  </a:lnTo>
                  <a:lnTo>
                    <a:pt x="27660" y="28790"/>
                  </a:lnTo>
                  <a:lnTo>
                    <a:pt x="27559" y="20726"/>
                  </a:lnTo>
                  <a:lnTo>
                    <a:pt x="29095" y="18923"/>
                  </a:lnTo>
                  <a:lnTo>
                    <a:pt x="31635" y="17411"/>
                  </a:lnTo>
                  <a:lnTo>
                    <a:pt x="31432" y="1777"/>
                  </a:lnTo>
                  <a:lnTo>
                    <a:pt x="29591" y="635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831878" y="4337519"/>
              <a:ext cx="22225" cy="4445"/>
            </a:xfrm>
            <a:custGeom>
              <a:avLst/>
              <a:gdLst/>
              <a:ahLst/>
              <a:cxnLst/>
              <a:rect l="l" t="t" r="r" b="b"/>
              <a:pathLst>
                <a:path w="22225" h="4445">
                  <a:moveTo>
                    <a:pt x="2654" y="1803"/>
                  </a:moveTo>
                  <a:lnTo>
                    <a:pt x="1562" y="101"/>
                  </a:lnTo>
                  <a:lnTo>
                    <a:pt x="1422" y="76"/>
                  </a:lnTo>
                  <a:lnTo>
                    <a:pt x="1168" y="0"/>
                  </a:lnTo>
                  <a:lnTo>
                    <a:pt x="825" y="0"/>
                  </a:lnTo>
                  <a:lnTo>
                    <a:pt x="546" y="76"/>
                  </a:lnTo>
                  <a:lnTo>
                    <a:pt x="317" y="215"/>
                  </a:lnTo>
                  <a:lnTo>
                    <a:pt x="50" y="546"/>
                  </a:lnTo>
                  <a:lnTo>
                    <a:pt x="0" y="1663"/>
                  </a:lnTo>
                  <a:lnTo>
                    <a:pt x="292" y="2006"/>
                  </a:lnTo>
                  <a:lnTo>
                    <a:pt x="635" y="2209"/>
                  </a:lnTo>
                  <a:lnTo>
                    <a:pt x="774" y="1841"/>
                  </a:lnTo>
                  <a:lnTo>
                    <a:pt x="647" y="2209"/>
                  </a:lnTo>
                  <a:lnTo>
                    <a:pt x="863" y="2273"/>
                  </a:lnTo>
                  <a:lnTo>
                    <a:pt x="1041" y="2324"/>
                  </a:lnTo>
                  <a:lnTo>
                    <a:pt x="1257" y="2400"/>
                  </a:lnTo>
                  <a:lnTo>
                    <a:pt x="1409" y="1943"/>
                  </a:lnTo>
                  <a:lnTo>
                    <a:pt x="1333" y="2425"/>
                  </a:lnTo>
                  <a:lnTo>
                    <a:pt x="1511" y="2476"/>
                  </a:lnTo>
                  <a:lnTo>
                    <a:pt x="1752" y="2476"/>
                  </a:lnTo>
                  <a:lnTo>
                    <a:pt x="2019" y="2400"/>
                  </a:lnTo>
                  <a:lnTo>
                    <a:pt x="2362" y="2209"/>
                  </a:lnTo>
                  <a:lnTo>
                    <a:pt x="2654" y="1803"/>
                  </a:lnTo>
                  <a:close/>
                </a:path>
                <a:path w="22225" h="4445">
                  <a:moveTo>
                    <a:pt x="6858" y="2209"/>
                  </a:moveTo>
                  <a:lnTo>
                    <a:pt x="5943" y="1308"/>
                  </a:lnTo>
                  <a:lnTo>
                    <a:pt x="5080" y="1143"/>
                  </a:lnTo>
                  <a:lnTo>
                    <a:pt x="4953" y="1092"/>
                  </a:lnTo>
                  <a:lnTo>
                    <a:pt x="4813" y="1066"/>
                  </a:lnTo>
                  <a:lnTo>
                    <a:pt x="4445" y="1066"/>
                  </a:lnTo>
                  <a:lnTo>
                    <a:pt x="4127" y="1181"/>
                  </a:lnTo>
                  <a:lnTo>
                    <a:pt x="3695" y="1638"/>
                  </a:lnTo>
                  <a:lnTo>
                    <a:pt x="3606" y="2578"/>
                  </a:lnTo>
                  <a:lnTo>
                    <a:pt x="3746" y="2844"/>
                  </a:lnTo>
                  <a:lnTo>
                    <a:pt x="4064" y="3175"/>
                  </a:lnTo>
                  <a:lnTo>
                    <a:pt x="4292" y="3276"/>
                  </a:lnTo>
                  <a:lnTo>
                    <a:pt x="4445" y="3302"/>
                  </a:lnTo>
                  <a:lnTo>
                    <a:pt x="5511" y="3543"/>
                  </a:lnTo>
                  <a:lnTo>
                    <a:pt x="5689" y="2578"/>
                  </a:lnTo>
                  <a:lnTo>
                    <a:pt x="5638" y="3568"/>
                  </a:lnTo>
                  <a:lnTo>
                    <a:pt x="5778" y="3568"/>
                  </a:lnTo>
                  <a:lnTo>
                    <a:pt x="6019" y="3543"/>
                  </a:lnTo>
                  <a:lnTo>
                    <a:pt x="6324" y="3416"/>
                  </a:lnTo>
                  <a:lnTo>
                    <a:pt x="6502" y="3302"/>
                  </a:lnTo>
                  <a:lnTo>
                    <a:pt x="6743" y="2946"/>
                  </a:lnTo>
                  <a:lnTo>
                    <a:pt x="6858" y="2209"/>
                  </a:lnTo>
                  <a:close/>
                </a:path>
                <a:path w="22225" h="4445">
                  <a:moveTo>
                    <a:pt x="11303" y="2870"/>
                  </a:moveTo>
                  <a:lnTo>
                    <a:pt x="11163" y="2451"/>
                  </a:lnTo>
                  <a:lnTo>
                    <a:pt x="11023" y="2273"/>
                  </a:lnTo>
                  <a:lnTo>
                    <a:pt x="10668" y="2032"/>
                  </a:lnTo>
                  <a:lnTo>
                    <a:pt x="10414" y="1955"/>
                  </a:lnTo>
                  <a:lnTo>
                    <a:pt x="10274" y="1955"/>
                  </a:lnTo>
                  <a:lnTo>
                    <a:pt x="10134" y="1930"/>
                  </a:lnTo>
                  <a:lnTo>
                    <a:pt x="9258" y="1803"/>
                  </a:lnTo>
                  <a:lnTo>
                    <a:pt x="9080" y="1803"/>
                  </a:lnTo>
                  <a:lnTo>
                    <a:pt x="7899" y="3416"/>
                  </a:lnTo>
                  <a:lnTo>
                    <a:pt x="8064" y="3695"/>
                  </a:lnTo>
                  <a:lnTo>
                    <a:pt x="8331" y="3886"/>
                  </a:lnTo>
                  <a:lnTo>
                    <a:pt x="8686" y="4038"/>
                  </a:lnTo>
                  <a:lnTo>
                    <a:pt x="9398" y="4140"/>
                  </a:lnTo>
                  <a:lnTo>
                    <a:pt x="10071" y="4216"/>
                  </a:lnTo>
                  <a:lnTo>
                    <a:pt x="10350" y="4216"/>
                  </a:lnTo>
                  <a:lnTo>
                    <a:pt x="10693" y="4114"/>
                  </a:lnTo>
                  <a:lnTo>
                    <a:pt x="10947" y="3937"/>
                  </a:lnTo>
                  <a:lnTo>
                    <a:pt x="11150" y="3695"/>
                  </a:lnTo>
                  <a:lnTo>
                    <a:pt x="11303" y="3302"/>
                  </a:lnTo>
                  <a:lnTo>
                    <a:pt x="11303" y="2870"/>
                  </a:lnTo>
                  <a:close/>
                </a:path>
                <a:path w="22225" h="4445">
                  <a:moveTo>
                    <a:pt x="21958" y="2819"/>
                  </a:moveTo>
                  <a:lnTo>
                    <a:pt x="21031" y="1562"/>
                  </a:lnTo>
                  <a:lnTo>
                    <a:pt x="20777" y="1562"/>
                  </a:lnTo>
                  <a:lnTo>
                    <a:pt x="20726" y="2108"/>
                  </a:lnTo>
                  <a:lnTo>
                    <a:pt x="20637" y="1587"/>
                  </a:lnTo>
                  <a:lnTo>
                    <a:pt x="19494" y="1803"/>
                  </a:lnTo>
                  <a:lnTo>
                    <a:pt x="18503" y="3302"/>
                  </a:lnTo>
                  <a:lnTo>
                    <a:pt x="18707" y="3670"/>
                  </a:lnTo>
                  <a:lnTo>
                    <a:pt x="18859" y="3835"/>
                  </a:lnTo>
                  <a:lnTo>
                    <a:pt x="19126" y="3987"/>
                  </a:lnTo>
                  <a:lnTo>
                    <a:pt x="19342" y="4038"/>
                  </a:lnTo>
                  <a:lnTo>
                    <a:pt x="19723" y="4038"/>
                  </a:lnTo>
                  <a:lnTo>
                    <a:pt x="20497" y="3911"/>
                  </a:lnTo>
                  <a:lnTo>
                    <a:pt x="20878" y="3835"/>
                  </a:lnTo>
                  <a:lnTo>
                    <a:pt x="21031" y="3822"/>
                  </a:lnTo>
                  <a:lnTo>
                    <a:pt x="21399" y="3695"/>
                  </a:lnTo>
                  <a:lnTo>
                    <a:pt x="21678" y="3492"/>
                  </a:lnTo>
                  <a:lnTo>
                    <a:pt x="21856" y="3225"/>
                  </a:lnTo>
                  <a:lnTo>
                    <a:pt x="21958" y="28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5780709" y="434929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4" h="20320">
                  <a:moveTo>
                    <a:pt x="0" y="0"/>
                  </a:moveTo>
                  <a:lnTo>
                    <a:pt x="14579" y="19748"/>
                  </a:lnTo>
                  <a:lnTo>
                    <a:pt x="15468" y="19456"/>
                  </a:lnTo>
                  <a:lnTo>
                    <a:pt x="16383" y="19075"/>
                  </a:lnTo>
                  <a:lnTo>
                    <a:pt x="20891" y="16205"/>
                  </a:lnTo>
                  <a:lnTo>
                    <a:pt x="19888" y="14173"/>
                  </a:lnTo>
                  <a:lnTo>
                    <a:pt x="19126" y="11937"/>
                  </a:lnTo>
                  <a:lnTo>
                    <a:pt x="18542" y="9512"/>
                  </a:lnTo>
                  <a:lnTo>
                    <a:pt x="18287" y="8458"/>
                  </a:lnTo>
                  <a:lnTo>
                    <a:pt x="17780" y="5041"/>
                  </a:lnTo>
                  <a:lnTo>
                    <a:pt x="17703" y="4051"/>
                  </a:lnTo>
                  <a:lnTo>
                    <a:pt x="17678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5827788" y="4370362"/>
              <a:ext cx="26670" cy="72390"/>
            </a:xfrm>
            <a:custGeom>
              <a:avLst/>
              <a:gdLst/>
              <a:ahLst/>
              <a:cxnLst/>
              <a:rect l="l" t="t" r="r" b="b"/>
              <a:pathLst>
                <a:path w="26670" h="72389">
                  <a:moveTo>
                    <a:pt x="5638" y="0"/>
                  </a:moveTo>
                  <a:lnTo>
                    <a:pt x="0" y="5003"/>
                  </a:lnTo>
                  <a:lnTo>
                    <a:pt x="876" y="65062"/>
                  </a:lnTo>
                  <a:lnTo>
                    <a:pt x="26441" y="72377"/>
                  </a:lnTo>
                  <a:lnTo>
                    <a:pt x="26145" y="46329"/>
                  </a:lnTo>
                  <a:lnTo>
                    <a:pt x="19316" y="46329"/>
                  </a:lnTo>
                  <a:lnTo>
                    <a:pt x="10553" y="43853"/>
                  </a:lnTo>
                  <a:lnTo>
                    <a:pt x="6959" y="38811"/>
                  </a:lnTo>
                  <a:lnTo>
                    <a:pt x="6629" y="17538"/>
                  </a:lnTo>
                  <a:lnTo>
                    <a:pt x="10147" y="14452"/>
                  </a:lnTo>
                  <a:lnTo>
                    <a:pt x="25782" y="14452"/>
                  </a:lnTo>
                  <a:lnTo>
                    <a:pt x="25755" y="12077"/>
                  </a:lnTo>
                  <a:lnTo>
                    <a:pt x="19875" y="3886"/>
                  </a:lnTo>
                  <a:lnTo>
                    <a:pt x="5638" y="0"/>
                  </a:lnTo>
                  <a:close/>
                </a:path>
                <a:path w="26670" h="72389">
                  <a:moveTo>
                    <a:pt x="25782" y="14452"/>
                  </a:moveTo>
                  <a:lnTo>
                    <a:pt x="10147" y="14452"/>
                  </a:lnTo>
                  <a:lnTo>
                    <a:pt x="18935" y="16916"/>
                  </a:lnTo>
                  <a:lnTo>
                    <a:pt x="22567" y="21971"/>
                  </a:lnTo>
                  <a:lnTo>
                    <a:pt x="22847" y="43307"/>
                  </a:lnTo>
                  <a:lnTo>
                    <a:pt x="19316" y="46329"/>
                  </a:lnTo>
                  <a:lnTo>
                    <a:pt x="26145" y="46329"/>
                  </a:lnTo>
                  <a:lnTo>
                    <a:pt x="25782" y="1445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5825972" y="4358208"/>
              <a:ext cx="43180" cy="88900"/>
            </a:xfrm>
            <a:custGeom>
              <a:avLst/>
              <a:gdLst/>
              <a:ahLst/>
              <a:cxnLst/>
              <a:rect l="l" t="t" r="r" b="b"/>
              <a:pathLst>
                <a:path w="43179" h="88900">
                  <a:moveTo>
                    <a:pt x="0" y="0"/>
                  </a:moveTo>
                  <a:lnTo>
                    <a:pt x="1003" y="76746"/>
                  </a:lnTo>
                  <a:lnTo>
                    <a:pt x="2692" y="77215"/>
                  </a:lnTo>
                  <a:lnTo>
                    <a:pt x="1816" y="17157"/>
                  </a:lnTo>
                  <a:lnTo>
                    <a:pt x="7454" y="12153"/>
                  </a:lnTo>
                  <a:lnTo>
                    <a:pt x="21691" y="16040"/>
                  </a:lnTo>
                  <a:lnTo>
                    <a:pt x="27571" y="24231"/>
                  </a:lnTo>
                  <a:lnTo>
                    <a:pt x="28257" y="84531"/>
                  </a:lnTo>
                  <a:lnTo>
                    <a:pt x="42583" y="88646"/>
                  </a:lnTo>
                  <a:lnTo>
                    <a:pt x="42100" y="27101"/>
                  </a:lnTo>
                  <a:lnTo>
                    <a:pt x="36040" y="26524"/>
                  </a:lnTo>
                  <a:lnTo>
                    <a:pt x="31616" y="21807"/>
                  </a:lnTo>
                  <a:lnTo>
                    <a:pt x="28859" y="14959"/>
                  </a:lnTo>
                  <a:lnTo>
                    <a:pt x="27800" y="7988"/>
                  </a:lnTo>
                  <a:lnTo>
                    <a:pt x="23418" y="8699"/>
                  </a:lnTo>
                  <a:lnTo>
                    <a:pt x="9486" y="8801"/>
                  </a:lnTo>
                  <a:lnTo>
                    <a:pt x="76" y="4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5824842" y="4357064"/>
              <a:ext cx="45085" cy="90170"/>
            </a:xfrm>
            <a:custGeom>
              <a:avLst/>
              <a:gdLst/>
              <a:ahLst/>
              <a:cxnLst/>
              <a:rect l="l" t="t" r="r" b="b"/>
              <a:pathLst>
                <a:path w="45085" h="90170">
                  <a:moveTo>
                    <a:pt x="44348" y="28219"/>
                  </a:moveTo>
                  <a:lnTo>
                    <a:pt x="43319" y="27114"/>
                  </a:lnTo>
                  <a:lnTo>
                    <a:pt x="43103" y="27114"/>
                  </a:lnTo>
                  <a:lnTo>
                    <a:pt x="42887" y="27165"/>
                  </a:lnTo>
                  <a:lnTo>
                    <a:pt x="44348" y="28219"/>
                  </a:lnTo>
                  <a:close/>
                </a:path>
                <a:path w="45085" h="90170">
                  <a:moveTo>
                    <a:pt x="44843" y="90119"/>
                  </a:moveTo>
                  <a:lnTo>
                    <a:pt x="44348" y="28219"/>
                  </a:lnTo>
                  <a:lnTo>
                    <a:pt x="42875" y="27178"/>
                  </a:lnTo>
                  <a:lnTo>
                    <a:pt x="42138" y="27355"/>
                  </a:lnTo>
                  <a:lnTo>
                    <a:pt x="41440" y="27457"/>
                  </a:lnTo>
                  <a:lnTo>
                    <a:pt x="40767" y="27508"/>
                  </a:lnTo>
                  <a:lnTo>
                    <a:pt x="40119" y="27457"/>
                  </a:lnTo>
                  <a:lnTo>
                    <a:pt x="30111" y="10236"/>
                  </a:lnTo>
                  <a:lnTo>
                    <a:pt x="29984" y="9029"/>
                  </a:lnTo>
                  <a:lnTo>
                    <a:pt x="29984" y="8699"/>
                  </a:lnTo>
                  <a:lnTo>
                    <a:pt x="29794" y="8382"/>
                  </a:lnTo>
                  <a:lnTo>
                    <a:pt x="29502" y="8128"/>
                  </a:lnTo>
                  <a:lnTo>
                    <a:pt x="29095" y="8013"/>
                  </a:lnTo>
                  <a:lnTo>
                    <a:pt x="28714" y="8013"/>
                  </a:lnTo>
                  <a:lnTo>
                    <a:pt x="27927" y="8153"/>
                  </a:lnTo>
                  <a:lnTo>
                    <a:pt x="27724" y="8178"/>
                  </a:lnTo>
                  <a:lnTo>
                    <a:pt x="27533" y="8229"/>
                  </a:lnTo>
                  <a:lnTo>
                    <a:pt x="26924" y="8305"/>
                  </a:lnTo>
                  <a:lnTo>
                    <a:pt x="26733" y="8356"/>
                  </a:lnTo>
                  <a:lnTo>
                    <a:pt x="25514" y="8509"/>
                  </a:lnTo>
                  <a:lnTo>
                    <a:pt x="25323" y="8559"/>
                  </a:lnTo>
                  <a:lnTo>
                    <a:pt x="25120" y="8559"/>
                  </a:lnTo>
                  <a:lnTo>
                    <a:pt x="24701" y="8610"/>
                  </a:lnTo>
                  <a:lnTo>
                    <a:pt x="24269" y="8623"/>
                  </a:lnTo>
                  <a:lnTo>
                    <a:pt x="24079" y="8648"/>
                  </a:lnTo>
                  <a:lnTo>
                    <a:pt x="23876" y="8648"/>
                  </a:lnTo>
                  <a:lnTo>
                    <a:pt x="23660" y="8674"/>
                  </a:lnTo>
                  <a:lnTo>
                    <a:pt x="23444" y="8674"/>
                  </a:lnTo>
                  <a:lnTo>
                    <a:pt x="23228" y="8699"/>
                  </a:lnTo>
                  <a:lnTo>
                    <a:pt x="22606" y="8699"/>
                  </a:lnTo>
                  <a:lnTo>
                    <a:pt x="22390" y="8724"/>
                  </a:lnTo>
                  <a:lnTo>
                    <a:pt x="22174" y="8724"/>
                  </a:lnTo>
                  <a:lnTo>
                    <a:pt x="22034" y="8724"/>
                  </a:lnTo>
                  <a:lnTo>
                    <a:pt x="21107" y="8724"/>
                  </a:lnTo>
                  <a:lnTo>
                    <a:pt x="19050" y="8648"/>
                  </a:lnTo>
                  <a:lnTo>
                    <a:pt x="9969" y="7086"/>
                  </a:lnTo>
                  <a:lnTo>
                    <a:pt x="9207" y="6870"/>
                  </a:lnTo>
                  <a:lnTo>
                    <a:pt x="2273" y="1117"/>
                  </a:lnTo>
                  <a:lnTo>
                    <a:pt x="2209" y="711"/>
                  </a:lnTo>
                  <a:lnTo>
                    <a:pt x="1930" y="266"/>
                  </a:lnTo>
                  <a:lnTo>
                    <a:pt x="1638" y="101"/>
                  </a:lnTo>
                  <a:lnTo>
                    <a:pt x="1333" y="0"/>
                  </a:lnTo>
                  <a:lnTo>
                    <a:pt x="1016" y="0"/>
                  </a:lnTo>
                  <a:lnTo>
                    <a:pt x="812" y="25"/>
                  </a:lnTo>
                  <a:lnTo>
                    <a:pt x="508" y="152"/>
                  </a:lnTo>
                  <a:lnTo>
                    <a:pt x="355" y="266"/>
                  </a:lnTo>
                  <a:lnTo>
                    <a:pt x="139" y="546"/>
                  </a:lnTo>
                  <a:lnTo>
                    <a:pt x="50" y="711"/>
                  </a:lnTo>
                  <a:lnTo>
                    <a:pt x="0" y="1143"/>
                  </a:lnTo>
                  <a:lnTo>
                    <a:pt x="76" y="7213"/>
                  </a:lnTo>
                  <a:lnTo>
                    <a:pt x="1003" y="77558"/>
                  </a:lnTo>
                  <a:lnTo>
                    <a:pt x="3263" y="78206"/>
                  </a:lnTo>
                  <a:lnTo>
                    <a:pt x="4953" y="78676"/>
                  </a:lnTo>
                  <a:lnTo>
                    <a:pt x="4191" y="26390"/>
                  </a:lnTo>
                  <a:lnTo>
                    <a:pt x="4229" y="25006"/>
                  </a:lnTo>
                  <a:lnTo>
                    <a:pt x="12496" y="15951"/>
                  </a:lnTo>
                  <a:lnTo>
                    <a:pt x="13055" y="15951"/>
                  </a:lnTo>
                  <a:lnTo>
                    <a:pt x="28244" y="85356"/>
                  </a:lnTo>
                  <a:lnTo>
                    <a:pt x="30518" y="86017"/>
                  </a:lnTo>
                  <a:lnTo>
                    <a:pt x="29933" y="33604"/>
                  </a:lnTo>
                  <a:lnTo>
                    <a:pt x="29908" y="32664"/>
                  </a:lnTo>
                  <a:lnTo>
                    <a:pt x="16116" y="14185"/>
                  </a:lnTo>
                  <a:lnTo>
                    <a:pt x="15989" y="14135"/>
                  </a:lnTo>
                  <a:lnTo>
                    <a:pt x="15265" y="13957"/>
                  </a:lnTo>
                  <a:lnTo>
                    <a:pt x="13830" y="13741"/>
                  </a:lnTo>
                  <a:lnTo>
                    <a:pt x="13144" y="13690"/>
                  </a:lnTo>
                  <a:lnTo>
                    <a:pt x="11785" y="13716"/>
                  </a:lnTo>
                  <a:lnTo>
                    <a:pt x="2527" y="21717"/>
                  </a:lnTo>
                  <a:lnTo>
                    <a:pt x="2349" y="7188"/>
                  </a:lnTo>
                  <a:lnTo>
                    <a:pt x="2324" y="5664"/>
                  </a:lnTo>
                  <a:lnTo>
                    <a:pt x="2514" y="5829"/>
                  </a:lnTo>
                  <a:lnTo>
                    <a:pt x="3149" y="6324"/>
                  </a:lnTo>
                  <a:lnTo>
                    <a:pt x="13830" y="10312"/>
                  </a:lnTo>
                  <a:lnTo>
                    <a:pt x="14795" y="10490"/>
                  </a:lnTo>
                  <a:lnTo>
                    <a:pt x="16840" y="10744"/>
                  </a:lnTo>
                  <a:lnTo>
                    <a:pt x="18923" y="10909"/>
                  </a:lnTo>
                  <a:lnTo>
                    <a:pt x="21082" y="10985"/>
                  </a:lnTo>
                  <a:lnTo>
                    <a:pt x="22174" y="10985"/>
                  </a:lnTo>
                  <a:lnTo>
                    <a:pt x="22415" y="10985"/>
                  </a:lnTo>
                  <a:lnTo>
                    <a:pt x="22656" y="10960"/>
                  </a:lnTo>
                  <a:lnTo>
                    <a:pt x="23329" y="10960"/>
                  </a:lnTo>
                  <a:lnTo>
                    <a:pt x="23558" y="10934"/>
                  </a:lnTo>
                  <a:lnTo>
                    <a:pt x="23774" y="10934"/>
                  </a:lnTo>
                  <a:lnTo>
                    <a:pt x="24003" y="10909"/>
                  </a:lnTo>
                  <a:lnTo>
                    <a:pt x="24231" y="10909"/>
                  </a:lnTo>
                  <a:lnTo>
                    <a:pt x="24892" y="10833"/>
                  </a:lnTo>
                  <a:lnTo>
                    <a:pt x="25120" y="10833"/>
                  </a:lnTo>
                  <a:lnTo>
                    <a:pt x="25781" y="10756"/>
                  </a:lnTo>
                  <a:lnTo>
                    <a:pt x="26631" y="10668"/>
                  </a:lnTo>
                  <a:lnTo>
                    <a:pt x="26860" y="10617"/>
                  </a:lnTo>
                  <a:lnTo>
                    <a:pt x="27698" y="10515"/>
                  </a:lnTo>
                  <a:lnTo>
                    <a:pt x="27876" y="10477"/>
                  </a:lnTo>
                  <a:lnTo>
                    <a:pt x="27889" y="10668"/>
                  </a:lnTo>
                  <a:lnTo>
                    <a:pt x="27990" y="11760"/>
                  </a:lnTo>
                  <a:lnTo>
                    <a:pt x="40767" y="29768"/>
                  </a:lnTo>
                  <a:lnTo>
                    <a:pt x="41681" y="29718"/>
                  </a:lnTo>
                  <a:lnTo>
                    <a:pt x="42100" y="29654"/>
                  </a:lnTo>
                  <a:lnTo>
                    <a:pt x="42583" y="89471"/>
                  </a:lnTo>
                  <a:lnTo>
                    <a:pt x="44843" y="901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834418" y="4384814"/>
              <a:ext cx="16510" cy="32384"/>
            </a:xfrm>
            <a:custGeom>
              <a:avLst/>
              <a:gdLst/>
              <a:ahLst/>
              <a:cxnLst/>
              <a:rect l="l" t="t" r="r" b="b"/>
              <a:pathLst>
                <a:path w="16510" h="32385">
                  <a:moveTo>
                    <a:pt x="3517" y="0"/>
                  </a:moveTo>
                  <a:lnTo>
                    <a:pt x="0" y="3086"/>
                  </a:lnTo>
                  <a:lnTo>
                    <a:pt x="330" y="24358"/>
                  </a:lnTo>
                  <a:lnTo>
                    <a:pt x="3924" y="29400"/>
                  </a:lnTo>
                  <a:lnTo>
                    <a:pt x="12687" y="31876"/>
                  </a:lnTo>
                  <a:lnTo>
                    <a:pt x="16217" y="28854"/>
                  </a:lnTo>
                  <a:lnTo>
                    <a:pt x="15938" y="7518"/>
                  </a:lnTo>
                  <a:lnTo>
                    <a:pt x="12306" y="2463"/>
                  </a:lnTo>
                  <a:lnTo>
                    <a:pt x="7899" y="1219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5833364" y="4384649"/>
              <a:ext cx="18415" cy="32384"/>
            </a:xfrm>
            <a:custGeom>
              <a:avLst/>
              <a:gdLst/>
              <a:ahLst/>
              <a:cxnLst/>
              <a:rect l="l" t="t" r="r" b="b"/>
              <a:pathLst>
                <a:path w="18414" h="32385">
                  <a:moveTo>
                    <a:pt x="18338" y="24028"/>
                  </a:moveTo>
                  <a:lnTo>
                    <a:pt x="16065" y="5740"/>
                  </a:lnTo>
                  <a:lnTo>
                    <a:pt x="16065" y="24028"/>
                  </a:lnTo>
                  <a:lnTo>
                    <a:pt x="16002" y="25247"/>
                  </a:lnTo>
                  <a:lnTo>
                    <a:pt x="11633" y="29933"/>
                  </a:lnTo>
                  <a:lnTo>
                    <a:pt x="11010" y="29933"/>
                  </a:lnTo>
                  <a:lnTo>
                    <a:pt x="2273" y="8255"/>
                  </a:lnTo>
                  <a:lnTo>
                    <a:pt x="2273" y="7810"/>
                  </a:lnTo>
                  <a:lnTo>
                    <a:pt x="2324" y="7035"/>
                  </a:lnTo>
                  <a:lnTo>
                    <a:pt x="6997" y="2247"/>
                  </a:lnTo>
                  <a:lnTo>
                    <a:pt x="7302" y="2247"/>
                  </a:lnTo>
                  <a:lnTo>
                    <a:pt x="13703" y="6299"/>
                  </a:lnTo>
                  <a:lnTo>
                    <a:pt x="13970" y="6642"/>
                  </a:lnTo>
                  <a:lnTo>
                    <a:pt x="16065" y="24028"/>
                  </a:lnTo>
                  <a:lnTo>
                    <a:pt x="16065" y="5740"/>
                  </a:lnTo>
                  <a:lnTo>
                    <a:pt x="9004" y="241"/>
                  </a:lnTo>
                  <a:lnTo>
                    <a:pt x="8331" y="88"/>
                  </a:lnTo>
                  <a:lnTo>
                    <a:pt x="7404" y="0"/>
                  </a:lnTo>
                  <a:lnTo>
                    <a:pt x="6959" y="0"/>
                  </a:lnTo>
                  <a:lnTo>
                    <a:pt x="0" y="7759"/>
                  </a:lnTo>
                  <a:lnTo>
                    <a:pt x="0" y="8280"/>
                  </a:lnTo>
                  <a:lnTo>
                    <a:pt x="9067" y="31877"/>
                  </a:lnTo>
                  <a:lnTo>
                    <a:pt x="9982" y="32092"/>
                  </a:lnTo>
                  <a:lnTo>
                    <a:pt x="10452" y="32169"/>
                  </a:lnTo>
                  <a:lnTo>
                    <a:pt x="10922" y="32219"/>
                  </a:lnTo>
                  <a:lnTo>
                    <a:pt x="11341" y="32219"/>
                  </a:lnTo>
                  <a:lnTo>
                    <a:pt x="15354" y="30848"/>
                  </a:lnTo>
                  <a:lnTo>
                    <a:pt x="15684" y="30607"/>
                  </a:lnTo>
                  <a:lnTo>
                    <a:pt x="18338" y="24523"/>
                  </a:lnTo>
                  <a:lnTo>
                    <a:pt x="18338" y="240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5825058" y="4281106"/>
              <a:ext cx="42545" cy="18415"/>
            </a:xfrm>
            <a:custGeom>
              <a:avLst/>
              <a:gdLst/>
              <a:ahLst/>
              <a:cxnLst/>
              <a:rect l="l" t="t" r="r" b="b"/>
              <a:pathLst>
                <a:path w="42545" h="18414">
                  <a:moveTo>
                    <a:pt x="32740" y="0"/>
                  </a:moveTo>
                  <a:lnTo>
                    <a:pt x="18414" y="76"/>
                  </a:lnTo>
                  <a:lnTo>
                    <a:pt x="15925" y="355"/>
                  </a:lnTo>
                  <a:lnTo>
                    <a:pt x="13588" y="723"/>
                  </a:lnTo>
                  <a:lnTo>
                    <a:pt x="12204" y="1244"/>
                  </a:lnTo>
                  <a:lnTo>
                    <a:pt x="10769" y="1587"/>
                  </a:lnTo>
                  <a:lnTo>
                    <a:pt x="8737" y="1866"/>
                  </a:lnTo>
                  <a:lnTo>
                    <a:pt x="3454" y="3555"/>
                  </a:lnTo>
                  <a:lnTo>
                    <a:pt x="0" y="6235"/>
                  </a:lnTo>
                  <a:lnTo>
                    <a:pt x="114" y="14236"/>
                  </a:lnTo>
                  <a:lnTo>
                    <a:pt x="9613" y="18237"/>
                  </a:lnTo>
                  <a:lnTo>
                    <a:pt x="32905" y="18084"/>
                  </a:lnTo>
                  <a:lnTo>
                    <a:pt x="42316" y="12357"/>
                  </a:lnTo>
                  <a:lnTo>
                    <a:pt x="42240" y="4000"/>
                  </a:lnTo>
                  <a:lnTo>
                    <a:pt x="32740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5825947" y="4352899"/>
              <a:ext cx="41910" cy="14604"/>
            </a:xfrm>
            <a:custGeom>
              <a:avLst/>
              <a:gdLst/>
              <a:ahLst/>
              <a:cxnLst/>
              <a:rect l="l" t="t" r="r" b="b"/>
              <a:pathLst>
                <a:path w="41910" h="14604">
                  <a:moveTo>
                    <a:pt x="4076" y="0"/>
                  </a:moveTo>
                  <a:lnTo>
                    <a:pt x="1536" y="1511"/>
                  </a:lnTo>
                  <a:lnTo>
                    <a:pt x="0" y="3314"/>
                  </a:lnTo>
                  <a:lnTo>
                    <a:pt x="101" y="10185"/>
                  </a:lnTo>
                  <a:lnTo>
                    <a:pt x="9512" y="14109"/>
                  </a:lnTo>
                  <a:lnTo>
                    <a:pt x="23444" y="14008"/>
                  </a:lnTo>
                  <a:lnTo>
                    <a:pt x="25704" y="13715"/>
                  </a:lnTo>
                  <a:lnTo>
                    <a:pt x="27825" y="13296"/>
                  </a:lnTo>
                  <a:lnTo>
                    <a:pt x="27812" y="12788"/>
                  </a:lnTo>
                  <a:lnTo>
                    <a:pt x="41808" y="4584"/>
                  </a:lnTo>
                  <a:lnTo>
                    <a:pt x="41656" y="3073"/>
                  </a:lnTo>
                  <a:lnTo>
                    <a:pt x="40589" y="1676"/>
                  </a:lnTo>
                  <a:lnTo>
                    <a:pt x="38849" y="469"/>
                  </a:lnTo>
                  <a:lnTo>
                    <a:pt x="37782" y="1752"/>
                  </a:lnTo>
                  <a:lnTo>
                    <a:pt x="37795" y="3416"/>
                  </a:lnTo>
                  <a:lnTo>
                    <a:pt x="37820" y="6070"/>
                  </a:lnTo>
                  <a:lnTo>
                    <a:pt x="30327" y="10617"/>
                  </a:lnTo>
                  <a:lnTo>
                    <a:pt x="11747" y="10756"/>
                  </a:lnTo>
                  <a:lnTo>
                    <a:pt x="4165" y="7607"/>
                  </a:lnTo>
                  <a:lnTo>
                    <a:pt x="4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5824842" y="4351781"/>
              <a:ext cx="44450" cy="16510"/>
            </a:xfrm>
            <a:custGeom>
              <a:avLst/>
              <a:gdLst/>
              <a:ahLst/>
              <a:cxnLst/>
              <a:rect l="l" t="t" r="r" b="b"/>
              <a:pathLst>
                <a:path w="44450" h="16510">
                  <a:moveTo>
                    <a:pt x="44043" y="5524"/>
                  </a:moveTo>
                  <a:lnTo>
                    <a:pt x="43954" y="5029"/>
                  </a:lnTo>
                  <a:lnTo>
                    <a:pt x="43865" y="4660"/>
                  </a:lnTo>
                  <a:lnTo>
                    <a:pt x="42303" y="2133"/>
                  </a:lnTo>
                  <a:lnTo>
                    <a:pt x="42189" y="1981"/>
                  </a:lnTo>
                  <a:lnTo>
                    <a:pt x="41910" y="1689"/>
                  </a:lnTo>
                  <a:lnTo>
                    <a:pt x="41630" y="1447"/>
                  </a:lnTo>
                  <a:lnTo>
                    <a:pt x="41630" y="5156"/>
                  </a:lnTo>
                  <a:lnTo>
                    <a:pt x="39357" y="6489"/>
                  </a:lnTo>
                  <a:lnTo>
                    <a:pt x="39649" y="5969"/>
                  </a:lnTo>
                  <a:lnTo>
                    <a:pt x="39903" y="5384"/>
                  </a:lnTo>
                  <a:lnTo>
                    <a:pt x="40030" y="4533"/>
                  </a:lnTo>
                  <a:lnTo>
                    <a:pt x="40030" y="3251"/>
                  </a:lnTo>
                  <a:lnTo>
                    <a:pt x="40462" y="3441"/>
                  </a:lnTo>
                  <a:lnTo>
                    <a:pt x="41186" y="4292"/>
                  </a:lnTo>
                  <a:lnTo>
                    <a:pt x="41541" y="4914"/>
                  </a:lnTo>
                  <a:lnTo>
                    <a:pt x="41630" y="5156"/>
                  </a:lnTo>
                  <a:lnTo>
                    <a:pt x="41630" y="1447"/>
                  </a:lnTo>
                  <a:lnTo>
                    <a:pt x="41440" y="1282"/>
                  </a:lnTo>
                  <a:lnTo>
                    <a:pt x="40601" y="673"/>
                  </a:lnTo>
                  <a:lnTo>
                    <a:pt x="40373" y="520"/>
                  </a:lnTo>
                  <a:lnTo>
                    <a:pt x="40030" y="419"/>
                  </a:lnTo>
                  <a:lnTo>
                    <a:pt x="39509" y="520"/>
                  </a:lnTo>
                  <a:lnTo>
                    <a:pt x="39154" y="762"/>
                  </a:lnTo>
                  <a:lnTo>
                    <a:pt x="38023" y="2159"/>
                  </a:lnTo>
                  <a:lnTo>
                    <a:pt x="37858" y="2374"/>
                  </a:lnTo>
                  <a:lnTo>
                    <a:pt x="37744" y="2870"/>
                  </a:lnTo>
                  <a:lnTo>
                    <a:pt x="37769" y="4559"/>
                  </a:lnTo>
                  <a:lnTo>
                    <a:pt x="37731" y="4737"/>
                  </a:lnTo>
                  <a:lnTo>
                    <a:pt x="30327" y="9398"/>
                  </a:lnTo>
                  <a:lnTo>
                    <a:pt x="30327" y="11747"/>
                  </a:lnTo>
                  <a:lnTo>
                    <a:pt x="28435" y="12852"/>
                  </a:lnTo>
                  <a:lnTo>
                    <a:pt x="28206" y="12966"/>
                  </a:lnTo>
                  <a:lnTo>
                    <a:pt x="27965" y="13195"/>
                  </a:lnTo>
                  <a:lnTo>
                    <a:pt x="27863" y="13449"/>
                  </a:lnTo>
                  <a:lnTo>
                    <a:pt x="27724" y="13462"/>
                  </a:lnTo>
                  <a:lnTo>
                    <a:pt x="27533" y="13512"/>
                  </a:lnTo>
                  <a:lnTo>
                    <a:pt x="26924" y="13589"/>
                  </a:lnTo>
                  <a:lnTo>
                    <a:pt x="26733" y="13639"/>
                  </a:lnTo>
                  <a:lnTo>
                    <a:pt x="25514" y="13792"/>
                  </a:lnTo>
                  <a:lnTo>
                    <a:pt x="25323" y="13843"/>
                  </a:lnTo>
                  <a:lnTo>
                    <a:pt x="24701" y="13893"/>
                  </a:lnTo>
                  <a:lnTo>
                    <a:pt x="24269" y="13906"/>
                  </a:lnTo>
                  <a:lnTo>
                    <a:pt x="23228" y="13982"/>
                  </a:lnTo>
                  <a:lnTo>
                    <a:pt x="22606" y="13982"/>
                  </a:lnTo>
                  <a:lnTo>
                    <a:pt x="22390" y="14008"/>
                  </a:lnTo>
                  <a:lnTo>
                    <a:pt x="22174" y="14008"/>
                  </a:lnTo>
                  <a:lnTo>
                    <a:pt x="2273" y="6400"/>
                  </a:lnTo>
                  <a:lnTo>
                    <a:pt x="2311" y="5880"/>
                  </a:lnTo>
                  <a:lnTo>
                    <a:pt x="3200" y="4165"/>
                  </a:lnTo>
                  <a:lnTo>
                    <a:pt x="3314" y="4013"/>
                  </a:lnTo>
                  <a:lnTo>
                    <a:pt x="3594" y="3746"/>
                  </a:lnTo>
                  <a:lnTo>
                    <a:pt x="3708" y="3594"/>
                  </a:lnTo>
                  <a:lnTo>
                    <a:pt x="3873" y="3441"/>
                  </a:lnTo>
                  <a:lnTo>
                    <a:pt x="4038" y="3327"/>
                  </a:lnTo>
                  <a:lnTo>
                    <a:pt x="4089" y="4787"/>
                  </a:lnTo>
                  <a:lnTo>
                    <a:pt x="4216" y="5803"/>
                  </a:lnTo>
                  <a:lnTo>
                    <a:pt x="21259" y="12941"/>
                  </a:lnTo>
                  <a:lnTo>
                    <a:pt x="22021" y="12941"/>
                  </a:lnTo>
                  <a:lnTo>
                    <a:pt x="22148" y="12941"/>
                  </a:lnTo>
                  <a:lnTo>
                    <a:pt x="29718" y="11899"/>
                  </a:lnTo>
                  <a:lnTo>
                    <a:pt x="30327" y="11747"/>
                  </a:lnTo>
                  <a:lnTo>
                    <a:pt x="30327" y="9398"/>
                  </a:lnTo>
                  <a:lnTo>
                    <a:pt x="29730" y="9575"/>
                  </a:lnTo>
                  <a:lnTo>
                    <a:pt x="27698" y="10096"/>
                  </a:lnTo>
                  <a:lnTo>
                    <a:pt x="25387" y="10464"/>
                  </a:lnTo>
                  <a:lnTo>
                    <a:pt x="23774" y="10617"/>
                  </a:lnTo>
                  <a:lnTo>
                    <a:pt x="22961" y="10668"/>
                  </a:lnTo>
                  <a:lnTo>
                    <a:pt x="22148" y="10693"/>
                  </a:lnTo>
                  <a:lnTo>
                    <a:pt x="21996" y="10693"/>
                  </a:lnTo>
                  <a:lnTo>
                    <a:pt x="21285" y="10693"/>
                  </a:lnTo>
                  <a:lnTo>
                    <a:pt x="18846" y="10566"/>
                  </a:lnTo>
                  <a:lnTo>
                    <a:pt x="6350" y="4787"/>
                  </a:lnTo>
                  <a:lnTo>
                    <a:pt x="5791" y="152"/>
                  </a:lnTo>
                  <a:lnTo>
                    <a:pt x="5270" y="0"/>
                  </a:lnTo>
                  <a:lnTo>
                    <a:pt x="5067" y="0"/>
                  </a:lnTo>
                  <a:lnTo>
                    <a:pt x="4749" y="76"/>
                  </a:lnTo>
                  <a:lnTo>
                    <a:pt x="4559" y="152"/>
                  </a:lnTo>
                  <a:lnTo>
                    <a:pt x="4356" y="292"/>
                  </a:lnTo>
                  <a:lnTo>
                    <a:pt x="4114" y="469"/>
                  </a:lnTo>
                  <a:lnTo>
                    <a:pt x="3632" y="762"/>
                  </a:lnTo>
                  <a:lnTo>
                    <a:pt x="3416" y="939"/>
                  </a:lnTo>
                  <a:lnTo>
                    <a:pt x="3187" y="1092"/>
                  </a:lnTo>
                  <a:lnTo>
                    <a:pt x="2755" y="1435"/>
                  </a:lnTo>
                  <a:lnTo>
                    <a:pt x="2565" y="1612"/>
                  </a:lnTo>
                  <a:lnTo>
                    <a:pt x="2349" y="1778"/>
                  </a:lnTo>
                  <a:lnTo>
                    <a:pt x="1803" y="2298"/>
                  </a:lnTo>
                  <a:lnTo>
                    <a:pt x="1308" y="2895"/>
                  </a:lnTo>
                  <a:lnTo>
                    <a:pt x="889" y="3492"/>
                  </a:lnTo>
                  <a:lnTo>
                    <a:pt x="762" y="3721"/>
                  </a:lnTo>
                  <a:lnTo>
                    <a:pt x="635" y="3911"/>
                  </a:lnTo>
                  <a:lnTo>
                    <a:pt x="533" y="4114"/>
                  </a:lnTo>
                  <a:lnTo>
                    <a:pt x="444" y="4343"/>
                  </a:lnTo>
                  <a:lnTo>
                    <a:pt x="342" y="4559"/>
                  </a:lnTo>
                  <a:lnTo>
                    <a:pt x="190" y="5003"/>
                  </a:lnTo>
                  <a:lnTo>
                    <a:pt x="139" y="5257"/>
                  </a:lnTo>
                  <a:lnTo>
                    <a:pt x="76" y="5473"/>
                  </a:lnTo>
                  <a:lnTo>
                    <a:pt x="12" y="5956"/>
                  </a:lnTo>
                  <a:lnTo>
                    <a:pt x="0" y="6426"/>
                  </a:lnTo>
                  <a:lnTo>
                    <a:pt x="0" y="6565"/>
                  </a:lnTo>
                  <a:lnTo>
                    <a:pt x="50" y="7023"/>
                  </a:lnTo>
                  <a:lnTo>
                    <a:pt x="165" y="7581"/>
                  </a:lnTo>
                  <a:lnTo>
                    <a:pt x="22174" y="16268"/>
                  </a:lnTo>
                  <a:lnTo>
                    <a:pt x="22656" y="16243"/>
                  </a:lnTo>
                  <a:lnTo>
                    <a:pt x="23329" y="16243"/>
                  </a:lnTo>
                  <a:lnTo>
                    <a:pt x="24892" y="16116"/>
                  </a:lnTo>
                  <a:lnTo>
                    <a:pt x="25120" y="16116"/>
                  </a:lnTo>
                  <a:lnTo>
                    <a:pt x="26631" y="15951"/>
                  </a:lnTo>
                  <a:lnTo>
                    <a:pt x="27698" y="15798"/>
                  </a:lnTo>
                  <a:lnTo>
                    <a:pt x="28117" y="15697"/>
                  </a:lnTo>
                  <a:lnTo>
                    <a:pt x="29146" y="15519"/>
                  </a:lnTo>
                  <a:lnTo>
                    <a:pt x="30022" y="14566"/>
                  </a:lnTo>
                  <a:lnTo>
                    <a:pt x="43484" y="6667"/>
                  </a:lnTo>
                  <a:lnTo>
                    <a:pt x="43802" y="6451"/>
                  </a:lnTo>
                  <a:lnTo>
                    <a:pt x="43980" y="6146"/>
                  </a:lnTo>
                  <a:lnTo>
                    <a:pt x="44043" y="5575"/>
                  </a:lnTo>
                  <a:lnTo>
                    <a:pt x="43840" y="5956"/>
                  </a:lnTo>
                  <a:lnTo>
                    <a:pt x="43903" y="5600"/>
                  </a:lnTo>
                  <a:lnTo>
                    <a:pt x="44043" y="55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825096" y="4290364"/>
              <a:ext cx="42545" cy="50800"/>
            </a:xfrm>
            <a:custGeom>
              <a:avLst/>
              <a:gdLst/>
              <a:ahLst/>
              <a:cxnLst/>
              <a:rect l="l" t="t" r="r" b="b"/>
              <a:pathLst>
                <a:path w="42545" h="50800">
                  <a:moveTo>
                    <a:pt x="0" y="0"/>
                  </a:moveTo>
                  <a:lnTo>
                    <a:pt x="558" y="42887"/>
                  </a:lnTo>
                  <a:lnTo>
                    <a:pt x="16129" y="50126"/>
                  </a:lnTo>
                  <a:lnTo>
                    <a:pt x="16522" y="50203"/>
                  </a:lnTo>
                  <a:lnTo>
                    <a:pt x="16954" y="50228"/>
                  </a:lnTo>
                  <a:lnTo>
                    <a:pt x="18465" y="50380"/>
                  </a:lnTo>
                  <a:lnTo>
                    <a:pt x="20027" y="50457"/>
                  </a:lnTo>
                  <a:lnTo>
                    <a:pt x="23279" y="50431"/>
                  </a:lnTo>
                  <a:lnTo>
                    <a:pt x="24853" y="50279"/>
                  </a:lnTo>
                  <a:lnTo>
                    <a:pt x="26797" y="50025"/>
                  </a:lnTo>
                  <a:lnTo>
                    <a:pt x="27190" y="49923"/>
                  </a:lnTo>
                  <a:lnTo>
                    <a:pt x="28714" y="49656"/>
                  </a:lnTo>
                  <a:lnTo>
                    <a:pt x="30772" y="49187"/>
                  </a:lnTo>
                  <a:lnTo>
                    <a:pt x="31936" y="48818"/>
                  </a:lnTo>
                  <a:lnTo>
                    <a:pt x="31964" y="42887"/>
                  </a:lnTo>
                  <a:lnTo>
                    <a:pt x="31711" y="13982"/>
                  </a:lnTo>
                  <a:lnTo>
                    <a:pt x="31369" y="12725"/>
                  </a:lnTo>
                  <a:lnTo>
                    <a:pt x="31292" y="11404"/>
                  </a:lnTo>
                  <a:lnTo>
                    <a:pt x="32005" y="8978"/>
                  </a:lnTo>
                  <a:lnTo>
                    <a:pt x="9575" y="8978"/>
                  </a:lnTo>
                  <a:lnTo>
                    <a:pt x="76" y="4978"/>
                  </a:lnTo>
                  <a:lnTo>
                    <a:pt x="0" y="0"/>
                  </a:lnTo>
                  <a:close/>
                </a:path>
                <a:path w="42545" h="50800">
                  <a:moveTo>
                    <a:pt x="32048" y="8831"/>
                  </a:moveTo>
                  <a:lnTo>
                    <a:pt x="9575" y="8978"/>
                  </a:lnTo>
                  <a:lnTo>
                    <a:pt x="32005" y="8978"/>
                  </a:lnTo>
                  <a:lnTo>
                    <a:pt x="32048" y="8831"/>
                  </a:lnTo>
                  <a:close/>
                </a:path>
                <a:path w="42545" h="50800">
                  <a:moveTo>
                    <a:pt x="38591" y="5342"/>
                  </a:moveTo>
                  <a:lnTo>
                    <a:pt x="33870" y="5854"/>
                  </a:lnTo>
                  <a:lnTo>
                    <a:pt x="32232" y="8204"/>
                  </a:lnTo>
                  <a:lnTo>
                    <a:pt x="32048" y="8831"/>
                  </a:lnTo>
                  <a:lnTo>
                    <a:pt x="32867" y="8826"/>
                  </a:lnTo>
                  <a:lnTo>
                    <a:pt x="38591" y="5342"/>
                  </a:lnTo>
                  <a:close/>
                </a:path>
                <a:path w="42545" h="50800">
                  <a:moveTo>
                    <a:pt x="42267" y="3105"/>
                  </a:moveTo>
                  <a:lnTo>
                    <a:pt x="38591" y="5342"/>
                  </a:lnTo>
                  <a:lnTo>
                    <a:pt x="40309" y="5156"/>
                  </a:lnTo>
                  <a:lnTo>
                    <a:pt x="41478" y="4635"/>
                  </a:lnTo>
                  <a:lnTo>
                    <a:pt x="42278" y="4013"/>
                  </a:lnTo>
                  <a:lnTo>
                    <a:pt x="42267" y="3105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856694" y="4305693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20">
                  <a:moveTo>
                    <a:pt x="2540" y="1714"/>
                  </a:moveTo>
                  <a:lnTo>
                    <a:pt x="2451" y="1143"/>
                  </a:lnTo>
                  <a:lnTo>
                    <a:pt x="1358" y="1651"/>
                  </a:lnTo>
                  <a:lnTo>
                    <a:pt x="2400" y="1066"/>
                  </a:lnTo>
                  <a:lnTo>
                    <a:pt x="2311" y="889"/>
                  </a:lnTo>
                  <a:lnTo>
                    <a:pt x="2235" y="762"/>
                  </a:lnTo>
                  <a:lnTo>
                    <a:pt x="2159" y="622"/>
                  </a:lnTo>
                  <a:lnTo>
                    <a:pt x="2082" y="495"/>
                  </a:lnTo>
                  <a:lnTo>
                    <a:pt x="1930" y="292"/>
                  </a:lnTo>
                  <a:lnTo>
                    <a:pt x="1739" y="152"/>
                  </a:lnTo>
                  <a:lnTo>
                    <a:pt x="1562" y="88"/>
                  </a:lnTo>
                  <a:lnTo>
                    <a:pt x="1422" y="25"/>
                  </a:lnTo>
                  <a:lnTo>
                    <a:pt x="1231" y="0"/>
                  </a:lnTo>
                  <a:lnTo>
                    <a:pt x="1016" y="25"/>
                  </a:lnTo>
                  <a:lnTo>
                    <a:pt x="825" y="76"/>
                  </a:lnTo>
                  <a:lnTo>
                    <a:pt x="622" y="177"/>
                  </a:lnTo>
                  <a:lnTo>
                    <a:pt x="482" y="254"/>
                  </a:lnTo>
                  <a:lnTo>
                    <a:pt x="355" y="342"/>
                  </a:lnTo>
                  <a:lnTo>
                    <a:pt x="215" y="495"/>
                  </a:lnTo>
                  <a:lnTo>
                    <a:pt x="101" y="698"/>
                  </a:lnTo>
                  <a:lnTo>
                    <a:pt x="38" y="889"/>
                  </a:lnTo>
                  <a:lnTo>
                    <a:pt x="12" y="1016"/>
                  </a:lnTo>
                  <a:lnTo>
                    <a:pt x="25" y="1358"/>
                  </a:lnTo>
                  <a:lnTo>
                    <a:pt x="101" y="1587"/>
                  </a:lnTo>
                  <a:lnTo>
                    <a:pt x="165" y="1714"/>
                  </a:lnTo>
                  <a:lnTo>
                    <a:pt x="368" y="2133"/>
                  </a:lnTo>
                  <a:lnTo>
                    <a:pt x="495" y="2133"/>
                  </a:lnTo>
                  <a:lnTo>
                    <a:pt x="520" y="2324"/>
                  </a:lnTo>
                  <a:lnTo>
                    <a:pt x="660" y="2476"/>
                  </a:lnTo>
                  <a:lnTo>
                    <a:pt x="939" y="2679"/>
                  </a:lnTo>
                  <a:lnTo>
                    <a:pt x="1257" y="2755"/>
                  </a:lnTo>
                  <a:lnTo>
                    <a:pt x="1473" y="2755"/>
                  </a:lnTo>
                  <a:lnTo>
                    <a:pt x="1676" y="2730"/>
                  </a:lnTo>
                  <a:lnTo>
                    <a:pt x="2146" y="2476"/>
                  </a:lnTo>
                  <a:lnTo>
                    <a:pt x="2298" y="2324"/>
                  </a:lnTo>
                  <a:lnTo>
                    <a:pt x="2413" y="2133"/>
                  </a:lnTo>
                  <a:lnTo>
                    <a:pt x="2540" y="1714"/>
                  </a:lnTo>
                  <a:close/>
                </a:path>
                <a:path w="6350" h="7620">
                  <a:moveTo>
                    <a:pt x="6070" y="6007"/>
                  </a:moveTo>
                  <a:lnTo>
                    <a:pt x="6045" y="5854"/>
                  </a:lnTo>
                  <a:lnTo>
                    <a:pt x="5994" y="5676"/>
                  </a:lnTo>
                  <a:lnTo>
                    <a:pt x="5943" y="5549"/>
                  </a:lnTo>
                  <a:lnTo>
                    <a:pt x="5816" y="5359"/>
                  </a:lnTo>
                  <a:lnTo>
                    <a:pt x="5689" y="5232"/>
                  </a:lnTo>
                  <a:lnTo>
                    <a:pt x="5499" y="5029"/>
                  </a:lnTo>
                  <a:lnTo>
                    <a:pt x="5372" y="4914"/>
                  </a:lnTo>
                  <a:lnTo>
                    <a:pt x="5067" y="4660"/>
                  </a:lnTo>
                  <a:lnTo>
                    <a:pt x="4724" y="4559"/>
                  </a:lnTo>
                  <a:lnTo>
                    <a:pt x="4406" y="4559"/>
                  </a:lnTo>
                  <a:lnTo>
                    <a:pt x="4203" y="4610"/>
                  </a:lnTo>
                  <a:lnTo>
                    <a:pt x="3860" y="4813"/>
                  </a:lnTo>
                  <a:lnTo>
                    <a:pt x="3517" y="5232"/>
                  </a:lnTo>
                  <a:lnTo>
                    <a:pt x="3517" y="6172"/>
                  </a:lnTo>
                  <a:lnTo>
                    <a:pt x="3657" y="6400"/>
                  </a:lnTo>
                  <a:lnTo>
                    <a:pt x="3784" y="6553"/>
                  </a:lnTo>
                  <a:lnTo>
                    <a:pt x="3924" y="6667"/>
                  </a:lnTo>
                  <a:lnTo>
                    <a:pt x="4064" y="6819"/>
                  </a:lnTo>
                  <a:lnTo>
                    <a:pt x="4191" y="6946"/>
                  </a:lnTo>
                  <a:lnTo>
                    <a:pt x="4330" y="7048"/>
                  </a:lnTo>
                  <a:lnTo>
                    <a:pt x="4546" y="7137"/>
                  </a:lnTo>
                  <a:lnTo>
                    <a:pt x="4724" y="7188"/>
                  </a:lnTo>
                  <a:lnTo>
                    <a:pt x="4864" y="7213"/>
                  </a:lnTo>
                  <a:lnTo>
                    <a:pt x="5041" y="7188"/>
                  </a:lnTo>
                  <a:lnTo>
                    <a:pt x="5283" y="7137"/>
                  </a:lnTo>
                  <a:lnTo>
                    <a:pt x="5435" y="7073"/>
                  </a:lnTo>
                  <a:lnTo>
                    <a:pt x="5626" y="6946"/>
                  </a:lnTo>
                  <a:lnTo>
                    <a:pt x="5765" y="6794"/>
                  </a:lnTo>
                  <a:lnTo>
                    <a:pt x="5892" y="6616"/>
                  </a:lnTo>
                  <a:lnTo>
                    <a:pt x="5994" y="6426"/>
                  </a:lnTo>
                  <a:lnTo>
                    <a:pt x="6045" y="6223"/>
                  </a:lnTo>
                  <a:lnTo>
                    <a:pt x="6070" y="60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807342" y="4265205"/>
              <a:ext cx="78740" cy="48260"/>
            </a:xfrm>
            <a:custGeom>
              <a:avLst/>
              <a:gdLst/>
              <a:ahLst/>
              <a:cxnLst/>
              <a:rect l="l" t="t" r="r" b="b"/>
              <a:pathLst>
                <a:path w="78739" h="48260">
                  <a:moveTo>
                    <a:pt x="37820" y="8242"/>
                  </a:moveTo>
                  <a:lnTo>
                    <a:pt x="34874" y="4051"/>
                  </a:lnTo>
                  <a:lnTo>
                    <a:pt x="31991" y="0"/>
                  </a:lnTo>
                  <a:lnTo>
                    <a:pt x="26162" y="4521"/>
                  </a:lnTo>
                  <a:lnTo>
                    <a:pt x="27139" y="5905"/>
                  </a:lnTo>
                  <a:lnTo>
                    <a:pt x="28727" y="8242"/>
                  </a:lnTo>
                  <a:lnTo>
                    <a:pt x="29121" y="9410"/>
                  </a:lnTo>
                  <a:lnTo>
                    <a:pt x="28676" y="9626"/>
                  </a:lnTo>
                  <a:lnTo>
                    <a:pt x="27927" y="9906"/>
                  </a:lnTo>
                  <a:lnTo>
                    <a:pt x="9804" y="12484"/>
                  </a:lnTo>
                  <a:lnTo>
                    <a:pt x="9893" y="18999"/>
                  </a:lnTo>
                  <a:lnTo>
                    <a:pt x="10007" y="24193"/>
                  </a:lnTo>
                  <a:lnTo>
                    <a:pt x="10121" y="25450"/>
                  </a:lnTo>
                  <a:lnTo>
                    <a:pt x="9690" y="25857"/>
                  </a:lnTo>
                  <a:lnTo>
                    <a:pt x="8343" y="26276"/>
                  </a:lnTo>
                  <a:lnTo>
                    <a:pt x="3441" y="26250"/>
                  </a:lnTo>
                  <a:lnTo>
                    <a:pt x="2057" y="26200"/>
                  </a:lnTo>
                  <a:lnTo>
                    <a:pt x="368" y="26098"/>
                  </a:lnTo>
                  <a:lnTo>
                    <a:pt x="0" y="33642"/>
                  </a:lnTo>
                  <a:lnTo>
                    <a:pt x="6375" y="34061"/>
                  </a:lnTo>
                  <a:lnTo>
                    <a:pt x="12357" y="34112"/>
                  </a:lnTo>
                  <a:lnTo>
                    <a:pt x="15506" y="30619"/>
                  </a:lnTo>
                  <a:lnTo>
                    <a:pt x="15849" y="30213"/>
                  </a:lnTo>
                  <a:lnTo>
                    <a:pt x="16192" y="29692"/>
                  </a:lnTo>
                  <a:lnTo>
                    <a:pt x="16484" y="29095"/>
                  </a:lnTo>
                  <a:lnTo>
                    <a:pt x="16573" y="28956"/>
                  </a:lnTo>
                  <a:lnTo>
                    <a:pt x="16891" y="28232"/>
                  </a:lnTo>
                  <a:lnTo>
                    <a:pt x="17157" y="27482"/>
                  </a:lnTo>
                  <a:lnTo>
                    <a:pt x="17335" y="26276"/>
                  </a:lnTo>
                  <a:lnTo>
                    <a:pt x="17221" y="23418"/>
                  </a:lnTo>
                  <a:lnTo>
                    <a:pt x="16764" y="19773"/>
                  </a:lnTo>
                  <a:lnTo>
                    <a:pt x="17868" y="18999"/>
                  </a:lnTo>
                  <a:lnTo>
                    <a:pt x="28486" y="17487"/>
                  </a:lnTo>
                  <a:lnTo>
                    <a:pt x="29921" y="17145"/>
                  </a:lnTo>
                  <a:lnTo>
                    <a:pt x="33337" y="15849"/>
                  </a:lnTo>
                  <a:lnTo>
                    <a:pt x="35267" y="14668"/>
                  </a:lnTo>
                  <a:lnTo>
                    <a:pt x="37820" y="8242"/>
                  </a:lnTo>
                  <a:close/>
                </a:path>
                <a:path w="78739" h="48260">
                  <a:moveTo>
                    <a:pt x="78384" y="16154"/>
                  </a:moveTo>
                  <a:lnTo>
                    <a:pt x="73253" y="15786"/>
                  </a:lnTo>
                  <a:lnTo>
                    <a:pt x="67487" y="15709"/>
                  </a:lnTo>
                  <a:lnTo>
                    <a:pt x="62877" y="20243"/>
                  </a:lnTo>
                  <a:lnTo>
                    <a:pt x="61442" y="22377"/>
                  </a:lnTo>
                  <a:lnTo>
                    <a:pt x="61493" y="26466"/>
                  </a:lnTo>
                  <a:lnTo>
                    <a:pt x="61468" y="28003"/>
                  </a:lnTo>
                  <a:lnTo>
                    <a:pt x="59232" y="29794"/>
                  </a:lnTo>
                  <a:lnTo>
                    <a:pt x="58064" y="30314"/>
                  </a:lnTo>
                  <a:lnTo>
                    <a:pt x="51625" y="31013"/>
                  </a:lnTo>
                  <a:lnTo>
                    <a:pt x="49987" y="33362"/>
                  </a:lnTo>
                  <a:lnTo>
                    <a:pt x="49428" y="35280"/>
                  </a:lnTo>
                  <a:lnTo>
                    <a:pt x="49047" y="36563"/>
                  </a:lnTo>
                  <a:lnTo>
                    <a:pt x="49123" y="37884"/>
                  </a:lnTo>
                  <a:lnTo>
                    <a:pt x="55613" y="47853"/>
                  </a:lnTo>
                  <a:lnTo>
                    <a:pt x="60299" y="42125"/>
                  </a:lnTo>
                  <a:lnTo>
                    <a:pt x="58369" y="40411"/>
                  </a:lnTo>
                  <a:lnTo>
                    <a:pt x="57429" y="39001"/>
                  </a:lnTo>
                  <a:lnTo>
                    <a:pt x="56934" y="38049"/>
                  </a:lnTo>
                  <a:lnTo>
                    <a:pt x="64249" y="37261"/>
                  </a:lnTo>
                  <a:lnTo>
                    <a:pt x="68757" y="32550"/>
                  </a:lnTo>
                  <a:lnTo>
                    <a:pt x="68732" y="24904"/>
                  </a:lnTo>
                  <a:lnTo>
                    <a:pt x="70446" y="23202"/>
                  </a:lnTo>
                  <a:lnTo>
                    <a:pt x="77914" y="23698"/>
                  </a:lnTo>
                  <a:lnTo>
                    <a:pt x="78384" y="16154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862955" y="4307331"/>
              <a:ext cx="5080" cy="47625"/>
            </a:xfrm>
            <a:custGeom>
              <a:avLst/>
              <a:gdLst/>
              <a:ahLst/>
              <a:cxnLst/>
              <a:rect l="l" t="t" r="r" b="b"/>
              <a:pathLst>
                <a:path w="5079" h="47625">
                  <a:moveTo>
                    <a:pt x="4686" y="0"/>
                  </a:moveTo>
                  <a:lnTo>
                    <a:pt x="0" y="5727"/>
                  </a:lnTo>
                  <a:lnTo>
                    <a:pt x="203" y="29222"/>
                  </a:lnTo>
                  <a:lnTo>
                    <a:pt x="622" y="28994"/>
                  </a:lnTo>
                  <a:lnTo>
                    <a:pt x="774" y="47320"/>
                  </a:lnTo>
                  <a:lnTo>
                    <a:pt x="5016" y="42163"/>
                  </a:lnTo>
                  <a:lnTo>
                    <a:pt x="4686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864275" y="4288408"/>
              <a:ext cx="21590" cy="56515"/>
            </a:xfrm>
            <a:custGeom>
              <a:avLst/>
              <a:gdLst/>
              <a:ahLst/>
              <a:cxnLst/>
              <a:rect l="l" t="t" r="r" b="b"/>
              <a:pathLst>
                <a:path w="21589" h="56514">
                  <a:moveTo>
                    <a:pt x="13512" y="0"/>
                  </a:moveTo>
                  <a:lnTo>
                    <a:pt x="12103" y="1409"/>
                  </a:lnTo>
                  <a:lnTo>
                    <a:pt x="11798" y="1701"/>
                  </a:lnTo>
                  <a:lnTo>
                    <a:pt x="11823" y="9347"/>
                  </a:lnTo>
                  <a:lnTo>
                    <a:pt x="7315" y="14058"/>
                  </a:lnTo>
                  <a:lnTo>
                    <a:pt x="0" y="14833"/>
                  </a:lnTo>
                  <a:lnTo>
                    <a:pt x="495" y="15798"/>
                  </a:lnTo>
                  <a:lnTo>
                    <a:pt x="1435" y="17208"/>
                  </a:lnTo>
                  <a:lnTo>
                    <a:pt x="3365" y="18923"/>
                  </a:lnTo>
                  <a:lnTo>
                    <a:pt x="3657" y="56324"/>
                  </a:lnTo>
                  <a:lnTo>
                    <a:pt x="8940" y="54660"/>
                  </a:lnTo>
                  <a:lnTo>
                    <a:pt x="12115" y="50520"/>
                  </a:lnTo>
                  <a:lnTo>
                    <a:pt x="12064" y="44068"/>
                  </a:lnTo>
                  <a:lnTo>
                    <a:pt x="13804" y="42354"/>
                  </a:lnTo>
                  <a:lnTo>
                    <a:pt x="21208" y="42862"/>
                  </a:lnTo>
                  <a:lnTo>
                    <a:pt x="20980" y="495"/>
                  </a:lnTo>
                  <a:lnTo>
                    <a:pt x="13512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5855665" y="4304347"/>
              <a:ext cx="8255" cy="51435"/>
            </a:xfrm>
            <a:custGeom>
              <a:avLst/>
              <a:gdLst/>
              <a:ahLst/>
              <a:cxnLst/>
              <a:rect l="l" t="t" r="r" b="b"/>
              <a:pathLst>
                <a:path w="8254" h="51435">
                  <a:moveTo>
                    <a:pt x="1142" y="0"/>
                  </a:moveTo>
                  <a:lnTo>
                    <a:pt x="1485" y="38379"/>
                  </a:lnTo>
                  <a:lnTo>
                    <a:pt x="0" y="43383"/>
                  </a:lnTo>
                  <a:lnTo>
                    <a:pt x="5295" y="48767"/>
                  </a:lnTo>
                  <a:lnTo>
                    <a:pt x="7645" y="50825"/>
                  </a:lnTo>
                  <a:lnTo>
                    <a:pt x="7289" y="8712"/>
                  </a:lnTo>
                  <a:lnTo>
                    <a:pt x="4521" y="5930"/>
                  </a:lnTo>
                  <a:lnTo>
                    <a:pt x="3352" y="4521"/>
                  </a:lnTo>
                  <a:lnTo>
                    <a:pt x="1752" y="1689"/>
                  </a:lnTo>
                  <a:lnTo>
                    <a:pt x="1371" y="876"/>
                  </a:lnTo>
                  <a:lnTo>
                    <a:pt x="1142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853760" y="4343869"/>
              <a:ext cx="37465" cy="25400"/>
            </a:xfrm>
            <a:custGeom>
              <a:avLst/>
              <a:gdLst/>
              <a:ahLst/>
              <a:cxnLst/>
              <a:rect l="l" t="t" r="r" b="b"/>
              <a:pathLst>
                <a:path w="37464" h="25400">
                  <a:moveTo>
                    <a:pt x="37325" y="0"/>
                  </a:moveTo>
                  <a:lnTo>
                    <a:pt x="0" y="21818"/>
                  </a:lnTo>
                  <a:lnTo>
                    <a:pt x="17551" y="24955"/>
                  </a:lnTo>
                  <a:lnTo>
                    <a:pt x="37350" y="13360"/>
                  </a:lnTo>
                  <a:lnTo>
                    <a:pt x="37325" y="0"/>
                  </a:lnTo>
                  <a:close/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871311" y="4357230"/>
              <a:ext cx="20320" cy="34290"/>
            </a:xfrm>
            <a:custGeom>
              <a:avLst/>
              <a:gdLst/>
              <a:ahLst/>
              <a:cxnLst/>
              <a:rect l="l" t="t" r="r" b="b"/>
              <a:pathLst>
                <a:path w="20320" h="34289">
                  <a:moveTo>
                    <a:pt x="19799" y="0"/>
                  </a:moveTo>
                  <a:lnTo>
                    <a:pt x="0" y="11595"/>
                  </a:lnTo>
                  <a:lnTo>
                    <a:pt x="0" y="12458"/>
                  </a:lnTo>
                  <a:lnTo>
                    <a:pt x="10515" y="34010"/>
                  </a:lnTo>
                  <a:lnTo>
                    <a:pt x="19900" y="28079"/>
                  </a:lnTo>
                  <a:lnTo>
                    <a:pt x="19799" y="0"/>
                  </a:lnTo>
                  <a:close/>
                </a:path>
              </a:pathLst>
            </a:custGeom>
            <a:solidFill>
              <a:srgbClr val="A9AB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5853760" y="4365688"/>
              <a:ext cx="20955" cy="19685"/>
            </a:xfrm>
            <a:custGeom>
              <a:avLst/>
              <a:gdLst/>
              <a:ahLst/>
              <a:cxnLst/>
              <a:rect l="l" t="t" r="r" b="b"/>
              <a:pathLst>
                <a:path w="20954" h="19685">
                  <a:moveTo>
                    <a:pt x="0" y="0"/>
                  </a:moveTo>
                  <a:lnTo>
                    <a:pt x="14312" y="19621"/>
                  </a:lnTo>
                  <a:lnTo>
                    <a:pt x="15201" y="19329"/>
                  </a:lnTo>
                  <a:lnTo>
                    <a:pt x="16103" y="18961"/>
                  </a:lnTo>
                  <a:lnTo>
                    <a:pt x="20624" y="16078"/>
                  </a:lnTo>
                  <a:lnTo>
                    <a:pt x="19646" y="14071"/>
                  </a:lnTo>
                  <a:lnTo>
                    <a:pt x="18897" y="11836"/>
                  </a:lnTo>
                  <a:lnTo>
                    <a:pt x="17551" y="4000"/>
                  </a:lnTo>
                  <a:lnTo>
                    <a:pt x="17551" y="3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5682234" y="4257992"/>
              <a:ext cx="176530" cy="43815"/>
            </a:xfrm>
            <a:custGeom>
              <a:avLst/>
              <a:gdLst/>
              <a:ahLst/>
              <a:cxnLst/>
              <a:rect l="l" t="t" r="r" b="b"/>
              <a:pathLst>
                <a:path w="176529" h="43814">
                  <a:moveTo>
                    <a:pt x="29362" y="2603"/>
                  </a:moveTo>
                  <a:lnTo>
                    <a:pt x="21247" y="3403"/>
                  </a:lnTo>
                  <a:lnTo>
                    <a:pt x="13119" y="2768"/>
                  </a:lnTo>
                  <a:lnTo>
                    <a:pt x="5765" y="1397"/>
                  </a:lnTo>
                  <a:lnTo>
                    <a:pt x="0" y="0"/>
                  </a:lnTo>
                  <a:lnTo>
                    <a:pt x="5613" y="4914"/>
                  </a:lnTo>
                  <a:lnTo>
                    <a:pt x="13893" y="7404"/>
                  </a:lnTo>
                  <a:lnTo>
                    <a:pt x="22555" y="6858"/>
                  </a:lnTo>
                  <a:lnTo>
                    <a:pt x="29362" y="2603"/>
                  </a:lnTo>
                  <a:close/>
                </a:path>
                <a:path w="176529" h="43814">
                  <a:moveTo>
                    <a:pt x="101117" y="21932"/>
                  </a:moveTo>
                  <a:lnTo>
                    <a:pt x="93002" y="22733"/>
                  </a:lnTo>
                  <a:lnTo>
                    <a:pt x="84861" y="22085"/>
                  </a:lnTo>
                  <a:lnTo>
                    <a:pt x="77508" y="20713"/>
                  </a:lnTo>
                  <a:lnTo>
                    <a:pt x="71742" y="19304"/>
                  </a:lnTo>
                  <a:lnTo>
                    <a:pt x="77355" y="24218"/>
                  </a:lnTo>
                  <a:lnTo>
                    <a:pt x="85636" y="26720"/>
                  </a:lnTo>
                  <a:lnTo>
                    <a:pt x="94310" y="26174"/>
                  </a:lnTo>
                  <a:lnTo>
                    <a:pt x="101117" y="21932"/>
                  </a:lnTo>
                  <a:close/>
                </a:path>
                <a:path w="176529" h="43814">
                  <a:moveTo>
                    <a:pt x="176034" y="38544"/>
                  </a:moveTo>
                  <a:lnTo>
                    <a:pt x="167906" y="39344"/>
                  </a:lnTo>
                  <a:lnTo>
                    <a:pt x="159778" y="38709"/>
                  </a:lnTo>
                  <a:lnTo>
                    <a:pt x="152425" y="37325"/>
                  </a:lnTo>
                  <a:lnTo>
                    <a:pt x="146659" y="35915"/>
                  </a:lnTo>
                  <a:lnTo>
                    <a:pt x="152273" y="40843"/>
                  </a:lnTo>
                  <a:lnTo>
                    <a:pt x="160553" y="43345"/>
                  </a:lnTo>
                  <a:lnTo>
                    <a:pt x="169227" y="42799"/>
                  </a:lnTo>
                  <a:lnTo>
                    <a:pt x="176034" y="38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5684914" y="4300727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39">
                  <a:moveTo>
                    <a:pt x="7797" y="3619"/>
                  </a:moveTo>
                  <a:lnTo>
                    <a:pt x="0" y="927"/>
                  </a:lnTo>
                  <a:lnTo>
                    <a:pt x="673" y="22872"/>
                  </a:lnTo>
                  <a:lnTo>
                    <a:pt x="3517" y="24955"/>
                  </a:lnTo>
                  <a:lnTo>
                    <a:pt x="7797" y="26250"/>
                  </a:lnTo>
                  <a:lnTo>
                    <a:pt x="7797" y="3619"/>
                  </a:lnTo>
                  <a:close/>
                </a:path>
                <a:path w="34925" h="27939">
                  <a:moveTo>
                    <a:pt x="34683" y="22923"/>
                  </a:moveTo>
                  <a:lnTo>
                    <a:pt x="34569" y="18554"/>
                  </a:lnTo>
                  <a:lnTo>
                    <a:pt x="34099" y="0"/>
                  </a:lnTo>
                  <a:lnTo>
                    <a:pt x="33655" y="228"/>
                  </a:lnTo>
                  <a:lnTo>
                    <a:pt x="34163" y="19075"/>
                  </a:lnTo>
                  <a:lnTo>
                    <a:pt x="31762" y="16967"/>
                  </a:lnTo>
                  <a:lnTo>
                    <a:pt x="26301" y="11531"/>
                  </a:lnTo>
                  <a:lnTo>
                    <a:pt x="27711" y="6477"/>
                  </a:lnTo>
                  <a:lnTo>
                    <a:pt x="27622" y="2857"/>
                  </a:lnTo>
                  <a:lnTo>
                    <a:pt x="17780" y="4470"/>
                  </a:lnTo>
                  <a:lnTo>
                    <a:pt x="17780" y="27559"/>
                  </a:lnTo>
                  <a:lnTo>
                    <a:pt x="27203" y="27508"/>
                  </a:lnTo>
                  <a:lnTo>
                    <a:pt x="34683" y="22923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692711" y="4304347"/>
              <a:ext cx="10160" cy="24130"/>
            </a:xfrm>
            <a:custGeom>
              <a:avLst/>
              <a:gdLst/>
              <a:ahLst/>
              <a:cxnLst/>
              <a:rect l="l" t="t" r="r" b="b"/>
              <a:pathLst>
                <a:path w="10160" h="24129">
                  <a:moveTo>
                    <a:pt x="0" y="0"/>
                  </a:moveTo>
                  <a:lnTo>
                    <a:pt x="0" y="22631"/>
                  </a:lnTo>
                  <a:lnTo>
                    <a:pt x="2844" y="23469"/>
                  </a:lnTo>
                  <a:lnTo>
                    <a:pt x="6248" y="23964"/>
                  </a:lnTo>
                  <a:lnTo>
                    <a:pt x="9982" y="23939"/>
                  </a:lnTo>
                  <a:lnTo>
                    <a:pt x="9982" y="850"/>
                  </a:lnTo>
                  <a:lnTo>
                    <a:pt x="9778" y="850"/>
                  </a:lnTo>
                  <a:lnTo>
                    <a:pt x="9588" y="901"/>
                  </a:lnTo>
                  <a:lnTo>
                    <a:pt x="9359" y="901"/>
                  </a:lnTo>
                  <a:lnTo>
                    <a:pt x="7721" y="901"/>
                  </a:lnTo>
                  <a:lnTo>
                    <a:pt x="6121" y="825"/>
                  </a:lnTo>
                  <a:lnTo>
                    <a:pt x="4190" y="647"/>
                  </a:lnTo>
                  <a:lnTo>
                    <a:pt x="3822" y="571"/>
                  </a:lnTo>
                  <a:lnTo>
                    <a:pt x="2286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5756440" y="4320743"/>
              <a:ext cx="9525" cy="26034"/>
            </a:xfrm>
            <a:custGeom>
              <a:avLst/>
              <a:gdLst/>
              <a:ahLst/>
              <a:cxnLst/>
              <a:rect l="l" t="t" r="r" b="b"/>
              <a:pathLst>
                <a:path w="9525" h="26035">
                  <a:moveTo>
                    <a:pt x="0" y="0"/>
                  </a:moveTo>
                  <a:lnTo>
                    <a:pt x="457" y="22110"/>
                  </a:lnTo>
                  <a:lnTo>
                    <a:pt x="4025" y="24384"/>
                  </a:lnTo>
                  <a:lnTo>
                    <a:pt x="9182" y="25577"/>
                  </a:lnTo>
                  <a:lnTo>
                    <a:pt x="9182" y="2882"/>
                  </a:lnTo>
                  <a:lnTo>
                    <a:pt x="7810" y="2679"/>
                  </a:lnTo>
                  <a:lnTo>
                    <a:pt x="4635" y="1917"/>
                  </a:lnTo>
                  <a:lnTo>
                    <a:pt x="3683" y="1562"/>
                  </a:lnTo>
                  <a:lnTo>
                    <a:pt x="1955" y="952"/>
                  </a:lnTo>
                  <a:lnTo>
                    <a:pt x="914" y="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765622" y="4323626"/>
              <a:ext cx="10160" cy="24130"/>
            </a:xfrm>
            <a:custGeom>
              <a:avLst/>
              <a:gdLst/>
              <a:ahLst/>
              <a:cxnLst/>
              <a:rect l="l" t="t" r="r" b="b"/>
              <a:pathLst>
                <a:path w="10160" h="24129">
                  <a:moveTo>
                    <a:pt x="0" y="0"/>
                  </a:moveTo>
                  <a:lnTo>
                    <a:pt x="0" y="22694"/>
                  </a:lnTo>
                  <a:lnTo>
                    <a:pt x="2476" y="23266"/>
                  </a:lnTo>
                  <a:lnTo>
                    <a:pt x="5257" y="23583"/>
                  </a:lnTo>
                  <a:lnTo>
                    <a:pt x="8864" y="23558"/>
                  </a:lnTo>
                  <a:lnTo>
                    <a:pt x="9969" y="23469"/>
                  </a:lnTo>
                  <a:lnTo>
                    <a:pt x="9969" y="495"/>
                  </a:lnTo>
                  <a:lnTo>
                    <a:pt x="8559" y="673"/>
                  </a:lnTo>
                  <a:lnTo>
                    <a:pt x="7835" y="673"/>
                  </a:lnTo>
                  <a:lnTo>
                    <a:pt x="6197" y="673"/>
                  </a:lnTo>
                  <a:lnTo>
                    <a:pt x="4635" y="596"/>
                  </a:lnTo>
                  <a:lnTo>
                    <a:pt x="2679" y="419"/>
                  </a:lnTo>
                  <a:lnTo>
                    <a:pt x="1244" y="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775592" y="4319803"/>
              <a:ext cx="88265" cy="43815"/>
            </a:xfrm>
            <a:custGeom>
              <a:avLst/>
              <a:gdLst/>
              <a:ahLst/>
              <a:cxnLst/>
              <a:rect l="l" t="t" r="r" b="b"/>
              <a:pathLst>
                <a:path w="88264" h="43814">
                  <a:moveTo>
                    <a:pt x="15125" y="22606"/>
                  </a:moveTo>
                  <a:lnTo>
                    <a:pt x="15087" y="20091"/>
                  </a:lnTo>
                  <a:lnTo>
                    <a:pt x="14744" y="0"/>
                  </a:lnTo>
                  <a:lnTo>
                    <a:pt x="14300" y="228"/>
                  </a:lnTo>
                  <a:lnTo>
                    <a:pt x="14643" y="18948"/>
                  </a:lnTo>
                  <a:lnTo>
                    <a:pt x="12255" y="16840"/>
                  </a:lnTo>
                  <a:lnTo>
                    <a:pt x="6883" y="11468"/>
                  </a:lnTo>
                  <a:lnTo>
                    <a:pt x="8343" y="6426"/>
                  </a:lnTo>
                  <a:lnTo>
                    <a:pt x="8267" y="2832"/>
                  </a:lnTo>
                  <a:lnTo>
                    <a:pt x="6007" y="3505"/>
                  </a:lnTo>
                  <a:lnTo>
                    <a:pt x="3035" y="4076"/>
                  </a:lnTo>
                  <a:lnTo>
                    <a:pt x="1752" y="4241"/>
                  </a:lnTo>
                  <a:lnTo>
                    <a:pt x="863" y="4241"/>
                  </a:lnTo>
                  <a:lnTo>
                    <a:pt x="0" y="4318"/>
                  </a:lnTo>
                  <a:lnTo>
                    <a:pt x="0" y="27292"/>
                  </a:lnTo>
                  <a:lnTo>
                    <a:pt x="8521" y="26720"/>
                  </a:lnTo>
                  <a:lnTo>
                    <a:pt x="15125" y="22606"/>
                  </a:lnTo>
                  <a:close/>
                </a:path>
                <a:path w="88264" h="43814">
                  <a:moveTo>
                    <a:pt x="62953" y="20294"/>
                  </a:moveTo>
                  <a:lnTo>
                    <a:pt x="62306" y="20218"/>
                  </a:lnTo>
                  <a:lnTo>
                    <a:pt x="62001" y="20142"/>
                  </a:lnTo>
                  <a:lnTo>
                    <a:pt x="58864" y="19380"/>
                  </a:lnTo>
                  <a:lnTo>
                    <a:pt x="57315" y="18859"/>
                  </a:lnTo>
                  <a:lnTo>
                    <a:pt x="55168" y="17983"/>
                  </a:lnTo>
                  <a:lnTo>
                    <a:pt x="54229" y="17462"/>
                  </a:lnTo>
                  <a:lnTo>
                    <a:pt x="54508" y="39420"/>
                  </a:lnTo>
                  <a:lnTo>
                    <a:pt x="57950" y="41656"/>
                  </a:lnTo>
                  <a:lnTo>
                    <a:pt x="62953" y="42862"/>
                  </a:lnTo>
                  <a:lnTo>
                    <a:pt x="62953" y="20294"/>
                  </a:lnTo>
                  <a:close/>
                </a:path>
                <a:path w="88264" h="43814">
                  <a:moveTo>
                    <a:pt x="88176" y="39039"/>
                  </a:moveTo>
                  <a:lnTo>
                    <a:pt x="88150" y="36512"/>
                  </a:lnTo>
                  <a:lnTo>
                    <a:pt x="87985" y="16522"/>
                  </a:lnTo>
                  <a:lnTo>
                    <a:pt x="87566" y="16751"/>
                  </a:lnTo>
                  <a:lnTo>
                    <a:pt x="87718" y="35369"/>
                  </a:lnTo>
                  <a:lnTo>
                    <a:pt x="85369" y="33312"/>
                  </a:lnTo>
                  <a:lnTo>
                    <a:pt x="80073" y="27927"/>
                  </a:lnTo>
                  <a:lnTo>
                    <a:pt x="81559" y="22923"/>
                  </a:lnTo>
                  <a:lnTo>
                    <a:pt x="81521" y="19354"/>
                  </a:lnTo>
                  <a:lnTo>
                    <a:pt x="80276" y="19748"/>
                  </a:lnTo>
                  <a:lnTo>
                    <a:pt x="78219" y="20218"/>
                  </a:lnTo>
                  <a:lnTo>
                    <a:pt x="74930" y="20789"/>
                  </a:lnTo>
                  <a:lnTo>
                    <a:pt x="72923" y="20866"/>
                  </a:lnTo>
                  <a:lnTo>
                    <a:pt x="72923" y="43688"/>
                  </a:lnTo>
                  <a:lnTo>
                    <a:pt x="81470" y="43167"/>
                  </a:lnTo>
                  <a:lnTo>
                    <a:pt x="88176" y="39039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5838545" y="4340097"/>
              <a:ext cx="10160" cy="24130"/>
            </a:xfrm>
            <a:custGeom>
              <a:avLst/>
              <a:gdLst/>
              <a:ahLst/>
              <a:cxnLst/>
              <a:rect l="l" t="t" r="r" b="b"/>
              <a:pathLst>
                <a:path w="10160" h="24129">
                  <a:moveTo>
                    <a:pt x="0" y="0"/>
                  </a:moveTo>
                  <a:lnTo>
                    <a:pt x="0" y="22567"/>
                  </a:lnTo>
                  <a:lnTo>
                    <a:pt x="2501" y="23164"/>
                  </a:lnTo>
                  <a:lnTo>
                    <a:pt x="5346" y="23507"/>
                  </a:lnTo>
                  <a:lnTo>
                    <a:pt x="8966" y="23482"/>
                  </a:lnTo>
                  <a:lnTo>
                    <a:pt x="9969" y="23393"/>
                  </a:lnTo>
                  <a:lnTo>
                    <a:pt x="9969" y="571"/>
                  </a:lnTo>
                  <a:lnTo>
                    <a:pt x="8813" y="698"/>
                  </a:lnTo>
                  <a:lnTo>
                    <a:pt x="8204" y="723"/>
                  </a:lnTo>
                  <a:lnTo>
                    <a:pt x="6578" y="723"/>
                  </a:lnTo>
                  <a:lnTo>
                    <a:pt x="5016" y="647"/>
                  </a:lnTo>
                  <a:lnTo>
                    <a:pt x="3073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5661469" y="4262437"/>
              <a:ext cx="11430" cy="43815"/>
            </a:xfrm>
            <a:custGeom>
              <a:avLst/>
              <a:gdLst/>
              <a:ahLst/>
              <a:cxnLst/>
              <a:rect l="l" t="t" r="r" b="b"/>
              <a:pathLst>
                <a:path w="11429" h="43814">
                  <a:moveTo>
                    <a:pt x="10134" y="0"/>
                  </a:moveTo>
                  <a:lnTo>
                    <a:pt x="7188" y="596"/>
                  </a:lnTo>
                  <a:lnTo>
                    <a:pt x="3708" y="546"/>
                  </a:lnTo>
                  <a:lnTo>
                    <a:pt x="0" y="317"/>
                  </a:lnTo>
                  <a:lnTo>
                    <a:pt x="1435" y="43154"/>
                  </a:lnTo>
                  <a:lnTo>
                    <a:pt x="5016" y="43383"/>
                  </a:lnTo>
                  <a:lnTo>
                    <a:pt x="8407" y="43434"/>
                  </a:lnTo>
                  <a:lnTo>
                    <a:pt x="11302" y="42887"/>
                  </a:lnTo>
                  <a:lnTo>
                    <a:pt x="10134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5671604" y="4255655"/>
              <a:ext cx="9525" cy="50165"/>
            </a:xfrm>
            <a:custGeom>
              <a:avLst/>
              <a:gdLst/>
              <a:ahLst/>
              <a:cxnLst/>
              <a:rect l="l" t="t" r="r" b="b"/>
              <a:pathLst>
                <a:path w="9525" h="50164">
                  <a:moveTo>
                    <a:pt x="7277" y="0"/>
                  </a:moveTo>
                  <a:lnTo>
                    <a:pt x="7111" y="901"/>
                  </a:lnTo>
                  <a:lnTo>
                    <a:pt x="6172" y="3136"/>
                  </a:lnTo>
                  <a:lnTo>
                    <a:pt x="5511" y="4051"/>
                  </a:lnTo>
                  <a:lnTo>
                    <a:pt x="4165" y="5562"/>
                  </a:lnTo>
                  <a:lnTo>
                    <a:pt x="2222" y="6324"/>
                  </a:lnTo>
                  <a:lnTo>
                    <a:pt x="0" y="6781"/>
                  </a:lnTo>
                  <a:lnTo>
                    <a:pt x="1168" y="49669"/>
                  </a:lnTo>
                  <a:lnTo>
                    <a:pt x="3454" y="49237"/>
                  </a:lnTo>
                  <a:lnTo>
                    <a:pt x="5473" y="48450"/>
                  </a:lnTo>
                  <a:lnTo>
                    <a:pt x="7873" y="45719"/>
                  </a:lnTo>
                  <a:lnTo>
                    <a:pt x="9016" y="43611"/>
                  </a:lnTo>
                  <a:lnTo>
                    <a:pt x="8547" y="40335"/>
                  </a:lnTo>
                  <a:lnTo>
                    <a:pt x="7277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5733453" y="4282058"/>
              <a:ext cx="10160" cy="43180"/>
            </a:xfrm>
            <a:custGeom>
              <a:avLst/>
              <a:gdLst/>
              <a:ahLst/>
              <a:cxnLst/>
              <a:rect l="l" t="t" r="r" b="b"/>
              <a:pathLst>
                <a:path w="10160" h="43179">
                  <a:moveTo>
                    <a:pt x="8737" y="0"/>
                  </a:moveTo>
                  <a:lnTo>
                    <a:pt x="6096" y="342"/>
                  </a:lnTo>
                  <a:lnTo>
                    <a:pt x="0" y="38"/>
                  </a:lnTo>
                  <a:lnTo>
                    <a:pt x="1041" y="42583"/>
                  </a:lnTo>
                  <a:lnTo>
                    <a:pt x="3911" y="42786"/>
                  </a:lnTo>
                  <a:lnTo>
                    <a:pt x="6642" y="42837"/>
                  </a:lnTo>
                  <a:lnTo>
                    <a:pt x="9652" y="42506"/>
                  </a:lnTo>
                  <a:lnTo>
                    <a:pt x="8737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5742190" y="4275010"/>
              <a:ext cx="10160" cy="50165"/>
            </a:xfrm>
            <a:custGeom>
              <a:avLst/>
              <a:gdLst/>
              <a:ahLst/>
              <a:cxnLst/>
              <a:rect l="l" t="t" r="r" b="b"/>
              <a:pathLst>
                <a:path w="10160" h="50164">
                  <a:moveTo>
                    <a:pt x="8636" y="0"/>
                  </a:moveTo>
                  <a:lnTo>
                    <a:pt x="8458" y="888"/>
                  </a:lnTo>
                  <a:lnTo>
                    <a:pt x="7505" y="3124"/>
                  </a:lnTo>
                  <a:lnTo>
                    <a:pt x="6832" y="4013"/>
                  </a:lnTo>
                  <a:lnTo>
                    <a:pt x="5206" y="5854"/>
                  </a:lnTo>
                  <a:lnTo>
                    <a:pt x="2793" y="6692"/>
                  </a:lnTo>
                  <a:lnTo>
                    <a:pt x="0" y="7048"/>
                  </a:lnTo>
                  <a:lnTo>
                    <a:pt x="914" y="49555"/>
                  </a:lnTo>
                  <a:lnTo>
                    <a:pt x="9766" y="41973"/>
                  </a:lnTo>
                  <a:lnTo>
                    <a:pt x="9525" y="40081"/>
                  </a:lnTo>
                  <a:lnTo>
                    <a:pt x="8636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5807341" y="4298848"/>
              <a:ext cx="8890" cy="42545"/>
            </a:xfrm>
            <a:custGeom>
              <a:avLst/>
              <a:gdLst/>
              <a:ahLst/>
              <a:cxnLst/>
              <a:rect l="l" t="t" r="r" b="b"/>
              <a:pathLst>
                <a:path w="8889" h="42545">
                  <a:moveTo>
                    <a:pt x="8254" y="0"/>
                  </a:moveTo>
                  <a:lnTo>
                    <a:pt x="5727" y="241"/>
                  </a:lnTo>
                  <a:lnTo>
                    <a:pt x="0" y="0"/>
                  </a:lnTo>
                  <a:lnTo>
                    <a:pt x="635" y="42341"/>
                  </a:lnTo>
                  <a:lnTo>
                    <a:pt x="3555" y="42506"/>
                  </a:lnTo>
                  <a:lnTo>
                    <a:pt x="6261" y="42443"/>
                  </a:lnTo>
                  <a:lnTo>
                    <a:pt x="8750" y="42138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A4A6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5815596" y="4291799"/>
              <a:ext cx="10160" cy="49530"/>
            </a:xfrm>
            <a:custGeom>
              <a:avLst/>
              <a:gdLst/>
              <a:ahLst/>
              <a:cxnLst/>
              <a:rect l="l" t="t" r="r" b="b"/>
              <a:pathLst>
                <a:path w="10160" h="49529">
                  <a:moveTo>
                    <a:pt x="9093" y="0"/>
                  </a:moveTo>
                  <a:lnTo>
                    <a:pt x="8902" y="888"/>
                  </a:lnTo>
                  <a:lnTo>
                    <a:pt x="7937" y="3098"/>
                  </a:lnTo>
                  <a:lnTo>
                    <a:pt x="7251" y="4025"/>
                  </a:lnTo>
                  <a:lnTo>
                    <a:pt x="5537" y="5905"/>
                  </a:lnTo>
                  <a:lnTo>
                    <a:pt x="2971" y="6718"/>
                  </a:lnTo>
                  <a:lnTo>
                    <a:pt x="0" y="7048"/>
                  </a:lnTo>
                  <a:lnTo>
                    <a:pt x="495" y="49187"/>
                  </a:lnTo>
                  <a:lnTo>
                    <a:pt x="9956" y="42595"/>
                  </a:lnTo>
                  <a:lnTo>
                    <a:pt x="9626" y="39890"/>
                  </a:lnTo>
                  <a:lnTo>
                    <a:pt x="9093" y="0"/>
                  </a:lnTo>
                  <a:close/>
                </a:path>
              </a:pathLst>
            </a:custGeom>
            <a:solidFill>
              <a:srgbClr val="CF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5672797" y="4165371"/>
              <a:ext cx="218440" cy="111125"/>
            </a:xfrm>
            <a:custGeom>
              <a:avLst/>
              <a:gdLst/>
              <a:ahLst/>
              <a:cxnLst/>
              <a:rect l="l" t="t" r="r" b="b"/>
              <a:pathLst>
                <a:path w="218439" h="111125">
                  <a:moveTo>
                    <a:pt x="1917" y="0"/>
                  </a:moveTo>
                  <a:lnTo>
                    <a:pt x="647" y="2235"/>
                  </a:lnTo>
                  <a:lnTo>
                    <a:pt x="0" y="5054"/>
                  </a:lnTo>
                  <a:lnTo>
                    <a:pt x="431" y="17437"/>
                  </a:lnTo>
                  <a:lnTo>
                    <a:pt x="7048" y="26415"/>
                  </a:lnTo>
                  <a:lnTo>
                    <a:pt x="16751" y="28676"/>
                  </a:lnTo>
                  <a:lnTo>
                    <a:pt x="17614" y="28701"/>
                  </a:lnTo>
                  <a:lnTo>
                    <a:pt x="18440" y="54127"/>
                  </a:lnTo>
                  <a:lnTo>
                    <a:pt x="34645" y="58140"/>
                  </a:lnTo>
                  <a:lnTo>
                    <a:pt x="34861" y="65163"/>
                  </a:lnTo>
                  <a:lnTo>
                    <a:pt x="51866" y="69430"/>
                  </a:lnTo>
                  <a:lnTo>
                    <a:pt x="51663" y="62382"/>
                  </a:lnTo>
                  <a:lnTo>
                    <a:pt x="114757" y="78104"/>
                  </a:lnTo>
                  <a:lnTo>
                    <a:pt x="114909" y="85229"/>
                  </a:lnTo>
                  <a:lnTo>
                    <a:pt x="132524" y="89649"/>
                  </a:lnTo>
                  <a:lnTo>
                    <a:pt x="132422" y="82499"/>
                  </a:lnTo>
                  <a:lnTo>
                    <a:pt x="197929" y="98793"/>
                  </a:lnTo>
                  <a:lnTo>
                    <a:pt x="197980" y="106070"/>
                  </a:lnTo>
                  <a:lnTo>
                    <a:pt x="216280" y="110655"/>
                  </a:lnTo>
                  <a:lnTo>
                    <a:pt x="216255" y="103365"/>
                  </a:lnTo>
                  <a:lnTo>
                    <a:pt x="218046" y="103809"/>
                  </a:lnTo>
                  <a:lnTo>
                    <a:pt x="217893" y="56946"/>
                  </a:lnTo>
                  <a:lnTo>
                    <a:pt x="212077" y="49187"/>
                  </a:lnTo>
                  <a:lnTo>
                    <a:pt x="1917" y="0"/>
                  </a:lnTo>
                  <a:close/>
                </a:path>
              </a:pathLst>
            </a:custGeom>
            <a:solidFill>
              <a:srgbClr val="5C5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5671756" y="4165104"/>
              <a:ext cx="219710" cy="112395"/>
            </a:xfrm>
            <a:custGeom>
              <a:avLst/>
              <a:gdLst/>
              <a:ahLst/>
              <a:cxnLst/>
              <a:rect l="l" t="t" r="r" b="b"/>
              <a:pathLst>
                <a:path w="219710" h="112395">
                  <a:moveTo>
                    <a:pt x="54025" y="69684"/>
                  </a:moveTo>
                  <a:lnTo>
                    <a:pt x="52616" y="70789"/>
                  </a:lnTo>
                  <a:lnTo>
                    <a:pt x="52895" y="70840"/>
                  </a:lnTo>
                  <a:lnTo>
                    <a:pt x="53340" y="70764"/>
                  </a:lnTo>
                  <a:lnTo>
                    <a:pt x="53530" y="70662"/>
                  </a:lnTo>
                  <a:lnTo>
                    <a:pt x="53835" y="70370"/>
                  </a:lnTo>
                  <a:lnTo>
                    <a:pt x="53987" y="70065"/>
                  </a:lnTo>
                  <a:lnTo>
                    <a:pt x="54025" y="69684"/>
                  </a:lnTo>
                  <a:close/>
                </a:path>
                <a:path w="219710" h="112395">
                  <a:moveTo>
                    <a:pt x="219087" y="102908"/>
                  </a:moveTo>
                  <a:lnTo>
                    <a:pt x="217728" y="102590"/>
                  </a:lnTo>
                  <a:lnTo>
                    <a:pt x="217563" y="102539"/>
                  </a:lnTo>
                  <a:lnTo>
                    <a:pt x="217081" y="102514"/>
                  </a:lnTo>
                  <a:lnTo>
                    <a:pt x="216877" y="102565"/>
                  </a:lnTo>
                  <a:lnTo>
                    <a:pt x="216509" y="102781"/>
                  </a:lnTo>
                  <a:lnTo>
                    <a:pt x="216306" y="103035"/>
                  </a:lnTo>
                  <a:lnTo>
                    <a:pt x="216217" y="103251"/>
                  </a:lnTo>
                  <a:lnTo>
                    <a:pt x="216154" y="103632"/>
                  </a:lnTo>
                  <a:lnTo>
                    <a:pt x="216179" y="109461"/>
                  </a:lnTo>
                  <a:lnTo>
                    <a:pt x="200113" y="105460"/>
                  </a:lnTo>
                  <a:lnTo>
                    <a:pt x="200101" y="99060"/>
                  </a:lnTo>
                  <a:lnTo>
                    <a:pt x="133858" y="81711"/>
                  </a:lnTo>
                  <a:lnTo>
                    <a:pt x="133731" y="81673"/>
                  </a:lnTo>
                  <a:lnTo>
                    <a:pt x="133553" y="81622"/>
                  </a:lnTo>
                  <a:lnTo>
                    <a:pt x="133362" y="81648"/>
                  </a:lnTo>
                  <a:lnTo>
                    <a:pt x="133235" y="81648"/>
                  </a:lnTo>
                  <a:lnTo>
                    <a:pt x="133032" y="81699"/>
                  </a:lnTo>
                  <a:lnTo>
                    <a:pt x="132664" y="81927"/>
                  </a:lnTo>
                  <a:lnTo>
                    <a:pt x="132410" y="82270"/>
                  </a:lnTo>
                  <a:lnTo>
                    <a:pt x="132334" y="82765"/>
                  </a:lnTo>
                  <a:lnTo>
                    <a:pt x="132511" y="82626"/>
                  </a:lnTo>
                  <a:lnTo>
                    <a:pt x="132448" y="88480"/>
                  </a:lnTo>
                  <a:lnTo>
                    <a:pt x="116992" y="84607"/>
                  </a:lnTo>
                  <a:lnTo>
                    <a:pt x="116941" y="78346"/>
                  </a:lnTo>
                  <a:lnTo>
                    <a:pt x="116827" y="78206"/>
                  </a:lnTo>
                  <a:lnTo>
                    <a:pt x="116941" y="78346"/>
                  </a:lnTo>
                  <a:lnTo>
                    <a:pt x="116865" y="77901"/>
                  </a:lnTo>
                  <a:lnTo>
                    <a:pt x="116700" y="77635"/>
                  </a:lnTo>
                  <a:lnTo>
                    <a:pt x="116319" y="77330"/>
                  </a:lnTo>
                  <a:lnTo>
                    <a:pt x="116065" y="77266"/>
                  </a:lnTo>
                  <a:lnTo>
                    <a:pt x="52984" y="61556"/>
                  </a:lnTo>
                  <a:lnTo>
                    <a:pt x="52793" y="61506"/>
                  </a:lnTo>
                  <a:lnTo>
                    <a:pt x="52666" y="61506"/>
                  </a:lnTo>
                  <a:lnTo>
                    <a:pt x="52463" y="61531"/>
                  </a:lnTo>
                  <a:lnTo>
                    <a:pt x="52070" y="61683"/>
                  </a:lnTo>
                  <a:lnTo>
                    <a:pt x="51765" y="61976"/>
                  </a:lnTo>
                  <a:lnTo>
                    <a:pt x="51650" y="62179"/>
                  </a:lnTo>
                  <a:lnTo>
                    <a:pt x="51574" y="62674"/>
                  </a:lnTo>
                  <a:lnTo>
                    <a:pt x="51714" y="68249"/>
                  </a:lnTo>
                  <a:lnTo>
                    <a:pt x="36995" y="64554"/>
                  </a:lnTo>
                  <a:lnTo>
                    <a:pt x="36817" y="58381"/>
                  </a:lnTo>
                  <a:lnTo>
                    <a:pt x="35953" y="57315"/>
                  </a:lnTo>
                  <a:lnTo>
                    <a:pt x="20574" y="53492"/>
                  </a:lnTo>
                  <a:lnTo>
                    <a:pt x="19799" y="28917"/>
                  </a:lnTo>
                  <a:lnTo>
                    <a:pt x="18821" y="27825"/>
                  </a:lnTo>
                  <a:lnTo>
                    <a:pt x="18681" y="27825"/>
                  </a:lnTo>
                  <a:lnTo>
                    <a:pt x="18389" y="27800"/>
                  </a:lnTo>
                  <a:lnTo>
                    <a:pt x="18072" y="27800"/>
                  </a:lnTo>
                  <a:lnTo>
                    <a:pt x="17780" y="27749"/>
                  </a:lnTo>
                  <a:lnTo>
                    <a:pt x="17614" y="27749"/>
                  </a:lnTo>
                  <a:lnTo>
                    <a:pt x="17322" y="27698"/>
                  </a:lnTo>
                  <a:lnTo>
                    <a:pt x="17170" y="27698"/>
                  </a:lnTo>
                  <a:lnTo>
                    <a:pt x="16370" y="27546"/>
                  </a:lnTo>
                  <a:lnTo>
                    <a:pt x="16230" y="27508"/>
                  </a:lnTo>
                  <a:lnTo>
                    <a:pt x="14236" y="26860"/>
                  </a:lnTo>
                  <a:lnTo>
                    <a:pt x="2273" y="8496"/>
                  </a:lnTo>
                  <a:lnTo>
                    <a:pt x="2260" y="7683"/>
                  </a:lnTo>
                  <a:lnTo>
                    <a:pt x="2286" y="6896"/>
                  </a:lnTo>
                  <a:lnTo>
                    <a:pt x="4114" y="546"/>
                  </a:lnTo>
                  <a:lnTo>
                    <a:pt x="1816" y="0"/>
                  </a:lnTo>
                  <a:lnTo>
                    <a:pt x="0" y="7658"/>
                  </a:lnTo>
                  <a:lnTo>
                    <a:pt x="12" y="8547"/>
                  </a:lnTo>
                  <a:lnTo>
                    <a:pt x="15900" y="29756"/>
                  </a:lnTo>
                  <a:lnTo>
                    <a:pt x="16471" y="29857"/>
                  </a:lnTo>
                  <a:lnTo>
                    <a:pt x="16624" y="29908"/>
                  </a:lnTo>
                  <a:lnTo>
                    <a:pt x="17564" y="30035"/>
                  </a:lnTo>
                  <a:lnTo>
                    <a:pt x="19189" y="55486"/>
                  </a:lnTo>
                  <a:lnTo>
                    <a:pt x="34582" y="59296"/>
                  </a:lnTo>
                  <a:lnTo>
                    <a:pt x="35610" y="66548"/>
                  </a:lnTo>
                  <a:lnTo>
                    <a:pt x="52616" y="70789"/>
                  </a:lnTo>
                  <a:lnTo>
                    <a:pt x="54013" y="69684"/>
                  </a:lnTo>
                  <a:lnTo>
                    <a:pt x="54025" y="69443"/>
                  </a:lnTo>
                  <a:lnTo>
                    <a:pt x="53873" y="64109"/>
                  </a:lnTo>
                  <a:lnTo>
                    <a:pt x="114681" y="79260"/>
                  </a:lnTo>
                  <a:lnTo>
                    <a:pt x="114808" y="85471"/>
                  </a:lnTo>
                  <a:lnTo>
                    <a:pt x="114909" y="85991"/>
                  </a:lnTo>
                  <a:lnTo>
                    <a:pt x="115023" y="86220"/>
                  </a:lnTo>
                  <a:lnTo>
                    <a:pt x="115252" y="86436"/>
                  </a:lnTo>
                  <a:lnTo>
                    <a:pt x="115646" y="86614"/>
                  </a:lnTo>
                  <a:lnTo>
                    <a:pt x="133311" y="91008"/>
                  </a:lnTo>
                  <a:lnTo>
                    <a:pt x="133451" y="90893"/>
                  </a:lnTo>
                  <a:lnTo>
                    <a:pt x="133438" y="91046"/>
                  </a:lnTo>
                  <a:lnTo>
                    <a:pt x="133807" y="91046"/>
                  </a:lnTo>
                  <a:lnTo>
                    <a:pt x="134213" y="90881"/>
                  </a:lnTo>
                  <a:lnTo>
                    <a:pt x="134378" y="90754"/>
                  </a:lnTo>
                  <a:lnTo>
                    <a:pt x="134556" y="90487"/>
                  </a:lnTo>
                  <a:lnTo>
                    <a:pt x="134645" y="90309"/>
                  </a:lnTo>
                  <a:lnTo>
                    <a:pt x="134696" y="89928"/>
                  </a:lnTo>
                  <a:lnTo>
                    <a:pt x="134607" y="84213"/>
                  </a:lnTo>
                  <a:lnTo>
                    <a:pt x="197827" y="99974"/>
                  </a:lnTo>
                  <a:lnTo>
                    <a:pt x="197878" y="106337"/>
                  </a:lnTo>
                  <a:lnTo>
                    <a:pt x="197904" y="106578"/>
                  </a:lnTo>
                  <a:lnTo>
                    <a:pt x="198018" y="106921"/>
                  </a:lnTo>
                  <a:lnTo>
                    <a:pt x="198221" y="107175"/>
                  </a:lnTo>
                  <a:lnTo>
                    <a:pt x="198589" y="107403"/>
                  </a:lnTo>
                  <a:lnTo>
                    <a:pt x="198729" y="107429"/>
                  </a:lnTo>
                  <a:lnTo>
                    <a:pt x="217030" y="112014"/>
                  </a:lnTo>
                  <a:lnTo>
                    <a:pt x="217182" y="112039"/>
                  </a:lnTo>
                  <a:lnTo>
                    <a:pt x="217551" y="112039"/>
                  </a:lnTo>
                  <a:lnTo>
                    <a:pt x="217766" y="111988"/>
                  </a:lnTo>
                  <a:lnTo>
                    <a:pt x="218046" y="111810"/>
                  </a:lnTo>
                  <a:lnTo>
                    <a:pt x="218186" y="111671"/>
                  </a:lnTo>
                  <a:lnTo>
                    <a:pt x="218313" y="111493"/>
                  </a:lnTo>
                  <a:lnTo>
                    <a:pt x="218427" y="111188"/>
                  </a:lnTo>
                  <a:lnTo>
                    <a:pt x="218414" y="110959"/>
                  </a:lnTo>
                  <a:lnTo>
                    <a:pt x="218427" y="105092"/>
                  </a:lnTo>
                  <a:lnTo>
                    <a:pt x="219087" y="105244"/>
                  </a:lnTo>
                  <a:lnTo>
                    <a:pt x="219087" y="1029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5677522" y="4166857"/>
              <a:ext cx="19685" cy="22860"/>
            </a:xfrm>
            <a:custGeom>
              <a:avLst/>
              <a:gdLst/>
              <a:ahLst/>
              <a:cxnLst/>
              <a:rect l="l" t="t" r="r" b="b"/>
              <a:pathLst>
                <a:path w="19685" h="22860">
                  <a:moveTo>
                    <a:pt x="3505" y="0"/>
                  </a:moveTo>
                  <a:lnTo>
                    <a:pt x="1320" y="1511"/>
                  </a:lnTo>
                  <a:lnTo>
                    <a:pt x="0" y="4343"/>
                  </a:lnTo>
                  <a:lnTo>
                    <a:pt x="330" y="14046"/>
                  </a:lnTo>
                  <a:lnTo>
                    <a:pt x="4762" y="20040"/>
                  </a:lnTo>
                  <a:lnTo>
                    <a:pt x="15303" y="22606"/>
                  </a:lnTo>
                  <a:lnTo>
                    <a:pt x="19443" y="18630"/>
                  </a:lnTo>
                  <a:lnTo>
                    <a:pt x="19240" y="12484"/>
                  </a:lnTo>
                  <a:lnTo>
                    <a:pt x="19126" y="8877"/>
                  </a:lnTo>
                  <a:lnTo>
                    <a:pt x="17564" y="5334"/>
                  </a:lnTo>
                  <a:lnTo>
                    <a:pt x="15214" y="2730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5676506" y="4166539"/>
              <a:ext cx="21590" cy="23495"/>
            </a:xfrm>
            <a:custGeom>
              <a:avLst/>
              <a:gdLst/>
              <a:ahLst/>
              <a:cxnLst/>
              <a:rect l="l" t="t" r="r" b="b"/>
              <a:pathLst>
                <a:path w="21589" h="23495">
                  <a:moveTo>
                    <a:pt x="21399" y="13398"/>
                  </a:moveTo>
                  <a:lnTo>
                    <a:pt x="21386" y="12890"/>
                  </a:lnTo>
                  <a:lnTo>
                    <a:pt x="21297" y="11506"/>
                  </a:lnTo>
                  <a:lnTo>
                    <a:pt x="18110" y="3568"/>
                  </a:lnTo>
                  <a:lnTo>
                    <a:pt x="14109" y="2552"/>
                  </a:lnTo>
                  <a:lnTo>
                    <a:pt x="14579" y="2971"/>
                  </a:lnTo>
                  <a:lnTo>
                    <a:pt x="15646" y="4089"/>
                  </a:lnTo>
                  <a:lnTo>
                    <a:pt x="19126" y="12954"/>
                  </a:lnTo>
                  <a:lnTo>
                    <a:pt x="19126" y="13868"/>
                  </a:lnTo>
                  <a:lnTo>
                    <a:pt x="13347" y="20739"/>
                  </a:lnTo>
                  <a:lnTo>
                    <a:pt x="12573" y="20739"/>
                  </a:lnTo>
                  <a:lnTo>
                    <a:pt x="12153" y="20688"/>
                  </a:lnTo>
                  <a:lnTo>
                    <a:pt x="11303" y="20535"/>
                  </a:lnTo>
                  <a:lnTo>
                    <a:pt x="2298" y="8699"/>
                  </a:lnTo>
                  <a:lnTo>
                    <a:pt x="2235" y="8191"/>
                  </a:lnTo>
                  <a:lnTo>
                    <a:pt x="2260" y="7658"/>
                  </a:lnTo>
                  <a:lnTo>
                    <a:pt x="2311" y="6667"/>
                  </a:lnTo>
                  <a:lnTo>
                    <a:pt x="6146" y="698"/>
                  </a:lnTo>
                  <a:lnTo>
                    <a:pt x="3124" y="0"/>
                  </a:lnTo>
                  <a:lnTo>
                    <a:pt x="0" y="7632"/>
                  </a:lnTo>
                  <a:lnTo>
                    <a:pt x="12" y="8255"/>
                  </a:lnTo>
                  <a:lnTo>
                    <a:pt x="12420" y="22987"/>
                  </a:lnTo>
                  <a:lnTo>
                    <a:pt x="13474" y="22987"/>
                  </a:lnTo>
                  <a:lnTo>
                    <a:pt x="21386" y="13982"/>
                  </a:lnTo>
                  <a:lnTo>
                    <a:pt x="21399" y="1339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678995" y="4172915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60" h="11429">
                  <a:moveTo>
                    <a:pt x="2362" y="0"/>
                  </a:moveTo>
                  <a:lnTo>
                    <a:pt x="0" y="4508"/>
                  </a:lnTo>
                  <a:lnTo>
                    <a:pt x="2679" y="10198"/>
                  </a:lnTo>
                  <a:lnTo>
                    <a:pt x="7734" y="11404"/>
                  </a:lnTo>
                  <a:lnTo>
                    <a:pt x="10109" y="6921"/>
                  </a:lnTo>
                  <a:lnTo>
                    <a:pt x="7404" y="1219"/>
                  </a:lnTo>
                  <a:lnTo>
                    <a:pt x="236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677967" y="4171771"/>
              <a:ext cx="213360" cy="88900"/>
            </a:xfrm>
            <a:custGeom>
              <a:avLst/>
              <a:gdLst/>
              <a:ahLst/>
              <a:cxnLst/>
              <a:rect l="l" t="t" r="r" b="b"/>
              <a:pathLst>
                <a:path w="213360" h="88900">
                  <a:moveTo>
                    <a:pt x="12242" y="8407"/>
                  </a:moveTo>
                  <a:lnTo>
                    <a:pt x="12153" y="7594"/>
                  </a:lnTo>
                  <a:lnTo>
                    <a:pt x="9867" y="2730"/>
                  </a:lnTo>
                  <a:lnTo>
                    <a:pt x="9867" y="8051"/>
                  </a:lnTo>
                  <a:lnTo>
                    <a:pt x="8166" y="11252"/>
                  </a:lnTo>
                  <a:lnTo>
                    <a:pt x="4508" y="10388"/>
                  </a:lnTo>
                  <a:lnTo>
                    <a:pt x="2286" y="5676"/>
                  </a:lnTo>
                  <a:lnTo>
                    <a:pt x="3975" y="2463"/>
                  </a:lnTo>
                  <a:lnTo>
                    <a:pt x="7645" y="3327"/>
                  </a:lnTo>
                  <a:lnTo>
                    <a:pt x="9867" y="8051"/>
                  </a:lnTo>
                  <a:lnTo>
                    <a:pt x="9867" y="2730"/>
                  </a:lnTo>
                  <a:lnTo>
                    <a:pt x="9474" y="1892"/>
                  </a:lnTo>
                  <a:lnTo>
                    <a:pt x="9321" y="1612"/>
                  </a:lnTo>
                  <a:lnTo>
                    <a:pt x="9067" y="1384"/>
                  </a:lnTo>
                  <a:lnTo>
                    <a:pt x="8699" y="1244"/>
                  </a:lnTo>
                  <a:lnTo>
                    <a:pt x="3810" y="101"/>
                  </a:lnTo>
                  <a:lnTo>
                    <a:pt x="3644" y="50"/>
                  </a:lnTo>
                  <a:lnTo>
                    <a:pt x="3492" y="0"/>
                  </a:lnTo>
                  <a:lnTo>
                    <a:pt x="3187" y="0"/>
                  </a:lnTo>
                  <a:lnTo>
                    <a:pt x="2870" y="101"/>
                  </a:lnTo>
                  <a:lnTo>
                    <a:pt x="2603" y="292"/>
                  </a:lnTo>
                  <a:lnTo>
                    <a:pt x="2374" y="622"/>
                  </a:lnTo>
                  <a:lnTo>
                    <a:pt x="88" y="4978"/>
                  </a:lnTo>
                  <a:lnTo>
                    <a:pt x="25" y="5105"/>
                  </a:lnTo>
                  <a:lnTo>
                    <a:pt x="0" y="6121"/>
                  </a:lnTo>
                  <a:lnTo>
                    <a:pt x="2667" y="11772"/>
                  </a:lnTo>
                  <a:lnTo>
                    <a:pt x="2895" y="12153"/>
                  </a:lnTo>
                  <a:lnTo>
                    <a:pt x="3098" y="12306"/>
                  </a:lnTo>
                  <a:lnTo>
                    <a:pt x="3327" y="12407"/>
                  </a:lnTo>
                  <a:lnTo>
                    <a:pt x="8356" y="13614"/>
                  </a:lnTo>
                  <a:lnTo>
                    <a:pt x="8648" y="13690"/>
                  </a:lnTo>
                  <a:lnTo>
                    <a:pt x="8953" y="13690"/>
                  </a:lnTo>
                  <a:lnTo>
                    <a:pt x="12065" y="8724"/>
                  </a:lnTo>
                  <a:lnTo>
                    <a:pt x="12141" y="8585"/>
                  </a:lnTo>
                  <a:lnTo>
                    <a:pt x="12242" y="8407"/>
                  </a:lnTo>
                  <a:close/>
                </a:path>
                <a:path w="213360" h="88900">
                  <a:moveTo>
                    <a:pt x="54825" y="57670"/>
                  </a:moveTo>
                  <a:lnTo>
                    <a:pt x="54673" y="57277"/>
                  </a:lnTo>
                  <a:lnTo>
                    <a:pt x="54394" y="56946"/>
                  </a:lnTo>
                  <a:lnTo>
                    <a:pt x="54063" y="56781"/>
                  </a:lnTo>
                  <a:lnTo>
                    <a:pt x="53695" y="56705"/>
                  </a:lnTo>
                  <a:lnTo>
                    <a:pt x="51104" y="56045"/>
                  </a:lnTo>
                  <a:lnTo>
                    <a:pt x="51104" y="58369"/>
                  </a:lnTo>
                  <a:lnTo>
                    <a:pt x="47764" y="60833"/>
                  </a:lnTo>
                  <a:lnTo>
                    <a:pt x="47663" y="57467"/>
                  </a:lnTo>
                  <a:lnTo>
                    <a:pt x="51104" y="58369"/>
                  </a:lnTo>
                  <a:lnTo>
                    <a:pt x="51104" y="56045"/>
                  </a:lnTo>
                  <a:lnTo>
                    <a:pt x="46786" y="54889"/>
                  </a:lnTo>
                  <a:lnTo>
                    <a:pt x="46507" y="54838"/>
                  </a:lnTo>
                  <a:lnTo>
                    <a:pt x="46062" y="54914"/>
                  </a:lnTo>
                  <a:lnTo>
                    <a:pt x="45770" y="55067"/>
                  </a:lnTo>
                  <a:lnTo>
                    <a:pt x="45466" y="55486"/>
                  </a:lnTo>
                  <a:lnTo>
                    <a:pt x="45364" y="56007"/>
                  </a:lnTo>
                  <a:lnTo>
                    <a:pt x="46621" y="64173"/>
                  </a:lnTo>
                  <a:lnTo>
                    <a:pt x="47028" y="64122"/>
                  </a:lnTo>
                  <a:lnTo>
                    <a:pt x="47256" y="64020"/>
                  </a:lnTo>
                  <a:lnTo>
                    <a:pt x="47485" y="63868"/>
                  </a:lnTo>
                  <a:lnTo>
                    <a:pt x="54368" y="58788"/>
                  </a:lnTo>
                  <a:lnTo>
                    <a:pt x="54724" y="58420"/>
                  </a:lnTo>
                  <a:lnTo>
                    <a:pt x="54825" y="57670"/>
                  </a:lnTo>
                  <a:close/>
                </a:path>
                <a:path w="213360" h="88900">
                  <a:moveTo>
                    <a:pt x="57645" y="48539"/>
                  </a:moveTo>
                  <a:lnTo>
                    <a:pt x="57518" y="48641"/>
                  </a:lnTo>
                  <a:lnTo>
                    <a:pt x="57645" y="48539"/>
                  </a:lnTo>
                  <a:lnTo>
                    <a:pt x="57492" y="42913"/>
                  </a:lnTo>
                  <a:lnTo>
                    <a:pt x="57480" y="42608"/>
                  </a:lnTo>
                  <a:lnTo>
                    <a:pt x="56921" y="21183"/>
                  </a:lnTo>
                  <a:lnTo>
                    <a:pt x="56794" y="20980"/>
                  </a:lnTo>
                  <a:lnTo>
                    <a:pt x="56921" y="21132"/>
                  </a:lnTo>
                  <a:lnTo>
                    <a:pt x="56832" y="20637"/>
                  </a:lnTo>
                  <a:lnTo>
                    <a:pt x="56629" y="20358"/>
                  </a:lnTo>
                  <a:lnTo>
                    <a:pt x="56476" y="20243"/>
                  </a:lnTo>
                  <a:lnTo>
                    <a:pt x="56299" y="20116"/>
                  </a:lnTo>
                  <a:lnTo>
                    <a:pt x="56057" y="20066"/>
                  </a:lnTo>
                  <a:lnTo>
                    <a:pt x="28905" y="13525"/>
                  </a:lnTo>
                  <a:lnTo>
                    <a:pt x="22288" y="11950"/>
                  </a:lnTo>
                  <a:lnTo>
                    <a:pt x="22148" y="11899"/>
                  </a:lnTo>
                  <a:lnTo>
                    <a:pt x="21907" y="11899"/>
                  </a:lnTo>
                  <a:lnTo>
                    <a:pt x="20878" y="13068"/>
                  </a:lnTo>
                  <a:lnTo>
                    <a:pt x="21717" y="40233"/>
                  </a:lnTo>
                  <a:lnTo>
                    <a:pt x="21767" y="40360"/>
                  </a:lnTo>
                  <a:lnTo>
                    <a:pt x="22567" y="41376"/>
                  </a:lnTo>
                  <a:lnTo>
                    <a:pt x="56261" y="49682"/>
                  </a:lnTo>
                  <a:lnTo>
                    <a:pt x="56426" y="49542"/>
                  </a:lnTo>
                  <a:lnTo>
                    <a:pt x="56375" y="49707"/>
                  </a:lnTo>
                  <a:lnTo>
                    <a:pt x="56756" y="49707"/>
                  </a:lnTo>
                  <a:lnTo>
                    <a:pt x="57150" y="49530"/>
                  </a:lnTo>
                  <a:lnTo>
                    <a:pt x="57327" y="49390"/>
                  </a:lnTo>
                  <a:lnTo>
                    <a:pt x="57442" y="49237"/>
                  </a:lnTo>
                  <a:lnTo>
                    <a:pt x="57543" y="49034"/>
                  </a:lnTo>
                  <a:lnTo>
                    <a:pt x="57645" y="48539"/>
                  </a:lnTo>
                  <a:close/>
                </a:path>
                <a:path w="213360" h="88900">
                  <a:moveTo>
                    <a:pt x="135483" y="77495"/>
                  </a:moveTo>
                  <a:lnTo>
                    <a:pt x="135305" y="77216"/>
                  </a:lnTo>
                  <a:lnTo>
                    <a:pt x="135013" y="76987"/>
                  </a:lnTo>
                  <a:lnTo>
                    <a:pt x="134785" y="76873"/>
                  </a:lnTo>
                  <a:lnTo>
                    <a:pt x="131864" y="76136"/>
                  </a:lnTo>
                  <a:lnTo>
                    <a:pt x="131864" y="78486"/>
                  </a:lnTo>
                  <a:lnTo>
                    <a:pt x="128511" y="80949"/>
                  </a:lnTo>
                  <a:lnTo>
                    <a:pt x="128422" y="77584"/>
                  </a:lnTo>
                  <a:lnTo>
                    <a:pt x="131864" y="78486"/>
                  </a:lnTo>
                  <a:lnTo>
                    <a:pt x="131864" y="76136"/>
                  </a:lnTo>
                  <a:lnTo>
                    <a:pt x="127533" y="75006"/>
                  </a:lnTo>
                  <a:lnTo>
                    <a:pt x="127279" y="74955"/>
                  </a:lnTo>
                  <a:lnTo>
                    <a:pt x="127152" y="74955"/>
                  </a:lnTo>
                  <a:lnTo>
                    <a:pt x="126822" y="75031"/>
                  </a:lnTo>
                  <a:lnTo>
                    <a:pt x="126631" y="75133"/>
                  </a:lnTo>
                  <a:lnTo>
                    <a:pt x="126479" y="75285"/>
                  </a:lnTo>
                  <a:lnTo>
                    <a:pt x="126225" y="75603"/>
                  </a:lnTo>
                  <a:lnTo>
                    <a:pt x="126225" y="76060"/>
                  </a:lnTo>
                  <a:lnTo>
                    <a:pt x="126326" y="83172"/>
                  </a:lnTo>
                  <a:lnTo>
                    <a:pt x="126428" y="83667"/>
                  </a:lnTo>
                  <a:lnTo>
                    <a:pt x="126682" y="84010"/>
                  </a:lnTo>
                  <a:lnTo>
                    <a:pt x="126961" y="84188"/>
                  </a:lnTo>
                  <a:lnTo>
                    <a:pt x="127266" y="84264"/>
                  </a:lnTo>
                  <a:lnTo>
                    <a:pt x="127698" y="84264"/>
                  </a:lnTo>
                  <a:lnTo>
                    <a:pt x="128092" y="84112"/>
                  </a:lnTo>
                  <a:lnTo>
                    <a:pt x="135140" y="78879"/>
                  </a:lnTo>
                  <a:lnTo>
                    <a:pt x="135483" y="78536"/>
                  </a:lnTo>
                  <a:lnTo>
                    <a:pt x="135483" y="77495"/>
                  </a:lnTo>
                  <a:close/>
                </a:path>
                <a:path w="213360" h="88900">
                  <a:moveTo>
                    <a:pt x="136055" y="67919"/>
                  </a:moveTo>
                  <a:lnTo>
                    <a:pt x="135953" y="62230"/>
                  </a:lnTo>
                  <a:lnTo>
                    <a:pt x="135636" y="40106"/>
                  </a:lnTo>
                  <a:lnTo>
                    <a:pt x="134759" y="39001"/>
                  </a:lnTo>
                  <a:lnTo>
                    <a:pt x="135636" y="40081"/>
                  </a:lnTo>
                  <a:lnTo>
                    <a:pt x="134785" y="38989"/>
                  </a:lnTo>
                  <a:lnTo>
                    <a:pt x="134645" y="38963"/>
                  </a:lnTo>
                  <a:lnTo>
                    <a:pt x="106375" y="32169"/>
                  </a:lnTo>
                  <a:lnTo>
                    <a:pt x="106222" y="32118"/>
                  </a:lnTo>
                  <a:lnTo>
                    <a:pt x="106070" y="32092"/>
                  </a:lnTo>
                  <a:lnTo>
                    <a:pt x="99745" y="30581"/>
                  </a:lnTo>
                  <a:lnTo>
                    <a:pt x="99491" y="30530"/>
                  </a:lnTo>
                  <a:lnTo>
                    <a:pt x="98374" y="31699"/>
                  </a:lnTo>
                  <a:lnTo>
                    <a:pt x="98894" y="59283"/>
                  </a:lnTo>
                  <a:lnTo>
                    <a:pt x="98971" y="59728"/>
                  </a:lnTo>
                  <a:lnTo>
                    <a:pt x="99187" y="60096"/>
                  </a:lnTo>
                  <a:lnTo>
                    <a:pt x="99402" y="60274"/>
                  </a:lnTo>
                  <a:lnTo>
                    <a:pt x="99542" y="60350"/>
                  </a:lnTo>
                  <a:lnTo>
                    <a:pt x="99733" y="60426"/>
                  </a:lnTo>
                  <a:lnTo>
                    <a:pt x="134645" y="69037"/>
                  </a:lnTo>
                  <a:lnTo>
                    <a:pt x="135255" y="69037"/>
                  </a:lnTo>
                  <a:lnTo>
                    <a:pt x="135559" y="68884"/>
                  </a:lnTo>
                  <a:lnTo>
                    <a:pt x="135788" y="68656"/>
                  </a:lnTo>
                  <a:lnTo>
                    <a:pt x="135953" y="68389"/>
                  </a:lnTo>
                  <a:lnTo>
                    <a:pt x="136055" y="67919"/>
                  </a:lnTo>
                  <a:close/>
                </a:path>
                <a:path w="213360" h="88900">
                  <a:moveTo>
                    <a:pt x="212852" y="88303"/>
                  </a:moveTo>
                  <a:lnTo>
                    <a:pt x="212839" y="87134"/>
                  </a:lnTo>
                  <a:lnTo>
                    <a:pt x="212839" y="85966"/>
                  </a:lnTo>
                  <a:lnTo>
                    <a:pt x="212826" y="82651"/>
                  </a:lnTo>
                  <a:lnTo>
                    <a:pt x="212826" y="81483"/>
                  </a:lnTo>
                  <a:lnTo>
                    <a:pt x="212826" y="80314"/>
                  </a:lnTo>
                  <a:lnTo>
                    <a:pt x="212737" y="60071"/>
                  </a:lnTo>
                  <a:lnTo>
                    <a:pt x="212737" y="58915"/>
                  </a:lnTo>
                  <a:lnTo>
                    <a:pt x="212725" y="57746"/>
                  </a:lnTo>
                  <a:lnTo>
                    <a:pt x="190550" y="52425"/>
                  </a:lnTo>
                  <a:lnTo>
                    <a:pt x="190398" y="52362"/>
                  </a:lnTo>
                  <a:lnTo>
                    <a:pt x="190195" y="52311"/>
                  </a:lnTo>
                  <a:lnTo>
                    <a:pt x="183972" y="50825"/>
                  </a:lnTo>
                  <a:lnTo>
                    <a:pt x="183832" y="50800"/>
                  </a:lnTo>
                  <a:lnTo>
                    <a:pt x="183464" y="50800"/>
                  </a:lnTo>
                  <a:lnTo>
                    <a:pt x="182968" y="51028"/>
                  </a:lnTo>
                  <a:lnTo>
                    <a:pt x="182778" y="51269"/>
                  </a:lnTo>
                  <a:lnTo>
                    <a:pt x="182613" y="51663"/>
                  </a:lnTo>
                  <a:lnTo>
                    <a:pt x="182575" y="51943"/>
                  </a:lnTo>
                  <a:lnTo>
                    <a:pt x="183603" y="81114"/>
                  </a:lnTo>
                  <a:lnTo>
                    <a:pt x="183756" y="81140"/>
                  </a:lnTo>
                  <a:lnTo>
                    <a:pt x="212852" y="883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687479" y="4170451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3009" y="0"/>
                  </a:moveTo>
                  <a:lnTo>
                    <a:pt x="330" y="774"/>
                  </a:lnTo>
                  <a:lnTo>
                    <a:pt x="0" y="2590"/>
                  </a:lnTo>
                  <a:lnTo>
                    <a:pt x="1866" y="6261"/>
                  </a:lnTo>
                  <a:lnTo>
                    <a:pt x="3721" y="7416"/>
                  </a:lnTo>
                  <a:lnTo>
                    <a:pt x="5054" y="7048"/>
                  </a:lnTo>
                  <a:lnTo>
                    <a:pt x="6400" y="6654"/>
                  </a:lnTo>
                  <a:lnTo>
                    <a:pt x="6730" y="4838"/>
                  </a:lnTo>
                  <a:lnTo>
                    <a:pt x="5803" y="3009"/>
                  </a:lnTo>
                  <a:lnTo>
                    <a:pt x="4876" y="1168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676925" y="4257725"/>
              <a:ext cx="181610" cy="85090"/>
            </a:xfrm>
            <a:custGeom>
              <a:avLst/>
              <a:gdLst/>
              <a:ahLst/>
              <a:cxnLst/>
              <a:rect l="l" t="t" r="r" b="b"/>
              <a:pathLst>
                <a:path w="181610" h="85089">
                  <a:moveTo>
                    <a:pt x="2197" y="889"/>
                  </a:moveTo>
                  <a:lnTo>
                    <a:pt x="114" y="0"/>
                  </a:lnTo>
                  <a:lnTo>
                    <a:pt x="50" y="139"/>
                  </a:lnTo>
                  <a:lnTo>
                    <a:pt x="25" y="266"/>
                  </a:lnTo>
                  <a:lnTo>
                    <a:pt x="0" y="495"/>
                  </a:lnTo>
                  <a:lnTo>
                    <a:pt x="25" y="711"/>
                  </a:lnTo>
                  <a:lnTo>
                    <a:pt x="50" y="838"/>
                  </a:lnTo>
                  <a:lnTo>
                    <a:pt x="152" y="1041"/>
                  </a:lnTo>
                  <a:lnTo>
                    <a:pt x="266" y="1181"/>
                  </a:lnTo>
                  <a:lnTo>
                    <a:pt x="419" y="1333"/>
                  </a:lnTo>
                  <a:lnTo>
                    <a:pt x="609" y="1460"/>
                  </a:lnTo>
                  <a:lnTo>
                    <a:pt x="800" y="1536"/>
                  </a:lnTo>
                  <a:lnTo>
                    <a:pt x="1016" y="1587"/>
                  </a:lnTo>
                  <a:lnTo>
                    <a:pt x="1219" y="1600"/>
                  </a:lnTo>
                  <a:lnTo>
                    <a:pt x="1435" y="1587"/>
                  </a:lnTo>
                  <a:lnTo>
                    <a:pt x="1739" y="1460"/>
                  </a:lnTo>
                  <a:lnTo>
                    <a:pt x="1892" y="1333"/>
                  </a:lnTo>
                  <a:lnTo>
                    <a:pt x="2070" y="1130"/>
                  </a:lnTo>
                  <a:lnTo>
                    <a:pt x="2197" y="889"/>
                  </a:lnTo>
                  <a:close/>
                </a:path>
                <a:path w="181610" h="85089">
                  <a:moveTo>
                    <a:pt x="12865" y="45466"/>
                  </a:moveTo>
                  <a:lnTo>
                    <a:pt x="12839" y="45262"/>
                  </a:lnTo>
                  <a:lnTo>
                    <a:pt x="12776" y="45059"/>
                  </a:lnTo>
                  <a:lnTo>
                    <a:pt x="12661" y="44894"/>
                  </a:lnTo>
                  <a:lnTo>
                    <a:pt x="12522" y="44716"/>
                  </a:lnTo>
                  <a:lnTo>
                    <a:pt x="12331" y="44564"/>
                  </a:lnTo>
                  <a:lnTo>
                    <a:pt x="12077" y="44450"/>
                  </a:lnTo>
                  <a:lnTo>
                    <a:pt x="11849" y="44373"/>
                  </a:lnTo>
                  <a:lnTo>
                    <a:pt x="11696" y="44323"/>
                  </a:lnTo>
                  <a:lnTo>
                    <a:pt x="11518" y="44272"/>
                  </a:lnTo>
                  <a:lnTo>
                    <a:pt x="11379" y="44196"/>
                  </a:lnTo>
                  <a:lnTo>
                    <a:pt x="11137" y="44170"/>
                  </a:lnTo>
                  <a:lnTo>
                    <a:pt x="10909" y="44196"/>
                  </a:lnTo>
                  <a:lnTo>
                    <a:pt x="10782" y="44196"/>
                  </a:lnTo>
                  <a:lnTo>
                    <a:pt x="10502" y="44348"/>
                  </a:lnTo>
                  <a:lnTo>
                    <a:pt x="10261" y="44564"/>
                  </a:lnTo>
                  <a:lnTo>
                    <a:pt x="10096" y="44843"/>
                  </a:lnTo>
                  <a:lnTo>
                    <a:pt x="10045" y="45758"/>
                  </a:lnTo>
                  <a:lnTo>
                    <a:pt x="10223" y="46050"/>
                  </a:lnTo>
                  <a:lnTo>
                    <a:pt x="10604" y="46355"/>
                  </a:lnTo>
                  <a:lnTo>
                    <a:pt x="10731" y="46405"/>
                  </a:lnTo>
                  <a:lnTo>
                    <a:pt x="11303" y="46596"/>
                  </a:lnTo>
                  <a:lnTo>
                    <a:pt x="11760" y="46672"/>
                  </a:lnTo>
                  <a:lnTo>
                    <a:pt x="11976" y="46647"/>
                  </a:lnTo>
                  <a:lnTo>
                    <a:pt x="12192" y="46583"/>
                  </a:lnTo>
                  <a:lnTo>
                    <a:pt x="12369" y="46482"/>
                  </a:lnTo>
                  <a:lnTo>
                    <a:pt x="12534" y="46329"/>
                  </a:lnTo>
                  <a:lnTo>
                    <a:pt x="12852" y="45681"/>
                  </a:lnTo>
                  <a:lnTo>
                    <a:pt x="12865" y="45466"/>
                  </a:lnTo>
                  <a:close/>
                </a:path>
                <a:path w="181610" h="85089">
                  <a:moveTo>
                    <a:pt x="17018" y="46647"/>
                  </a:moveTo>
                  <a:lnTo>
                    <a:pt x="16649" y="45808"/>
                  </a:lnTo>
                  <a:lnTo>
                    <a:pt x="16471" y="45656"/>
                  </a:lnTo>
                  <a:lnTo>
                    <a:pt x="16243" y="45554"/>
                  </a:lnTo>
                  <a:lnTo>
                    <a:pt x="16103" y="45529"/>
                  </a:lnTo>
                  <a:lnTo>
                    <a:pt x="15875" y="45466"/>
                  </a:lnTo>
                  <a:lnTo>
                    <a:pt x="15735" y="45466"/>
                  </a:lnTo>
                  <a:lnTo>
                    <a:pt x="15608" y="45415"/>
                  </a:lnTo>
                  <a:lnTo>
                    <a:pt x="15240" y="45339"/>
                  </a:lnTo>
                  <a:lnTo>
                    <a:pt x="15100" y="45313"/>
                  </a:lnTo>
                  <a:lnTo>
                    <a:pt x="15011" y="45681"/>
                  </a:lnTo>
                  <a:lnTo>
                    <a:pt x="14973" y="45288"/>
                  </a:lnTo>
                  <a:lnTo>
                    <a:pt x="14592" y="45288"/>
                  </a:lnTo>
                  <a:lnTo>
                    <a:pt x="14198" y="45466"/>
                  </a:lnTo>
                  <a:lnTo>
                    <a:pt x="13957" y="45681"/>
                  </a:lnTo>
                  <a:lnTo>
                    <a:pt x="13817" y="45961"/>
                  </a:lnTo>
                  <a:lnTo>
                    <a:pt x="13741" y="46697"/>
                  </a:lnTo>
                  <a:lnTo>
                    <a:pt x="13919" y="47104"/>
                  </a:lnTo>
                  <a:lnTo>
                    <a:pt x="14147" y="47320"/>
                  </a:lnTo>
                  <a:lnTo>
                    <a:pt x="14363" y="47447"/>
                  </a:lnTo>
                  <a:lnTo>
                    <a:pt x="14605" y="47523"/>
                  </a:lnTo>
                  <a:lnTo>
                    <a:pt x="14871" y="47574"/>
                  </a:lnTo>
                  <a:lnTo>
                    <a:pt x="15646" y="47739"/>
                  </a:lnTo>
                  <a:lnTo>
                    <a:pt x="15786" y="47764"/>
                  </a:lnTo>
                  <a:lnTo>
                    <a:pt x="16040" y="47764"/>
                  </a:lnTo>
                  <a:lnTo>
                    <a:pt x="16268" y="47713"/>
                  </a:lnTo>
                  <a:lnTo>
                    <a:pt x="16471" y="47625"/>
                  </a:lnTo>
                  <a:lnTo>
                    <a:pt x="16624" y="47498"/>
                  </a:lnTo>
                  <a:lnTo>
                    <a:pt x="16992" y="46875"/>
                  </a:lnTo>
                  <a:lnTo>
                    <a:pt x="17018" y="46647"/>
                  </a:lnTo>
                  <a:close/>
                </a:path>
                <a:path w="181610" h="85089">
                  <a:moveTo>
                    <a:pt x="58470" y="58089"/>
                  </a:moveTo>
                  <a:lnTo>
                    <a:pt x="57975" y="38214"/>
                  </a:lnTo>
                  <a:lnTo>
                    <a:pt x="57988" y="38049"/>
                  </a:lnTo>
                  <a:lnTo>
                    <a:pt x="57962" y="37922"/>
                  </a:lnTo>
                  <a:lnTo>
                    <a:pt x="57962" y="37769"/>
                  </a:lnTo>
                  <a:lnTo>
                    <a:pt x="57899" y="37617"/>
                  </a:lnTo>
                  <a:lnTo>
                    <a:pt x="57823" y="37452"/>
                  </a:lnTo>
                  <a:lnTo>
                    <a:pt x="57696" y="37274"/>
                  </a:lnTo>
                  <a:lnTo>
                    <a:pt x="57569" y="37172"/>
                  </a:lnTo>
                  <a:lnTo>
                    <a:pt x="57429" y="37071"/>
                  </a:lnTo>
                  <a:lnTo>
                    <a:pt x="57238" y="36982"/>
                  </a:lnTo>
                  <a:lnTo>
                    <a:pt x="56997" y="36931"/>
                  </a:lnTo>
                  <a:lnTo>
                    <a:pt x="56819" y="36931"/>
                  </a:lnTo>
                  <a:lnTo>
                    <a:pt x="56603" y="36982"/>
                  </a:lnTo>
                  <a:lnTo>
                    <a:pt x="56197" y="37071"/>
                  </a:lnTo>
                  <a:lnTo>
                    <a:pt x="56197" y="57492"/>
                  </a:lnTo>
                  <a:lnTo>
                    <a:pt x="47345" y="62725"/>
                  </a:lnTo>
                  <a:lnTo>
                    <a:pt x="46278" y="61087"/>
                  </a:lnTo>
                  <a:lnTo>
                    <a:pt x="46164" y="60934"/>
                  </a:lnTo>
                  <a:lnTo>
                    <a:pt x="45745" y="60490"/>
                  </a:lnTo>
                  <a:lnTo>
                    <a:pt x="45288" y="60096"/>
                  </a:lnTo>
                  <a:lnTo>
                    <a:pt x="47548" y="57162"/>
                  </a:lnTo>
                  <a:lnTo>
                    <a:pt x="47764" y="56921"/>
                  </a:lnTo>
                  <a:lnTo>
                    <a:pt x="47891" y="56324"/>
                  </a:lnTo>
                  <a:lnTo>
                    <a:pt x="47790" y="52311"/>
                  </a:lnTo>
                  <a:lnTo>
                    <a:pt x="55841" y="42735"/>
                  </a:lnTo>
                  <a:lnTo>
                    <a:pt x="56197" y="57492"/>
                  </a:lnTo>
                  <a:lnTo>
                    <a:pt x="56197" y="37071"/>
                  </a:lnTo>
                  <a:lnTo>
                    <a:pt x="55587" y="37249"/>
                  </a:lnTo>
                  <a:lnTo>
                    <a:pt x="55460" y="37325"/>
                  </a:lnTo>
                  <a:lnTo>
                    <a:pt x="55308" y="37376"/>
                  </a:lnTo>
                  <a:lnTo>
                    <a:pt x="55118" y="37503"/>
                  </a:lnTo>
                  <a:lnTo>
                    <a:pt x="54775" y="37693"/>
                  </a:lnTo>
                  <a:lnTo>
                    <a:pt x="54597" y="37846"/>
                  </a:lnTo>
                  <a:lnTo>
                    <a:pt x="54406" y="37998"/>
                  </a:lnTo>
                  <a:lnTo>
                    <a:pt x="54178" y="38239"/>
                  </a:lnTo>
                  <a:lnTo>
                    <a:pt x="53975" y="38620"/>
                  </a:lnTo>
                  <a:lnTo>
                    <a:pt x="53873" y="39979"/>
                  </a:lnTo>
                  <a:lnTo>
                    <a:pt x="53797" y="40474"/>
                  </a:lnTo>
                  <a:lnTo>
                    <a:pt x="53746" y="41440"/>
                  </a:lnTo>
                  <a:lnTo>
                    <a:pt x="46393" y="50419"/>
                  </a:lnTo>
                  <a:lnTo>
                    <a:pt x="46202" y="50469"/>
                  </a:lnTo>
                  <a:lnTo>
                    <a:pt x="46062" y="50546"/>
                  </a:lnTo>
                  <a:lnTo>
                    <a:pt x="45910" y="50622"/>
                  </a:lnTo>
                  <a:lnTo>
                    <a:pt x="45758" y="50774"/>
                  </a:lnTo>
                  <a:lnTo>
                    <a:pt x="45504" y="51371"/>
                  </a:lnTo>
                  <a:lnTo>
                    <a:pt x="45504" y="51562"/>
                  </a:lnTo>
                  <a:lnTo>
                    <a:pt x="45618" y="55956"/>
                  </a:lnTo>
                  <a:lnTo>
                    <a:pt x="42799" y="59461"/>
                  </a:lnTo>
                  <a:lnTo>
                    <a:pt x="42659" y="59626"/>
                  </a:lnTo>
                  <a:lnTo>
                    <a:pt x="42595" y="59753"/>
                  </a:lnTo>
                  <a:lnTo>
                    <a:pt x="42519" y="59969"/>
                  </a:lnTo>
                  <a:lnTo>
                    <a:pt x="42494" y="60096"/>
                  </a:lnTo>
                  <a:lnTo>
                    <a:pt x="42481" y="60299"/>
                  </a:lnTo>
                  <a:lnTo>
                    <a:pt x="42494" y="60439"/>
                  </a:lnTo>
                  <a:lnTo>
                    <a:pt x="42697" y="60883"/>
                  </a:lnTo>
                  <a:lnTo>
                    <a:pt x="42799" y="61010"/>
                  </a:lnTo>
                  <a:lnTo>
                    <a:pt x="42951" y="61137"/>
                  </a:lnTo>
                  <a:lnTo>
                    <a:pt x="43078" y="61239"/>
                  </a:lnTo>
                  <a:lnTo>
                    <a:pt x="43281" y="61391"/>
                  </a:lnTo>
                  <a:lnTo>
                    <a:pt x="43561" y="61582"/>
                  </a:lnTo>
                  <a:lnTo>
                    <a:pt x="43802" y="61810"/>
                  </a:lnTo>
                  <a:lnTo>
                    <a:pt x="43942" y="61912"/>
                  </a:lnTo>
                  <a:lnTo>
                    <a:pt x="44157" y="62128"/>
                  </a:lnTo>
                  <a:lnTo>
                    <a:pt x="44488" y="62458"/>
                  </a:lnTo>
                  <a:lnTo>
                    <a:pt x="44665" y="62674"/>
                  </a:lnTo>
                  <a:lnTo>
                    <a:pt x="44843" y="62877"/>
                  </a:lnTo>
                  <a:lnTo>
                    <a:pt x="44996" y="63093"/>
                  </a:lnTo>
                  <a:lnTo>
                    <a:pt x="45224" y="63512"/>
                  </a:lnTo>
                  <a:lnTo>
                    <a:pt x="45491" y="64135"/>
                  </a:lnTo>
                  <a:lnTo>
                    <a:pt x="45542" y="64439"/>
                  </a:lnTo>
                  <a:lnTo>
                    <a:pt x="45567" y="64579"/>
                  </a:lnTo>
                  <a:lnTo>
                    <a:pt x="46075" y="65379"/>
                  </a:lnTo>
                  <a:lnTo>
                    <a:pt x="46253" y="65481"/>
                  </a:lnTo>
                  <a:lnTo>
                    <a:pt x="46558" y="65557"/>
                  </a:lnTo>
                  <a:lnTo>
                    <a:pt x="46786" y="65557"/>
                  </a:lnTo>
                  <a:lnTo>
                    <a:pt x="47028" y="65506"/>
                  </a:lnTo>
                  <a:lnTo>
                    <a:pt x="47155" y="65455"/>
                  </a:lnTo>
                  <a:lnTo>
                    <a:pt x="47409" y="65303"/>
                  </a:lnTo>
                  <a:lnTo>
                    <a:pt x="57912" y="59080"/>
                  </a:lnTo>
                  <a:lnTo>
                    <a:pt x="58140" y="58928"/>
                  </a:lnTo>
                  <a:lnTo>
                    <a:pt x="58369" y="58661"/>
                  </a:lnTo>
                  <a:lnTo>
                    <a:pt x="58331" y="58331"/>
                  </a:lnTo>
                  <a:lnTo>
                    <a:pt x="58305" y="58102"/>
                  </a:lnTo>
                  <a:lnTo>
                    <a:pt x="58470" y="58089"/>
                  </a:lnTo>
                  <a:close/>
                </a:path>
                <a:path w="181610" h="85089">
                  <a:moveTo>
                    <a:pt x="84124" y="8382"/>
                  </a:moveTo>
                  <a:lnTo>
                    <a:pt x="84099" y="8153"/>
                  </a:lnTo>
                  <a:lnTo>
                    <a:pt x="84035" y="7950"/>
                  </a:lnTo>
                  <a:lnTo>
                    <a:pt x="83934" y="7759"/>
                  </a:lnTo>
                  <a:lnTo>
                    <a:pt x="83807" y="7632"/>
                  </a:lnTo>
                  <a:lnTo>
                    <a:pt x="83731" y="7505"/>
                  </a:lnTo>
                  <a:lnTo>
                    <a:pt x="83566" y="7429"/>
                  </a:lnTo>
                  <a:lnTo>
                    <a:pt x="83413" y="7353"/>
                  </a:lnTo>
                  <a:lnTo>
                    <a:pt x="83273" y="7302"/>
                  </a:lnTo>
                  <a:lnTo>
                    <a:pt x="83146" y="7289"/>
                  </a:lnTo>
                  <a:lnTo>
                    <a:pt x="83019" y="7264"/>
                  </a:lnTo>
                  <a:lnTo>
                    <a:pt x="82829" y="7289"/>
                  </a:lnTo>
                  <a:lnTo>
                    <a:pt x="82702" y="7315"/>
                  </a:lnTo>
                  <a:lnTo>
                    <a:pt x="81165" y="7531"/>
                  </a:lnTo>
                  <a:lnTo>
                    <a:pt x="79806" y="7759"/>
                  </a:lnTo>
                  <a:lnTo>
                    <a:pt x="79171" y="7886"/>
                  </a:lnTo>
                  <a:lnTo>
                    <a:pt x="78574" y="7975"/>
                  </a:lnTo>
                  <a:lnTo>
                    <a:pt x="72580" y="12915"/>
                  </a:lnTo>
                  <a:lnTo>
                    <a:pt x="72580" y="13284"/>
                  </a:lnTo>
                  <a:lnTo>
                    <a:pt x="72707" y="14871"/>
                  </a:lnTo>
                  <a:lnTo>
                    <a:pt x="72732" y="15024"/>
                  </a:lnTo>
                  <a:lnTo>
                    <a:pt x="72771" y="15494"/>
                  </a:lnTo>
                  <a:lnTo>
                    <a:pt x="72771" y="16510"/>
                  </a:lnTo>
                  <a:lnTo>
                    <a:pt x="72745" y="16764"/>
                  </a:lnTo>
                  <a:lnTo>
                    <a:pt x="72720" y="16891"/>
                  </a:lnTo>
                  <a:lnTo>
                    <a:pt x="72694" y="17081"/>
                  </a:lnTo>
                  <a:lnTo>
                    <a:pt x="72694" y="17310"/>
                  </a:lnTo>
                  <a:lnTo>
                    <a:pt x="72694" y="17437"/>
                  </a:lnTo>
                  <a:lnTo>
                    <a:pt x="72732" y="17678"/>
                  </a:lnTo>
                  <a:lnTo>
                    <a:pt x="72771" y="17805"/>
                  </a:lnTo>
                  <a:lnTo>
                    <a:pt x="72783" y="18478"/>
                  </a:lnTo>
                  <a:lnTo>
                    <a:pt x="72605" y="18542"/>
                  </a:lnTo>
                  <a:lnTo>
                    <a:pt x="72351" y="18745"/>
                  </a:lnTo>
                  <a:lnTo>
                    <a:pt x="72199" y="19088"/>
                  </a:lnTo>
                  <a:lnTo>
                    <a:pt x="72085" y="19215"/>
                  </a:lnTo>
                  <a:lnTo>
                    <a:pt x="71932" y="19545"/>
                  </a:lnTo>
                  <a:lnTo>
                    <a:pt x="71907" y="19786"/>
                  </a:lnTo>
                  <a:lnTo>
                    <a:pt x="71907" y="19913"/>
                  </a:lnTo>
                  <a:lnTo>
                    <a:pt x="72478" y="20777"/>
                  </a:lnTo>
                  <a:lnTo>
                    <a:pt x="72669" y="20878"/>
                  </a:lnTo>
                  <a:lnTo>
                    <a:pt x="72834" y="20929"/>
                  </a:lnTo>
                  <a:lnTo>
                    <a:pt x="73431" y="47815"/>
                  </a:lnTo>
                  <a:lnTo>
                    <a:pt x="73444" y="47993"/>
                  </a:lnTo>
                  <a:lnTo>
                    <a:pt x="73444" y="48120"/>
                  </a:lnTo>
                  <a:lnTo>
                    <a:pt x="73507" y="48310"/>
                  </a:lnTo>
                  <a:lnTo>
                    <a:pt x="73558" y="48437"/>
                  </a:lnTo>
                  <a:lnTo>
                    <a:pt x="73672" y="48641"/>
                  </a:lnTo>
                  <a:lnTo>
                    <a:pt x="73787" y="48768"/>
                  </a:lnTo>
                  <a:lnTo>
                    <a:pt x="73990" y="48907"/>
                  </a:lnTo>
                  <a:lnTo>
                    <a:pt x="74244" y="49034"/>
                  </a:lnTo>
                  <a:lnTo>
                    <a:pt x="74434" y="49085"/>
                  </a:lnTo>
                  <a:lnTo>
                    <a:pt x="74676" y="49085"/>
                  </a:lnTo>
                  <a:lnTo>
                    <a:pt x="74904" y="49034"/>
                  </a:lnTo>
                  <a:lnTo>
                    <a:pt x="75209" y="48882"/>
                  </a:lnTo>
                  <a:lnTo>
                    <a:pt x="75565" y="48666"/>
                  </a:lnTo>
                  <a:lnTo>
                    <a:pt x="75793" y="48514"/>
                  </a:lnTo>
                  <a:lnTo>
                    <a:pt x="76022" y="48234"/>
                  </a:lnTo>
                  <a:lnTo>
                    <a:pt x="76136" y="47663"/>
                  </a:lnTo>
                  <a:lnTo>
                    <a:pt x="75425" y="15938"/>
                  </a:lnTo>
                  <a:lnTo>
                    <a:pt x="75425" y="15798"/>
                  </a:lnTo>
                  <a:lnTo>
                    <a:pt x="75425" y="15595"/>
                  </a:lnTo>
                  <a:lnTo>
                    <a:pt x="75514" y="14973"/>
                  </a:lnTo>
                  <a:lnTo>
                    <a:pt x="77355" y="12496"/>
                  </a:lnTo>
                  <a:lnTo>
                    <a:pt x="77609" y="12268"/>
                  </a:lnTo>
                  <a:lnTo>
                    <a:pt x="77889" y="12077"/>
                  </a:lnTo>
                  <a:lnTo>
                    <a:pt x="78181" y="11849"/>
                  </a:lnTo>
                  <a:lnTo>
                    <a:pt x="79146" y="11252"/>
                  </a:lnTo>
                  <a:lnTo>
                    <a:pt x="79883" y="10858"/>
                  </a:lnTo>
                  <a:lnTo>
                    <a:pt x="80657" y="10515"/>
                  </a:lnTo>
                  <a:lnTo>
                    <a:pt x="81076" y="10312"/>
                  </a:lnTo>
                  <a:lnTo>
                    <a:pt x="81940" y="9969"/>
                  </a:lnTo>
                  <a:lnTo>
                    <a:pt x="82397" y="9817"/>
                  </a:lnTo>
                  <a:lnTo>
                    <a:pt x="82842" y="9639"/>
                  </a:lnTo>
                  <a:lnTo>
                    <a:pt x="83197" y="9537"/>
                  </a:lnTo>
                  <a:lnTo>
                    <a:pt x="83388" y="9499"/>
                  </a:lnTo>
                  <a:lnTo>
                    <a:pt x="83616" y="9372"/>
                  </a:lnTo>
                  <a:lnTo>
                    <a:pt x="84086" y="8737"/>
                  </a:lnTo>
                  <a:lnTo>
                    <a:pt x="84099" y="8597"/>
                  </a:lnTo>
                  <a:lnTo>
                    <a:pt x="84124" y="8382"/>
                  </a:lnTo>
                  <a:close/>
                </a:path>
                <a:path w="181610" h="85089">
                  <a:moveTo>
                    <a:pt x="132067" y="75603"/>
                  </a:moveTo>
                  <a:lnTo>
                    <a:pt x="131775" y="56946"/>
                  </a:lnTo>
                  <a:lnTo>
                    <a:pt x="131775" y="56718"/>
                  </a:lnTo>
                  <a:lnTo>
                    <a:pt x="131724" y="56527"/>
                  </a:lnTo>
                  <a:lnTo>
                    <a:pt x="131610" y="56273"/>
                  </a:lnTo>
                  <a:lnTo>
                    <a:pt x="131521" y="56146"/>
                  </a:lnTo>
                  <a:lnTo>
                    <a:pt x="131381" y="56007"/>
                  </a:lnTo>
                  <a:lnTo>
                    <a:pt x="131241" y="55905"/>
                  </a:lnTo>
                  <a:lnTo>
                    <a:pt x="131089" y="55829"/>
                  </a:lnTo>
                  <a:lnTo>
                    <a:pt x="130873" y="55753"/>
                  </a:lnTo>
                  <a:lnTo>
                    <a:pt x="130594" y="55753"/>
                  </a:lnTo>
                  <a:lnTo>
                    <a:pt x="130416" y="55753"/>
                  </a:lnTo>
                  <a:lnTo>
                    <a:pt x="130086" y="55753"/>
                  </a:lnTo>
                  <a:lnTo>
                    <a:pt x="129908" y="55778"/>
                  </a:lnTo>
                  <a:lnTo>
                    <a:pt x="129794" y="74993"/>
                  </a:lnTo>
                  <a:lnTo>
                    <a:pt x="118478" y="81648"/>
                  </a:lnTo>
                  <a:lnTo>
                    <a:pt x="118198" y="81102"/>
                  </a:lnTo>
                  <a:lnTo>
                    <a:pt x="118110" y="80962"/>
                  </a:lnTo>
                  <a:lnTo>
                    <a:pt x="118021" y="80784"/>
                  </a:lnTo>
                  <a:lnTo>
                    <a:pt x="117906" y="80657"/>
                  </a:lnTo>
                  <a:lnTo>
                    <a:pt x="117792" y="80479"/>
                  </a:lnTo>
                  <a:lnTo>
                    <a:pt x="117551" y="80187"/>
                  </a:lnTo>
                  <a:lnTo>
                    <a:pt x="117436" y="80035"/>
                  </a:lnTo>
                  <a:lnTo>
                    <a:pt x="117297" y="79895"/>
                  </a:lnTo>
                  <a:lnTo>
                    <a:pt x="117030" y="79590"/>
                  </a:lnTo>
                  <a:lnTo>
                    <a:pt x="116738" y="79324"/>
                  </a:lnTo>
                  <a:lnTo>
                    <a:pt x="116598" y="79171"/>
                  </a:lnTo>
                  <a:lnTo>
                    <a:pt x="116382" y="79019"/>
                  </a:lnTo>
                  <a:lnTo>
                    <a:pt x="118681" y="76187"/>
                  </a:lnTo>
                  <a:lnTo>
                    <a:pt x="118808" y="76022"/>
                  </a:lnTo>
                  <a:lnTo>
                    <a:pt x="118935" y="75920"/>
                  </a:lnTo>
                  <a:lnTo>
                    <a:pt x="119062" y="75298"/>
                  </a:lnTo>
                  <a:lnTo>
                    <a:pt x="118960" y="75577"/>
                  </a:lnTo>
                  <a:lnTo>
                    <a:pt x="118973" y="71361"/>
                  </a:lnTo>
                  <a:lnTo>
                    <a:pt x="127342" y="59601"/>
                  </a:lnTo>
                  <a:lnTo>
                    <a:pt x="127342" y="59029"/>
                  </a:lnTo>
                  <a:lnTo>
                    <a:pt x="127317" y="58712"/>
                  </a:lnTo>
                  <a:lnTo>
                    <a:pt x="127457" y="58585"/>
                  </a:lnTo>
                  <a:lnTo>
                    <a:pt x="127647" y="58508"/>
                  </a:lnTo>
                  <a:lnTo>
                    <a:pt x="127800" y="58432"/>
                  </a:lnTo>
                  <a:lnTo>
                    <a:pt x="127977" y="58356"/>
                  </a:lnTo>
                  <a:lnTo>
                    <a:pt x="128536" y="58229"/>
                  </a:lnTo>
                  <a:lnTo>
                    <a:pt x="128663" y="58216"/>
                  </a:lnTo>
                  <a:lnTo>
                    <a:pt x="128790" y="58191"/>
                  </a:lnTo>
                  <a:lnTo>
                    <a:pt x="129476" y="58089"/>
                  </a:lnTo>
                  <a:lnTo>
                    <a:pt x="129794" y="74993"/>
                  </a:lnTo>
                  <a:lnTo>
                    <a:pt x="129794" y="55778"/>
                  </a:lnTo>
                  <a:lnTo>
                    <a:pt x="129400" y="55829"/>
                  </a:lnTo>
                  <a:lnTo>
                    <a:pt x="129235" y="55829"/>
                  </a:lnTo>
                  <a:lnTo>
                    <a:pt x="128244" y="55981"/>
                  </a:lnTo>
                  <a:lnTo>
                    <a:pt x="128092" y="56032"/>
                  </a:lnTo>
                  <a:lnTo>
                    <a:pt x="127635" y="56108"/>
                  </a:lnTo>
                  <a:lnTo>
                    <a:pt x="127482" y="56146"/>
                  </a:lnTo>
                  <a:lnTo>
                    <a:pt x="126758" y="56400"/>
                  </a:lnTo>
                  <a:lnTo>
                    <a:pt x="126619" y="56476"/>
                  </a:lnTo>
                  <a:lnTo>
                    <a:pt x="126479" y="56527"/>
                  </a:lnTo>
                  <a:lnTo>
                    <a:pt x="126339" y="56629"/>
                  </a:lnTo>
                  <a:lnTo>
                    <a:pt x="126199" y="56692"/>
                  </a:lnTo>
                  <a:lnTo>
                    <a:pt x="125831" y="56972"/>
                  </a:lnTo>
                  <a:lnTo>
                    <a:pt x="125704" y="57099"/>
                  </a:lnTo>
                  <a:lnTo>
                    <a:pt x="125476" y="57315"/>
                  </a:lnTo>
                  <a:lnTo>
                    <a:pt x="125361" y="57492"/>
                  </a:lnTo>
                  <a:lnTo>
                    <a:pt x="125260" y="57708"/>
                  </a:lnTo>
                  <a:lnTo>
                    <a:pt x="125082" y="58458"/>
                  </a:lnTo>
                  <a:lnTo>
                    <a:pt x="125082" y="58661"/>
                  </a:lnTo>
                  <a:lnTo>
                    <a:pt x="125133" y="59055"/>
                  </a:lnTo>
                  <a:lnTo>
                    <a:pt x="125069" y="59550"/>
                  </a:lnTo>
                  <a:lnTo>
                    <a:pt x="125018" y="60490"/>
                  </a:lnTo>
                  <a:lnTo>
                    <a:pt x="117525" y="69443"/>
                  </a:lnTo>
                  <a:lnTo>
                    <a:pt x="117068" y="69710"/>
                  </a:lnTo>
                  <a:lnTo>
                    <a:pt x="116928" y="69862"/>
                  </a:lnTo>
                  <a:lnTo>
                    <a:pt x="116814" y="70040"/>
                  </a:lnTo>
                  <a:lnTo>
                    <a:pt x="116751" y="70243"/>
                  </a:lnTo>
                  <a:lnTo>
                    <a:pt x="116725" y="70370"/>
                  </a:lnTo>
                  <a:lnTo>
                    <a:pt x="116725" y="70561"/>
                  </a:lnTo>
                  <a:lnTo>
                    <a:pt x="116725" y="70688"/>
                  </a:lnTo>
                  <a:lnTo>
                    <a:pt x="116789" y="74955"/>
                  </a:lnTo>
                  <a:lnTo>
                    <a:pt x="114058" y="78308"/>
                  </a:lnTo>
                  <a:lnTo>
                    <a:pt x="113944" y="78447"/>
                  </a:lnTo>
                  <a:lnTo>
                    <a:pt x="113830" y="78600"/>
                  </a:lnTo>
                  <a:lnTo>
                    <a:pt x="113703" y="78828"/>
                  </a:lnTo>
                  <a:lnTo>
                    <a:pt x="113652" y="79044"/>
                  </a:lnTo>
                  <a:lnTo>
                    <a:pt x="113626" y="79248"/>
                  </a:lnTo>
                  <a:lnTo>
                    <a:pt x="113652" y="79375"/>
                  </a:lnTo>
                  <a:lnTo>
                    <a:pt x="113728" y="79667"/>
                  </a:lnTo>
                  <a:lnTo>
                    <a:pt x="113855" y="79870"/>
                  </a:lnTo>
                  <a:lnTo>
                    <a:pt x="114134" y="80137"/>
                  </a:lnTo>
                  <a:lnTo>
                    <a:pt x="114439" y="80340"/>
                  </a:lnTo>
                  <a:lnTo>
                    <a:pt x="114566" y="80441"/>
                  </a:lnTo>
                  <a:lnTo>
                    <a:pt x="114706" y="80530"/>
                  </a:lnTo>
                  <a:lnTo>
                    <a:pt x="114846" y="80657"/>
                  </a:lnTo>
                  <a:lnTo>
                    <a:pt x="114973" y="80759"/>
                  </a:lnTo>
                  <a:lnTo>
                    <a:pt x="115189" y="80975"/>
                  </a:lnTo>
                  <a:lnTo>
                    <a:pt x="115417" y="81178"/>
                  </a:lnTo>
                  <a:lnTo>
                    <a:pt x="115519" y="81305"/>
                  </a:lnTo>
                  <a:lnTo>
                    <a:pt x="115697" y="81508"/>
                  </a:lnTo>
                  <a:lnTo>
                    <a:pt x="115963" y="81826"/>
                  </a:lnTo>
                  <a:lnTo>
                    <a:pt x="116103" y="82042"/>
                  </a:lnTo>
                  <a:lnTo>
                    <a:pt x="116255" y="82245"/>
                  </a:lnTo>
                  <a:lnTo>
                    <a:pt x="116344" y="82473"/>
                  </a:lnTo>
                  <a:lnTo>
                    <a:pt x="116446" y="82664"/>
                  </a:lnTo>
                  <a:lnTo>
                    <a:pt x="116573" y="82969"/>
                  </a:lnTo>
                  <a:lnTo>
                    <a:pt x="116611" y="83185"/>
                  </a:lnTo>
                  <a:lnTo>
                    <a:pt x="116662" y="83489"/>
                  </a:lnTo>
                  <a:lnTo>
                    <a:pt x="116687" y="83629"/>
                  </a:lnTo>
                  <a:lnTo>
                    <a:pt x="116941" y="84112"/>
                  </a:lnTo>
                  <a:lnTo>
                    <a:pt x="117170" y="84302"/>
                  </a:lnTo>
                  <a:lnTo>
                    <a:pt x="117411" y="84429"/>
                  </a:lnTo>
                  <a:lnTo>
                    <a:pt x="117563" y="84480"/>
                  </a:lnTo>
                  <a:lnTo>
                    <a:pt x="117767" y="84505"/>
                  </a:lnTo>
                  <a:lnTo>
                    <a:pt x="117894" y="84480"/>
                  </a:lnTo>
                  <a:lnTo>
                    <a:pt x="118148" y="84429"/>
                  </a:lnTo>
                  <a:lnTo>
                    <a:pt x="118287" y="84353"/>
                  </a:lnTo>
                  <a:lnTo>
                    <a:pt x="118427" y="84302"/>
                  </a:lnTo>
                  <a:lnTo>
                    <a:pt x="118605" y="84175"/>
                  </a:lnTo>
                  <a:lnTo>
                    <a:pt x="131508" y="76593"/>
                  </a:lnTo>
                  <a:lnTo>
                    <a:pt x="131724" y="76441"/>
                  </a:lnTo>
                  <a:lnTo>
                    <a:pt x="131953" y="76174"/>
                  </a:lnTo>
                  <a:lnTo>
                    <a:pt x="131927" y="75844"/>
                  </a:lnTo>
                  <a:lnTo>
                    <a:pt x="131902" y="75615"/>
                  </a:lnTo>
                  <a:lnTo>
                    <a:pt x="132067" y="75603"/>
                  </a:lnTo>
                  <a:close/>
                </a:path>
                <a:path w="181610" h="85089">
                  <a:moveTo>
                    <a:pt x="148056" y="36855"/>
                  </a:moveTo>
                  <a:lnTo>
                    <a:pt x="147142" y="35191"/>
                  </a:lnTo>
                  <a:lnTo>
                    <a:pt x="146812" y="35191"/>
                  </a:lnTo>
                  <a:lnTo>
                    <a:pt x="146507" y="35293"/>
                  </a:lnTo>
                  <a:lnTo>
                    <a:pt x="146227" y="35509"/>
                  </a:lnTo>
                  <a:lnTo>
                    <a:pt x="146126" y="35636"/>
                  </a:lnTo>
                  <a:lnTo>
                    <a:pt x="146050" y="35839"/>
                  </a:lnTo>
                  <a:lnTo>
                    <a:pt x="145948" y="35966"/>
                  </a:lnTo>
                  <a:lnTo>
                    <a:pt x="145821" y="36182"/>
                  </a:lnTo>
                  <a:lnTo>
                    <a:pt x="145745" y="36436"/>
                  </a:lnTo>
                  <a:lnTo>
                    <a:pt x="145745" y="36652"/>
                  </a:lnTo>
                  <a:lnTo>
                    <a:pt x="145745" y="36779"/>
                  </a:lnTo>
                  <a:lnTo>
                    <a:pt x="145973" y="37249"/>
                  </a:lnTo>
                  <a:lnTo>
                    <a:pt x="146113" y="37426"/>
                  </a:lnTo>
                  <a:lnTo>
                    <a:pt x="146278" y="37553"/>
                  </a:lnTo>
                  <a:lnTo>
                    <a:pt x="146469" y="37642"/>
                  </a:lnTo>
                  <a:lnTo>
                    <a:pt x="146672" y="37719"/>
                  </a:lnTo>
                  <a:lnTo>
                    <a:pt x="146888" y="37744"/>
                  </a:lnTo>
                  <a:lnTo>
                    <a:pt x="147116" y="37744"/>
                  </a:lnTo>
                  <a:lnTo>
                    <a:pt x="147307" y="37693"/>
                  </a:lnTo>
                  <a:lnTo>
                    <a:pt x="147510" y="37592"/>
                  </a:lnTo>
                  <a:lnTo>
                    <a:pt x="147701" y="37426"/>
                  </a:lnTo>
                  <a:lnTo>
                    <a:pt x="147840" y="37249"/>
                  </a:lnTo>
                  <a:lnTo>
                    <a:pt x="147916" y="37122"/>
                  </a:lnTo>
                  <a:lnTo>
                    <a:pt x="147993" y="36982"/>
                  </a:lnTo>
                  <a:lnTo>
                    <a:pt x="148056" y="36855"/>
                  </a:lnTo>
                  <a:close/>
                </a:path>
                <a:path w="181610" h="85089">
                  <a:moveTo>
                    <a:pt x="181152" y="81280"/>
                  </a:moveTo>
                  <a:lnTo>
                    <a:pt x="181000" y="80860"/>
                  </a:lnTo>
                  <a:lnTo>
                    <a:pt x="180632" y="80479"/>
                  </a:lnTo>
                  <a:lnTo>
                    <a:pt x="180200" y="80365"/>
                  </a:lnTo>
                  <a:lnTo>
                    <a:pt x="179971" y="80365"/>
                  </a:lnTo>
                  <a:lnTo>
                    <a:pt x="179705" y="80416"/>
                  </a:lnTo>
                  <a:lnTo>
                    <a:pt x="179578" y="80441"/>
                  </a:lnTo>
                  <a:lnTo>
                    <a:pt x="179438" y="80479"/>
                  </a:lnTo>
                  <a:lnTo>
                    <a:pt x="179298" y="80530"/>
                  </a:lnTo>
                  <a:lnTo>
                    <a:pt x="179158" y="80556"/>
                  </a:lnTo>
                  <a:lnTo>
                    <a:pt x="178790" y="80683"/>
                  </a:lnTo>
                  <a:lnTo>
                    <a:pt x="178650" y="80733"/>
                  </a:lnTo>
                  <a:lnTo>
                    <a:pt x="178523" y="80759"/>
                  </a:lnTo>
                  <a:lnTo>
                    <a:pt x="178396" y="80810"/>
                  </a:lnTo>
                  <a:lnTo>
                    <a:pt x="178244" y="80911"/>
                  </a:lnTo>
                  <a:lnTo>
                    <a:pt x="178117" y="81000"/>
                  </a:lnTo>
                  <a:lnTo>
                    <a:pt x="177977" y="81178"/>
                  </a:lnTo>
                  <a:lnTo>
                    <a:pt x="177876" y="81381"/>
                  </a:lnTo>
                  <a:lnTo>
                    <a:pt x="177825" y="81572"/>
                  </a:lnTo>
                  <a:lnTo>
                    <a:pt x="177800" y="81699"/>
                  </a:lnTo>
                  <a:lnTo>
                    <a:pt x="177825" y="82003"/>
                  </a:lnTo>
                  <a:lnTo>
                    <a:pt x="177927" y="82321"/>
                  </a:lnTo>
                  <a:lnTo>
                    <a:pt x="178028" y="82499"/>
                  </a:lnTo>
                  <a:lnTo>
                    <a:pt x="178168" y="82664"/>
                  </a:lnTo>
                  <a:lnTo>
                    <a:pt x="178333" y="82791"/>
                  </a:lnTo>
                  <a:lnTo>
                    <a:pt x="178523" y="82892"/>
                  </a:lnTo>
                  <a:lnTo>
                    <a:pt x="178841" y="82969"/>
                  </a:lnTo>
                  <a:lnTo>
                    <a:pt x="178968" y="82969"/>
                  </a:lnTo>
                  <a:lnTo>
                    <a:pt x="179108" y="82943"/>
                  </a:lnTo>
                  <a:lnTo>
                    <a:pt x="179247" y="82918"/>
                  </a:lnTo>
                  <a:lnTo>
                    <a:pt x="179425" y="82854"/>
                  </a:lnTo>
                  <a:lnTo>
                    <a:pt x="179679" y="82791"/>
                  </a:lnTo>
                  <a:lnTo>
                    <a:pt x="180009" y="82677"/>
                  </a:lnTo>
                  <a:lnTo>
                    <a:pt x="180352" y="82562"/>
                  </a:lnTo>
                  <a:lnTo>
                    <a:pt x="180492" y="82550"/>
                  </a:lnTo>
                  <a:lnTo>
                    <a:pt x="180809" y="82346"/>
                  </a:lnTo>
                  <a:lnTo>
                    <a:pt x="180975" y="82169"/>
                  </a:lnTo>
                  <a:lnTo>
                    <a:pt x="181076" y="82003"/>
                  </a:lnTo>
                  <a:lnTo>
                    <a:pt x="181152" y="8128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5676913" y="4256773"/>
              <a:ext cx="196850" cy="120014"/>
            </a:xfrm>
            <a:custGeom>
              <a:avLst/>
              <a:gdLst/>
              <a:ahLst/>
              <a:cxnLst/>
              <a:rect l="l" t="t" r="r" b="b"/>
              <a:pathLst>
                <a:path w="196850" h="120014">
                  <a:moveTo>
                    <a:pt x="2336" y="1562"/>
                  </a:moveTo>
                  <a:lnTo>
                    <a:pt x="2273" y="546"/>
                  </a:lnTo>
                  <a:lnTo>
                    <a:pt x="2070" y="304"/>
                  </a:lnTo>
                  <a:lnTo>
                    <a:pt x="1701" y="76"/>
                  </a:lnTo>
                  <a:lnTo>
                    <a:pt x="1384" y="0"/>
                  </a:lnTo>
                  <a:lnTo>
                    <a:pt x="1066" y="0"/>
                  </a:lnTo>
                  <a:lnTo>
                    <a:pt x="177" y="825"/>
                  </a:lnTo>
                  <a:lnTo>
                    <a:pt x="63" y="1041"/>
                  </a:lnTo>
                  <a:lnTo>
                    <a:pt x="38" y="1168"/>
                  </a:lnTo>
                  <a:lnTo>
                    <a:pt x="0" y="1295"/>
                  </a:lnTo>
                  <a:lnTo>
                    <a:pt x="0" y="1536"/>
                  </a:lnTo>
                  <a:lnTo>
                    <a:pt x="50" y="1739"/>
                  </a:lnTo>
                  <a:lnTo>
                    <a:pt x="139" y="1968"/>
                  </a:lnTo>
                  <a:lnTo>
                    <a:pt x="254" y="2108"/>
                  </a:lnTo>
                  <a:lnTo>
                    <a:pt x="355" y="2235"/>
                  </a:lnTo>
                  <a:lnTo>
                    <a:pt x="495" y="2336"/>
                  </a:lnTo>
                  <a:lnTo>
                    <a:pt x="622" y="2413"/>
                  </a:lnTo>
                  <a:lnTo>
                    <a:pt x="774" y="2489"/>
                  </a:lnTo>
                  <a:lnTo>
                    <a:pt x="914" y="2540"/>
                  </a:lnTo>
                  <a:lnTo>
                    <a:pt x="1104" y="2552"/>
                  </a:lnTo>
                  <a:lnTo>
                    <a:pt x="1231" y="2552"/>
                  </a:lnTo>
                  <a:lnTo>
                    <a:pt x="1409" y="2540"/>
                  </a:lnTo>
                  <a:lnTo>
                    <a:pt x="1625" y="2489"/>
                  </a:lnTo>
                  <a:lnTo>
                    <a:pt x="2082" y="2082"/>
                  </a:lnTo>
                  <a:lnTo>
                    <a:pt x="2209" y="1892"/>
                  </a:lnTo>
                  <a:lnTo>
                    <a:pt x="2336" y="1587"/>
                  </a:lnTo>
                  <a:close/>
                </a:path>
                <a:path w="196850" h="120014">
                  <a:moveTo>
                    <a:pt x="21526" y="48120"/>
                  </a:moveTo>
                  <a:lnTo>
                    <a:pt x="21069" y="47332"/>
                  </a:lnTo>
                  <a:lnTo>
                    <a:pt x="20866" y="47205"/>
                  </a:lnTo>
                  <a:lnTo>
                    <a:pt x="20624" y="47129"/>
                  </a:lnTo>
                  <a:lnTo>
                    <a:pt x="20485" y="47104"/>
                  </a:lnTo>
                  <a:lnTo>
                    <a:pt x="20243" y="47104"/>
                  </a:lnTo>
                  <a:lnTo>
                    <a:pt x="20078" y="47078"/>
                  </a:lnTo>
                  <a:lnTo>
                    <a:pt x="19799" y="47028"/>
                  </a:lnTo>
                  <a:lnTo>
                    <a:pt x="19507" y="47002"/>
                  </a:lnTo>
                  <a:lnTo>
                    <a:pt x="19354" y="46990"/>
                  </a:lnTo>
                  <a:lnTo>
                    <a:pt x="18910" y="47002"/>
                  </a:lnTo>
                  <a:lnTo>
                    <a:pt x="18732" y="47053"/>
                  </a:lnTo>
                  <a:lnTo>
                    <a:pt x="18389" y="47307"/>
                  </a:lnTo>
                  <a:lnTo>
                    <a:pt x="18211" y="47574"/>
                  </a:lnTo>
                  <a:lnTo>
                    <a:pt x="18199" y="48590"/>
                  </a:lnTo>
                  <a:lnTo>
                    <a:pt x="18288" y="48793"/>
                  </a:lnTo>
                  <a:lnTo>
                    <a:pt x="19659" y="49314"/>
                  </a:lnTo>
                  <a:lnTo>
                    <a:pt x="20307" y="49390"/>
                  </a:lnTo>
                  <a:lnTo>
                    <a:pt x="20561" y="49390"/>
                  </a:lnTo>
                  <a:lnTo>
                    <a:pt x="20802" y="49339"/>
                  </a:lnTo>
                  <a:lnTo>
                    <a:pt x="20993" y="49237"/>
                  </a:lnTo>
                  <a:lnTo>
                    <a:pt x="21170" y="49098"/>
                  </a:lnTo>
                  <a:lnTo>
                    <a:pt x="21323" y="48945"/>
                  </a:lnTo>
                  <a:lnTo>
                    <a:pt x="21412" y="48768"/>
                  </a:lnTo>
                  <a:lnTo>
                    <a:pt x="21450" y="48641"/>
                  </a:lnTo>
                  <a:lnTo>
                    <a:pt x="21513" y="48475"/>
                  </a:lnTo>
                  <a:lnTo>
                    <a:pt x="21526" y="48348"/>
                  </a:lnTo>
                  <a:lnTo>
                    <a:pt x="21526" y="48120"/>
                  </a:lnTo>
                  <a:close/>
                </a:path>
                <a:path w="196850" h="120014">
                  <a:moveTo>
                    <a:pt x="32308" y="47802"/>
                  </a:moveTo>
                  <a:lnTo>
                    <a:pt x="32283" y="47675"/>
                  </a:lnTo>
                  <a:lnTo>
                    <a:pt x="32245" y="47510"/>
                  </a:lnTo>
                  <a:lnTo>
                    <a:pt x="32194" y="47383"/>
                  </a:lnTo>
                  <a:lnTo>
                    <a:pt x="32080" y="47205"/>
                  </a:lnTo>
                  <a:lnTo>
                    <a:pt x="31965" y="47028"/>
                  </a:lnTo>
                  <a:lnTo>
                    <a:pt x="31788" y="46913"/>
                  </a:lnTo>
                  <a:lnTo>
                    <a:pt x="31597" y="46812"/>
                  </a:lnTo>
                  <a:lnTo>
                    <a:pt x="31381" y="46761"/>
                  </a:lnTo>
                  <a:lnTo>
                    <a:pt x="30975" y="46761"/>
                  </a:lnTo>
                  <a:lnTo>
                    <a:pt x="30822" y="46786"/>
                  </a:lnTo>
                  <a:lnTo>
                    <a:pt x="30645" y="46812"/>
                  </a:lnTo>
                  <a:lnTo>
                    <a:pt x="30492" y="46863"/>
                  </a:lnTo>
                  <a:lnTo>
                    <a:pt x="30353" y="46888"/>
                  </a:lnTo>
                  <a:lnTo>
                    <a:pt x="30124" y="46939"/>
                  </a:lnTo>
                  <a:lnTo>
                    <a:pt x="29972" y="46964"/>
                  </a:lnTo>
                  <a:lnTo>
                    <a:pt x="29845" y="46964"/>
                  </a:lnTo>
                  <a:lnTo>
                    <a:pt x="29819" y="47294"/>
                  </a:lnTo>
                  <a:lnTo>
                    <a:pt x="29781" y="46990"/>
                  </a:lnTo>
                  <a:lnTo>
                    <a:pt x="29502" y="47028"/>
                  </a:lnTo>
                  <a:lnTo>
                    <a:pt x="29197" y="47205"/>
                  </a:lnTo>
                  <a:lnTo>
                    <a:pt x="29044" y="47358"/>
                  </a:lnTo>
                  <a:lnTo>
                    <a:pt x="28829" y="47726"/>
                  </a:lnTo>
                  <a:lnTo>
                    <a:pt x="28879" y="48577"/>
                  </a:lnTo>
                  <a:lnTo>
                    <a:pt x="29032" y="48844"/>
                  </a:lnTo>
                  <a:lnTo>
                    <a:pt x="29349" y="49123"/>
                  </a:lnTo>
                  <a:lnTo>
                    <a:pt x="29806" y="49237"/>
                  </a:lnTo>
                  <a:lnTo>
                    <a:pt x="30073" y="49212"/>
                  </a:lnTo>
                  <a:lnTo>
                    <a:pt x="30264" y="49187"/>
                  </a:lnTo>
                  <a:lnTo>
                    <a:pt x="30441" y="49187"/>
                  </a:lnTo>
                  <a:lnTo>
                    <a:pt x="30607" y="49136"/>
                  </a:lnTo>
                  <a:lnTo>
                    <a:pt x="30734" y="49136"/>
                  </a:lnTo>
                  <a:lnTo>
                    <a:pt x="30886" y="49098"/>
                  </a:lnTo>
                  <a:lnTo>
                    <a:pt x="31013" y="49072"/>
                  </a:lnTo>
                  <a:lnTo>
                    <a:pt x="31140" y="49047"/>
                  </a:lnTo>
                  <a:lnTo>
                    <a:pt x="31305" y="49022"/>
                  </a:lnTo>
                  <a:lnTo>
                    <a:pt x="32080" y="48590"/>
                  </a:lnTo>
                  <a:lnTo>
                    <a:pt x="32194" y="48425"/>
                  </a:lnTo>
                  <a:lnTo>
                    <a:pt x="32245" y="48298"/>
                  </a:lnTo>
                  <a:lnTo>
                    <a:pt x="32308" y="48006"/>
                  </a:lnTo>
                  <a:lnTo>
                    <a:pt x="32308" y="47802"/>
                  </a:lnTo>
                  <a:close/>
                </a:path>
                <a:path w="196850" h="120014">
                  <a:moveTo>
                    <a:pt x="36588" y="46863"/>
                  </a:moveTo>
                  <a:lnTo>
                    <a:pt x="36550" y="46634"/>
                  </a:lnTo>
                  <a:lnTo>
                    <a:pt x="36499" y="46507"/>
                  </a:lnTo>
                  <a:lnTo>
                    <a:pt x="36436" y="46342"/>
                  </a:lnTo>
                  <a:lnTo>
                    <a:pt x="36347" y="46164"/>
                  </a:lnTo>
                  <a:lnTo>
                    <a:pt x="36131" y="45948"/>
                  </a:lnTo>
                  <a:lnTo>
                    <a:pt x="35928" y="45847"/>
                  </a:lnTo>
                  <a:lnTo>
                    <a:pt x="35712" y="45770"/>
                  </a:lnTo>
                  <a:lnTo>
                    <a:pt x="35509" y="45720"/>
                  </a:lnTo>
                  <a:lnTo>
                    <a:pt x="35382" y="45745"/>
                  </a:lnTo>
                  <a:lnTo>
                    <a:pt x="35242" y="45745"/>
                  </a:lnTo>
                  <a:lnTo>
                    <a:pt x="35115" y="45796"/>
                  </a:lnTo>
                  <a:lnTo>
                    <a:pt x="34988" y="45847"/>
                  </a:lnTo>
                  <a:lnTo>
                    <a:pt x="34836" y="45872"/>
                  </a:lnTo>
                  <a:lnTo>
                    <a:pt x="34594" y="45948"/>
                  </a:lnTo>
                  <a:lnTo>
                    <a:pt x="34455" y="45986"/>
                  </a:lnTo>
                  <a:lnTo>
                    <a:pt x="34328" y="46024"/>
                  </a:lnTo>
                  <a:lnTo>
                    <a:pt x="34201" y="46062"/>
                  </a:lnTo>
                  <a:lnTo>
                    <a:pt x="34074" y="46088"/>
                  </a:lnTo>
                  <a:lnTo>
                    <a:pt x="33718" y="46240"/>
                  </a:lnTo>
                  <a:lnTo>
                    <a:pt x="33401" y="46558"/>
                  </a:lnTo>
                  <a:lnTo>
                    <a:pt x="33274" y="47485"/>
                  </a:lnTo>
                  <a:lnTo>
                    <a:pt x="33515" y="47955"/>
                  </a:lnTo>
                  <a:lnTo>
                    <a:pt x="33655" y="48094"/>
                  </a:lnTo>
                  <a:lnTo>
                    <a:pt x="33832" y="48221"/>
                  </a:lnTo>
                  <a:lnTo>
                    <a:pt x="34150" y="48323"/>
                  </a:lnTo>
                  <a:lnTo>
                    <a:pt x="34404" y="48323"/>
                  </a:lnTo>
                  <a:lnTo>
                    <a:pt x="34531" y="48298"/>
                  </a:lnTo>
                  <a:lnTo>
                    <a:pt x="34810" y="48247"/>
                  </a:lnTo>
                  <a:lnTo>
                    <a:pt x="34950" y="48196"/>
                  </a:lnTo>
                  <a:lnTo>
                    <a:pt x="35115" y="48171"/>
                  </a:lnTo>
                  <a:lnTo>
                    <a:pt x="35369" y="48069"/>
                  </a:lnTo>
                  <a:lnTo>
                    <a:pt x="35509" y="48056"/>
                  </a:lnTo>
                  <a:lnTo>
                    <a:pt x="35775" y="47955"/>
                  </a:lnTo>
                  <a:lnTo>
                    <a:pt x="36017" y="47853"/>
                  </a:lnTo>
                  <a:lnTo>
                    <a:pt x="36220" y="47726"/>
                  </a:lnTo>
                  <a:lnTo>
                    <a:pt x="36360" y="47548"/>
                  </a:lnTo>
                  <a:lnTo>
                    <a:pt x="36525" y="47282"/>
                  </a:lnTo>
                  <a:lnTo>
                    <a:pt x="36576" y="47078"/>
                  </a:lnTo>
                  <a:lnTo>
                    <a:pt x="36588" y="46863"/>
                  </a:lnTo>
                  <a:close/>
                </a:path>
                <a:path w="196850" h="120014">
                  <a:moveTo>
                    <a:pt x="51943" y="79946"/>
                  </a:moveTo>
                  <a:lnTo>
                    <a:pt x="51917" y="79819"/>
                  </a:lnTo>
                  <a:lnTo>
                    <a:pt x="51892" y="79654"/>
                  </a:lnTo>
                  <a:lnTo>
                    <a:pt x="51854" y="79400"/>
                  </a:lnTo>
                  <a:lnTo>
                    <a:pt x="51777" y="79184"/>
                  </a:lnTo>
                  <a:lnTo>
                    <a:pt x="51727" y="79057"/>
                  </a:lnTo>
                  <a:lnTo>
                    <a:pt x="51600" y="78879"/>
                  </a:lnTo>
                  <a:lnTo>
                    <a:pt x="51435" y="78740"/>
                  </a:lnTo>
                  <a:lnTo>
                    <a:pt x="51244" y="78638"/>
                  </a:lnTo>
                  <a:lnTo>
                    <a:pt x="51028" y="78562"/>
                  </a:lnTo>
                  <a:lnTo>
                    <a:pt x="50825" y="78536"/>
                  </a:lnTo>
                  <a:lnTo>
                    <a:pt x="50609" y="78562"/>
                  </a:lnTo>
                  <a:lnTo>
                    <a:pt x="50419" y="78587"/>
                  </a:lnTo>
                  <a:lnTo>
                    <a:pt x="50203" y="78663"/>
                  </a:lnTo>
                  <a:lnTo>
                    <a:pt x="50012" y="78778"/>
                  </a:lnTo>
                  <a:lnTo>
                    <a:pt x="49872" y="78905"/>
                  </a:lnTo>
                  <a:lnTo>
                    <a:pt x="49695" y="79209"/>
                  </a:lnTo>
                  <a:lnTo>
                    <a:pt x="49618" y="79425"/>
                  </a:lnTo>
                  <a:lnTo>
                    <a:pt x="49606" y="79552"/>
                  </a:lnTo>
                  <a:lnTo>
                    <a:pt x="49606" y="79819"/>
                  </a:lnTo>
                  <a:lnTo>
                    <a:pt x="49631" y="80010"/>
                  </a:lnTo>
                  <a:lnTo>
                    <a:pt x="49657" y="80187"/>
                  </a:lnTo>
                  <a:lnTo>
                    <a:pt x="49809" y="80695"/>
                  </a:lnTo>
                  <a:lnTo>
                    <a:pt x="50050" y="81013"/>
                  </a:lnTo>
                  <a:lnTo>
                    <a:pt x="50317" y="81165"/>
                  </a:lnTo>
                  <a:lnTo>
                    <a:pt x="50520" y="81216"/>
                  </a:lnTo>
                  <a:lnTo>
                    <a:pt x="50850" y="81267"/>
                  </a:lnTo>
                  <a:lnTo>
                    <a:pt x="51269" y="81165"/>
                  </a:lnTo>
                  <a:lnTo>
                    <a:pt x="51536" y="81013"/>
                  </a:lnTo>
                  <a:lnTo>
                    <a:pt x="51816" y="80695"/>
                  </a:lnTo>
                  <a:lnTo>
                    <a:pt x="51904" y="80467"/>
                  </a:lnTo>
                  <a:lnTo>
                    <a:pt x="51943" y="79946"/>
                  </a:lnTo>
                  <a:close/>
                </a:path>
                <a:path w="196850" h="120014">
                  <a:moveTo>
                    <a:pt x="52590" y="83248"/>
                  </a:moveTo>
                  <a:lnTo>
                    <a:pt x="52120" y="82308"/>
                  </a:lnTo>
                  <a:lnTo>
                    <a:pt x="51854" y="82130"/>
                  </a:lnTo>
                  <a:lnTo>
                    <a:pt x="51536" y="82054"/>
                  </a:lnTo>
                  <a:lnTo>
                    <a:pt x="51333" y="82054"/>
                  </a:lnTo>
                  <a:lnTo>
                    <a:pt x="51015" y="82130"/>
                  </a:lnTo>
                  <a:lnTo>
                    <a:pt x="50825" y="82232"/>
                  </a:lnTo>
                  <a:lnTo>
                    <a:pt x="50634" y="82334"/>
                  </a:lnTo>
                  <a:lnTo>
                    <a:pt x="50482" y="82473"/>
                  </a:lnTo>
                  <a:lnTo>
                    <a:pt x="50368" y="82651"/>
                  </a:lnTo>
                  <a:lnTo>
                    <a:pt x="50292" y="82854"/>
                  </a:lnTo>
                  <a:lnTo>
                    <a:pt x="50266" y="82981"/>
                  </a:lnTo>
                  <a:lnTo>
                    <a:pt x="50253" y="83223"/>
                  </a:lnTo>
                  <a:lnTo>
                    <a:pt x="50266" y="83350"/>
                  </a:lnTo>
                  <a:lnTo>
                    <a:pt x="50304" y="83502"/>
                  </a:lnTo>
                  <a:lnTo>
                    <a:pt x="50444" y="83997"/>
                  </a:lnTo>
                  <a:lnTo>
                    <a:pt x="50634" y="84264"/>
                  </a:lnTo>
                  <a:lnTo>
                    <a:pt x="50914" y="84467"/>
                  </a:lnTo>
                  <a:lnTo>
                    <a:pt x="51104" y="84543"/>
                  </a:lnTo>
                  <a:lnTo>
                    <a:pt x="51638" y="84569"/>
                  </a:lnTo>
                  <a:lnTo>
                    <a:pt x="51955" y="84493"/>
                  </a:lnTo>
                  <a:lnTo>
                    <a:pt x="52374" y="84162"/>
                  </a:lnTo>
                  <a:lnTo>
                    <a:pt x="52552" y="83870"/>
                  </a:lnTo>
                  <a:lnTo>
                    <a:pt x="52590" y="83248"/>
                  </a:lnTo>
                  <a:close/>
                </a:path>
                <a:path w="196850" h="120014">
                  <a:moveTo>
                    <a:pt x="122897" y="98831"/>
                  </a:moveTo>
                  <a:lnTo>
                    <a:pt x="122872" y="98602"/>
                  </a:lnTo>
                  <a:lnTo>
                    <a:pt x="122847" y="98374"/>
                  </a:lnTo>
                  <a:lnTo>
                    <a:pt x="122770" y="98132"/>
                  </a:lnTo>
                  <a:lnTo>
                    <a:pt x="122732" y="98005"/>
                  </a:lnTo>
                  <a:lnTo>
                    <a:pt x="122618" y="97802"/>
                  </a:lnTo>
                  <a:lnTo>
                    <a:pt x="122466" y="97663"/>
                  </a:lnTo>
                  <a:lnTo>
                    <a:pt x="122199" y="97485"/>
                  </a:lnTo>
                  <a:lnTo>
                    <a:pt x="121983" y="97409"/>
                  </a:lnTo>
                  <a:lnTo>
                    <a:pt x="121564" y="97383"/>
                  </a:lnTo>
                  <a:lnTo>
                    <a:pt x="121361" y="97459"/>
                  </a:lnTo>
                  <a:lnTo>
                    <a:pt x="121158" y="97536"/>
                  </a:lnTo>
                  <a:lnTo>
                    <a:pt x="120980" y="97637"/>
                  </a:lnTo>
                  <a:lnTo>
                    <a:pt x="120827" y="97790"/>
                  </a:lnTo>
                  <a:lnTo>
                    <a:pt x="120700" y="97955"/>
                  </a:lnTo>
                  <a:lnTo>
                    <a:pt x="120611" y="98145"/>
                  </a:lnTo>
                  <a:lnTo>
                    <a:pt x="120561" y="98399"/>
                  </a:lnTo>
                  <a:lnTo>
                    <a:pt x="120561" y="98526"/>
                  </a:lnTo>
                  <a:lnTo>
                    <a:pt x="120573" y="98679"/>
                  </a:lnTo>
                  <a:lnTo>
                    <a:pt x="120586" y="98818"/>
                  </a:lnTo>
                  <a:lnTo>
                    <a:pt x="120611" y="99098"/>
                  </a:lnTo>
                  <a:lnTo>
                    <a:pt x="120700" y="99415"/>
                  </a:lnTo>
                  <a:lnTo>
                    <a:pt x="120904" y="99745"/>
                  </a:lnTo>
                  <a:lnTo>
                    <a:pt x="121081" y="99898"/>
                  </a:lnTo>
                  <a:lnTo>
                    <a:pt x="121272" y="100012"/>
                  </a:lnTo>
                  <a:lnTo>
                    <a:pt x="121577" y="100088"/>
                  </a:lnTo>
                  <a:lnTo>
                    <a:pt x="121907" y="100088"/>
                  </a:lnTo>
                  <a:lnTo>
                    <a:pt x="122199" y="100012"/>
                  </a:lnTo>
                  <a:lnTo>
                    <a:pt x="122428" y="99898"/>
                  </a:lnTo>
                  <a:lnTo>
                    <a:pt x="122707" y="99618"/>
                  </a:lnTo>
                  <a:lnTo>
                    <a:pt x="122821" y="99415"/>
                  </a:lnTo>
                  <a:lnTo>
                    <a:pt x="122897" y="98831"/>
                  </a:lnTo>
                  <a:close/>
                </a:path>
                <a:path w="196850" h="120014">
                  <a:moveTo>
                    <a:pt x="123507" y="102044"/>
                  </a:moveTo>
                  <a:lnTo>
                    <a:pt x="123469" y="101828"/>
                  </a:lnTo>
                  <a:lnTo>
                    <a:pt x="123444" y="101701"/>
                  </a:lnTo>
                  <a:lnTo>
                    <a:pt x="123393" y="101574"/>
                  </a:lnTo>
                  <a:lnTo>
                    <a:pt x="123278" y="101371"/>
                  </a:lnTo>
                  <a:lnTo>
                    <a:pt x="123139" y="101180"/>
                  </a:lnTo>
                  <a:lnTo>
                    <a:pt x="123012" y="101079"/>
                  </a:lnTo>
                  <a:lnTo>
                    <a:pt x="122859" y="100977"/>
                  </a:lnTo>
                  <a:lnTo>
                    <a:pt x="122580" y="100901"/>
                  </a:lnTo>
                  <a:lnTo>
                    <a:pt x="122148" y="100888"/>
                  </a:lnTo>
                  <a:lnTo>
                    <a:pt x="122021" y="100914"/>
                  </a:lnTo>
                  <a:lnTo>
                    <a:pt x="121843" y="100977"/>
                  </a:lnTo>
                  <a:lnTo>
                    <a:pt x="121678" y="101079"/>
                  </a:lnTo>
                  <a:lnTo>
                    <a:pt x="121551" y="101155"/>
                  </a:lnTo>
                  <a:lnTo>
                    <a:pt x="121399" y="101307"/>
                  </a:lnTo>
                  <a:lnTo>
                    <a:pt x="121310" y="101473"/>
                  </a:lnTo>
                  <a:lnTo>
                    <a:pt x="121234" y="101625"/>
                  </a:lnTo>
                  <a:lnTo>
                    <a:pt x="121196" y="101752"/>
                  </a:lnTo>
                  <a:lnTo>
                    <a:pt x="121183" y="101955"/>
                  </a:lnTo>
                  <a:lnTo>
                    <a:pt x="121183" y="102095"/>
                  </a:lnTo>
                  <a:lnTo>
                    <a:pt x="121208" y="102247"/>
                  </a:lnTo>
                  <a:lnTo>
                    <a:pt x="121259" y="102425"/>
                  </a:lnTo>
                  <a:lnTo>
                    <a:pt x="121348" y="102768"/>
                  </a:lnTo>
                  <a:lnTo>
                    <a:pt x="122148" y="103390"/>
                  </a:lnTo>
                  <a:lnTo>
                    <a:pt x="122567" y="103390"/>
                  </a:lnTo>
                  <a:lnTo>
                    <a:pt x="122770" y="103314"/>
                  </a:lnTo>
                  <a:lnTo>
                    <a:pt x="123177" y="103098"/>
                  </a:lnTo>
                  <a:lnTo>
                    <a:pt x="123329" y="102920"/>
                  </a:lnTo>
                  <a:lnTo>
                    <a:pt x="123456" y="102692"/>
                  </a:lnTo>
                  <a:lnTo>
                    <a:pt x="123507" y="102044"/>
                  </a:lnTo>
                  <a:close/>
                </a:path>
                <a:path w="196850" h="120014">
                  <a:moveTo>
                    <a:pt x="158038" y="26149"/>
                  </a:moveTo>
                  <a:lnTo>
                    <a:pt x="158026" y="26022"/>
                  </a:lnTo>
                  <a:lnTo>
                    <a:pt x="157962" y="25869"/>
                  </a:lnTo>
                  <a:lnTo>
                    <a:pt x="157708" y="25400"/>
                  </a:lnTo>
                  <a:lnTo>
                    <a:pt x="157530" y="25234"/>
                  </a:lnTo>
                  <a:lnTo>
                    <a:pt x="157378" y="25158"/>
                  </a:lnTo>
                  <a:lnTo>
                    <a:pt x="157226" y="25107"/>
                  </a:lnTo>
                  <a:lnTo>
                    <a:pt x="157048" y="25057"/>
                  </a:lnTo>
                  <a:lnTo>
                    <a:pt x="156845" y="25057"/>
                  </a:lnTo>
                  <a:lnTo>
                    <a:pt x="156705" y="25082"/>
                  </a:lnTo>
                  <a:lnTo>
                    <a:pt x="156578" y="25107"/>
                  </a:lnTo>
                  <a:lnTo>
                    <a:pt x="156425" y="25146"/>
                  </a:lnTo>
                  <a:lnTo>
                    <a:pt x="155816" y="25234"/>
                  </a:lnTo>
                  <a:lnTo>
                    <a:pt x="146621" y="32651"/>
                  </a:lnTo>
                  <a:lnTo>
                    <a:pt x="146646" y="32791"/>
                  </a:lnTo>
                  <a:lnTo>
                    <a:pt x="146646" y="32943"/>
                  </a:lnTo>
                  <a:lnTo>
                    <a:pt x="146685" y="33388"/>
                  </a:lnTo>
                  <a:lnTo>
                    <a:pt x="146685" y="33959"/>
                  </a:lnTo>
                  <a:lnTo>
                    <a:pt x="146621" y="34658"/>
                  </a:lnTo>
                  <a:lnTo>
                    <a:pt x="146570" y="34848"/>
                  </a:lnTo>
                  <a:lnTo>
                    <a:pt x="146558" y="35179"/>
                  </a:lnTo>
                  <a:lnTo>
                    <a:pt x="146583" y="35306"/>
                  </a:lnTo>
                  <a:lnTo>
                    <a:pt x="146634" y="35445"/>
                  </a:lnTo>
                  <a:lnTo>
                    <a:pt x="147040" y="66230"/>
                  </a:lnTo>
                  <a:lnTo>
                    <a:pt x="147040" y="66535"/>
                  </a:lnTo>
                  <a:lnTo>
                    <a:pt x="147066" y="66662"/>
                  </a:lnTo>
                  <a:lnTo>
                    <a:pt x="147205" y="67056"/>
                  </a:lnTo>
                  <a:lnTo>
                    <a:pt x="147345" y="67221"/>
                  </a:lnTo>
                  <a:lnTo>
                    <a:pt x="147472" y="67348"/>
                  </a:lnTo>
                  <a:lnTo>
                    <a:pt x="147624" y="67449"/>
                  </a:lnTo>
                  <a:lnTo>
                    <a:pt x="147764" y="67525"/>
                  </a:lnTo>
                  <a:lnTo>
                    <a:pt x="148056" y="67602"/>
                  </a:lnTo>
                  <a:lnTo>
                    <a:pt x="148285" y="67576"/>
                  </a:lnTo>
                  <a:lnTo>
                    <a:pt x="148513" y="67525"/>
                  </a:lnTo>
                  <a:lnTo>
                    <a:pt x="148640" y="67500"/>
                  </a:lnTo>
                  <a:lnTo>
                    <a:pt x="148767" y="67424"/>
                  </a:lnTo>
                  <a:lnTo>
                    <a:pt x="148894" y="67348"/>
                  </a:lnTo>
                  <a:lnTo>
                    <a:pt x="149174" y="67170"/>
                  </a:lnTo>
                  <a:lnTo>
                    <a:pt x="149402" y="67030"/>
                  </a:lnTo>
                  <a:lnTo>
                    <a:pt x="149618" y="66725"/>
                  </a:lnTo>
                  <a:lnTo>
                    <a:pt x="149707" y="66535"/>
                  </a:lnTo>
                  <a:lnTo>
                    <a:pt x="149669" y="66294"/>
                  </a:lnTo>
                  <a:lnTo>
                    <a:pt x="149301" y="33705"/>
                  </a:lnTo>
                  <a:lnTo>
                    <a:pt x="149339" y="33172"/>
                  </a:lnTo>
                  <a:lnTo>
                    <a:pt x="152412" y="29451"/>
                  </a:lnTo>
                  <a:lnTo>
                    <a:pt x="152730" y="29222"/>
                  </a:lnTo>
                  <a:lnTo>
                    <a:pt x="153797" y="28651"/>
                  </a:lnTo>
                  <a:lnTo>
                    <a:pt x="154178" y="28486"/>
                  </a:lnTo>
                  <a:lnTo>
                    <a:pt x="154584" y="28282"/>
                  </a:lnTo>
                  <a:lnTo>
                    <a:pt x="155854" y="27762"/>
                  </a:lnTo>
                  <a:lnTo>
                    <a:pt x="156311" y="27609"/>
                  </a:lnTo>
                  <a:lnTo>
                    <a:pt x="156756" y="27432"/>
                  </a:lnTo>
                  <a:lnTo>
                    <a:pt x="157035" y="27355"/>
                  </a:lnTo>
                  <a:lnTo>
                    <a:pt x="157213" y="27317"/>
                  </a:lnTo>
                  <a:lnTo>
                    <a:pt x="157797" y="26936"/>
                  </a:lnTo>
                  <a:lnTo>
                    <a:pt x="157899" y="26797"/>
                  </a:lnTo>
                  <a:lnTo>
                    <a:pt x="157988" y="26568"/>
                  </a:lnTo>
                  <a:lnTo>
                    <a:pt x="158013" y="26441"/>
                  </a:lnTo>
                  <a:lnTo>
                    <a:pt x="158026" y="26301"/>
                  </a:lnTo>
                  <a:lnTo>
                    <a:pt x="158038" y="26149"/>
                  </a:lnTo>
                  <a:close/>
                </a:path>
                <a:path w="196850" h="120014">
                  <a:moveTo>
                    <a:pt x="195770" y="115125"/>
                  </a:moveTo>
                  <a:lnTo>
                    <a:pt x="195757" y="114998"/>
                  </a:lnTo>
                  <a:lnTo>
                    <a:pt x="195732" y="114871"/>
                  </a:lnTo>
                  <a:lnTo>
                    <a:pt x="195719" y="114731"/>
                  </a:lnTo>
                  <a:lnTo>
                    <a:pt x="195668" y="114452"/>
                  </a:lnTo>
                  <a:lnTo>
                    <a:pt x="195618" y="114325"/>
                  </a:lnTo>
                  <a:lnTo>
                    <a:pt x="195491" y="114160"/>
                  </a:lnTo>
                  <a:lnTo>
                    <a:pt x="195351" y="113982"/>
                  </a:lnTo>
                  <a:lnTo>
                    <a:pt x="195173" y="113855"/>
                  </a:lnTo>
                  <a:lnTo>
                    <a:pt x="194970" y="113779"/>
                  </a:lnTo>
                  <a:lnTo>
                    <a:pt x="194779" y="113728"/>
                  </a:lnTo>
                  <a:lnTo>
                    <a:pt x="194551" y="113703"/>
                  </a:lnTo>
                  <a:lnTo>
                    <a:pt x="194348" y="113728"/>
                  </a:lnTo>
                  <a:lnTo>
                    <a:pt x="194144" y="113804"/>
                  </a:lnTo>
                  <a:lnTo>
                    <a:pt x="193954" y="113906"/>
                  </a:lnTo>
                  <a:lnTo>
                    <a:pt x="193789" y="114033"/>
                  </a:lnTo>
                  <a:lnTo>
                    <a:pt x="193586" y="114274"/>
                  </a:lnTo>
                  <a:lnTo>
                    <a:pt x="193484" y="114477"/>
                  </a:lnTo>
                  <a:lnTo>
                    <a:pt x="193471" y="114604"/>
                  </a:lnTo>
                  <a:lnTo>
                    <a:pt x="193446" y="114731"/>
                  </a:lnTo>
                  <a:lnTo>
                    <a:pt x="193459" y="114998"/>
                  </a:lnTo>
                  <a:lnTo>
                    <a:pt x="193471" y="115150"/>
                  </a:lnTo>
                  <a:lnTo>
                    <a:pt x="193484" y="115303"/>
                  </a:lnTo>
                  <a:lnTo>
                    <a:pt x="193497" y="115443"/>
                  </a:lnTo>
                  <a:lnTo>
                    <a:pt x="193636" y="115862"/>
                  </a:lnTo>
                  <a:lnTo>
                    <a:pt x="193814" y="116116"/>
                  </a:lnTo>
                  <a:lnTo>
                    <a:pt x="194068" y="116293"/>
                  </a:lnTo>
                  <a:lnTo>
                    <a:pt x="194576" y="116433"/>
                  </a:lnTo>
                  <a:lnTo>
                    <a:pt x="195008" y="116357"/>
                  </a:lnTo>
                  <a:lnTo>
                    <a:pt x="195300" y="116243"/>
                  </a:lnTo>
                  <a:lnTo>
                    <a:pt x="195465" y="116116"/>
                  </a:lnTo>
                  <a:lnTo>
                    <a:pt x="195656" y="115862"/>
                  </a:lnTo>
                  <a:lnTo>
                    <a:pt x="195770" y="115125"/>
                  </a:lnTo>
                  <a:close/>
                </a:path>
                <a:path w="196850" h="120014">
                  <a:moveTo>
                    <a:pt x="196342" y="118249"/>
                  </a:moveTo>
                  <a:lnTo>
                    <a:pt x="196291" y="118097"/>
                  </a:lnTo>
                  <a:lnTo>
                    <a:pt x="196240" y="117944"/>
                  </a:lnTo>
                  <a:lnTo>
                    <a:pt x="196138" y="117729"/>
                  </a:lnTo>
                  <a:lnTo>
                    <a:pt x="196075" y="117602"/>
                  </a:lnTo>
                  <a:lnTo>
                    <a:pt x="195922" y="117449"/>
                  </a:lnTo>
                  <a:lnTo>
                    <a:pt x="195643" y="117284"/>
                  </a:lnTo>
                  <a:lnTo>
                    <a:pt x="195351" y="117208"/>
                  </a:lnTo>
                  <a:lnTo>
                    <a:pt x="195122" y="117208"/>
                  </a:lnTo>
                  <a:lnTo>
                    <a:pt x="194932" y="117233"/>
                  </a:lnTo>
                  <a:lnTo>
                    <a:pt x="194716" y="117284"/>
                  </a:lnTo>
                  <a:lnTo>
                    <a:pt x="194525" y="117398"/>
                  </a:lnTo>
                  <a:lnTo>
                    <a:pt x="194373" y="117525"/>
                  </a:lnTo>
                  <a:lnTo>
                    <a:pt x="194233" y="117703"/>
                  </a:lnTo>
                  <a:lnTo>
                    <a:pt x="194119" y="117881"/>
                  </a:lnTo>
                  <a:lnTo>
                    <a:pt x="194056" y="118097"/>
                  </a:lnTo>
                  <a:lnTo>
                    <a:pt x="194030" y="118351"/>
                  </a:lnTo>
                  <a:lnTo>
                    <a:pt x="194068" y="118592"/>
                  </a:lnTo>
                  <a:lnTo>
                    <a:pt x="194094" y="118719"/>
                  </a:lnTo>
                  <a:lnTo>
                    <a:pt x="194233" y="118795"/>
                  </a:lnTo>
                  <a:lnTo>
                    <a:pt x="194157" y="118948"/>
                  </a:lnTo>
                  <a:lnTo>
                    <a:pt x="194475" y="119443"/>
                  </a:lnTo>
                  <a:lnTo>
                    <a:pt x="194754" y="119608"/>
                  </a:lnTo>
                  <a:lnTo>
                    <a:pt x="194945" y="119684"/>
                  </a:lnTo>
                  <a:lnTo>
                    <a:pt x="195173" y="119710"/>
                  </a:lnTo>
                  <a:lnTo>
                    <a:pt x="195376" y="119684"/>
                  </a:lnTo>
                  <a:lnTo>
                    <a:pt x="195567" y="119634"/>
                  </a:lnTo>
                  <a:lnTo>
                    <a:pt x="196024" y="119392"/>
                  </a:lnTo>
                  <a:lnTo>
                    <a:pt x="196329" y="118948"/>
                  </a:lnTo>
                  <a:lnTo>
                    <a:pt x="196342" y="1183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683542" y="4335132"/>
              <a:ext cx="27940" cy="66675"/>
            </a:xfrm>
            <a:custGeom>
              <a:avLst/>
              <a:gdLst/>
              <a:ahLst/>
              <a:cxnLst/>
              <a:rect l="l" t="t" r="r" b="b"/>
              <a:pathLst>
                <a:path w="27939" h="66675">
                  <a:moveTo>
                    <a:pt x="5626" y="0"/>
                  </a:moveTo>
                  <a:lnTo>
                    <a:pt x="0" y="5067"/>
                  </a:lnTo>
                  <a:lnTo>
                    <a:pt x="1765" y="59182"/>
                  </a:lnTo>
                  <a:lnTo>
                    <a:pt x="27762" y="66649"/>
                  </a:lnTo>
                  <a:lnTo>
                    <a:pt x="27185" y="46888"/>
                  </a:lnTo>
                  <a:lnTo>
                    <a:pt x="20294" y="46888"/>
                  </a:lnTo>
                  <a:lnTo>
                    <a:pt x="11391" y="44373"/>
                  </a:lnTo>
                  <a:lnTo>
                    <a:pt x="7658" y="39268"/>
                  </a:lnTo>
                  <a:lnTo>
                    <a:pt x="6934" y="17741"/>
                  </a:lnTo>
                  <a:lnTo>
                    <a:pt x="10426" y="14643"/>
                  </a:lnTo>
                  <a:lnTo>
                    <a:pt x="26244" y="14643"/>
                  </a:lnTo>
                  <a:lnTo>
                    <a:pt x="26174" y="12255"/>
                  </a:lnTo>
                  <a:lnTo>
                    <a:pt x="20065" y="3949"/>
                  </a:lnTo>
                  <a:lnTo>
                    <a:pt x="5626" y="0"/>
                  </a:lnTo>
                  <a:close/>
                </a:path>
                <a:path w="27939" h="66675">
                  <a:moveTo>
                    <a:pt x="26244" y="14643"/>
                  </a:moveTo>
                  <a:lnTo>
                    <a:pt x="10426" y="14643"/>
                  </a:lnTo>
                  <a:lnTo>
                    <a:pt x="19367" y="17119"/>
                  </a:lnTo>
                  <a:lnTo>
                    <a:pt x="23126" y="22250"/>
                  </a:lnTo>
                  <a:lnTo>
                    <a:pt x="23266" y="27317"/>
                  </a:lnTo>
                  <a:lnTo>
                    <a:pt x="23787" y="43827"/>
                  </a:lnTo>
                  <a:lnTo>
                    <a:pt x="20294" y="46888"/>
                  </a:lnTo>
                  <a:lnTo>
                    <a:pt x="27185" y="46888"/>
                  </a:lnTo>
                  <a:lnTo>
                    <a:pt x="26244" y="14643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5681562" y="4327792"/>
              <a:ext cx="44450" cy="78740"/>
            </a:xfrm>
            <a:custGeom>
              <a:avLst/>
              <a:gdLst/>
              <a:ahLst/>
              <a:cxnLst/>
              <a:rect l="l" t="t" r="r" b="b"/>
              <a:pathLst>
                <a:path w="44450" h="78739">
                  <a:moveTo>
                    <a:pt x="28785" y="7339"/>
                  </a:moveTo>
                  <a:lnTo>
                    <a:pt x="7605" y="7339"/>
                  </a:lnTo>
                  <a:lnTo>
                    <a:pt x="22045" y="11289"/>
                  </a:lnTo>
                  <a:lnTo>
                    <a:pt x="28154" y="19595"/>
                  </a:lnTo>
                  <a:lnTo>
                    <a:pt x="29741" y="73989"/>
                  </a:lnTo>
                  <a:lnTo>
                    <a:pt x="44308" y="78155"/>
                  </a:lnTo>
                  <a:lnTo>
                    <a:pt x="42873" y="22503"/>
                  </a:lnTo>
                  <a:lnTo>
                    <a:pt x="36737" y="21915"/>
                  </a:lnTo>
                  <a:lnTo>
                    <a:pt x="32183" y="17128"/>
                  </a:lnTo>
                  <a:lnTo>
                    <a:pt x="29271" y="10184"/>
                  </a:lnTo>
                  <a:lnTo>
                    <a:pt x="28785" y="7339"/>
                  </a:lnTo>
                  <a:close/>
                </a:path>
                <a:path w="44450" h="78739">
                  <a:moveTo>
                    <a:pt x="0" y="0"/>
                  </a:moveTo>
                  <a:lnTo>
                    <a:pt x="2043" y="66052"/>
                  </a:lnTo>
                  <a:lnTo>
                    <a:pt x="3744" y="66521"/>
                  </a:lnTo>
                  <a:lnTo>
                    <a:pt x="1979" y="12407"/>
                  </a:lnTo>
                  <a:lnTo>
                    <a:pt x="7605" y="7339"/>
                  </a:lnTo>
                  <a:lnTo>
                    <a:pt x="28785" y="7339"/>
                  </a:lnTo>
                  <a:lnTo>
                    <a:pt x="28206" y="3949"/>
                  </a:lnTo>
                  <a:lnTo>
                    <a:pt x="9599" y="3949"/>
                  </a:lnTo>
                  <a:lnTo>
                    <a:pt x="0" y="0"/>
                  </a:lnTo>
                  <a:close/>
                </a:path>
                <a:path w="44450" h="78739">
                  <a:moveTo>
                    <a:pt x="28065" y="3123"/>
                  </a:moveTo>
                  <a:lnTo>
                    <a:pt x="25931" y="3542"/>
                  </a:lnTo>
                  <a:lnTo>
                    <a:pt x="23671" y="3847"/>
                  </a:lnTo>
                  <a:lnTo>
                    <a:pt x="9599" y="3949"/>
                  </a:lnTo>
                  <a:lnTo>
                    <a:pt x="28206" y="3949"/>
                  </a:lnTo>
                  <a:lnTo>
                    <a:pt x="28065" y="3123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680291" y="4321695"/>
              <a:ext cx="46990" cy="85090"/>
            </a:xfrm>
            <a:custGeom>
              <a:avLst/>
              <a:gdLst/>
              <a:ahLst/>
              <a:cxnLst/>
              <a:rect l="l" t="t" r="r" b="b"/>
              <a:pathLst>
                <a:path w="46989" h="85089">
                  <a:moveTo>
                    <a:pt x="46710" y="84607"/>
                  </a:moveTo>
                  <a:lnTo>
                    <a:pt x="45275" y="28575"/>
                  </a:lnTo>
                  <a:lnTo>
                    <a:pt x="44538" y="27533"/>
                  </a:lnTo>
                  <a:lnTo>
                    <a:pt x="44234" y="27457"/>
                  </a:lnTo>
                  <a:lnTo>
                    <a:pt x="43916" y="27508"/>
                  </a:lnTo>
                  <a:lnTo>
                    <a:pt x="43675" y="27571"/>
                  </a:lnTo>
                  <a:lnTo>
                    <a:pt x="43065" y="27698"/>
                  </a:lnTo>
                  <a:lnTo>
                    <a:pt x="42341" y="27825"/>
                  </a:lnTo>
                  <a:lnTo>
                    <a:pt x="41668" y="27851"/>
                  </a:lnTo>
                  <a:lnTo>
                    <a:pt x="41008" y="27825"/>
                  </a:lnTo>
                  <a:lnTo>
                    <a:pt x="30467" y="9169"/>
                  </a:lnTo>
                  <a:lnTo>
                    <a:pt x="30391" y="8775"/>
                  </a:lnTo>
                  <a:lnTo>
                    <a:pt x="30289" y="8572"/>
                  </a:lnTo>
                  <a:lnTo>
                    <a:pt x="29997" y="8280"/>
                  </a:lnTo>
                  <a:lnTo>
                    <a:pt x="29806" y="8178"/>
                  </a:lnTo>
                  <a:lnTo>
                    <a:pt x="29591" y="8128"/>
                  </a:lnTo>
                  <a:lnTo>
                    <a:pt x="29171" y="8102"/>
                  </a:lnTo>
                  <a:lnTo>
                    <a:pt x="29019" y="8140"/>
                  </a:lnTo>
                  <a:lnTo>
                    <a:pt x="28727" y="8178"/>
                  </a:lnTo>
                  <a:lnTo>
                    <a:pt x="28536" y="8229"/>
                  </a:lnTo>
                  <a:lnTo>
                    <a:pt x="28333" y="8255"/>
                  </a:lnTo>
                  <a:lnTo>
                    <a:pt x="28130" y="8305"/>
                  </a:lnTo>
                  <a:lnTo>
                    <a:pt x="27952" y="8331"/>
                  </a:lnTo>
                  <a:lnTo>
                    <a:pt x="27736" y="8382"/>
                  </a:lnTo>
                  <a:lnTo>
                    <a:pt x="27343" y="8432"/>
                  </a:lnTo>
                  <a:lnTo>
                    <a:pt x="27139" y="8483"/>
                  </a:lnTo>
                  <a:lnTo>
                    <a:pt x="25298" y="8699"/>
                  </a:lnTo>
                  <a:lnTo>
                    <a:pt x="25082" y="8699"/>
                  </a:lnTo>
                  <a:lnTo>
                    <a:pt x="24676" y="8750"/>
                  </a:lnTo>
                  <a:lnTo>
                    <a:pt x="24447" y="8750"/>
                  </a:lnTo>
                  <a:lnTo>
                    <a:pt x="24041" y="8801"/>
                  </a:lnTo>
                  <a:lnTo>
                    <a:pt x="23622" y="8801"/>
                  </a:lnTo>
                  <a:lnTo>
                    <a:pt x="23393" y="8826"/>
                  </a:lnTo>
                  <a:lnTo>
                    <a:pt x="22542" y="8826"/>
                  </a:lnTo>
                  <a:lnTo>
                    <a:pt x="21463" y="8826"/>
                  </a:lnTo>
                  <a:lnTo>
                    <a:pt x="18364" y="8699"/>
                  </a:lnTo>
                  <a:lnTo>
                    <a:pt x="2235" y="1092"/>
                  </a:lnTo>
                  <a:lnTo>
                    <a:pt x="2133" y="660"/>
                  </a:lnTo>
                  <a:lnTo>
                    <a:pt x="1295" y="0"/>
                  </a:lnTo>
                  <a:lnTo>
                    <a:pt x="990" y="0"/>
                  </a:lnTo>
                  <a:lnTo>
                    <a:pt x="571" y="114"/>
                  </a:lnTo>
                  <a:lnTo>
                    <a:pt x="241" y="368"/>
                  </a:lnTo>
                  <a:lnTo>
                    <a:pt x="63" y="660"/>
                  </a:lnTo>
                  <a:lnTo>
                    <a:pt x="0" y="1155"/>
                  </a:lnTo>
                  <a:lnTo>
                    <a:pt x="2184" y="71831"/>
                  </a:lnTo>
                  <a:lnTo>
                    <a:pt x="4445" y="72478"/>
                  </a:lnTo>
                  <a:lnTo>
                    <a:pt x="6159" y="72974"/>
                  </a:lnTo>
                  <a:lnTo>
                    <a:pt x="4648" y="26644"/>
                  </a:lnTo>
                  <a:lnTo>
                    <a:pt x="4762" y="24358"/>
                  </a:lnTo>
                  <a:lnTo>
                    <a:pt x="12852" y="16116"/>
                  </a:lnTo>
                  <a:lnTo>
                    <a:pt x="13995" y="16167"/>
                  </a:lnTo>
                  <a:lnTo>
                    <a:pt x="14579" y="16243"/>
                  </a:lnTo>
                  <a:lnTo>
                    <a:pt x="15798" y="16484"/>
                  </a:lnTo>
                  <a:lnTo>
                    <a:pt x="29870" y="79768"/>
                  </a:lnTo>
                  <a:lnTo>
                    <a:pt x="32156" y="80416"/>
                  </a:lnTo>
                  <a:lnTo>
                    <a:pt x="30797" y="33997"/>
                  </a:lnTo>
                  <a:lnTo>
                    <a:pt x="30695" y="32219"/>
                  </a:lnTo>
                  <a:lnTo>
                    <a:pt x="16510" y="14363"/>
                  </a:lnTo>
                  <a:lnTo>
                    <a:pt x="16383" y="14312"/>
                  </a:lnTo>
                  <a:lnTo>
                    <a:pt x="14922" y="14008"/>
                  </a:lnTo>
                  <a:lnTo>
                    <a:pt x="13500" y="13855"/>
                  </a:lnTo>
                  <a:lnTo>
                    <a:pt x="2882" y="22098"/>
                  </a:lnTo>
                  <a:lnTo>
                    <a:pt x="2374" y="5676"/>
                  </a:lnTo>
                  <a:lnTo>
                    <a:pt x="21437" y="11112"/>
                  </a:lnTo>
                  <a:lnTo>
                    <a:pt x="22402" y="11112"/>
                  </a:lnTo>
                  <a:lnTo>
                    <a:pt x="22542" y="11112"/>
                  </a:lnTo>
                  <a:lnTo>
                    <a:pt x="22783" y="11112"/>
                  </a:lnTo>
                  <a:lnTo>
                    <a:pt x="23025" y="11087"/>
                  </a:lnTo>
                  <a:lnTo>
                    <a:pt x="23698" y="11087"/>
                  </a:lnTo>
                  <a:lnTo>
                    <a:pt x="23926" y="11061"/>
                  </a:lnTo>
                  <a:lnTo>
                    <a:pt x="24155" y="11061"/>
                  </a:lnTo>
                  <a:lnTo>
                    <a:pt x="24384" y="11036"/>
                  </a:lnTo>
                  <a:lnTo>
                    <a:pt x="24612" y="11036"/>
                  </a:lnTo>
                  <a:lnTo>
                    <a:pt x="25057" y="10985"/>
                  </a:lnTo>
                  <a:lnTo>
                    <a:pt x="25298" y="10985"/>
                  </a:lnTo>
                  <a:lnTo>
                    <a:pt x="25501" y="10960"/>
                  </a:lnTo>
                  <a:lnTo>
                    <a:pt x="25730" y="10909"/>
                  </a:lnTo>
                  <a:lnTo>
                    <a:pt x="25946" y="10909"/>
                  </a:lnTo>
                  <a:lnTo>
                    <a:pt x="26403" y="10858"/>
                  </a:lnTo>
                  <a:lnTo>
                    <a:pt x="26593" y="10807"/>
                  </a:lnTo>
                  <a:lnTo>
                    <a:pt x="27686" y="10680"/>
                  </a:lnTo>
                  <a:lnTo>
                    <a:pt x="28105" y="10617"/>
                  </a:lnTo>
                  <a:lnTo>
                    <a:pt x="28308" y="10566"/>
                  </a:lnTo>
                  <a:lnTo>
                    <a:pt x="28359" y="11010"/>
                  </a:lnTo>
                  <a:lnTo>
                    <a:pt x="41668" y="30137"/>
                  </a:lnTo>
                  <a:lnTo>
                    <a:pt x="42595" y="30086"/>
                  </a:lnTo>
                  <a:lnTo>
                    <a:pt x="43040" y="30010"/>
                  </a:lnTo>
                  <a:lnTo>
                    <a:pt x="44450" y="83959"/>
                  </a:lnTo>
                  <a:lnTo>
                    <a:pt x="46710" y="846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690476" y="434977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5" h="32385">
                  <a:moveTo>
                    <a:pt x="3492" y="0"/>
                  </a:moveTo>
                  <a:lnTo>
                    <a:pt x="0" y="3098"/>
                  </a:lnTo>
                  <a:lnTo>
                    <a:pt x="723" y="24625"/>
                  </a:lnTo>
                  <a:lnTo>
                    <a:pt x="4457" y="29730"/>
                  </a:lnTo>
                  <a:lnTo>
                    <a:pt x="13360" y="32245"/>
                  </a:lnTo>
                  <a:lnTo>
                    <a:pt x="16852" y="29184"/>
                  </a:lnTo>
                  <a:lnTo>
                    <a:pt x="16192" y="7607"/>
                  </a:lnTo>
                  <a:lnTo>
                    <a:pt x="12433" y="2476"/>
                  </a:lnTo>
                  <a:lnTo>
                    <a:pt x="7962" y="1231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689511" y="4349622"/>
              <a:ext cx="19050" cy="33020"/>
            </a:xfrm>
            <a:custGeom>
              <a:avLst/>
              <a:gdLst/>
              <a:ahLst/>
              <a:cxnLst/>
              <a:rect l="l" t="t" r="r" b="b"/>
              <a:pathLst>
                <a:path w="19050" h="33020">
                  <a:moveTo>
                    <a:pt x="18808" y="24777"/>
                  </a:moveTo>
                  <a:lnTo>
                    <a:pt x="18783" y="24269"/>
                  </a:lnTo>
                  <a:lnTo>
                    <a:pt x="18783" y="24104"/>
                  </a:lnTo>
                  <a:lnTo>
                    <a:pt x="18427" y="12814"/>
                  </a:lnTo>
                  <a:lnTo>
                    <a:pt x="18364" y="11760"/>
                  </a:lnTo>
                  <a:lnTo>
                    <a:pt x="16522" y="6350"/>
                  </a:lnTo>
                  <a:lnTo>
                    <a:pt x="16522" y="24333"/>
                  </a:lnTo>
                  <a:lnTo>
                    <a:pt x="16522" y="25146"/>
                  </a:lnTo>
                  <a:lnTo>
                    <a:pt x="12484" y="30238"/>
                  </a:lnTo>
                  <a:lnTo>
                    <a:pt x="12166" y="30289"/>
                  </a:lnTo>
                  <a:lnTo>
                    <a:pt x="2273" y="8432"/>
                  </a:lnTo>
                  <a:lnTo>
                    <a:pt x="2273" y="8280"/>
                  </a:lnTo>
                  <a:lnTo>
                    <a:pt x="2273" y="7886"/>
                  </a:lnTo>
                  <a:lnTo>
                    <a:pt x="6934" y="2260"/>
                  </a:lnTo>
                  <a:lnTo>
                    <a:pt x="7251" y="2286"/>
                  </a:lnTo>
                  <a:lnTo>
                    <a:pt x="7581" y="2286"/>
                  </a:lnTo>
                  <a:lnTo>
                    <a:pt x="7912" y="2324"/>
                  </a:lnTo>
                  <a:lnTo>
                    <a:pt x="8483" y="2451"/>
                  </a:lnTo>
                  <a:lnTo>
                    <a:pt x="13550" y="6007"/>
                  </a:lnTo>
                  <a:lnTo>
                    <a:pt x="13830" y="6324"/>
                  </a:lnTo>
                  <a:lnTo>
                    <a:pt x="16522" y="24333"/>
                  </a:lnTo>
                  <a:lnTo>
                    <a:pt x="16522" y="6350"/>
                  </a:lnTo>
                  <a:lnTo>
                    <a:pt x="7340" y="0"/>
                  </a:lnTo>
                  <a:lnTo>
                    <a:pt x="6896" y="0"/>
                  </a:lnTo>
                  <a:lnTo>
                    <a:pt x="0" y="7861"/>
                  </a:lnTo>
                  <a:lnTo>
                    <a:pt x="12" y="8356"/>
                  </a:lnTo>
                  <a:lnTo>
                    <a:pt x="4521" y="29095"/>
                  </a:lnTo>
                  <a:lnTo>
                    <a:pt x="4876" y="29464"/>
                  </a:lnTo>
                  <a:lnTo>
                    <a:pt x="11430" y="32562"/>
                  </a:lnTo>
                  <a:lnTo>
                    <a:pt x="11899" y="32562"/>
                  </a:lnTo>
                  <a:lnTo>
                    <a:pt x="18783" y="25273"/>
                  </a:lnTo>
                  <a:lnTo>
                    <a:pt x="18808" y="24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681357" y="4317479"/>
              <a:ext cx="42545" cy="14604"/>
            </a:xfrm>
            <a:custGeom>
              <a:avLst/>
              <a:gdLst/>
              <a:ahLst/>
              <a:cxnLst/>
              <a:rect l="l" t="t" r="r" b="b"/>
              <a:pathLst>
                <a:path w="42545" h="14604">
                  <a:moveTo>
                    <a:pt x="4051" y="0"/>
                  </a:moveTo>
                  <a:lnTo>
                    <a:pt x="1511" y="1511"/>
                  </a:lnTo>
                  <a:lnTo>
                    <a:pt x="0" y="3340"/>
                  </a:lnTo>
                  <a:lnTo>
                    <a:pt x="203" y="10312"/>
                  </a:lnTo>
                  <a:lnTo>
                    <a:pt x="9804" y="14262"/>
                  </a:lnTo>
                  <a:lnTo>
                    <a:pt x="21475" y="14185"/>
                  </a:lnTo>
                  <a:lnTo>
                    <a:pt x="23875" y="14160"/>
                  </a:lnTo>
                  <a:lnTo>
                    <a:pt x="26136" y="13855"/>
                  </a:lnTo>
                  <a:lnTo>
                    <a:pt x="28270" y="13436"/>
                  </a:lnTo>
                  <a:lnTo>
                    <a:pt x="28257" y="12941"/>
                  </a:lnTo>
                  <a:lnTo>
                    <a:pt x="42265" y="4660"/>
                  </a:lnTo>
                  <a:lnTo>
                    <a:pt x="42049" y="3124"/>
                  </a:lnTo>
                  <a:lnTo>
                    <a:pt x="40957" y="1701"/>
                  </a:lnTo>
                  <a:lnTo>
                    <a:pt x="39192" y="495"/>
                  </a:lnTo>
                  <a:lnTo>
                    <a:pt x="38125" y="1803"/>
                  </a:lnTo>
                  <a:lnTo>
                    <a:pt x="38239" y="6172"/>
                  </a:lnTo>
                  <a:lnTo>
                    <a:pt x="30759" y="10756"/>
                  </a:lnTo>
                  <a:lnTo>
                    <a:pt x="11988" y="10883"/>
                  </a:lnTo>
                  <a:lnTo>
                    <a:pt x="4267" y="7708"/>
                  </a:lnTo>
                  <a:lnTo>
                    <a:pt x="40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5678144" y="4243780"/>
              <a:ext cx="46990" cy="89535"/>
            </a:xfrm>
            <a:custGeom>
              <a:avLst/>
              <a:gdLst/>
              <a:ahLst/>
              <a:cxnLst/>
              <a:rect l="l" t="t" r="r" b="b"/>
              <a:pathLst>
                <a:path w="46989" h="89535">
                  <a:moveTo>
                    <a:pt x="8394" y="73672"/>
                  </a:moveTo>
                  <a:lnTo>
                    <a:pt x="8293" y="73228"/>
                  </a:lnTo>
                  <a:lnTo>
                    <a:pt x="8166" y="72974"/>
                  </a:lnTo>
                  <a:lnTo>
                    <a:pt x="7848" y="72694"/>
                  </a:lnTo>
                  <a:lnTo>
                    <a:pt x="7645" y="72631"/>
                  </a:lnTo>
                  <a:lnTo>
                    <a:pt x="7340" y="72555"/>
                  </a:lnTo>
                  <a:lnTo>
                    <a:pt x="7010" y="72605"/>
                  </a:lnTo>
                  <a:lnTo>
                    <a:pt x="6692" y="72732"/>
                  </a:lnTo>
                  <a:lnTo>
                    <a:pt x="8394" y="73672"/>
                  </a:lnTo>
                  <a:close/>
                </a:path>
                <a:path w="46989" h="89535">
                  <a:moveTo>
                    <a:pt x="45059" y="14363"/>
                  </a:moveTo>
                  <a:lnTo>
                    <a:pt x="45034" y="14236"/>
                  </a:lnTo>
                  <a:lnTo>
                    <a:pt x="44945" y="10147"/>
                  </a:lnTo>
                  <a:lnTo>
                    <a:pt x="44919" y="9867"/>
                  </a:lnTo>
                  <a:lnTo>
                    <a:pt x="44894" y="9550"/>
                  </a:lnTo>
                  <a:lnTo>
                    <a:pt x="44767" y="8953"/>
                  </a:lnTo>
                  <a:lnTo>
                    <a:pt x="44335" y="7810"/>
                  </a:lnTo>
                  <a:lnTo>
                    <a:pt x="44043" y="7289"/>
                  </a:lnTo>
                  <a:lnTo>
                    <a:pt x="43281" y="6273"/>
                  </a:lnTo>
                  <a:lnTo>
                    <a:pt x="42760" y="5765"/>
                  </a:lnTo>
                  <a:lnTo>
                    <a:pt x="42760" y="13919"/>
                  </a:lnTo>
                  <a:lnTo>
                    <a:pt x="42532" y="14033"/>
                  </a:lnTo>
                  <a:lnTo>
                    <a:pt x="42379" y="14135"/>
                  </a:lnTo>
                  <a:lnTo>
                    <a:pt x="42214" y="14211"/>
                  </a:lnTo>
                  <a:lnTo>
                    <a:pt x="42011" y="14287"/>
                  </a:lnTo>
                  <a:lnTo>
                    <a:pt x="41821" y="14363"/>
                  </a:lnTo>
                  <a:lnTo>
                    <a:pt x="41478" y="14439"/>
                  </a:lnTo>
                  <a:lnTo>
                    <a:pt x="41351" y="14490"/>
                  </a:lnTo>
                  <a:lnTo>
                    <a:pt x="40982" y="14554"/>
                  </a:lnTo>
                  <a:lnTo>
                    <a:pt x="40843" y="14605"/>
                  </a:lnTo>
                  <a:lnTo>
                    <a:pt x="40716" y="14605"/>
                  </a:lnTo>
                  <a:lnTo>
                    <a:pt x="40576" y="14655"/>
                  </a:lnTo>
                  <a:lnTo>
                    <a:pt x="40411" y="14681"/>
                  </a:lnTo>
                  <a:lnTo>
                    <a:pt x="40259" y="14681"/>
                  </a:lnTo>
                  <a:lnTo>
                    <a:pt x="39954" y="14732"/>
                  </a:lnTo>
                  <a:lnTo>
                    <a:pt x="39497" y="14782"/>
                  </a:lnTo>
                  <a:lnTo>
                    <a:pt x="36715" y="15506"/>
                  </a:lnTo>
                  <a:lnTo>
                    <a:pt x="36385" y="15621"/>
                  </a:lnTo>
                  <a:lnTo>
                    <a:pt x="33286" y="18135"/>
                  </a:lnTo>
                  <a:lnTo>
                    <a:pt x="33121" y="18351"/>
                  </a:lnTo>
                  <a:lnTo>
                    <a:pt x="32842" y="18821"/>
                  </a:lnTo>
                  <a:lnTo>
                    <a:pt x="32626" y="19253"/>
                  </a:lnTo>
                  <a:lnTo>
                    <a:pt x="32435" y="19697"/>
                  </a:lnTo>
                  <a:lnTo>
                    <a:pt x="32245" y="20332"/>
                  </a:lnTo>
                  <a:lnTo>
                    <a:pt x="32194" y="20485"/>
                  </a:lnTo>
                  <a:lnTo>
                    <a:pt x="32156" y="20637"/>
                  </a:lnTo>
                  <a:lnTo>
                    <a:pt x="32092" y="20929"/>
                  </a:lnTo>
                  <a:lnTo>
                    <a:pt x="32042" y="21234"/>
                  </a:lnTo>
                  <a:lnTo>
                    <a:pt x="32016" y="21501"/>
                  </a:lnTo>
                  <a:lnTo>
                    <a:pt x="31991" y="21653"/>
                  </a:lnTo>
                  <a:lnTo>
                    <a:pt x="31965" y="21945"/>
                  </a:lnTo>
                  <a:lnTo>
                    <a:pt x="31965" y="22669"/>
                  </a:lnTo>
                  <a:lnTo>
                    <a:pt x="31978" y="22821"/>
                  </a:lnTo>
                  <a:lnTo>
                    <a:pt x="31978" y="22948"/>
                  </a:lnTo>
                  <a:lnTo>
                    <a:pt x="31991" y="23088"/>
                  </a:lnTo>
                  <a:lnTo>
                    <a:pt x="32042" y="23368"/>
                  </a:lnTo>
                  <a:lnTo>
                    <a:pt x="32042" y="23507"/>
                  </a:lnTo>
                  <a:lnTo>
                    <a:pt x="32169" y="24231"/>
                  </a:lnTo>
                  <a:lnTo>
                    <a:pt x="32207" y="24358"/>
                  </a:lnTo>
                  <a:lnTo>
                    <a:pt x="32232" y="24485"/>
                  </a:lnTo>
                  <a:lnTo>
                    <a:pt x="32308" y="24752"/>
                  </a:lnTo>
                  <a:lnTo>
                    <a:pt x="33235" y="58978"/>
                  </a:lnTo>
                  <a:lnTo>
                    <a:pt x="32842" y="59080"/>
                  </a:lnTo>
                  <a:lnTo>
                    <a:pt x="32664" y="59156"/>
                  </a:lnTo>
                  <a:lnTo>
                    <a:pt x="32359" y="59207"/>
                  </a:lnTo>
                  <a:lnTo>
                    <a:pt x="31915" y="59334"/>
                  </a:lnTo>
                  <a:lnTo>
                    <a:pt x="29946" y="59728"/>
                  </a:lnTo>
                  <a:lnTo>
                    <a:pt x="29743" y="59753"/>
                  </a:lnTo>
                  <a:lnTo>
                    <a:pt x="29591" y="59778"/>
                  </a:lnTo>
                  <a:lnTo>
                    <a:pt x="29413" y="59804"/>
                  </a:lnTo>
                  <a:lnTo>
                    <a:pt x="29260" y="59855"/>
                  </a:lnTo>
                  <a:lnTo>
                    <a:pt x="29121" y="59880"/>
                  </a:lnTo>
                  <a:lnTo>
                    <a:pt x="28892" y="59931"/>
                  </a:lnTo>
                  <a:lnTo>
                    <a:pt x="28740" y="59956"/>
                  </a:lnTo>
                  <a:lnTo>
                    <a:pt x="28613" y="59956"/>
                  </a:lnTo>
                  <a:lnTo>
                    <a:pt x="28244" y="59994"/>
                  </a:lnTo>
                  <a:lnTo>
                    <a:pt x="27686" y="60096"/>
                  </a:lnTo>
                  <a:lnTo>
                    <a:pt x="25692" y="60274"/>
                  </a:lnTo>
                  <a:lnTo>
                    <a:pt x="25400" y="60274"/>
                  </a:lnTo>
                  <a:lnTo>
                    <a:pt x="25095" y="60299"/>
                  </a:lnTo>
                  <a:lnTo>
                    <a:pt x="24828" y="60299"/>
                  </a:lnTo>
                  <a:lnTo>
                    <a:pt x="24523" y="60325"/>
                  </a:lnTo>
                  <a:lnTo>
                    <a:pt x="23926" y="60325"/>
                  </a:lnTo>
                  <a:lnTo>
                    <a:pt x="22440" y="60325"/>
                  </a:lnTo>
                  <a:lnTo>
                    <a:pt x="22148" y="60299"/>
                  </a:lnTo>
                  <a:lnTo>
                    <a:pt x="21856" y="60299"/>
                  </a:lnTo>
                  <a:lnTo>
                    <a:pt x="21564" y="60274"/>
                  </a:lnTo>
                  <a:lnTo>
                    <a:pt x="21272" y="60274"/>
                  </a:lnTo>
                  <a:lnTo>
                    <a:pt x="20408" y="60198"/>
                  </a:lnTo>
                  <a:lnTo>
                    <a:pt x="20116" y="60198"/>
                  </a:lnTo>
                  <a:lnTo>
                    <a:pt x="19431" y="60147"/>
                  </a:lnTo>
                  <a:lnTo>
                    <a:pt x="19253" y="60096"/>
                  </a:lnTo>
                  <a:lnTo>
                    <a:pt x="19011" y="60096"/>
                  </a:lnTo>
                  <a:lnTo>
                    <a:pt x="18846" y="60071"/>
                  </a:lnTo>
                  <a:lnTo>
                    <a:pt x="18567" y="60020"/>
                  </a:lnTo>
                  <a:lnTo>
                    <a:pt x="18275" y="59994"/>
                  </a:lnTo>
                  <a:lnTo>
                    <a:pt x="18122" y="59982"/>
                  </a:lnTo>
                  <a:lnTo>
                    <a:pt x="17068" y="59855"/>
                  </a:lnTo>
                  <a:lnTo>
                    <a:pt x="16459" y="59753"/>
                  </a:lnTo>
                  <a:lnTo>
                    <a:pt x="16268" y="59702"/>
                  </a:lnTo>
                  <a:lnTo>
                    <a:pt x="15659" y="59626"/>
                  </a:lnTo>
                  <a:lnTo>
                    <a:pt x="15024" y="59512"/>
                  </a:lnTo>
                  <a:lnTo>
                    <a:pt x="14884" y="59474"/>
                  </a:lnTo>
                  <a:lnTo>
                    <a:pt x="14655" y="59410"/>
                  </a:lnTo>
                  <a:lnTo>
                    <a:pt x="14516" y="59410"/>
                  </a:lnTo>
                  <a:lnTo>
                    <a:pt x="14389" y="59359"/>
                  </a:lnTo>
                  <a:lnTo>
                    <a:pt x="14033" y="59296"/>
                  </a:lnTo>
                  <a:lnTo>
                    <a:pt x="13881" y="59258"/>
                  </a:lnTo>
                  <a:lnTo>
                    <a:pt x="12128" y="58813"/>
                  </a:lnTo>
                  <a:lnTo>
                    <a:pt x="10998" y="58445"/>
                  </a:lnTo>
                  <a:lnTo>
                    <a:pt x="10871" y="58394"/>
                  </a:lnTo>
                  <a:lnTo>
                    <a:pt x="10299" y="58216"/>
                  </a:lnTo>
                  <a:lnTo>
                    <a:pt x="9690" y="57988"/>
                  </a:lnTo>
                  <a:lnTo>
                    <a:pt x="9499" y="57886"/>
                  </a:lnTo>
                  <a:lnTo>
                    <a:pt x="8724" y="57594"/>
                  </a:lnTo>
                  <a:lnTo>
                    <a:pt x="7366" y="56896"/>
                  </a:lnTo>
                  <a:lnTo>
                    <a:pt x="7112" y="56756"/>
                  </a:lnTo>
                  <a:lnTo>
                    <a:pt x="6692" y="56502"/>
                  </a:lnTo>
                  <a:lnTo>
                    <a:pt x="6477" y="56349"/>
                  </a:lnTo>
                  <a:lnTo>
                    <a:pt x="6273" y="56235"/>
                  </a:lnTo>
                  <a:lnTo>
                    <a:pt x="5892" y="55956"/>
                  </a:lnTo>
                  <a:lnTo>
                    <a:pt x="5702" y="55803"/>
                  </a:lnTo>
                  <a:lnTo>
                    <a:pt x="5524" y="55689"/>
                  </a:lnTo>
                  <a:lnTo>
                    <a:pt x="5054" y="55232"/>
                  </a:lnTo>
                  <a:lnTo>
                    <a:pt x="4902" y="55118"/>
                  </a:lnTo>
                  <a:lnTo>
                    <a:pt x="4775" y="54965"/>
                  </a:lnTo>
                  <a:lnTo>
                    <a:pt x="4635" y="54838"/>
                  </a:lnTo>
                  <a:lnTo>
                    <a:pt x="4508" y="54673"/>
                  </a:lnTo>
                  <a:lnTo>
                    <a:pt x="4394" y="54546"/>
                  </a:lnTo>
                  <a:lnTo>
                    <a:pt x="4279" y="54394"/>
                  </a:lnTo>
                  <a:lnTo>
                    <a:pt x="4216" y="54267"/>
                  </a:lnTo>
                  <a:lnTo>
                    <a:pt x="4114" y="54127"/>
                  </a:lnTo>
                  <a:lnTo>
                    <a:pt x="3949" y="53848"/>
                  </a:lnTo>
                  <a:lnTo>
                    <a:pt x="3886" y="53695"/>
                  </a:lnTo>
                  <a:lnTo>
                    <a:pt x="3759" y="53454"/>
                  </a:lnTo>
                  <a:lnTo>
                    <a:pt x="3695" y="53174"/>
                  </a:lnTo>
                  <a:lnTo>
                    <a:pt x="3644" y="53035"/>
                  </a:lnTo>
                  <a:lnTo>
                    <a:pt x="3594" y="52781"/>
                  </a:lnTo>
                  <a:lnTo>
                    <a:pt x="3594" y="52654"/>
                  </a:lnTo>
                  <a:lnTo>
                    <a:pt x="3568" y="52514"/>
                  </a:lnTo>
                  <a:lnTo>
                    <a:pt x="3568" y="52387"/>
                  </a:lnTo>
                  <a:lnTo>
                    <a:pt x="2260" y="10515"/>
                  </a:lnTo>
                  <a:lnTo>
                    <a:pt x="2260" y="10363"/>
                  </a:lnTo>
                  <a:lnTo>
                    <a:pt x="2273" y="9944"/>
                  </a:lnTo>
                  <a:lnTo>
                    <a:pt x="6692" y="5410"/>
                  </a:lnTo>
                  <a:lnTo>
                    <a:pt x="7480" y="5003"/>
                  </a:lnTo>
                  <a:lnTo>
                    <a:pt x="8318" y="4660"/>
                  </a:lnTo>
                  <a:lnTo>
                    <a:pt x="9664" y="4165"/>
                  </a:lnTo>
                  <a:lnTo>
                    <a:pt x="9969" y="4064"/>
                  </a:lnTo>
                  <a:lnTo>
                    <a:pt x="10566" y="3962"/>
                  </a:lnTo>
                  <a:lnTo>
                    <a:pt x="10718" y="3937"/>
                  </a:lnTo>
                  <a:lnTo>
                    <a:pt x="10972" y="3911"/>
                  </a:lnTo>
                  <a:lnTo>
                    <a:pt x="11226" y="3873"/>
                  </a:lnTo>
                  <a:lnTo>
                    <a:pt x="12014" y="3721"/>
                  </a:lnTo>
                  <a:lnTo>
                    <a:pt x="12293" y="3644"/>
                  </a:lnTo>
                  <a:lnTo>
                    <a:pt x="12839" y="3543"/>
                  </a:lnTo>
                  <a:lnTo>
                    <a:pt x="12979" y="3492"/>
                  </a:lnTo>
                  <a:lnTo>
                    <a:pt x="13119" y="3467"/>
                  </a:lnTo>
                  <a:lnTo>
                    <a:pt x="13258" y="3416"/>
                  </a:lnTo>
                  <a:lnTo>
                    <a:pt x="13385" y="3390"/>
                  </a:lnTo>
                  <a:lnTo>
                    <a:pt x="13525" y="3352"/>
                  </a:lnTo>
                  <a:lnTo>
                    <a:pt x="13665" y="3302"/>
                  </a:lnTo>
                  <a:lnTo>
                    <a:pt x="13804" y="3276"/>
                  </a:lnTo>
                  <a:lnTo>
                    <a:pt x="14224" y="3124"/>
                  </a:lnTo>
                  <a:lnTo>
                    <a:pt x="14351" y="3098"/>
                  </a:lnTo>
                  <a:lnTo>
                    <a:pt x="15049" y="2844"/>
                  </a:lnTo>
                  <a:lnTo>
                    <a:pt x="18427" y="2425"/>
                  </a:lnTo>
                  <a:lnTo>
                    <a:pt x="19342" y="2349"/>
                  </a:lnTo>
                  <a:lnTo>
                    <a:pt x="19583" y="2349"/>
                  </a:lnTo>
                  <a:lnTo>
                    <a:pt x="20053" y="2311"/>
                  </a:lnTo>
                  <a:lnTo>
                    <a:pt x="20535" y="2311"/>
                  </a:lnTo>
                  <a:lnTo>
                    <a:pt x="20764" y="2286"/>
                  </a:lnTo>
                  <a:lnTo>
                    <a:pt x="21247" y="2286"/>
                  </a:lnTo>
                  <a:lnTo>
                    <a:pt x="21488" y="2260"/>
                  </a:lnTo>
                  <a:lnTo>
                    <a:pt x="22085" y="2260"/>
                  </a:lnTo>
                  <a:lnTo>
                    <a:pt x="22225" y="2260"/>
                  </a:lnTo>
                  <a:lnTo>
                    <a:pt x="42760" y="13919"/>
                  </a:lnTo>
                  <a:lnTo>
                    <a:pt x="42760" y="5765"/>
                  </a:lnTo>
                  <a:lnTo>
                    <a:pt x="23329" y="0"/>
                  </a:lnTo>
                  <a:lnTo>
                    <a:pt x="22225" y="38"/>
                  </a:lnTo>
                  <a:lnTo>
                    <a:pt x="21196" y="0"/>
                  </a:lnTo>
                  <a:lnTo>
                    <a:pt x="20955" y="25"/>
                  </a:lnTo>
                  <a:lnTo>
                    <a:pt x="20434" y="25"/>
                  </a:lnTo>
                  <a:lnTo>
                    <a:pt x="19685" y="76"/>
                  </a:lnTo>
                  <a:lnTo>
                    <a:pt x="19431" y="76"/>
                  </a:lnTo>
                  <a:lnTo>
                    <a:pt x="16776" y="317"/>
                  </a:lnTo>
                  <a:lnTo>
                    <a:pt x="15849" y="444"/>
                  </a:lnTo>
                  <a:lnTo>
                    <a:pt x="15621" y="495"/>
                  </a:lnTo>
                  <a:lnTo>
                    <a:pt x="14706" y="622"/>
                  </a:lnTo>
                  <a:lnTo>
                    <a:pt x="14274" y="723"/>
                  </a:lnTo>
                  <a:lnTo>
                    <a:pt x="14135" y="762"/>
                  </a:lnTo>
                  <a:lnTo>
                    <a:pt x="13893" y="838"/>
                  </a:lnTo>
                  <a:lnTo>
                    <a:pt x="13766" y="889"/>
                  </a:lnTo>
                  <a:lnTo>
                    <a:pt x="13525" y="990"/>
                  </a:lnTo>
                  <a:lnTo>
                    <a:pt x="13271" y="1066"/>
                  </a:lnTo>
                  <a:lnTo>
                    <a:pt x="13144" y="1092"/>
                  </a:lnTo>
                  <a:lnTo>
                    <a:pt x="12776" y="1193"/>
                  </a:lnTo>
                  <a:lnTo>
                    <a:pt x="12547" y="1257"/>
                  </a:lnTo>
                  <a:lnTo>
                    <a:pt x="12420" y="1282"/>
                  </a:lnTo>
                  <a:lnTo>
                    <a:pt x="12293" y="1333"/>
                  </a:lnTo>
                  <a:lnTo>
                    <a:pt x="12039" y="1384"/>
                  </a:lnTo>
                  <a:lnTo>
                    <a:pt x="11798" y="1460"/>
                  </a:lnTo>
                  <a:lnTo>
                    <a:pt x="11557" y="1511"/>
                  </a:lnTo>
                  <a:lnTo>
                    <a:pt x="11315" y="1536"/>
                  </a:lnTo>
                  <a:lnTo>
                    <a:pt x="10655" y="1689"/>
                  </a:lnTo>
                  <a:lnTo>
                    <a:pt x="10401" y="1714"/>
                  </a:lnTo>
                  <a:lnTo>
                    <a:pt x="9842" y="1790"/>
                  </a:lnTo>
                  <a:lnTo>
                    <a:pt x="9715" y="1803"/>
                  </a:lnTo>
                  <a:lnTo>
                    <a:pt x="9512" y="1828"/>
                  </a:lnTo>
                  <a:lnTo>
                    <a:pt x="9372" y="1879"/>
                  </a:lnTo>
                  <a:lnTo>
                    <a:pt x="7962" y="2374"/>
                  </a:lnTo>
                  <a:lnTo>
                    <a:pt x="6997" y="2755"/>
                  </a:lnTo>
                  <a:lnTo>
                    <a:pt x="0" y="10071"/>
                  </a:lnTo>
                  <a:lnTo>
                    <a:pt x="0" y="10439"/>
                  </a:lnTo>
                  <a:lnTo>
                    <a:pt x="1308" y="52590"/>
                  </a:lnTo>
                  <a:lnTo>
                    <a:pt x="2184" y="55308"/>
                  </a:lnTo>
                  <a:lnTo>
                    <a:pt x="2324" y="55537"/>
                  </a:lnTo>
                  <a:lnTo>
                    <a:pt x="5003" y="58089"/>
                  </a:lnTo>
                  <a:lnTo>
                    <a:pt x="5232" y="58267"/>
                  </a:lnTo>
                  <a:lnTo>
                    <a:pt x="5740" y="58559"/>
                  </a:lnTo>
                  <a:lnTo>
                    <a:pt x="6261" y="58889"/>
                  </a:lnTo>
                  <a:lnTo>
                    <a:pt x="6451" y="58966"/>
                  </a:lnTo>
                  <a:lnTo>
                    <a:pt x="6616" y="59080"/>
                  </a:lnTo>
                  <a:lnTo>
                    <a:pt x="6997" y="59283"/>
                  </a:lnTo>
                  <a:lnTo>
                    <a:pt x="7213" y="59359"/>
                  </a:lnTo>
                  <a:lnTo>
                    <a:pt x="8509" y="59956"/>
                  </a:lnTo>
                  <a:lnTo>
                    <a:pt x="8864" y="60071"/>
                  </a:lnTo>
                  <a:lnTo>
                    <a:pt x="9512" y="60337"/>
                  </a:lnTo>
                  <a:lnTo>
                    <a:pt x="10083" y="60540"/>
                  </a:lnTo>
                  <a:lnTo>
                    <a:pt x="11112" y="60871"/>
                  </a:lnTo>
                  <a:lnTo>
                    <a:pt x="11582" y="60998"/>
                  </a:lnTo>
                  <a:lnTo>
                    <a:pt x="11709" y="61048"/>
                  </a:lnTo>
                  <a:lnTo>
                    <a:pt x="12192" y="61163"/>
                  </a:lnTo>
                  <a:lnTo>
                    <a:pt x="12331" y="61214"/>
                  </a:lnTo>
                  <a:lnTo>
                    <a:pt x="13398" y="61468"/>
                  </a:lnTo>
                  <a:lnTo>
                    <a:pt x="13525" y="61493"/>
                  </a:lnTo>
                  <a:lnTo>
                    <a:pt x="13652" y="61518"/>
                  </a:lnTo>
                  <a:lnTo>
                    <a:pt x="13893" y="61582"/>
                  </a:lnTo>
                  <a:lnTo>
                    <a:pt x="14312" y="61658"/>
                  </a:lnTo>
                  <a:lnTo>
                    <a:pt x="14630" y="61734"/>
                  </a:lnTo>
                  <a:lnTo>
                    <a:pt x="14859" y="61760"/>
                  </a:lnTo>
                  <a:lnTo>
                    <a:pt x="15278" y="61861"/>
                  </a:lnTo>
                  <a:lnTo>
                    <a:pt x="16979" y="62115"/>
                  </a:lnTo>
                  <a:lnTo>
                    <a:pt x="17208" y="62128"/>
                  </a:lnTo>
                  <a:lnTo>
                    <a:pt x="17424" y="62179"/>
                  </a:lnTo>
                  <a:lnTo>
                    <a:pt x="17640" y="62179"/>
                  </a:lnTo>
                  <a:lnTo>
                    <a:pt x="17868" y="62230"/>
                  </a:lnTo>
                  <a:lnTo>
                    <a:pt x="17995" y="62230"/>
                  </a:lnTo>
                  <a:lnTo>
                    <a:pt x="18427" y="62306"/>
                  </a:lnTo>
                  <a:lnTo>
                    <a:pt x="18567" y="62306"/>
                  </a:lnTo>
                  <a:lnTo>
                    <a:pt x="19075" y="62382"/>
                  </a:lnTo>
                  <a:lnTo>
                    <a:pt x="20548" y="62509"/>
                  </a:lnTo>
                  <a:lnTo>
                    <a:pt x="20853" y="62509"/>
                  </a:lnTo>
                  <a:lnTo>
                    <a:pt x="21158" y="62534"/>
                  </a:lnTo>
                  <a:lnTo>
                    <a:pt x="21450" y="62534"/>
                  </a:lnTo>
                  <a:lnTo>
                    <a:pt x="22072" y="62585"/>
                  </a:lnTo>
                  <a:lnTo>
                    <a:pt x="23926" y="62585"/>
                  </a:lnTo>
                  <a:lnTo>
                    <a:pt x="24206" y="62585"/>
                  </a:lnTo>
                  <a:lnTo>
                    <a:pt x="24892" y="62585"/>
                  </a:lnTo>
                  <a:lnTo>
                    <a:pt x="25514" y="62534"/>
                  </a:lnTo>
                  <a:lnTo>
                    <a:pt x="25831" y="62534"/>
                  </a:lnTo>
                  <a:lnTo>
                    <a:pt x="27647" y="62382"/>
                  </a:lnTo>
                  <a:lnTo>
                    <a:pt x="27952" y="62331"/>
                  </a:lnTo>
                  <a:lnTo>
                    <a:pt x="28244" y="62306"/>
                  </a:lnTo>
                  <a:lnTo>
                    <a:pt x="28829" y="62204"/>
                  </a:lnTo>
                  <a:lnTo>
                    <a:pt x="29032" y="62179"/>
                  </a:lnTo>
                  <a:lnTo>
                    <a:pt x="29210" y="62179"/>
                  </a:lnTo>
                  <a:lnTo>
                    <a:pt x="29375" y="62128"/>
                  </a:lnTo>
                  <a:lnTo>
                    <a:pt x="29540" y="62115"/>
                  </a:lnTo>
                  <a:lnTo>
                    <a:pt x="29692" y="62090"/>
                  </a:lnTo>
                  <a:lnTo>
                    <a:pt x="29845" y="62064"/>
                  </a:lnTo>
                  <a:lnTo>
                    <a:pt x="29984" y="62039"/>
                  </a:lnTo>
                  <a:lnTo>
                    <a:pt x="30149" y="61988"/>
                  </a:lnTo>
                  <a:lnTo>
                    <a:pt x="33426" y="61290"/>
                  </a:lnTo>
                  <a:lnTo>
                    <a:pt x="33718" y="61188"/>
                  </a:lnTo>
                  <a:lnTo>
                    <a:pt x="33883" y="61163"/>
                  </a:lnTo>
                  <a:lnTo>
                    <a:pt x="34137" y="61061"/>
                  </a:lnTo>
                  <a:lnTo>
                    <a:pt x="34277" y="61048"/>
                  </a:lnTo>
                  <a:lnTo>
                    <a:pt x="34505" y="60960"/>
                  </a:lnTo>
                  <a:lnTo>
                    <a:pt x="34747" y="60896"/>
                  </a:lnTo>
                  <a:lnTo>
                    <a:pt x="34874" y="60845"/>
                  </a:lnTo>
                  <a:lnTo>
                    <a:pt x="35013" y="60769"/>
                  </a:lnTo>
                  <a:lnTo>
                    <a:pt x="35191" y="60642"/>
                  </a:lnTo>
                  <a:lnTo>
                    <a:pt x="35344" y="60502"/>
                  </a:lnTo>
                  <a:lnTo>
                    <a:pt x="35458" y="60299"/>
                  </a:lnTo>
                  <a:lnTo>
                    <a:pt x="35509" y="60096"/>
                  </a:lnTo>
                  <a:lnTo>
                    <a:pt x="35534" y="59651"/>
                  </a:lnTo>
                  <a:lnTo>
                    <a:pt x="34671" y="29451"/>
                  </a:lnTo>
                  <a:lnTo>
                    <a:pt x="34950" y="29819"/>
                  </a:lnTo>
                  <a:lnTo>
                    <a:pt x="35064" y="29959"/>
                  </a:lnTo>
                  <a:lnTo>
                    <a:pt x="35267" y="30238"/>
                  </a:lnTo>
                  <a:lnTo>
                    <a:pt x="35585" y="30657"/>
                  </a:lnTo>
                  <a:lnTo>
                    <a:pt x="35814" y="30899"/>
                  </a:lnTo>
                  <a:lnTo>
                    <a:pt x="36156" y="31330"/>
                  </a:lnTo>
                  <a:lnTo>
                    <a:pt x="36487" y="31673"/>
                  </a:lnTo>
                  <a:lnTo>
                    <a:pt x="36576" y="31800"/>
                  </a:lnTo>
                  <a:lnTo>
                    <a:pt x="37045" y="32270"/>
                  </a:lnTo>
                  <a:lnTo>
                    <a:pt x="37147" y="32397"/>
                  </a:lnTo>
                  <a:lnTo>
                    <a:pt x="37287" y="32537"/>
                  </a:lnTo>
                  <a:lnTo>
                    <a:pt x="37426" y="32689"/>
                  </a:lnTo>
                  <a:lnTo>
                    <a:pt x="37579" y="32854"/>
                  </a:lnTo>
                  <a:lnTo>
                    <a:pt x="37807" y="33058"/>
                  </a:lnTo>
                  <a:lnTo>
                    <a:pt x="37998" y="33261"/>
                  </a:lnTo>
                  <a:lnTo>
                    <a:pt x="38176" y="33439"/>
                  </a:lnTo>
                  <a:lnTo>
                    <a:pt x="38366" y="33604"/>
                  </a:lnTo>
                  <a:lnTo>
                    <a:pt x="38544" y="33782"/>
                  </a:lnTo>
                  <a:lnTo>
                    <a:pt x="38887" y="34099"/>
                  </a:lnTo>
                  <a:lnTo>
                    <a:pt x="39052" y="34226"/>
                  </a:lnTo>
                  <a:lnTo>
                    <a:pt x="40551" y="32537"/>
                  </a:lnTo>
                  <a:lnTo>
                    <a:pt x="40411" y="32397"/>
                  </a:lnTo>
                  <a:lnTo>
                    <a:pt x="40259" y="32270"/>
                  </a:lnTo>
                  <a:lnTo>
                    <a:pt x="40093" y="32118"/>
                  </a:lnTo>
                  <a:lnTo>
                    <a:pt x="39928" y="31953"/>
                  </a:lnTo>
                  <a:lnTo>
                    <a:pt x="39751" y="31800"/>
                  </a:lnTo>
                  <a:lnTo>
                    <a:pt x="39573" y="31623"/>
                  </a:lnTo>
                  <a:lnTo>
                    <a:pt x="39382" y="31445"/>
                  </a:lnTo>
                  <a:lnTo>
                    <a:pt x="39217" y="31280"/>
                  </a:lnTo>
                  <a:lnTo>
                    <a:pt x="39090" y="31127"/>
                  </a:lnTo>
                  <a:lnTo>
                    <a:pt x="38963" y="31026"/>
                  </a:lnTo>
                  <a:lnTo>
                    <a:pt x="38862" y="30899"/>
                  </a:lnTo>
                  <a:lnTo>
                    <a:pt x="38671" y="30708"/>
                  </a:lnTo>
                  <a:lnTo>
                    <a:pt x="37960" y="29933"/>
                  </a:lnTo>
                  <a:lnTo>
                    <a:pt x="37769" y="29692"/>
                  </a:lnTo>
                  <a:lnTo>
                    <a:pt x="37566" y="29464"/>
                  </a:lnTo>
                  <a:lnTo>
                    <a:pt x="37147" y="28968"/>
                  </a:lnTo>
                  <a:lnTo>
                    <a:pt x="37071" y="28841"/>
                  </a:lnTo>
                  <a:lnTo>
                    <a:pt x="36855" y="28600"/>
                  </a:lnTo>
                  <a:lnTo>
                    <a:pt x="36779" y="28473"/>
                  </a:lnTo>
                  <a:lnTo>
                    <a:pt x="36487" y="28079"/>
                  </a:lnTo>
                  <a:lnTo>
                    <a:pt x="36309" y="27800"/>
                  </a:lnTo>
                  <a:lnTo>
                    <a:pt x="35775" y="26987"/>
                  </a:lnTo>
                  <a:lnTo>
                    <a:pt x="35699" y="26860"/>
                  </a:lnTo>
                  <a:lnTo>
                    <a:pt x="35623" y="26708"/>
                  </a:lnTo>
                  <a:lnTo>
                    <a:pt x="35509" y="26543"/>
                  </a:lnTo>
                  <a:lnTo>
                    <a:pt x="35445" y="26416"/>
                  </a:lnTo>
                  <a:lnTo>
                    <a:pt x="35001" y="25552"/>
                  </a:lnTo>
                  <a:lnTo>
                    <a:pt x="34721" y="24904"/>
                  </a:lnTo>
                  <a:lnTo>
                    <a:pt x="34544" y="24384"/>
                  </a:lnTo>
                  <a:lnTo>
                    <a:pt x="34505" y="24206"/>
                  </a:lnTo>
                  <a:lnTo>
                    <a:pt x="34467" y="24079"/>
                  </a:lnTo>
                  <a:lnTo>
                    <a:pt x="34417" y="23837"/>
                  </a:lnTo>
                  <a:lnTo>
                    <a:pt x="34378" y="23634"/>
                  </a:lnTo>
                  <a:lnTo>
                    <a:pt x="34328" y="23418"/>
                  </a:lnTo>
                  <a:lnTo>
                    <a:pt x="34302" y="23215"/>
                  </a:lnTo>
                  <a:lnTo>
                    <a:pt x="34277" y="22898"/>
                  </a:lnTo>
                  <a:lnTo>
                    <a:pt x="34251" y="22567"/>
                  </a:lnTo>
                  <a:lnTo>
                    <a:pt x="34226" y="22174"/>
                  </a:lnTo>
                  <a:lnTo>
                    <a:pt x="34251" y="22047"/>
                  </a:lnTo>
                  <a:lnTo>
                    <a:pt x="34277" y="21755"/>
                  </a:lnTo>
                  <a:lnTo>
                    <a:pt x="34302" y="21551"/>
                  </a:lnTo>
                  <a:lnTo>
                    <a:pt x="34378" y="21158"/>
                  </a:lnTo>
                  <a:lnTo>
                    <a:pt x="34417" y="20955"/>
                  </a:lnTo>
                  <a:lnTo>
                    <a:pt x="34442" y="20815"/>
                  </a:lnTo>
                  <a:lnTo>
                    <a:pt x="34493" y="20662"/>
                  </a:lnTo>
                  <a:lnTo>
                    <a:pt x="34836" y="19888"/>
                  </a:lnTo>
                  <a:lnTo>
                    <a:pt x="34937" y="19748"/>
                  </a:lnTo>
                  <a:lnTo>
                    <a:pt x="35013" y="19596"/>
                  </a:lnTo>
                  <a:lnTo>
                    <a:pt x="37846" y="17513"/>
                  </a:lnTo>
                  <a:lnTo>
                    <a:pt x="38125" y="17386"/>
                  </a:lnTo>
                  <a:lnTo>
                    <a:pt x="39077" y="17157"/>
                  </a:lnTo>
                  <a:lnTo>
                    <a:pt x="39789" y="17043"/>
                  </a:lnTo>
                  <a:lnTo>
                    <a:pt x="40182" y="16992"/>
                  </a:lnTo>
                  <a:lnTo>
                    <a:pt x="41097" y="16865"/>
                  </a:lnTo>
                  <a:lnTo>
                    <a:pt x="41275" y="16814"/>
                  </a:lnTo>
                  <a:lnTo>
                    <a:pt x="41592" y="16764"/>
                  </a:lnTo>
                  <a:lnTo>
                    <a:pt x="41922" y="16662"/>
                  </a:lnTo>
                  <a:lnTo>
                    <a:pt x="42075" y="16637"/>
                  </a:lnTo>
                  <a:lnTo>
                    <a:pt x="42240" y="16598"/>
                  </a:lnTo>
                  <a:lnTo>
                    <a:pt x="43205" y="16243"/>
                  </a:lnTo>
                  <a:lnTo>
                    <a:pt x="43332" y="16167"/>
                  </a:lnTo>
                  <a:lnTo>
                    <a:pt x="43688" y="16002"/>
                  </a:lnTo>
                  <a:lnTo>
                    <a:pt x="43815" y="15951"/>
                  </a:lnTo>
                  <a:lnTo>
                    <a:pt x="43942" y="15875"/>
                  </a:lnTo>
                  <a:lnTo>
                    <a:pt x="44145" y="15722"/>
                  </a:lnTo>
                  <a:lnTo>
                    <a:pt x="44450" y="15532"/>
                  </a:lnTo>
                  <a:lnTo>
                    <a:pt x="44627" y="15405"/>
                  </a:lnTo>
                  <a:lnTo>
                    <a:pt x="44792" y="15252"/>
                  </a:lnTo>
                  <a:lnTo>
                    <a:pt x="44894" y="15100"/>
                  </a:lnTo>
                  <a:lnTo>
                    <a:pt x="45021" y="14884"/>
                  </a:lnTo>
                  <a:lnTo>
                    <a:pt x="45059" y="14655"/>
                  </a:lnTo>
                  <a:lnTo>
                    <a:pt x="45059" y="14363"/>
                  </a:lnTo>
                  <a:close/>
                </a:path>
                <a:path w="46989" h="89535">
                  <a:moveTo>
                    <a:pt x="46583" y="78219"/>
                  </a:moveTo>
                  <a:lnTo>
                    <a:pt x="46050" y="79324"/>
                  </a:lnTo>
                  <a:lnTo>
                    <a:pt x="46355" y="79095"/>
                  </a:lnTo>
                  <a:lnTo>
                    <a:pt x="46494" y="78905"/>
                  </a:lnTo>
                  <a:lnTo>
                    <a:pt x="46583" y="78219"/>
                  </a:lnTo>
                  <a:close/>
                </a:path>
                <a:path w="46989" h="89535">
                  <a:moveTo>
                    <a:pt x="46596" y="78206"/>
                  </a:moveTo>
                  <a:lnTo>
                    <a:pt x="46545" y="77838"/>
                  </a:lnTo>
                  <a:lnTo>
                    <a:pt x="46405" y="77292"/>
                  </a:lnTo>
                  <a:lnTo>
                    <a:pt x="44157" y="74117"/>
                  </a:lnTo>
                  <a:lnTo>
                    <a:pt x="44157" y="77838"/>
                  </a:lnTo>
                  <a:lnTo>
                    <a:pt x="41795" y="79235"/>
                  </a:lnTo>
                  <a:lnTo>
                    <a:pt x="42265" y="78435"/>
                  </a:lnTo>
                  <a:lnTo>
                    <a:pt x="42494" y="77584"/>
                  </a:lnTo>
                  <a:lnTo>
                    <a:pt x="42519" y="77165"/>
                  </a:lnTo>
                  <a:lnTo>
                    <a:pt x="42481" y="75895"/>
                  </a:lnTo>
                  <a:lnTo>
                    <a:pt x="42583" y="75768"/>
                  </a:lnTo>
                  <a:lnTo>
                    <a:pt x="42722" y="75857"/>
                  </a:lnTo>
                  <a:lnTo>
                    <a:pt x="43370" y="76492"/>
                  </a:lnTo>
                  <a:lnTo>
                    <a:pt x="43840" y="77139"/>
                  </a:lnTo>
                  <a:lnTo>
                    <a:pt x="44157" y="77838"/>
                  </a:lnTo>
                  <a:lnTo>
                    <a:pt x="44157" y="74117"/>
                  </a:lnTo>
                  <a:lnTo>
                    <a:pt x="43751" y="73761"/>
                  </a:lnTo>
                  <a:lnTo>
                    <a:pt x="43053" y="73240"/>
                  </a:lnTo>
                  <a:lnTo>
                    <a:pt x="42697" y="73075"/>
                  </a:lnTo>
                  <a:lnTo>
                    <a:pt x="42481" y="73025"/>
                  </a:lnTo>
                  <a:lnTo>
                    <a:pt x="42265" y="73025"/>
                  </a:lnTo>
                  <a:lnTo>
                    <a:pt x="41960" y="73126"/>
                  </a:lnTo>
                  <a:lnTo>
                    <a:pt x="41694" y="73291"/>
                  </a:lnTo>
                  <a:lnTo>
                    <a:pt x="41516" y="73469"/>
                  </a:lnTo>
                  <a:lnTo>
                    <a:pt x="40474" y="74790"/>
                  </a:lnTo>
                  <a:lnTo>
                    <a:pt x="40347" y="75120"/>
                  </a:lnTo>
                  <a:lnTo>
                    <a:pt x="40297" y="75501"/>
                  </a:lnTo>
                  <a:lnTo>
                    <a:pt x="33020" y="82029"/>
                  </a:lnTo>
                  <a:lnTo>
                    <a:pt x="33020" y="84391"/>
                  </a:lnTo>
                  <a:lnTo>
                    <a:pt x="30873" y="85648"/>
                  </a:lnTo>
                  <a:lnTo>
                    <a:pt x="30568" y="85902"/>
                  </a:lnTo>
                  <a:lnTo>
                    <a:pt x="30403" y="86169"/>
                  </a:lnTo>
                  <a:lnTo>
                    <a:pt x="29883" y="86296"/>
                  </a:lnTo>
                  <a:lnTo>
                    <a:pt x="28867" y="86448"/>
                  </a:lnTo>
                  <a:lnTo>
                    <a:pt x="27444" y="86614"/>
                  </a:lnTo>
                  <a:lnTo>
                    <a:pt x="27228" y="86614"/>
                  </a:lnTo>
                  <a:lnTo>
                    <a:pt x="26822" y="86664"/>
                  </a:lnTo>
                  <a:lnTo>
                    <a:pt x="26593" y="86664"/>
                  </a:lnTo>
                  <a:lnTo>
                    <a:pt x="26187" y="86715"/>
                  </a:lnTo>
                  <a:lnTo>
                    <a:pt x="25768" y="86715"/>
                  </a:lnTo>
                  <a:lnTo>
                    <a:pt x="25539" y="86741"/>
                  </a:lnTo>
                  <a:lnTo>
                    <a:pt x="24688" y="86741"/>
                  </a:lnTo>
                  <a:lnTo>
                    <a:pt x="4381" y="79006"/>
                  </a:lnTo>
                  <a:lnTo>
                    <a:pt x="4483" y="78232"/>
                  </a:lnTo>
                  <a:lnTo>
                    <a:pt x="6273" y="75793"/>
                  </a:lnTo>
                  <a:lnTo>
                    <a:pt x="6235" y="77444"/>
                  </a:lnTo>
                  <a:lnTo>
                    <a:pt x="6286" y="77939"/>
                  </a:lnTo>
                  <a:lnTo>
                    <a:pt x="23698" y="85648"/>
                  </a:lnTo>
                  <a:lnTo>
                    <a:pt x="24587" y="85648"/>
                  </a:lnTo>
                  <a:lnTo>
                    <a:pt x="27279" y="85521"/>
                  </a:lnTo>
                  <a:lnTo>
                    <a:pt x="29832" y="85178"/>
                  </a:lnTo>
                  <a:lnTo>
                    <a:pt x="31445" y="84836"/>
                  </a:lnTo>
                  <a:lnTo>
                    <a:pt x="33020" y="84391"/>
                  </a:lnTo>
                  <a:lnTo>
                    <a:pt x="33020" y="82029"/>
                  </a:lnTo>
                  <a:lnTo>
                    <a:pt x="31648" y="82448"/>
                  </a:lnTo>
                  <a:lnTo>
                    <a:pt x="29425" y="82943"/>
                  </a:lnTo>
                  <a:lnTo>
                    <a:pt x="27063" y="83273"/>
                  </a:lnTo>
                  <a:lnTo>
                    <a:pt x="24587" y="83426"/>
                  </a:lnTo>
                  <a:lnTo>
                    <a:pt x="22885" y="83362"/>
                  </a:lnTo>
                  <a:lnTo>
                    <a:pt x="8496" y="77406"/>
                  </a:lnTo>
                  <a:lnTo>
                    <a:pt x="8394" y="73672"/>
                  </a:lnTo>
                  <a:lnTo>
                    <a:pt x="6680" y="72745"/>
                  </a:lnTo>
                  <a:lnTo>
                    <a:pt x="6540" y="72796"/>
                  </a:lnTo>
                  <a:lnTo>
                    <a:pt x="5715" y="73342"/>
                  </a:lnTo>
                  <a:lnTo>
                    <a:pt x="5257" y="73698"/>
                  </a:lnTo>
                  <a:lnTo>
                    <a:pt x="5041" y="73837"/>
                  </a:lnTo>
                  <a:lnTo>
                    <a:pt x="2235" y="79070"/>
                  </a:lnTo>
                  <a:lnTo>
                    <a:pt x="23583" y="89027"/>
                  </a:lnTo>
                  <a:lnTo>
                    <a:pt x="24688" y="89014"/>
                  </a:lnTo>
                  <a:lnTo>
                    <a:pt x="25171" y="89001"/>
                  </a:lnTo>
                  <a:lnTo>
                    <a:pt x="25844" y="89001"/>
                  </a:lnTo>
                  <a:lnTo>
                    <a:pt x="27203" y="88900"/>
                  </a:lnTo>
                  <a:lnTo>
                    <a:pt x="27444" y="88900"/>
                  </a:lnTo>
                  <a:lnTo>
                    <a:pt x="27876" y="88823"/>
                  </a:lnTo>
                  <a:lnTo>
                    <a:pt x="28549" y="88773"/>
                  </a:lnTo>
                  <a:lnTo>
                    <a:pt x="28740" y="88722"/>
                  </a:lnTo>
                  <a:lnTo>
                    <a:pt x="30251" y="88531"/>
                  </a:lnTo>
                  <a:lnTo>
                    <a:pt x="30454" y="88480"/>
                  </a:lnTo>
                  <a:lnTo>
                    <a:pt x="30683" y="88455"/>
                  </a:lnTo>
                  <a:lnTo>
                    <a:pt x="30873" y="88404"/>
                  </a:lnTo>
                  <a:lnTo>
                    <a:pt x="31711" y="88252"/>
                  </a:lnTo>
                  <a:lnTo>
                    <a:pt x="32346" y="87426"/>
                  </a:lnTo>
                  <a:lnTo>
                    <a:pt x="31711" y="88252"/>
                  </a:lnTo>
                  <a:lnTo>
                    <a:pt x="32080" y="88125"/>
                  </a:lnTo>
                  <a:lnTo>
                    <a:pt x="32270" y="88011"/>
                  </a:lnTo>
                  <a:lnTo>
                    <a:pt x="32524" y="87655"/>
                  </a:lnTo>
                  <a:lnTo>
                    <a:pt x="32575" y="87299"/>
                  </a:lnTo>
                  <a:lnTo>
                    <a:pt x="46050" y="79324"/>
                  </a:lnTo>
                  <a:lnTo>
                    <a:pt x="46570" y="782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5660352" y="4227575"/>
              <a:ext cx="81280" cy="50800"/>
            </a:xfrm>
            <a:custGeom>
              <a:avLst/>
              <a:gdLst/>
              <a:ahLst/>
              <a:cxnLst/>
              <a:rect l="l" t="t" r="r" b="b"/>
              <a:pathLst>
                <a:path w="81279" h="50800">
                  <a:moveTo>
                    <a:pt x="38849" y="10896"/>
                  </a:moveTo>
                  <a:lnTo>
                    <a:pt x="36588" y="4622"/>
                  </a:lnTo>
                  <a:lnTo>
                    <a:pt x="36588" y="11658"/>
                  </a:lnTo>
                  <a:lnTo>
                    <a:pt x="36563" y="12014"/>
                  </a:lnTo>
                  <a:lnTo>
                    <a:pt x="35318" y="14820"/>
                  </a:lnTo>
                  <a:lnTo>
                    <a:pt x="35217" y="14960"/>
                  </a:lnTo>
                  <a:lnTo>
                    <a:pt x="33731" y="16129"/>
                  </a:lnTo>
                  <a:lnTo>
                    <a:pt x="33426" y="16332"/>
                  </a:lnTo>
                  <a:lnTo>
                    <a:pt x="33096" y="16471"/>
                  </a:lnTo>
                  <a:lnTo>
                    <a:pt x="32931" y="16573"/>
                  </a:lnTo>
                  <a:lnTo>
                    <a:pt x="32600" y="16725"/>
                  </a:lnTo>
                  <a:lnTo>
                    <a:pt x="32423" y="16776"/>
                  </a:lnTo>
                  <a:lnTo>
                    <a:pt x="32219" y="16878"/>
                  </a:lnTo>
                  <a:lnTo>
                    <a:pt x="32067" y="16929"/>
                  </a:lnTo>
                  <a:lnTo>
                    <a:pt x="31927" y="16967"/>
                  </a:lnTo>
                  <a:lnTo>
                    <a:pt x="31686" y="17043"/>
                  </a:lnTo>
                  <a:lnTo>
                    <a:pt x="31559" y="17094"/>
                  </a:lnTo>
                  <a:lnTo>
                    <a:pt x="31318" y="17195"/>
                  </a:lnTo>
                  <a:lnTo>
                    <a:pt x="31064" y="17272"/>
                  </a:lnTo>
                  <a:lnTo>
                    <a:pt x="30937" y="17297"/>
                  </a:lnTo>
                  <a:lnTo>
                    <a:pt x="30568" y="17399"/>
                  </a:lnTo>
                  <a:lnTo>
                    <a:pt x="30340" y="17462"/>
                  </a:lnTo>
                  <a:lnTo>
                    <a:pt x="30213" y="17487"/>
                  </a:lnTo>
                  <a:lnTo>
                    <a:pt x="30086" y="17538"/>
                  </a:lnTo>
                  <a:lnTo>
                    <a:pt x="29832" y="17589"/>
                  </a:lnTo>
                  <a:lnTo>
                    <a:pt x="29591" y="17665"/>
                  </a:lnTo>
                  <a:lnTo>
                    <a:pt x="29349" y="17716"/>
                  </a:lnTo>
                  <a:lnTo>
                    <a:pt x="29108" y="17741"/>
                  </a:lnTo>
                  <a:lnTo>
                    <a:pt x="28448" y="17894"/>
                  </a:lnTo>
                  <a:lnTo>
                    <a:pt x="28194" y="17919"/>
                  </a:lnTo>
                  <a:lnTo>
                    <a:pt x="27419" y="18008"/>
                  </a:lnTo>
                  <a:lnTo>
                    <a:pt x="27279" y="18046"/>
                  </a:lnTo>
                  <a:lnTo>
                    <a:pt x="27012" y="18084"/>
                  </a:lnTo>
                  <a:lnTo>
                    <a:pt x="25768" y="18262"/>
                  </a:lnTo>
                  <a:lnTo>
                    <a:pt x="25069" y="18389"/>
                  </a:lnTo>
                  <a:lnTo>
                    <a:pt x="23177" y="18707"/>
                  </a:lnTo>
                  <a:lnTo>
                    <a:pt x="17183" y="24041"/>
                  </a:lnTo>
                  <a:lnTo>
                    <a:pt x="17233" y="24841"/>
                  </a:lnTo>
                  <a:lnTo>
                    <a:pt x="17310" y="25450"/>
                  </a:lnTo>
                  <a:lnTo>
                    <a:pt x="17335" y="25654"/>
                  </a:lnTo>
                  <a:lnTo>
                    <a:pt x="17348" y="25806"/>
                  </a:lnTo>
                  <a:lnTo>
                    <a:pt x="17373" y="25971"/>
                  </a:lnTo>
                  <a:lnTo>
                    <a:pt x="17411" y="26428"/>
                  </a:lnTo>
                  <a:lnTo>
                    <a:pt x="17411" y="26568"/>
                  </a:lnTo>
                  <a:lnTo>
                    <a:pt x="17424" y="26720"/>
                  </a:lnTo>
                  <a:lnTo>
                    <a:pt x="17424" y="27012"/>
                  </a:lnTo>
                  <a:lnTo>
                    <a:pt x="17411" y="27139"/>
                  </a:lnTo>
                  <a:lnTo>
                    <a:pt x="17411" y="27292"/>
                  </a:lnTo>
                  <a:lnTo>
                    <a:pt x="17348" y="27965"/>
                  </a:lnTo>
                  <a:lnTo>
                    <a:pt x="17310" y="28232"/>
                  </a:lnTo>
                  <a:lnTo>
                    <a:pt x="17297" y="28359"/>
                  </a:lnTo>
                  <a:lnTo>
                    <a:pt x="17272" y="28486"/>
                  </a:lnTo>
                  <a:lnTo>
                    <a:pt x="17208" y="28752"/>
                  </a:lnTo>
                  <a:lnTo>
                    <a:pt x="17170" y="28879"/>
                  </a:lnTo>
                  <a:lnTo>
                    <a:pt x="17106" y="29108"/>
                  </a:lnTo>
                  <a:lnTo>
                    <a:pt x="16992" y="29451"/>
                  </a:lnTo>
                  <a:lnTo>
                    <a:pt x="16891" y="29667"/>
                  </a:lnTo>
                  <a:lnTo>
                    <a:pt x="16814" y="29794"/>
                  </a:lnTo>
                  <a:lnTo>
                    <a:pt x="16776" y="29921"/>
                  </a:lnTo>
                  <a:lnTo>
                    <a:pt x="16687" y="30124"/>
                  </a:lnTo>
                  <a:lnTo>
                    <a:pt x="16598" y="30289"/>
                  </a:lnTo>
                  <a:lnTo>
                    <a:pt x="16408" y="30670"/>
                  </a:lnTo>
                  <a:lnTo>
                    <a:pt x="16294" y="30810"/>
                  </a:lnTo>
                  <a:lnTo>
                    <a:pt x="16205" y="30988"/>
                  </a:lnTo>
                  <a:lnTo>
                    <a:pt x="16090" y="31115"/>
                  </a:lnTo>
                  <a:lnTo>
                    <a:pt x="16002" y="31254"/>
                  </a:lnTo>
                  <a:lnTo>
                    <a:pt x="15900" y="31381"/>
                  </a:lnTo>
                  <a:lnTo>
                    <a:pt x="7518" y="34239"/>
                  </a:lnTo>
                  <a:lnTo>
                    <a:pt x="4737" y="34239"/>
                  </a:lnTo>
                  <a:lnTo>
                    <a:pt x="2997" y="34163"/>
                  </a:lnTo>
                  <a:lnTo>
                    <a:pt x="2286" y="34124"/>
                  </a:lnTo>
                  <a:lnTo>
                    <a:pt x="2451" y="28752"/>
                  </a:lnTo>
                  <a:lnTo>
                    <a:pt x="2590" y="28752"/>
                  </a:lnTo>
                  <a:lnTo>
                    <a:pt x="3200" y="28778"/>
                  </a:lnTo>
                  <a:lnTo>
                    <a:pt x="3771" y="28778"/>
                  </a:lnTo>
                  <a:lnTo>
                    <a:pt x="4864" y="28829"/>
                  </a:lnTo>
                  <a:lnTo>
                    <a:pt x="7137" y="28829"/>
                  </a:lnTo>
                  <a:lnTo>
                    <a:pt x="7886" y="28778"/>
                  </a:lnTo>
                  <a:lnTo>
                    <a:pt x="8242" y="28778"/>
                  </a:lnTo>
                  <a:lnTo>
                    <a:pt x="8572" y="28752"/>
                  </a:lnTo>
                  <a:lnTo>
                    <a:pt x="8864" y="28702"/>
                  </a:lnTo>
                  <a:lnTo>
                    <a:pt x="9436" y="28651"/>
                  </a:lnTo>
                  <a:lnTo>
                    <a:pt x="10401" y="28486"/>
                  </a:lnTo>
                  <a:lnTo>
                    <a:pt x="10960" y="28308"/>
                  </a:lnTo>
                  <a:lnTo>
                    <a:pt x="11607" y="28016"/>
                  </a:lnTo>
                  <a:lnTo>
                    <a:pt x="11785" y="27889"/>
                  </a:lnTo>
                  <a:lnTo>
                    <a:pt x="12026" y="27686"/>
                  </a:lnTo>
                  <a:lnTo>
                    <a:pt x="12179" y="27533"/>
                  </a:lnTo>
                  <a:lnTo>
                    <a:pt x="12280" y="27343"/>
                  </a:lnTo>
                  <a:lnTo>
                    <a:pt x="12344" y="26822"/>
                  </a:lnTo>
                  <a:lnTo>
                    <a:pt x="12293" y="26949"/>
                  </a:lnTo>
                  <a:lnTo>
                    <a:pt x="12319" y="26466"/>
                  </a:lnTo>
                  <a:lnTo>
                    <a:pt x="12153" y="24866"/>
                  </a:lnTo>
                  <a:lnTo>
                    <a:pt x="12115" y="24091"/>
                  </a:lnTo>
                  <a:lnTo>
                    <a:pt x="12153" y="22377"/>
                  </a:lnTo>
                  <a:lnTo>
                    <a:pt x="26250" y="12687"/>
                  </a:lnTo>
                  <a:lnTo>
                    <a:pt x="26416" y="12661"/>
                  </a:lnTo>
                  <a:lnTo>
                    <a:pt x="27127" y="12560"/>
                  </a:lnTo>
                  <a:lnTo>
                    <a:pt x="27317" y="12534"/>
                  </a:lnTo>
                  <a:lnTo>
                    <a:pt x="28257" y="12382"/>
                  </a:lnTo>
                  <a:lnTo>
                    <a:pt x="28905" y="12255"/>
                  </a:lnTo>
                  <a:lnTo>
                    <a:pt x="29235" y="12179"/>
                  </a:lnTo>
                  <a:lnTo>
                    <a:pt x="29451" y="12115"/>
                  </a:lnTo>
                  <a:lnTo>
                    <a:pt x="29972" y="11963"/>
                  </a:lnTo>
                  <a:lnTo>
                    <a:pt x="30124" y="11912"/>
                  </a:lnTo>
                  <a:lnTo>
                    <a:pt x="30264" y="11836"/>
                  </a:lnTo>
                  <a:lnTo>
                    <a:pt x="30518" y="11734"/>
                  </a:lnTo>
                  <a:lnTo>
                    <a:pt x="30695" y="11658"/>
                  </a:lnTo>
                  <a:lnTo>
                    <a:pt x="30886" y="11544"/>
                  </a:lnTo>
                  <a:lnTo>
                    <a:pt x="31026" y="11391"/>
                  </a:lnTo>
                  <a:lnTo>
                    <a:pt x="31203" y="11049"/>
                  </a:lnTo>
                  <a:lnTo>
                    <a:pt x="31203" y="10299"/>
                  </a:lnTo>
                  <a:lnTo>
                    <a:pt x="30911" y="9652"/>
                  </a:lnTo>
                  <a:lnTo>
                    <a:pt x="30327" y="8559"/>
                  </a:lnTo>
                  <a:lnTo>
                    <a:pt x="29768" y="7645"/>
                  </a:lnTo>
                  <a:lnTo>
                    <a:pt x="28600" y="5956"/>
                  </a:lnTo>
                  <a:lnTo>
                    <a:pt x="32626" y="2806"/>
                  </a:lnTo>
                  <a:lnTo>
                    <a:pt x="36588" y="11658"/>
                  </a:lnTo>
                  <a:lnTo>
                    <a:pt x="36588" y="4622"/>
                  </a:lnTo>
                  <a:lnTo>
                    <a:pt x="36245" y="4051"/>
                  </a:lnTo>
                  <a:lnTo>
                    <a:pt x="35966" y="3657"/>
                  </a:lnTo>
                  <a:lnTo>
                    <a:pt x="35712" y="3251"/>
                  </a:lnTo>
                  <a:lnTo>
                    <a:pt x="33858" y="647"/>
                  </a:lnTo>
                  <a:lnTo>
                    <a:pt x="33769" y="508"/>
                  </a:lnTo>
                  <a:lnTo>
                    <a:pt x="33693" y="381"/>
                  </a:lnTo>
                  <a:lnTo>
                    <a:pt x="33528" y="228"/>
                  </a:lnTo>
                  <a:lnTo>
                    <a:pt x="33337" y="127"/>
                  </a:lnTo>
                  <a:lnTo>
                    <a:pt x="33197" y="88"/>
                  </a:lnTo>
                  <a:lnTo>
                    <a:pt x="32994" y="0"/>
                  </a:lnTo>
                  <a:lnTo>
                    <a:pt x="32766" y="0"/>
                  </a:lnTo>
                  <a:lnTo>
                    <a:pt x="32613" y="50"/>
                  </a:lnTo>
                  <a:lnTo>
                    <a:pt x="32283" y="177"/>
                  </a:lnTo>
                  <a:lnTo>
                    <a:pt x="32143" y="279"/>
                  </a:lnTo>
                  <a:lnTo>
                    <a:pt x="26377" y="4813"/>
                  </a:lnTo>
                  <a:lnTo>
                    <a:pt x="26238" y="4940"/>
                  </a:lnTo>
                  <a:lnTo>
                    <a:pt x="26073" y="5143"/>
                  </a:lnTo>
                  <a:lnTo>
                    <a:pt x="25958" y="5308"/>
                  </a:lnTo>
                  <a:lnTo>
                    <a:pt x="25920" y="5461"/>
                  </a:lnTo>
                  <a:lnTo>
                    <a:pt x="25895" y="5588"/>
                  </a:lnTo>
                  <a:lnTo>
                    <a:pt x="25895" y="5829"/>
                  </a:lnTo>
                  <a:lnTo>
                    <a:pt x="25946" y="6057"/>
                  </a:lnTo>
                  <a:lnTo>
                    <a:pt x="25996" y="6184"/>
                  </a:lnTo>
                  <a:lnTo>
                    <a:pt x="26123" y="6400"/>
                  </a:lnTo>
                  <a:lnTo>
                    <a:pt x="27635" y="8559"/>
                  </a:lnTo>
                  <a:lnTo>
                    <a:pt x="27762" y="8712"/>
                  </a:lnTo>
                  <a:lnTo>
                    <a:pt x="27952" y="9055"/>
                  </a:lnTo>
                  <a:lnTo>
                    <a:pt x="28448" y="9829"/>
                  </a:lnTo>
                  <a:lnTo>
                    <a:pt x="28536" y="10020"/>
                  </a:lnTo>
                  <a:lnTo>
                    <a:pt x="28409" y="10058"/>
                  </a:lnTo>
                  <a:lnTo>
                    <a:pt x="28194" y="10071"/>
                  </a:lnTo>
                  <a:lnTo>
                    <a:pt x="27724" y="10172"/>
                  </a:lnTo>
                  <a:lnTo>
                    <a:pt x="27127" y="10274"/>
                  </a:lnTo>
                  <a:lnTo>
                    <a:pt x="26987" y="10299"/>
                  </a:lnTo>
                  <a:lnTo>
                    <a:pt x="26847" y="10325"/>
                  </a:lnTo>
                  <a:lnTo>
                    <a:pt x="26365" y="10401"/>
                  </a:lnTo>
                  <a:lnTo>
                    <a:pt x="26111" y="10426"/>
                  </a:lnTo>
                  <a:lnTo>
                    <a:pt x="25844" y="10477"/>
                  </a:lnTo>
                  <a:lnTo>
                    <a:pt x="25476" y="10528"/>
                  </a:lnTo>
                  <a:lnTo>
                    <a:pt x="24828" y="10591"/>
                  </a:lnTo>
                  <a:lnTo>
                    <a:pt x="22821" y="10947"/>
                  </a:lnTo>
                  <a:lnTo>
                    <a:pt x="22136" y="11049"/>
                  </a:lnTo>
                  <a:lnTo>
                    <a:pt x="21463" y="11214"/>
                  </a:lnTo>
                  <a:lnTo>
                    <a:pt x="20764" y="11341"/>
                  </a:lnTo>
                  <a:lnTo>
                    <a:pt x="19392" y="11709"/>
                  </a:lnTo>
                  <a:lnTo>
                    <a:pt x="9867" y="24168"/>
                  </a:lnTo>
                  <a:lnTo>
                    <a:pt x="9944" y="25654"/>
                  </a:lnTo>
                  <a:lnTo>
                    <a:pt x="10007" y="26238"/>
                  </a:lnTo>
                  <a:lnTo>
                    <a:pt x="9867" y="26276"/>
                  </a:lnTo>
                  <a:lnTo>
                    <a:pt x="8648" y="26466"/>
                  </a:lnTo>
                  <a:lnTo>
                    <a:pt x="7429" y="26543"/>
                  </a:lnTo>
                  <a:lnTo>
                    <a:pt x="6692" y="26543"/>
                  </a:lnTo>
                  <a:lnTo>
                    <a:pt x="6273" y="26568"/>
                  </a:lnTo>
                  <a:lnTo>
                    <a:pt x="5384" y="26568"/>
                  </a:lnTo>
                  <a:lnTo>
                    <a:pt x="2082" y="26454"/>
                  </a:lnTo>
                  <a:lnTo>
                    <a:pt x="1600" y="26428"/>
                  </a:lnTo>
                  <a:lnTo>
                    <a:pt x="1435" y="26403"/>
                  </a:lnTo>
                  <a:lnTo>
                    <a:pt x="1295" y="26403"/>
                  </a:lnTo>
                  <a:lnTo>
                    <a:pt x="1066" y="26454"/>
                  </a:lnTo>
                  <a:lnTo>
                    <a:pt x="939" y="26466"/>
                  </a:lnTo>
                  <a:lnTo>
                    <a:pt x="800" y="26530"/>
                  </a:lnTo>
                  <a:lnTo>
                    <a:pt x="596" y="26670"/>
                  </a:lnTo>
                  <a:lnTo>
                    <a:pt x="457" y="26822"/>
                  </a:lnTo>
                  <a:lnTo>
                    <a:pt x="368" y="26974"/>
                  </a:lnTo>
                  <a:lnTo>
                    <a:pt x="304" y="27101"/>
                  </a:lnTo>
                  <a:lnTo>
                    <a:pt x="254" y="27241"/>
                  </a:lnTo>
                  <a:lnTo>
                    <a:pt x="254" y="27368"/>
                  </a:lnTo>
                  <a:lnTo>
                    <a:pt x="228" y="27520"/>
                  </a:lnTo>
                  <a:lnTo>
                    <a:pt x="0" y="35090"/>
                  </a:lnTo>
                  <a:lnTo>
                    <a:pt x="0" y="35306"/>
                  </a:lnTo>
                  <a:lnTo>
                    <a:pt x="254" y="35928"/>
                  </a:lnTo>
                  <a:lnTo>
                    <a:pt x="431" y="36093"/>
                  </a:lnTo>
                  <a:lnTo>
                    <a:pt x="571" y="36195"/>
                  </a:lnTo>
                  <a:lnTo>
                    <a:pt x="736" y="36245"/>
                  </a:lnTo>
                  <a:lnTo>
                    <a:pt x="901" y="36296"/>
                  </a:lnTo>
                  <a:lnTo>
                    <a:pt x="1054" y="36322"/>
                  </a:lnTo>
                  <a:lnTo>
                    <a:pt x="4673" y="36499"/>
                  </a:lnTo>
                  <a:lnTo>
                    <a:pt x="7594" y="36499"/>
                  </a:lnTo>
                  <a:lnTo>
                    <a:pt x="17475" y="33007"/>
                  </a:lnTo>
                  <a:lnTo>
                    <a:pt x="17614" y="32842"/>
                  </a:lnTo>
                  <a:lnTo>
                    <a:pt x="17767" y="32677"/>
                  </a:lnTo>
                  <a:lnTo>
                    <a:pt x="17868" y="32537"/>
                  </a:lnTo>
                  <a:lnTo>
                    <a:pt x="17983" y="32372"/>
                  </a:lnTo>
                  <a:lnTo>
                    <a:pt x="18288" y="31953"/>
                  </a:lnTo>
                  <a:lnTo>
                    <a:pt x="18465" y="31610"/>
                  </a:lnTo>
                  <a:lnTo>
                    <a:pt x="18554" y="31483"/>
                  </a:lnTo>
                  <a:lnTo>
                    <a:pt x="18605" y="31356"/>
                  </a:lnTo>
                  <a:lnTo>
                    <a:pt x="18745" y="31115"/>
                  </a:lnTo>
                  <a:lnTo>
                    <a:pt x="18884" y="30810"/>
                  </a:lnTo>
                  <a:lnTo>
                    <a:pt x="18948" y="30645"/>
                  </a:lnTo>
                  <a:lnTo>
                    <a:pt x="18986" y="30518"/>
                  </a:lnTo>
                  <a:lnTo>
                    <a:pt x="19050" y="30391"/>
                  </a:lnTo>
                  <a:lnTo>
                    <a:pt x="19151" y="30073"/>
                  </a:lnTo>
                  <a:lnTo>
                    <a:pt x="19215" y="29921"/>
                  </a:lnTo>
                  <a:lnTo>
                    <a:pt x="19367" y="29476"/>
                  </a:lnTo>
                  <a:lnTo>
                    <a:pt x="19443" y="29121"/>
                  </a:lnTo>
                  <a:lnTo>
                    <a:pt x="19469" y="28956"/>
                  </a:lnTo>
                  <a:lnTo>
                    <a:pt x="19519" y="28778"/>
                  </a:lnTo>
                  <a:lnTo>
                    <a:pt x="19596" y="28232"/>
                  </a:lnTo>
                  <a:lnTo>
                    <a:pt x="19608" y="28079"/>
                  </a:lnTo>
                  <a:lnTo>
                    <a:pt x="19646" y="27914"/>
                  </a:lnTo>
                  <a:lnTo>
                    <a:pt x="19672" y="27559"/>
                  </a:lnTo>
                  <a:lnTo>
                    <a:pt x="19672" y="27393"/>
                  </a:lnTo>
                  <a:lnTo>
                    <a:pt x="19685" y="27216"/>
                  </a:lnTo>
                  <a:lnTo>
                    <a:pt x="19685" y="26492"/>
                  </a:lnTo>
                  <a:lnTo>
                    <a:pt x="19672" y="26327"/>
                  </a:lnTo>
                  <a:lnTo>
                    <a:pt x="19672" y="26123"/>
                  </a:lnTo>
                  <a:lnTo>
                    <a:pt x="19621" y="25755"/>
                  </a:lnTo>
                  <a:lnTo>
                    <a:pt x="19608" y="25527"/>
                  </a:lnTo>
                  <a:lnTo>
                    <a:pt x="19570" y="25336"/>
                  </a:lnTo>
                  <a:lnTo>
                    <a:pt x="19519" y="24955"/>
                  </a:lnTo>
                  <a:lnTo>
                    <a:pt x="19443" y="23990"/>
                  </a:lnTo>
                  <a:lnTo>
                    <a:pt x="19443" y="23469"/>
                  </a:lnTo>
                  <a:lnTo>
                    <a:pt x="22618" y="21170"/>
                  </a:lnTo>
                  <a:lnTo>
                    <a:pt x="23114" y="21043"/>
                  </a:lnTo>
                  <a:lnTo>
                    <a:pt x="24180" y="20815"/>
                  </a:lnTo>
                  <a:lnTo>
                    <a:pt x="25425" y="20624"/>
                  </a:lnTo>
                  <a:lnTo>
                    <a:pt x="26098" y="20497"/>
                  </a:lnTo>
                  <a:lnTo>
                    <a:pt x="27317" y="20320"/>
                  </a:lnTo>
                  <a:lnTo>
                    <a:pt x="27470" y="20320"/>
                  </a:lnTo>
                  <a:lnTo>
                    <a:pt x="27622" y="20294"/>
                  </a:lnTo>
                  <a:lnTo>
                    <a:pt x="27762" y="20269"/>
                  </a:lnTo>
                  <a:lnTo>
                    <a:pt x="28359" y="20167"/>
                  </a:lnTo>
                  <a:lnTo>
                    <a:pt x="28511" y="20142"/>
                  </a:lnTo>
                  <a:lnTo>
                    <a:pt x="28765" y="20116"/>
                  </a:lnTo>
                  <a:lnTo>
                    <a:pt x="29019" y="20078"/>
                  </a:lnTo>
                  <a:lnTo>
                    <a:pt x="29806" y="19926"/>
                  </a:lnTo>
                  <a:lnTo>
                    <a:pt x="30086" y="19850"/>
                  </a:lnTo>
                  <a:lnTo>
                    <a:pt x="30632" y="19748"/>
                  </a:lnTo>
                  <a:lnTo>
                    <a:pt x="30772" y="19697"/>
                  </a:lnTo>
                  <a:lnTo>
                    <a:pt x="30911" y="19672"/>
                  </a:lnTo>
                  <a:lnTo>
                    <a:pt x="31051" y="19621"/>
                  </a:lnTo>
                  <a:lnTo>
                    <a:pt x="31178" y="19596"/>
                  </a:lnTo>
                  <a:lnTo>
                    <a:pt x="31318" y="19558"/>
                  </a:lnTo>
                  <a:lnTo>
                    <a:pt x="31457" y="19507"/>
                  </a:lnTo>
                  <a:lnTo>
                    <a:pt x="31597" y="19481"/>
                  </a:lnTo>
                  <a:lnTo>
                    <a:pt x="32016" y="19329"/>
                  </a:lnTo>
                  <a:lnTo>
                    <a:pt x="32143" y="19304"/>
                  </a:lnTo>
                  <a:lnTo>
                    <a:pt x="32842" y="19050"/>
                  </a:lnTo>
                  <a:lnTo>
                    <a:pt x="33464" y="18808"/>
                  </a:lnTo>
                  <a:lnTo>
                    <a:pt x="34086" y="18516"/>
                  </a:lnTo>
                  <a:lnTo>
                    <a:pt x="34290" y="18440"/>
                  </a:lnTo>
                  <a:lnTo>
                    <a:pt x="34493" y="18313"/>
                  </a:lnTo>
                  <a:lnTo>
                    <a:pt x="34709" y="18211"/>
                  </a:lnTo>
                  <a:lnTo>
                    <a:pt x="34886" y="18084"/>
                  </a:lnTo>
                  <a:lnTo>
                    <a:pt x="35471" y="17716"/>
                  </a:lnTo>
                  <a:lnTo>
                    <a:pt x="35661" y="17564"/>
                  </a:lnTo>
                  <a:lnTo>
                    <a:pt x="35839" y="17449"/>
                  </a:lnTo>
                  <a:lnTo>
                    <a:pt x="36220" y="17145"/>
                  </a:lnTo>
                  <a:lnTo>
                    <a:pt x="36741" y="16649"/>
                  </a:lnTo>
                  <a:lnTo>
                    <a:pt x="37058" y="16306"/>
                  </a:lnTo>
                  <a:lnTo>
                    <a:pt x="37211" y="16103"/>
                  </a:lnTo>
                  <a:lnTo>
                    <a:pt x="37376" y="15925"/>
                  </a:lnTo>
                  <a:lnTo>
                    <a:pt x="37782" y="15316"/>
                  </a:lnTo>
                  <a:lnTo>
                    <a:pt x="37909" y="15087"/>
                  </a:lnTo>
                  <a:lnTo>
                    <a:pt x="38023" y="14833"/>
                  </a:lnTo>
                  <a:lnTo>
                    <a:pt x="38150" y="14617"/>
                  </a:lnTo>
                  <a:lnTo>
                    <a:pt x="38239" y="14363"/>
                  </a:lnTo>
                  <a:lnTo>
                    <a:pt x="38328" y="14122"/>
                  </a:lnTo>
                  <a:lnTo>
                    <a:pt x="38392" y="13995"/>
                  </a:lnTo>
                  <a:lnTo>
                    <a:pt x="38633" y="13208"/>
                  </a:lnTo>
                  <a:lnTo>
                    <a:pt x="38747" y="12725"/>
                  </a:lnTo>
                  <a:lnTo>
                    <a:pt x="38849" y="11811"/>
                  </a:lnTo>
                  <a:lnTo>
                    <a:pt x="38849" y="10896"/>
                  </a:lnTo>
                  <a:close/>
                </a:path>
                <a:path w="81279" h="50800">
                  <a:moveTo>
                    <a:pt x="81165" y="17424"/>
                  </a:moveTo>
                  <a:lnTo>
                    <a:pt x="81140" y="17297"/>
                  </a:lnTo>
                  <a:lnTo>
                    <a:pt x="81089" y="17068"/>
                  </a:lnTo>
                  <a:lnTo>
                    <a:pt x="80975" y="16878"/>
                  </a:lnTo>
                  <a:lnTo>
                    <a:pt x="80860" y="16725"/>
                  </a:lnTo>
                  <a:lnTo>
                    <a:pt x="80695" y="16573"/>
                  </a:lnTo>
                  <a:lnTo>
                    <a:pt x="80492" y="16471"/>
                  </a:lnTo>
                  <a:lnTo>
                    <a:pt x="80365" y="16446"/>
                  </a:lnTo>
                  <a:lnTo>
                    <a:pt x="80187" y="16408"/>
                  </a:lnTo>
                  <a:lnTo>
                    <a:pt x="77101" y="16230"/>
                  </a:lnTo>
                  <a:lnTo>
                    <a:pt x="75044" y="16230"/>
                  </a:lnTo>
                  <a:lnTo>
                    <a:pt x="64820" y="19697"/>
                  </a:lnTo>
                  <a:lnTo>
                    <a:pt x="64414" y="20104"/>
                  </a:lnTo>
                  <a:lnTo>
                    <a:pt x="62026" y="27317"/>
                  </a:lnTo>
                  <a:lnTo>
                    <a:pt x="62001" y="27444"/>
                  </a:lnTo>
                  <a:lnTo>
                    <a:pt x="62001" y="27584"/>
                  </a:lnTo>
                  <a:lnTo>
                    <a:pt x="61988" y="27863"/>
                  </a:lnTo>
                  <a:lnTo>
                    <a:pt x="61963" y="28079"/>
                  </a:lnTo>
                  <a:lnTo>
                    <a:pt x="61937" y="28257"/>
                  </a:lnTo>
                  <a:lnTo>
                    <a:pt x="61887" y="28409"/>
                  </a:lnTo>
                  <a:lnTo>
                    <a:pt x="61849" y="28575"/>
                  </a:lnTo>
                  <a:lnTo>
                    <a:pt x="61785" y="28752"/>
                  </a:lnTo>
                  <a:lnTo>
                    <a:pt x="61734" y="28930"/>
                  </a:lnTo>
                  <a:lnTo>
                    <a:pt x="61620" y="29108"/>
                  </a:lnTo>
                  <a:lnTo>
                    <a:pt x="61404" y="29400"/>
                  </a:lnTo>
                  <a:lnTo>
                    <a:pt x="61175" y="29641"/>
                  </a:lnTo>
                  <a:lnTo>
                    <a:pt x="60998" y="29819"/>
                  </a:lnTo>
                  <a:lnTo>
                    <a:pt x="60820" y="29946"/>
                  </a:lnTo>
                  <a:lnTo>
                    <a:pt x="60693" y="30048"/>
                  </a:lnTo>
                  <a:lnTo>
                    <a:pt x="60490" y="30162"/>
                  </a:lnTo>
                  <a:lnTo>
                    <a:pt x="60325" y="30238"/>
                  </a:lnTo>
                  <a:lnTo>
                    <a:pt x="60172" y="30340"/>
                  </a:lnTo>
                  <a:lnTo>
                    <a:pt x="60007" y="30416"/>
                  </a:lnTo>
                  <a:lnTo>
                    <a:pt x="59804" y="30492"/>
                  </a:lnTo>
                  <a:lnTo>
                    <a:pt x="59613" y="30568"/>
                  </a:lnTo>
                  <a:lnTo>
                    <a:pt x="59270" y="30645"/>
                  </a:lnTo>
                  <a:lnTo>
                    <a:pt x="59143" y="30695"/>
                  </a:lnTo>
                  <a:lnTo>
                    <a:pt x="58775" y="30759"/>
                  </a:lnTo>
                  <a:lnTo>
                    <a:pt x="58635" y="30810"/>
                  </a:lnTo>
                  <a:lnTo>
                    <a:pt x="58508" y="30810"/>
                  </a:lnTo>
                  <a:lnTo>
                    <a:pt x="58369" y="30861"/>
                  </a:lnTo>
                  <a:lnTo>
                    <a:pt x="58204" y="30886"/>
                  </a:lnTo>
                  <a:lnTo>
                    <a:pt x="58051" y="30886"/>
                  </a:lnTo>
                  <a:lnTo>
                    <a:pt x="57746" y="30949"/>
                  </a:lnTo>
                  <a:lnTo>
                    <a:pt x="54508" y="31711"/>
                  </a:lnTo>
                  <a:lnTo>
                    <a:pt x="54178" y="31826"/>
                  </a:lnTo>
                  <a:lnTo>
                    <a:pt x="53860" y="32004"/>
                  </a:lnTo>
                  <a:lnTo>
                    <a:pt x="53555" y="32156"/>
                  </a:lnTo>
                  <a:lnTo>
                    <a:pt x="53263" y="32321"/>
                  </a:lnTo>
                  <a:lnTo>
                    <a:pt x="51079" y="34340"/>
                  </a:lnTo>
                  <a:lnTo>
                    <a:pt x="50914" y="34556"/>
                  </a:lnTo>
                  <a:lnTo>
                    <a:pt x="49974" y="36817"/>
                  </a:lnTo>
                  <a:lnTo>
                    <a:pt x="49974" y="36944"/>
                  </a:lnTo>
                  <a:lnTo>
                    <a:pt x="50012" y="37160"/>
                  </a:lnTo>
                  <a:lnTo>
                    <a:pt x="50088" y="37363"/>
                  </a:lnTo>
                  <a:lnTo>
                    <a:pt x="50253" y="37630"/>
                  </a:lnTo>
                  <a:lnTo>
                    <a:pt x="50431" y="37757"/>
                  </a:lnTo>
                  <a:lnTo>
                    <a:pt x="50622" y="37858"/>
                  </a:lnTo>
                  <a:lnTo>
                    <a:pt x="50800" y="37934"/>
                  </a:lnTo>
                  <a:lnTo>
                    <a:pt x="51320" y="37985"/>
                  </a:lnTo>
                  <a:lnTo>
                    <a:pt x="51447" y="37960"/>
                  </a:lnTo>
                  <a:lnTo>
                    <a:pt x="51638" y="37884"/>
                  </a:lnTo>
                  <a:lnTo>
                    <a:pt x="51816" y="37782"/>
                  </a:lnTo>
                  <a:lnTo>
                    <a:pt x="52285" y="36868"/>
                  </a:lnTo>
                  <a:lnTo>
                    <a:pt x="52628" y="36093"/>
                  </a:lnTo>
                  <a:lnTo>
                    <a:pt x="52730" y="35953"/>
                  </a:lnTo>
                  <a:lnTo>
                    <a:pt x="52806" y="35801"/>
                  </a:lnTo>
                  <a:lnTo>
                    <a:pt x="52908" y="35648"/>
                  </a:lnTo>
                  <a:lnTo>
                    <a:pt x="55638" y="33718"/>
                  </a:lnTo>
                  <a:lnTo>
                    <a:pt x="55918" y="33591"/>
                  </a:lnTo>
                  <a:lnTo>
                    <a:pt x="56870" y="33362"/>
                  </a:lnTo>
                  <a:lnTo>
                    <a:pt x="57581" y="33248"/>
                  </a:lnTo>
                  <a:lnTo>
                    <a:pt x="57988" y="33197"/>
                  </a:lnTo>
                  <a:lnTo>
                    <a:pt x="58889" y="33070"/>
                  </a:lnTo>
                  <a:lnTo>
                    <a:pt x="59067" y="33020"/>
                  </a:lnTo>
                  <a:lnTo>
                    <a:pt x="59385" y="32969"/>
                  </a:lnTo>
                  <a:lnTo>
                    <a:pt x="59715" y="32867"/>
                  </a:lnTo>
                  <a:lnTo>
                    <a:pt x="60032" y="32804"/>
                  </a:lnTo>
                  <a:lnTo>
                    <a:pt x="60998" y="32448"/>
                  </a:lnTo>
                  <a:lnTo>
                    <a:pt x="61125" y="32372"/>
                  </a:lnTo>
                  <a:lnTo>
                    <a:pt x="61607" y="32156"/>
                  </a:lnTo>
                  <a:lnTo>
                    <a:pt x="61734" y="32080"/>
                  </a:lnTo>
                  <a:lnTo>
                    <a:pt x="62052" y="31851"/>
                  </a:lnTo>
                  <a:lnTo>
                    <a:pt x="62242" y="31737"/>
                  </a:lnTo>
                  <a:lnTo>
                    <a:pt x="62420" y="31584"/>
                  </a:lnTo>
                  <a:lnTo>
                    <a:pt x="62763" y="31280"/>
                  </a:lnTo>
                  <a:lnTo>
                    <a:pt x="63169" y="30835"/>
                  </a:lnTo>
                  <a:lnTo>
                    <a:pt x="63284" y="30695"/>
                  </a:lnTo>
                  <a:lnTo>
                    <a:pt x="63385" y="30518"/>
                  </a:lnTo>
                  <a:lnTo>
                    <a:pt x="63500" y="30365"/>
                  </a:lnTo>
                  <a:lnTo>
                    <a:pt x="64046" y="29121"/>
                  </a:lnTo>
                  <a:lnTo>
                    <a:pt x="64096" y="28981"/>
                  </a:lnTo>
                  <a:lnTo>
                    <a:pt x="64147" y="28676"/>
                  </a:lnTo>
                  <a:lnTo>
                    <a:pt x="64185" y="28536"/>
                  </a:lnTo>
                  <a:lnTo>
                    <a:pt x="64198" y="28409"/>
                  </a:lnTo>
                  <a:lnTo>
                    <a:pt x="64236" y="28282"/>
                  </a:lnTo>
                  <a:lnTo>
                    <a:pt x="64249" y="28155"/>
                  </a:lnTo>
                  <a:lnTo>
                    <a:pt x="64262" y="27914"/>
                  </a:lnTo>
                  <a:lnTo>
                    <a:pt x="64262" y="27292"/>
                  </a:lnTo>
                  <a:lnTo>
                    <a:pt x="65392" y="22606"/>
                  </a:lnTo>
                  <a:lnTo>
                    <a:pt x="65532" y="22352"/>
                  </a:lnTo>
                  <a:lnTo>
                    <a:pt x="65938" y="21831"/>
                  </a:lnTo>
                  <a:lnTo>
                    <a:pt x="66014" y="21704"/>
                  </a:lnTo>
                  <a:lnTo>
                    <a:pt x="66217" y="21488"/>
                  </a:lnTo>
                  <a:lnTo>
                    <a:pt x="66421" y="21285"/>
                  </a:lnTo>
                  <a:lnTo>
                    <a:pt x="76542" y="18491"/>
                  </a:lnTo>
                  <a:lnTo>
                    <a:pt x="78854" y="18580"/>
                  </a:lnTo>
                  <a:lnTo>
                    <a:pt x="78613" y="23964"/>
                  </a:lnTo>
                  <a:lnTo>
                    <a:pt x="78346" y="23964"/>
                  </a:lnTo>
                  <a:lnTo>
                    <a:pt x="78066" y="23939"/>
                  </a:lnTo>
                  <a:lnTo>
                    <a:pt x="77736" y="23939"/>
                  </a:lnTo>
                  <a:lnTo>
                    <a:pt x="77419" y="23914"/>
                  </a:lnTo>
                  <a:lnTo>
                    <a:pt x="77101" y="23914"/>
                  </a:lnTo>
                  <a:lnTo>
                    <a:pt x="76771" y="23888"/>
                  </a:lnTo>
                  <a:lnTo>
                    <a:pt x="75374" y="23888"/>
                  </a:lnTo>
                  <a:lnTo>
                    <a:pt x="75006" y="23914"/>
                  </a:lnTo>
                  <a:lnTo>
                    <a:pt x="74650" y="23914"/>
                  </a:lnTo>
                  <a:lnTo>
                    <a:pt x="70053" y="25184"/>
                  </a:lnTo>
                  <a:lnTo>
                    <a:pt x="69824" y="25336"/>
                  </a:lnTo>
                  <a:lnTo>
                    <a:pt x="69507" y="25857"/>
                  </a:lnTo>
                  <a:lnTo>
                    <a:pt x="69430" y="26098"/>
                  </a:lnTo>
                  <a:lnTo>
                    <a:pt x="69303" y="27292"/>
                  </a:lnTo>
                  <a:lnTo>
                    <a:pt x="69291" y="28460"/>
                  </a:lnTo>
                  <a:lnTo>
                    <a:pt x="69253" y="29006"/>
                  </a:lnTo>
                  <a:lnTo>
                    <a:pt x="58940" y="38519"/>
                  </a:lnTo>
                  <a:lnTo>
                    <a:pt x="58661" y="38506"/>
                  </a:lnTo>
                  <a:lnTo>
                    <a:pt x="58521" y="38531"/>
                  </a:lnTo>
                  <a:lnTo>
                    <a:pt x="58369" y="38582"/>
                  </a:lnTo>
                  <a:lnTo>
                    <a:pt x="58115" y="38671"/>
                  </a:lnTo>
                  <a:lnTo>
                    <a:pt x="57848" y="38900"/>
                  </a:lnTo>
                  <a:lnTo>
                    <a:pt x="57721" y="39077"/>
                  </a:lnTo>
                  <a:lnTo>
                    <a:pt x="57632" y="39268"/>
                  </a:lnTo>
                  <a:lnTo>
                    <a:pt x="57581" y="39497"/>
                  </a:lnTo>
                  <a:lnTo>
                    <a:pt x="57581" y="39624"/>
                  </a:lnTo>
                  <a:lnTo>
                    <a:pt x="57581" y="39814"/>
                  </a:lnTo>
                  <a:lnTo>
                    <a:pt x="57658" y="40119"/>
                  </a:lnTo>
                  <a:lnTo>
                    <a:pt x="57759" y="40309"/>
                  </a:lnTo>
                  <a:lnTo>
                    <a:pt x="57899" y="40487"/>
                  </a:lnTo>
                  <a:lnTo>
                    <a:pt x="57988" y="40665"/>
                  </a:lnTo>
                  <a:lnTo>
                    <a:pt x="58140" y="40881"/>
                  </a:lnTo>
                  <a:lnTo>
                    <a:pt x="58204" y="41008"/>
                  </a:lnTo>
                  <a:lnTo>
                    <a:pt x="58559" y="41503"/>
                  </a:lnTo>
                  <a:lnTo>
                    <a:pt x="58635" y="41630"/>
                  </a:lnTo>
                  <a:lnTo>
                    <a:pt x="58839" y="41897"/>
                  </a:lnTo>
                  <a:lnTo>
                    <a:pt x="58953" y="42024"/>
                  </a:lnTo>
                  <a:lnTo>
                    <a:pt x="59169" y="42303"/>
                  </a:lnTo>
                  <a:lnTo>
                    <a:pt x="59309" y="42443"/>
                  </a:lnTo>
                  <a:lnTo>
                    <a:pt x="59423" y="42595"/>
                  </a:lnTo>
                  <a:lnTo>
                    <a:pt x="59677" y="42862"/>
                  </a:lnTo>
                  <a:lnTo>
                    <a:pt x="59817" y="43040"/>
                  </a:lnTo>
                  <a:lnTo>
                    <a:pt x="59982" y="43192"/>
                  </a:lnTo>
                  <a:lnTo>
                    <a:pt x="60261" y="43510"/>
                  </a:lnTo>
                  <a:lnTo>
                    <a:pt x="60604" y="43815"/>
                  </a:lnTo>
                  <a:lnTo>
                    <a:pt x="57467" y="47929"/>
                  </a:lnTo>
                  <a:lnTo>
                    <a:pt x="57277" y="47726"/>
                  </a:lnTo>
                  <a:lnTo>
                    <a:pt x="57099" y="47586"/>
                  </a:lnTo>
                  <a:lnTo>
                    <a:pt x="55397" y="49072"/>
                  </a:lnTo>
                  <a:lnTo>
                    <a:pt x="55600" y="49263"/>
                  </a:lnTo>
                  <a:lnTo>
                    <a:pt x="55791" y="49466"/>
                  </a:lnTo>
                  <a:lnTo>
                    <a:pt x="55968" y="49644"/>
                  </a:lnTo>
                  <a:lnTo>
                    <a:pt x="56159" y="49809"/>
                  </a:lnTo>
                  <a:lnTo>
                    <a:pt x="56337" y="49987"/>
                  </a:lnTo>
                  <a:lnTo>
                    <a:pt x="56680" y="50304"/>
                  </a:lnTo>
                  <a:lnTo>
                    <a:pt x="56845" y="50431"/>
                  </a:lnTo>
                  <a:lnTo>
                    <a:pt x="56972" y="50533"/>
                  </a:lnTo>
                  <a:lnTo>
                    <a:pt x="57150" y="50634"/>
                  </a:lnTo>
                  <a:lnTo>
                    <a:pt x="57454" y="50736"/>
                  </a:lnTo>
                  <a:lnTo>
                    <a:pt x="57696" y="50736"/>
                  </a:lnTo>
                  <a:lnTo>
                    <a:pt x="57988" y="50685"/>
                  </a:lnTo>
                  <a:lnTo>
                    <a:pt x="58127" y="50596"/>
                  </a:lnTo>
                  <a:lnTo>
                    <a:pt x="58293" y="50482"/>
                  </a:lnTo>
                  <a:lnTo>
                    <a:pt x="58508" y="50266"/>
                  </a:lnTo>
                  <a:lnTo>
                    <a:pt x="63004" y="44627"/>
                  </a:lnTo>
                  <a:lnTo>
                    <a:pt x="63119" y="44500"/>
                  </a:lnTo>
                  <a:lnTo>
                    <a:pt x="63271" y="44284"/>
                  </a:lnTo>
                  <a:lnTo>
                    <a:pt x="63322" y="44107"/>
                  </a:lnTo>
                  <a:lnTo>
                    <a:pt x="63360" y="43980"/>
                  </a:lnTo>
                  <a:lnTo>
                    <a:pt x="63385" y="43840"/>
                  </a:lnTo>
                  <a:lnTo>
                    <a:pt x="63373" y="43675"/>
                  </a:lnTo>
                  <a:lnTo>
                    <a:pt x="63334" y="43510"/>
                  </a:lnTo>
                  <a:lnTo>
                    <a:pt x="63296" y="43345"/>
                  </a:lnTo>
                  <a:lnTo>
                    <a:pt x="63157" y="43167"/>
                  </a:lnTo>
                  <a:lnTo>
                    <a:pt x="63080" y="43040"/>
                  </a:lnTo>
                  <a:lnTo>
                    <a:pt x="62941" y="42913"/>
                  </a:lnTo>
                  <a:lnTo>
                    <a:pt x="62471" y="42494"/>
                  </a:lnTo>
                  <a:lnTo>
                    <a:pt x="62166" y="42202"/>
                  </a:lnTo>
                  <a:lnTo>
                    <a:pt x="61874" y="41897"/>
                  </a:lnTo>
                  <a:lnTo>
                    <a:pt x="61747" y="41783"/>
                  </a:lnTo>
                  <a:lnTo>
                    <a:pt x="61239" y="41236"/>
                  </a:lnTo>
                  <a:lnTo>
                    <a:pt x="60820" y="40741"/>
                  </a:lnTo>
                  <a:lnTo>
                    <a:pt x="60642" y="40525"/>
                  </a:lnTo>
                  <a:lnTo>
                    <a:pt x="61683" y="40284"/>
                  </a:lnTo>
                  <a:lnTo>
                    <a:pt x="62966" y="39890"/>
                  </a:lnTo>
                  <a:lnTo>
                    <a:pt x="71551" y="28575"/>
                  </a:lnTo>
                  <a:lnTo>
                    <a:pt x="71551" y="27254"/>
                  </a:lnTo>
                  <a:lnTo>
                    <a:pt x="71564" y="27089"/>
                  </a:lnTo>
                  <a:lnTo>
                    <a:pt x="71564" y="26898"/>
                  </a:lnTo>
                  <a:lnTo>
                    <a:pt x="71767" y="26720"/>
                  </a:lnTo>
                  <a:lnTo>
                    <a:pt x="72059" y="26593"/>
                  </a:lnTo>
                  <a:lnTo>
                    <a:pt x="72263" y="26543"/>
                  </a:lnTo>
                  <a:lnTo>
                    <a:pt x="72466" y="26466"/>
                  </a:lnTo>
                  <a:lnTo>
                    <a:pt x="73228" y="26327"/>
                  </a:lnTo>
                  <a:lnTo>
                    <a:pt x="73520" y="26301"/>
                  </a:lnTo>
                  <a:lnTo>
                    <a:pt x="73812" y="26250"/>
                  </a:lnTo>
                  <a:lnTo>
                    <a:pt x="74434" y="26200"/>
                  </a:lnTo>
                  <a:lnTo>
                    <a:pt x="74752" y="26200"/>
                  </a:lnTo>
                  <a:lnTo>
                    <a:pt x="75069" y="26174"/>
                  </a:lnTo>
                  <a:lnTo>
                    <a:pt x="77050" y="26174"/>
                  </a:lnTo>
                  <a:lnTo>
                    <a:pt x="77355" y="26200"/>
                  </a:lnTo>
                  <a:lnTo>
                    <a:pt x="77952" y="26200"/>
                  </a:lnTo>
                  <a:lnTo>
                    <a:pt x="78498" y="26250"/>
                  </a:lnTo>
                  <a:lnTo>
                    <a:pt x="79222" y="26276"/>
                  </a:lnTo>
                  <a:lnTo>
                    <a:pt x="79603" y="26327"/>
                  </a:lnTo>
                  <a:lnTo>
                    <a:pt x="79743" y="26327"/>
                  </a:lnTo>
                  <a:lnTo>
                    <a:pt x="80111" y="26250"/>
                  </a:lnTo>
                  <a:lnTo>
                    <a:pt x="80264" y="26162"/>
                  </a:lnTo>
                  <a:lnTo>
                    <a:pt x="80391" y="26098"/>
                  </a:lnTo>
                  <a:lnTo>
                    <a:pt x="80543" y="25946"/>
                  </a:lnTo>
                  <a:lnTo>
                    <a:pt x="80695" y="25730"/>
                  </a:lnTo>
                  <a:lnTo>
                    <a:pt x="80759" y="25577"/>
                  </a:lnTo>
                  <a:lnTo>
                    <a:pt x="80797" y="25450"/>
                  </a:lnTo>
                  <a:lnTo>
                    <a:pt x="80810" y="25234"/>
                  </a:lnTo>
                  <a:lnTo>
                    <a:pt x="80810" y="25057"/>
                  </a:lnTo>
                  <a:lnTo>
                    <a:pt x="81153" y="17614"/>
                  </a:lnTo>
                  <a:lnTo>
                    <a:pt x="81165" y="1748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5660352" y="4251464"/>
              <a:ext cx="81915" cy="78105"/>
            </a:xfrm>
            <a:custGeom>
              <a:avLst/>
              <a:gdLst/>
              <a:ahLst/>
              <a:cxnLst/>
              <a:rect l="l" t="t" r="r" b="b"/>
              <a:pathLst>
                <a:path w="81914" h="78104">
                  <a:moveTo>
                    <a:pt x="21031" y="45643"/>
                  </a:moveTo>
                  <a:lnTo>
                    <a:pt x="20993" y="45021"/>
                  </a:lnTo>
                  <a:lnTo>
                    <a:pt x="20929" y="44500"/>
                  </a:lnTo>
                  <a:lnTo>
                    <a:pt x="20916" y="44361"/>
                  </a:lnTo>
                  <a:lnTo>
                    <a:pt x="19672" y="4152"/>
                  </a:lnTo>
                  <a:lnTo>
                    <a:pt x="18605" y="3060"/>
                  </a:lnTo>
                  <a:lnTo>
                    <a:pt x="18402" y="3060"/>
                  </a:lnTo>
                  <a:lnTo>
                    <a:pt x="18224" y="3098"/>
                  </a:lnTo>
                  <a:lnTo>
                    <a:pt x="18097" y="3124"/>
                  </a:lnTo>
                  <a:lnTo>
                    <a:pt x="17907" y="3200"/>
                  </a:lnTo>
                  <a:lnTo>
                    <a:pt x="17691" y="3327"/>
                  </a:lnTo>
                  <a:lnTo>
                    <a:pt x="17564" y="3479"/>
                  </a:lnTo>
                  <a:lnTo>
                    <a:pt x="17487" y="3606"/>
                  </a:lnTo>
                  <a:lnTo>
                    <a:pt x="17348" y="3898"/>
                  </a:lnTo>
                  <a:lnTo>
                    <a:pt x="17335" y="4191"/>
                  </a:lnTo>
                  <a:lnTo>
                    <a:pt x="17310" y="4343"/>
                  </a:lnTo>
                  <a:lnTo>
                    <a:pt x="17297" y="4470"/>
                  </a:lnTo>
                  <a:lnTo>
                    <a:pt x="17272" y="4597"/>
                  </a:lnTo>
                  <a:lnTo>
                    <a:pt x="17208" y="4864"/>
                  </a:lnTo>
                  <a:lnTo>
                    <a:pt x="17170" y="4991"/>
                  </a:lnTo>
                  <a:lnTo>
                    <a:pt x="17106" y="5219"/>
                  </a:lnTo>
                  <a:lnTo>
                    <a:pt x="16992" y="5562"/>
                  </a:lnTo>
                  <a:lnTo>
                    <a:pt x="16891" y="5778"/>
                  </a:lnTo>
                  <a:lnTo>
                    <a:pt x="16802" y="6007"/>
                  </a:lnTo>
                  <a:lnTo>
                    <a:pt x="16725" y="6261"/>
                  </a:lnTo>
                  <a:lnTo>
                    <a:pt x="16700" y="6604"/>
                  </a:lnTo>
                  <a:lnTo>
                    <a:pt x="16751" y="6807"/>
                  </a:lnTo>
                  <a:lnTo>
                    <a:pt x="16827" y="6997"/>
                  </a:lnTo>
                  <a:lnTo>
                    <a:pt x="16941" y="7175"/>
                  </a:lnTo>
                  <a:lnTo>
                    <a:pt x="17106" y="7327"/>
                  </a:lnTo>
                  <a:lnTo>
                    <a:pt x="17373" y="7493"/>
                  </a:lnTo>
                  <a:lnTo>
                    <a:pt x="18656" y="44551"/>
                  </a:lnTo>
                  <a:lnTo>
                    <a:pt x="18669" y="44678"/>
                  </a:lnTo>
                  <a:lnTo>
                    <a:pt x="18757" y="45491"/>
                  </a:lnTo>
                  <a:lnTo>
                    <a:pt x="18770" y="46215"/>
                  </a:lnTo>
                  <a:lnTo>
                    <a:pt x="18745" y="46685"/>
                  </a:lnTo>
                  <a:lnTo>
                    <a:pt x="18707" y="47104"/>
                  </a:lnTo>
                  <a:lnTo>
                    <a:pt x="18656" y="47307"/>
                  </a:lnTo>
                  <a:lnTo>
                    <a:pt x="18630" y="47510"/>
                  </a:lnTo>
                  <a:lnTo>
                    <a:pt x="18478" y="48082"/>
                  </a:lnTo>
                  <a:lnTo>
                    <a:pt x="18249" y="48742"/>
                  </a:lnTo>
                  <a:lnTo>
                    <a:pt x="18122" y="49022"/>
                  </a:lnTo>
                  <a:lnTo>
                    <a:pt x="18034" y="49161"/>
                  </a:lnTo>
                  <a:lnTo>
                    <a:pt x="17818" y="49568"/>
                  </a:lnTo>
                  <a:lnTo>
                    <a:pt x="17653" y="49784"/>
                  </a:lnTo>
                  <a:lnTo>
                    <a:pt x="17487" y="50038"/>
                  </a:lnTo>
                  <a:lnTo>
                    <a:pt x="7264" y="53187"/>
                  </a:lnTo>
                  <a:lnTo>
                    <a:pt x="4991" y="53136"/>
                  </a:lnTo>
                  <a:lnTo>
                    <a:pt x="3644" y="53060"/>
                  </a:lnTo>
                  <a:lnTo>
                    <a:pt x="2260" y="11239"/>
                  </a:lnTo>
                  <a:lnTo>
                    <a:pt x="2247" y="11112"/>
                  </a:lnTo>
                  <a:lnTo>
                    <a:pt x="1790" y="10375"/>
                  </a:lnTo>
                  <a:lnTo>
                    <a:pt x="1612" y="10248"/>
                  </a:lnTo>
                  <a:lnTo>
                    <a:pt x="1308" y="10172"/>
                  </a:lnTo>
                  <a:lnTo>
                    <a:pt x="939" y="10172"/>
                  </a:lnTo>
                  <a:lnTo>
                    <a:pt x="711" y="10223"/>
                  </a:lnTo>
                  <a:lnTo>
                    <a:pt x="495" y="10325"/>
                  </a:lnTo>
                  <a:lnTo>
                    <a:pt x="330" y="10477"/>
                  </a:lnTo>
                  <a:lnTo>
                    <a:pt x="190" y="10617"/>
                  </a:lnTo>
                  <a:lnTo>
                    <a:pt x="88" y="10820"/>
                  </a:lnTo>
                  <a:lnTo>
                    <a:pt x="38" y="10947"/>
                  </a:lnTo>
                  <a:lnTo>
                    <a:pt x="0" y="11188"/>
                  </a:lnTo>
                  <a:lnTo>
                    <a:pt x="0" y="11341"/>
                  </a:lnTo>
                  <a:lnTo>
                    <a:pt x="0" y="11468"/>
                  </a:lnTo>
                  <a:lnTo>
                    <a:pt x="1422" y="54152"/>
                  </a:lnTo>
                  <a:lnTo>
                    <a:pt x="1435" y="54381"/>
                  </a:lnTo>
                  <a:lnTo>
                    <a:pt x="1485" y="54546"/>
                  </a:lnTo>
                  <a:lnTo>
                    <a:pt x="1536" y="54673"/>
                  </a:lnTo>
                  <a:lnTo>
                    <a:pt x="1612" y="54800"/>
                  </a:lnTo>
                  <a:lnTo>
                    <a:pt x="1739" y="54927"/>
                  </a:lnTo>
                  <a:lnTo>
                    <a:pt x="1892" y="55067"/>
                  </a:lnTo>
                  <a:lnTo>
                    <a:pt x="2095" y="55168"/>
                  </a:lnTo>
                  <a:lnTo>
                    <a:pt x="2222" y="55219"/>
                  </a:lnTo>
                  <a:lnTo>
                    <a:pt x="2349" y="55245"/>
                  </a:lnTo>
                  <a:lnTo>
                    <a:pt x="2489" y="55245"/>
                  </a:lnTo>
                  <a:lnTo>
                    <a:pt x="5499" y="55422"/>
                  </a:lnTo>
                  <a:lnTo>
                    <a:pt x="8407" y="55448"/>
                  </a:lnTo>
                  <a:lnTo>
                    <a:pt x="10096" y="55372"/>
                  </a:lnTo>
                  <a:lnTo>
                    <a:pt x="18935" y="51816"/>
                  </a:lnTo>
                  <a:lnTo>
                    <a:pt x="19519" y="51104"/>
                  </a:lnTo>
                  <a:lnTo>
                    <a:pt x="19608" y="50927"/>
                  </a:lnTo>
                  <a:lnTo>
                    <a:pt x="19723" y="50749"/>
                  </a:lnTo>
                  <a:lnTo>
                    <a:pt x="19850" y="50609"/>
                  </a:lnTo>
                  <a:lnTo>
                    <a:pt x="20142" y="50038"/>
                  </a:lnTo>
                  <a:lnTo>
                    <a:pt x="20243" y="49809"/>
                  </a:lnTo>
                  <a:lnTo>
                    <a:pt x="20345" y="49618"/>
                  </a:lnTo>
                  <a:lnTo>
                    <a:pt x="20434" y="49390"/>
                  </a:lnTo>
                  <a:lnTo>
                    <a:pt x="20485" y="49161"/>
                  </a:lnTo>
                  <a:lnTo>
                    <a:pt x="20662" y="48691"/>
                  </a:lnTo>
                  <a:lnTo>
                    <a:pt x="20789" y="48196"/>
                  </a:lnTo>
                  <a:lnTo>
                    <a:pt x="20866" y="47955"/>
                  </a:lnTo>
                  <a:lnTo>
                    <a:pt x="20980" y="47129"/>
                  </a:lnTo>
                  <a:lnTo>
                    <a:pt x="21031" y="46558"/>
                  </a:lnTo>
                  <a:lnTo>
                    <a:pt x="21031" y="45643"/>
                  </a:lnTo>
                  <a:close/>
                </a:path>
                <a:path w="81914" h="78104">
                  <a:moveTo>
                    <a:pt x="81330" y="22923"/>
                  </a:moveTo>
                  <a:lnTo>
                    <a:pt x="80810" y="1473"/>
                  </a:lnTo>
                  <a:lnTo>
                    <a:pt x="80810" y="1270"/>
                  </a:lnTo>
                  <a:lnTo>
                    <a:pt x="80810" y="1117"/>
                  </a:lnTo>
                  <a:lnTo>
                    <a:pt x="80797" y="990"/>
                  </a:lnTo>
                  <a:lnTo>
                    <a:pt x="80746" y="850"/>
                  </a:lnTo>
                  <a:lnTo>
                    <a:pt x="80657" y="673"/>
                  </a:lnTo>
                  <a:lnTo>
                    <a:pt x="80518" y="495"/>
                  </a:lnTo>
                  <a:lnTo>
                    <a:pt x="80352" y="355"/>
                  </a:lnTo>
                  <a:lnTo>
                    <a:pt x="80187" y="254"/>
                  </a:lnTo>
                  <a:lnTo>
                    <a:pt x="80022" y="203"/>
                  </a:lnTo>
                  <a:lnTo>
                    <a:pt x="79768" y="152"/>
                  </a:lnTo>
                  <a:lnTo>
                    <a:pt x="79044" y="114"/>
                  </a:lnTo>
                  <a:lnTo>
                    <a:pt x="79044" y="22034"/>
                  </a:lnTo>
                  <a:lnTo>
                    <a:pt x="78587" y="22059"/>
                  </a:lnTo>
                  <a:lnTo>
                    <a:pt x="77025" y="22059"/>
                  </a:lnTo>
                  <a:lnTo>
                    <a:pt x="76111" y="22009"/>
                  </a:lnTo>
                  <a:lnTo>
                    <a:pt x="75628" y="22009"/>
                  </a:lnTo>
                  <a:lnTo>
                    <a:pt x="74028" y="21932"/>
                  </a:lnTo>
                  <a:lnTo>
                    <a:pt x="73634" y="21907"/>
                  </a:lnTo>
                  <a:lnTo>
                    <a:pt x="73456" y="21882"/>
                  </a:lnTo>
                  <a:lnTo>
                    <a:pt x="73329" y="21882"/>
                  </a:lnTo>
                  <a:lnTo>
                    <a:pt x="73126" y="21932"/>
                  </a:lnTo>
                  <a:lnTo>
                    <a:pt x="72999" y="21958"/>
                  </a:lnTo>
                  <a:lnTo>
                    <a:pt x="72771" y="22059"/>
                  </a:lnTo>
                  <a:lnTo>
                    <a:pt x="72644" y="22148"/>
                  </a:lnTo>
                  <a:lnTo>
                    <a:pt x="72517" y="22275"/>
                  </a:lnTo>
                  <a:lnTo>
                    <a:pt x="72377" y="22504"/>
                  </a:lnTo>
                  <a:lnTo>
                    <a:pt x="72288" y="22745"/>
                  </a:lnTo>
                  <a:lnTo>
                    <a:pt x="72263" y="22948"/>
                  </a:lnTo>
                  <a:lnTo>
                    <a:pt x="71970" y="30594"/>
                  </a:lnTo>
                  <a:lnTo>
                    <a:pt x="72288" y="43472"/>
                  </a:lnTo>
                  <a:lnTo>
                    <a:pt x="72161" y="43510"/>
                  </a:lnTo>
                  <a:lnTo>
                    <a:pt x="72034" y="43586"/>
                  </a:lnTo>
                  <a:lnTo>
                    <a:pt x="71882" y="43637"/>
                  </a:lnTo>
                  <a:lnTo>
                    <a:pt x="71742" y="43713"/>
                  </a:lnTo>
                  <a:lnTo>
                    <a:pt x="71615" y="43764"/>
                  </a:lnTo>
                  <a:lnTo>
                    <a:pt x="71412" y="43903"/>
                  </a:lnTo>
                  <a:lnTo>
                    <a:pt x="71285" y="43980"/>
                  </a:lnTo>
                  <a:lnTo>
                    <a:pt x="71170" y="44107"/>
                  </a:lnTo>
                  <a:lnTo>
                    <a:pt x="71043" y="44183"/>
                  </a:lnTo>
                  <a:lnTo>
                    <a:pt x="70751" y="44500"/>
                  </a:lnTo>
                  <a:lnTo>
                    <a:pt x="70548" y="44881"/>
                  </a:lnTo>
                  <a:lnTo>
                    <a:pt x="70472" y="45072"/>
                  </a:lnTo>
                  <a:lnTo>
                    <a:pt x="70370" y="46240"/>
                  </a:lnTo>
                  <a:lnTo>
                    <a:pt x="70332" y="47332"/>
                  </a:lnTo>
                  <a:lnTo>
                    <a:pt x="64300" y="56172"/>
                  </a:lnTo>
                  <a:lnTo>
                    <a:pt x="63360" y="20091"/>
                  </a:lnTo>
                  <a:lnTo>
                    <a:pt x="63385" y="19900"/>
                  </a:lnTo>
                  <a:lnTo>
                    <a:pt x="63360" y="19672"/>
                  </a:lnTo>
                  <a:lnTo>
                    <a:pt x="63309" y="19507"/>
                  </a:lnTo>
                  <a:lnTo>
                    <a:pt x="63233" y="19354"/>
                  </a:lnTo>
                  <a:lnTo>
                    <a:pt x="63144" y="19202"/>
                  </a:lnTo>
                  <a:lnTo>
                    <a:pt x="62992" y="19050"/>
                  </a:lnTo>
                  <a:lnTo>
                    <a:pt x="62471" y="18605"/>
                  </a:lnTo>
                  <a:lnTo>
                    <a:pt x="62191" y="18338"/>
                  </a:lnTo>
                  <a:lnTo>
                    <a:pt x="62191" y="62217"/>
                  </a:lnTo>
                  <a:lnTo>
                    <a:pt x="60185" y="64706"/>
                  </a:lnTo>
                  <a:lnTo>
                    <a:pt x="59778" y="49491"/>
                  </a:lnTo>
                  <a:lnTo>
                    <a:pt x="59804" y="49263"/>
                  </a:lnTo>
                  <a:lnTo>
                    <a:pt x="59778" y="49072"/>
                  </a:lnTo>
                  <a:lnTo>
                    <a:pt x="59702" y="48844"/>
                  </a:lnTo>
                  <a:lnTo>
                    <a:pt x="59626" y="48666"/>
                  </a:lnTo>
                  <a:lnTo>
                    <a:pt x="59499" y="48501"/>
                  </a:lnTo>
                  <a:lnTo>
                    <a:pt x="59359" y="48387"/>
                  </a:lnTo>
                  <a:lnTo>
                    <a:pt x="58724" y="26085"/>
                  </a:lnTo>
                  <a:lnTo>
                    <a:pt x="61188" y="23025"/>
                  </a:lnTo>
                  <a:lnTo>
                    <a:pt x="62077" y="57823"/>
                  </a:lnTo>
                  <a:lnTo>
                    <a:pt x="62191" y="62217"/>
                  </a:lnTo>
                  <a:lnTo>
                    <a:pt x="62191" y="18338"/>
                  </a:lnTo>
                  <a:lnTo>
                    <a:pt x="61874" y="18008"/>
                  </a:lnTo>
                  <a:lnTo>
                    <a:pt x="61747" y="17894"/>
                  </a:lnTo>
                  <a:lnTo>
                    <a:pt x="61239" y="17348"/>
                  </a:lnTo>
                  <a:lnTo>
                    <a:pt x="60820" y="16852"/>
                  </a:lnTo>
                  <a:lnTo>
                    <a:pt x="60642" y="16637"/>
                  </a:lnTo>
                  <a:lnTo>
                    <a:pt x="61683" y="16395"/>
                  </a:lnTo>
                  <a:lnTo>
                    <a:pt x="62966" y="16002"/>
                  </a:lnTo>
                  <a:lnTo>
                    <a:pt x="71577" y="3352"/>
                  </a:lnTo>
                  <a:lnTo>
                    <a:pt x="71564" y="3009"/>
                  </a:lnTo>
                  <a:lnTo>
                    <a:pt x="71767" y="2832"/>
                  </a:lnTo>
                  <a:lnTo>
                    <a:pt x="72059" y="2705"/>
                  </a:lnTo>
                  <a:lnTo>
                    <a:pt x="72263" y="2654"/>
                  </a:lnTo>
                  <a:lnTo>
                    <a:pt x="72466" y="2578"/>
                  </a:lnTo>
                  <a:lnTo>
                    <a:pt x="73228" y="2438"/>
                  </a:lnTo>
                  <a:lnTo>
                    <a:pt x="73520" y="2413"/>
                  </a:lnTo>
                  <a:lnTo>
                    <a:pt x="73812" y="2362"/>
                  </a:lnTo>
                  <a:lnTo>
                    <a:pt x="74434" y="2311"/>
                  </a:lnTo>
                  <a:lnTo>
                    <a:pt x="74752" y="2311"/>
                  </a:lnTo>
                  <a:lnTo>
                    <a:pt x="75069" y="2286"/>
                  </a:lnTo>
                  <a:lnTo>
                    <a:pt x="77050" y="2286"/>
                  </a:lnTo>
                  <a:lnTo>
                    <a:pt x="77355" y="2311"/>
                  </a:lnTo>
                  <a:lnTo>
                    <a:pt x="77952" y="2311"/>
                  </a:lnTo>
                  <a:lnTo>
                    <a:pt x="78498" y="2362"/>
                  </a:lnTo>
                  <a:lnTo>
                    <a:pt x="79044" y="22034"/>
                  </a:lnTo>
                  <a:lnTo>
                    <a:pt x="79044" y="114"/>
                  </a:lnTo>
                  <a:lnTo>
                    <a:pt x="78638" y="76"/>
                  </a:lnTo>
                  <a:lnTo>
                    <a:pt x="78346" y="76"/>
                  </a:lnTo>
                  <a:lnTo>
                    <a:pt x="78066" y="50"/>
                  </a:lnTo>
                  <a:lnTo>
                    <a:pt x="77736" y="50"/>
                  </a:lnTo>
                  <a:lnTo>
                    <a:pt x="77419" y="25"/>
                  </a:lnTo>
                  <a:lnTo>
                    <a:pt x="77101" y="25"/>
                  </a:lnTo>
                  <a:lnTo>
                    <a:pt x="76771" y="0"/>
                  </a:lnTo>
                  <a:lnTo>
                    <a:pt x="75374" y="0"/>
                  </a:lnTo>
                  <a:lnTo>
                    <a:pt x="75006" y="25"/>
                  </a:lnTo>
                  <a:lnTo>
                    <a:pt x="74650" y="25"/>
                  </a:lnTo>
                  <a:lnTo>
                    <a:pt x="70053" y="1295"/>
                  </a:lnTo>
                  <a:lnTo>
                    <a:pt x="69913" y="1422"/>
                  </a:lnTo>
                  <a:lnTo>
                    <a:pt x="69507" y="1968"/>
                  </a:lnTo>
                  <a:lnTo>
                    <a:pt x="69418" y="3403"/>
                  </a:lnTo>
                  <a:lnTo>
                    <a:pt x="58940" y="14630"/>
                  </a:lnTo>
                  <a:lnTo>
                    <a:pt x="58661" y="14617"/>
                  </a:lnTo>
                  <a:lnTo>
                    <a:pt x="58521" y="14643"/>
                  </a:lnTo>
                  <a:lnTo>
                    <a:pt x="58369" y="14693"/>
                  </a:lnTo>
                  <a:lnTo>
                    <a:pt x="58115" y="14782"/>
                  </a:lnTo>
                  <a:lnTo>
                    <a:pt x="57848" y="15011"/>
                  </a:lnTo>
                  <a:lnTo>
                    <a:pt x="57721" y="15189"/>
                  </a:lnTo>
                  <a:lnTo>
                    <a:pt x="57632" y="15379"/>
                  </a:lnTo>
                  <a:lnTo>
                    <a:pt x="57581" y="15608"/>
                  </a:lnTo>
                  <a:lnTo>
                    <a:pt x="57581" y="15735"/>
                  </a:lnTo>
                  <a:lnTo>
                    <a:pt x="57581" y="15925"/>
                  </a:lnTo>
                  <a:lnTo>
                    <a:pt x="57658" y="16230"/>
                  </a:lnTo>
                  <a:lnTo>
                    <a:pt x="57759" y="16421"/>
                  </a:lnTo>
                  <a:lnTo>
                    <a:pt x="57899" y="16598"/>
                  </a:lnTo>
                  <a:lnTo>
                    <a:pt x="57988" y="16776"/>
                  </a:lnTo>
                  <a:lnTo>
                    <a:pt x="58140" y="16992"/>
                  </a:lnTo>
                  <a:lnTo>
                    <a:pt x="58204" y="17119"/>
                  </a:lnTo>
                  <a:lnTo>
                    <a:pt x="58559" y="17614"/>
                  </a:lnTo>
                  <a:lnTo>
                    <a:pt x="58635" y="17741"/>
                  </a:lnTo>
                  <a:lnTo>
                    <a:pt x="58839" y="18008"/>
                  </a:lnTo>
                  <a:lnTo>
                    <a:pt x="58953" y="18135"/>
                  </a:lnTo>
                  <a:lnTo>
                    <a:pt x="59169" y="18415"/>
                  </a:lnTo>
                  <a:lnTo>
                    <a:pt x="59309" y="18554"/>
                  </a:lnTo>
                  <a:lnTo>
                    <a:pt x="59423" y="18707"/>
                  </a:lnTo>
                  <a:lnTo>
                    <a:pt x="59677" y="18973"/>
                  </a:lnTo>
                  <a:lnTo>
                    <a:pt x="59817" y="19151"/>
                  </a:lnTo>
                  <a:lnTo>
                    <a:pt x="59982" y="19304"/>
                  </a:lnTo>
                  <a:lnTo>
                    <a:pt x="60261" y="19621"/>
                  </a:lnTo>
                  <a:lnTo>
                    <a:pt x="60604" y="19926"/>
                  </a:lnTo>
                  <a:lnTo>
                    <a:pt x="56718" y="24980"/>
                  </a:lnTo>
                  <a:lnTo>
                    <a:pt x="56553" y="25209"/>
                  </a:lnTo>
                  <a:lnTo>
                    <a:pt x="56515" y="25577"/>
                  </a:lnTo>
                  <a:lnTo>
                    <a:pt x="56489" y="25730"/>
                  </a:lnTo>
                  <a:lnTo>
                    <a:pt x="57073" y="49288"/>
                  </a:lnTo>
                  <a:lnTo>
                    <a:pt x="57061" y="49466"/>
                  </a:lnTo>
                  <a:lnTo>
                    <a:pt x="57073" y="49593"/>
                  </a:lnTo>
                  <a:lnTo>
                    <a:pt x="57111" y="49784"/>
                  </a:lnTo>
                  <a:lnTo>
                    <a:pt x="57150" y="49911"/>
                  </a:lnTo>
                  <a:lnTo>
                    <a:pt x="57251" y="50114"/>
                  </a:lnTo>
                  <a:lnTo>
                    <a:pt x="57365" y="50253"/>
                  </a:lnTo>
                  <a:lnTo>
                    <a:pt x="57543" y="50406"/>
                  </a:lnTo>
                  <a:lnTo>
                    <a:pt x="58013" y="67818"/>
                  </a:lnTo>
                  <a:lnTo>
                    <a:pt x="58051" y="69532"/>
                  </a:lnTo>
                  <a:lnTo>
                    <a:pt x="57975" y="69850"/>
                  </a:lnTo>
                  <a:lnTo>
                    <a:pt x="42379" y="75704"/>
                  </a:lnTo>
                  <a:lnTo>
                    <a:pt x="42240" y="75704"/>
                  </a:lnTo>
                  <a:lnTo>
                    <a:pt x="41998" y="75755"/>
                  </a:lnTo>
                  <a:lnTo>
                    <a:pt x="41478" y="76149"/>
                  </a:lnTo>
                  <a:lnTo>
                    <a:pt x="41363" y="76327"/>
                  </a:lnTo>
                  <a:lnTo>
                    <a:pt x="41275" y="76631"/>
                  </a:lnTo>
                  <a:lnTo>
                    <a:pt x="41249" y="76822"/>
                  </a:lnTo>
                  <a:lnTo>
                    <a:pt x="41275" y="77050"/>
                  </a:lnTo>
                  <a:lnTo>
                    <a:pt x="41897" y="77863"/>
                  </a:lnTo>
                  <a:lnTo>
                    <a:pt x="42240" y="77965"/>
                  </a:lnTo>
                  <a:lnTo>
                    <a:pt x="42379" y="77965"/>
                  </a:lnTo>
                  <a:lnTo>
                    <a:pt x="60286" y="69900"/>
                  </a:lnTo>
                  <a:lnTo>
                    <a:pt x="60286" y="69748"/>
                  </a:lnTo>
                  <a:lnTo>
                    <a:pt x="60312" y="69608"/>
                  </a:lnTo>
                  <a:lnTo>
                    <a:pt x="60312" y="69481"/>
                  </a:lnTo>
                  <a:lnTo>
                    <a:pt x="60299" y="69329"/>
                  </a:lnTo>
                  <a:lnTo>
                    <a:pt x="60274" y="68224"/>
                  </a:lnTo>
                  <a:lnTo>
                    <a:pt x="61087" y="67195"/>
                  </a:lnTo>
                  <a:lnTo>
                    <a:pt x="61188" y="67068"/>
                  </a:lnTo>
                  <a:lnTo>
                    <a:pt x="64223" y="63309"/>
                  </a:lnTo>
                  <a:lnTo>
                    <a:pt x="64414" y="62979"/>
                  </a:lnTo>
                  <a:lnTo>
                    <a:pt x="64401" y="62776"/>
                  </a:lnTo>
                  <a:lnTo>
                    <a:pt x="64389" y="62598"/>
                  </a:lnTo>
                  <a:lnTo>
                    <a:pt x="64363" y="58572"/>
                  </a:lnTo>
                  <a:lnTo>
                    <a:pt x="64592" y="58496"/>
                  </a:lnTo>
                  <a:lnTo>
                    <a:pt x="66052" y="57823"/>
                  </a:lnTo>
                  <a:lnTo>
                    <a:pt x="72618" y="47332"/>
                  </a:lnTo>
                  <a:lnTo>
                    <a:pt x="72542" y="46228"/>
                  </a:lnTo>
                  <a:lnTo>
                    <a:pt x="72555" y="45897"/>
                  </a:lnTo>
                  <a:lnTo>
                    <a:pt x="72720" y="45796"/>
                  </a:lnTo>
                  <a:lnTo>
                    <a:pt x="72847" y="45694"/>
                  </a:lnTo>
                  <a:lnTo>
                    <a:pt x="73063" y="45618"/>
                  </a:lnTo>
                  <a:lnTo>
                    <a:pt x="73545" y="45466"/>
                  </a:lnTo>
                  <a:lnTo>
                    <a:pt x="73672" y="45440"/>
                  </a:lnTo>
                  <a:lnTo>
                    <a:pt x="73812" y="45402"/>
                  </a:lnTo>
                  <a:lnTo>
                    <a:pt x="73964" y="45351"/>
                  </a:lnTo>
                  <a:lnTo>
                    <a:pt x="74142" y="45224"/>
                  </a:lnTo>
                  <a:lnTo>
                    <a:pt x="74295" y="45085"/>
                  </a:lnTo>
                  <a:lnTo>
                    <a:pt x="74434" y="44907"/>
                  </a:lnTo>
                  <a:lnTo>
                    <a:pt x="74510" y="44729"/>
                  </a:lnTo>
                  <a:lnTo>
                    <a:pt x="74536" y="44602"/>
                  </a:lnTo>
                  <a:lnTo>
                    <a:pt x="74549" y="44450"/>
                  </a:lnTo>
                  <a:lnTo>
                    <a:pt x="74561" y="44310"/>
                  </a:lnTo>
                  <a:lnTo>
                    <a:pt x="74536" y="44081"/>
                  </a:lnTo>
                  <a:lnTo>
                    <a:pt x="74218" y="30657"/>
                  </a:lnTo>
                  <a:lnTo>
                    <a:pt x="74460" y="24231"/>
                  </a:lnTo>
                  <a:lnTo>
                    <a:pt x="75526" y="24269"/>
                  </a:lnTo>
                  <a:lnTo>
                    <a:pt x="76530" y="24282"/>
                  </a:lnTo>
                  <a:lnTo>
                    <a:pt x="76974" y="24307"/>
                  </a:lnTo>
                  <a:lnTo>
                    <a:pt x="78981" y="24307"/>
                  </a:lnTo>
                  <a:lnTo>
                    <a:pt x="79324" y="24282"/>
                  </a:lnTo>
                  <a:lnTo>
                    <a:pt x="79971" y="24269"/>
                  </a:lnTo>
                  <a:lnTo>
                    <a:pt x="80276" y="24244"/>
                  </a:lnTo>
                  <a:lnTo>
                    <a:pt x="80518" y="24206"/>
                  </a:lnTo>
                  <a:lnTo>
                    <a:pt x="80657" y="24168"/>
                  </a:lnTo>
                  <a:lnTo>
                    <a:pt x="80822" y="24079"/>
                  </a:lnTo>
                  <a:lnTo>
                    <a:pt x="80949" y="23990"/>
                  </a:lnTo>
                  <a:lnTo>
                    <a:pt x="81064" y="23863"/>
                  </a:lnTo>
                  <a:lnTo>
                    <a:pt x="81165" y="23736"/>
                  </a:lnTo>
                  <a:lnTo>
                    <a:pt x="81267" y="23545"/>
                  </a:lnTo>
                  <a:lnTo>
                    <a:pt x="81330" y="23342"/>
                  </a:lnTo>
                  <a:lnTo>
                    <a:pt x="81330" y="23101"/>
                  </a:lnTo>
                  <a:lnTo>
                    <a:pt x="81330" y="229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5683771" y="4267250"/>
              <a:ext cx="36830" cy="62230"/>
            </a:xfrm>
            <a:custGeom>
              <a:avLst/>
              <a:gdLst/>
              <a:ahLst/>
              <a:cxnLst/>
              <a:rect l="l" t="t" r="r" b="b"/>
              <a:pathLst>
                <a:path w="36829" h="62229">
                  <a:moveTo>
                    <a:pt x="36461" y="52501"/>
                  </a:moveTo>
                  <a:lnTo>
                    <a:pt x="36436" y="52311"/>
                  </a:lnTo>
                  <a:lnTo>
                    <a:pt x="36195" y="44323"/>
                  </a:lnTo>
                  <a:lnTo>
                    <a:pt x="35928" y="33680"/>
                  </a:lnTo>
                  <a:lnTo>
                    <a:pt x="35306" y="10109"/>
                  </a:lnTo>
                  <a:lnTo>
                    <a:pt x="35318" y="9791"/>
                  </a:lnTo>
                  <a:lnTo>
                    <a:pt x="35306" y="9664"/>
                  </a:lnTo>
                  <a:lnTo>
                    <a:pt x="35242" y="9499"/>
                  </a:lnTo>
                  <a:lnTo>
                    <a:pt x="35179" y="9347"/>
                  </a:lnTo>
                  <a:lnTo>
                    <a:pt x="35090" y="9194"/>
                  </a:lnTo>
                  <a:lnTo>
                    <a:pt x="34848" y="8978"/>
                  </a:lnTo>
                  <a:lnTo>
                    <a:pt x="34632" y="8801"/>
                  </a:lnTo>
                  <a:lnTo>
                    <a:pt x="34467" y="8648"/>
                  </a:lnTo>
                  <a:lnTo>
                    <a:pt x="34302" y="8483"/>
                  </a:lnTo>
                  <a:lnTo>
                    <a:pt x="34124" y="8331"/>
                  </a:lnTo>
                  <a:lnTo>
                    <a:pt x="34086" y="49822"/>
                  </a:lnTo>
                  <a:lnTo>
                    <a:pt x="33312" y="48983"/>
                  </a:lnTo>
                  <a:lnTo>
                    <a:pt x="32143" y="47523"/>
                  </a:lnTo>
                  <a:lnTo>
                    <a:pt x="31877" y="47117"/>
                  </a:lnTo>
                  <a:lnTo>
                    <a:pt x="31597" y="46748"/>
                  </a:lnTo>
                  <a:lnTo>
                    <a:pt x="29768" y="41414"/>
                  </a:lnTo>
                  <a:lnTo>
                    <a:pt x="29794" y="41046"/>
                  </a:lnTo>
                  <a:lnTo>
                    <a:pt x="29908" y="40424"/>
                  </a:lnTo>
                  <a:lnTo>
                    <a:pt x="29946" y="40246"/>
                  </a:lnTo>
                  <a:lnTo>
                    <a:pt x="29984" y="40055"/>
                  </a:lnTo>
                  <a:lnTo>
                    <a:pt x="29997" y="39852"/>
                  </a:lnTo>
                  <a:lnTo>
                    <a:pt x="29972" y="39725"/>
                  </a:lnTo>
                  <a:lnTo>
                    <a:pt x="29883" y="36626"/>
                  </a:lnTo>
                  <a:lnTo>
                    <a:pt x="29908" y="36182"/>
                  </a:lnTo>
                  <a:lnTo>
                    <a:pt x="29870" y="36055"/>
                  </a:lnTo>
                  <a:lnTo>
                    <a:pt x="29057" y="5994"/>
                  </a:lnTo>
                  <a:lnTo>
                    <a:pt x="29324" y="6350"/>
                  </a:lnTo>
                  <a:lnTo>
                    <a:pt x="29438" y="6489"/>
                  </a:lnTo>
                  <a:lnTo>
                    <a:pt x="29641" y="6769"/>
                  </a:lnTo>
                  <a:lnTo>
                    <a:pt x="29959" y="7188"/>
                  </a:lnTo>
                  <a:lnTo>
                    <a:pt x="30187" y="7429"/>
                  </a:lnTo>
                  <a:lnTo>
                    <a:pt x="30530" y="7861"/>
                  </a:lnTo>
                  <a:lnTo>
                    <a:pt x="30861" y="8204"/>
                  </a:lnTo>
                  <a:lnTo>
                    <a:pt x="30949" y="8331"/>
                  </a:lnTo>
                  <a:lnTo>
                    <a:pt x="31419" y="8801"/>
                  </a:lnTo>
                  <a:lnTo>
                    <a:pt x="31597" y="9004"/>
                  </a:lnTo>
                  <a:lnTo>
                    <a:pt x="31800" y="9220"/>
                  </a:lnTo>
                  <a:lnTo>
                    <a:pt x="31953" y="9385"/>
                  </a:lnTo>
                  <a:lnTo>
                    <a:pt x="32181" y="9588"/>
                  </a:lnTo>
                  <a:lnTo>
                    <a:pt x="32372" y="9791"/>
                  </a:lnTo>
                  <a:lnTo>
                    <a:pt x="32550" y="9969"/>
                  </a:lnTo>
                  <a:lnTo>
                    <a:pt x="32740" y="10134"/>
                  </a:lnTo>
                  <a:lnTo>
                    <a:pt x="32918" y="10312"/>
                  </a:lnTo>
                  <a:lnTo>
                    <a:pt x="33045" y="10426"/>
                  </a:lnTo>
                  <a:lnTo>
                    <a:pt x="33667" y="33731"/>
                  </a:lnTo>
                  <a:lnTo>
                    <a:pt x="34086" y="49822"/>
                  </a:lnTo>
                  <a:lnTo>
                    <a:pt x="34086" y="8280"/>
                  </a:lnTo>
                  <a:lnTo>
                    <a:pt x="33947" y="8153"/>
                  </a:lnTo>
                  <a:lnTo>
                    <a:pt x="33756" y="7975"/>
                  </a:lnTo>
                  <a:lnTo>
                    <a:pt x="33591" y="7810"/>
                  </a:lnTo>
                  <a:lnTo>
                    <a:pt x="33223" y="7442"/>
                  </a:lnTo>
                  <a:lnTo>
                    <a:pt x="33045" y="7239"/>
                  </a:lnTo>
                  <a:lnTo>
                    <a:pt x="32219" y="6350"/>
                  </a:lnTo>
                  <a:lnTo>
                    <a:pt x="32143" y="6223"/>
                  </a:lnTo>
                  <a:lnTo>
                    <a:pt x="31940" y="5994"/>
                  </a:lnTo>
                  <a:lnTo>
                    <a:pt x="31521" y="5499"/>
                  </a:lnTo>
                  <a:lnTo>
                    <a:pt x="31445" y="5372"/>
                  </a:lnTo>
                  <a:lnTo>
                    <a:pt x="31229" y="5130"/>
                  </a:lnTo>
                  <a:lnTo>
                    <a:pt x="31153" y="5003"/>
                  </a:lnTo>
                  <a:lnTo>
                    <a:pt x="30861" y="4610"/>
                  </a:lnTo>
                  <a:lnTo>
                    <a:pt x="30683" y="4330"/>
                  </a:lnTo>
                  <a:lnTo>
                    <a:pt x="30149" y="3517"/>
                  </a:lnTo>
                  <a:lnTo>
                    <a:pt x="29883" y="3098"/>
                  </a:lnTo>
                  <a:lnTo>
                    <a:pt x="29819" y="2946"/>
                  </a:lnTo>
                  <a:lnTo>
                    <a:pt x="29514" y="2349"/>
                  </a:lnTo>
                  <a:lnTo>
                    <a:pt x="29438" y="2222"/>
                  </a:lnTo>
                  <a:lnTo>
                    <a:pt x="29375" y="2082"/>
                  </a:lnTo>
                  <a:lnTo>
                    <a:pt x="29324" y="1930"/>
                  </a:lnTo>
                  <a:lnTo>
                    <a:pt x="29248" y="1778"/>
                  </a:lnTo>
                  <a:lnTo>
                    <a:pt x="29197" y="1625"/>
                  </a:lnTo>
                  <a:lnTo>
                    <a:pt x="29095" y="1384"/>
                  </a:lnTo>
                  <a:lnTo>
                    <a:pt x="29032" y="1231"/>
                  </a:lnTo>
                  <a:lnTo>
                    <a:pt x="28930" y="939"/>
                  </a:lnTo>
                  <a:lnTo>
                    <a:pt x="28892" y="812"/>
                  </a:lnTo>
                  <a:lnTo>
                    <a:pt x="28841" y="609"/>
                  </a:lnTo>
                  <a:lnTo>
                    <a:pt x="28740" y="444"/>
                  </a:lnTo>
                  <a:lnTo>
                    <a:pt x="28587" y="266"/>
                  </a:lnTo>
                  <a:lnTo>
                    <a:pt x="28321" y="88"/>
                  </a:lnTo>
                  <a:lnTo>
                    <a:pt x="28130" y="12"/>
                  </a:lnTo>
                  <a:lnTo>
                    <a:pt x="27711" y="0"/>
                  </a:lnTo>
                  <a:lnTo>
                    <a:pt x="27495" y="12"/>
                  </a:lnTo>
                  <a:lnTo>
                    <a:pt x="27292" y="88"/>
                  </a:lnTo>
                  <a:lnTo>
                    <a:pt x="27114" y="190"/>
                  </a:lnTo>
                  <a:lnTo>
                    <a:pt x="26708" y="812"/>
                  </a:lnTo>
                  <a:lnTo>
                    <a:pt x="26682" y="939"/>
                  </a:lnTo>
                  <a:lnTo>
                    <a:pt x="26670" y="1155"/>
                  </a:lnTo>
                  <a:lnTo>
                    <a:pt x="26682" y="1282"/>
                  </a:lnTo>
                  <a:lnTo>
                    <a:pt x="27597" y="35509"/>
                  </a:lnTo>
                  <a:lnTo>
                    <a:pt x="27343" y="35585"/>
                  </a:lnTo>
                  <a:lnTo>
                    <a:pt x="27216" y="35610"/>
                  </a:lnTo>
                  <a:lnTo>
                    <a:pt x="27038" y="35687"/>
                  </a:lnTo>
                  <a:lnTo>
                    <a:pt x="26835" y="35712"/>
                  </a:lnTo>
                  <a:lnTo>
                    <a:pt x="26670" y="35763"/>
                  </a:lnTo>
                  <a:lnTo>
                    <a:pt x="26289" y="35864"/>
                  </a:lnTo>
                  <a:lnTo>
                    <a:pt x="26098" y="35890"/>
                  </a:lnTo>
                  <a:lnTo>
                    <a:pt x="25704" y="35991"/>
                  </a:lnTo>
                  <a:lnTo>
                    <a:pt x="25514" y="36029"/>
                  </a:lnTo>
                  <a:lnTo>
                    <a:pt x="25311" y="36055"/>
                  </a:lnTo>
                  <a:lnTo>
                    <a:pt x="25120" y="36106"/>
                  </a:lnTo>
                  <a:lnTo>
                    <a:pt x="24930" y="36131"/>
                  </a:lnTo>
                  <a:lnTo>
                    <a:pt x="24714" y="36182"/>
                  </a:lnTo>
                  <a:lnTo>
                    <a:pt x="24536" y="36207"/>
                  </a:lnTo>
                  <a:lnTo>
                    <a:pt x="24320" y="36258"/>
                  </a:lnTo>
                  <a:lnTo>
                    <a:pt x="24117" y="36283"/>
                  </a:lnTo>
                  <a:lnTo>
                    <a:pt x="23888" y="36334"/>
                  </a:lnTo>
                  <a:lnTo>
                    <a:pt x="23495" y="36410"/>
                  </a:lnTo>
                  <a:lnTo>
                    <a:pt x="23266" y="36461"/>
                  </a:lnTo>
                  <a:lnTo>
                    <a:pt x="23114" y="36487"/>
                  </a:lnTo>
                  <a:lnTo>
                    <a:pt x="22987" y="36487"/>
                  </a:lnTo>
                  <a:lnTo>
                    <a:pt x="22618" y="36525"/>
                  </a:lnTo>
                  <a:lnTo>
                    <a:pt x="22059" y="36626"/>
                  </a:lnTo>
                  <a:lnTo>
                    <a:pt x="20066" y="36804"/>
                  </a:lnTo>
                  <a:lnTo>
                    <a:pt x="19773" y="36804"/>
                  </a:lnTo>
                  <a:lnTo>
                    <a:pt x="19469" y="36830"/>
                  </a:lnTo>
                  <a:lnTo>
                    <a:pt x="19202" y="36830"/>
                  </a:lnTo>
                  <a:lnTo>
                    <a:pt x="18897" y="36855"/>
                  </a:lnTo>
                  <a:lnTo>
                    <a:pt x="18300" y="36855"/>
                  </a:lnTo>
                  <a:lnTo>
                    <a:pt x="16814" y="36855"/>
                  </a:lnTo>
                  <a:lnTo>
                    <a:pt x="13627" y="36652"/>
                  </a:lnTo>
                  <a:lnTo>
                    <a:pt x="13487" y="36626"/>
                  </a:lnTo>
                  <a:lnTo>
                    <a:pt x="13220" y="36601"/>
                  </a:lnTo>
                  <a:lnTo>
                    <a:pt x="12941" y="36550"/>
                  </a:lnTo>
                  <a:lnTo>
                    <a:pt x="12649" y="36525"/>
                  </a:lnTo>
                  <a:lnTo>
                    <a:pt x="12496" y="36512"/>
                  </a:lnTo>
                  <a:lnTo>
                    <a:pt x="11442" y="36385"/>
                  </a:lnTo>
                  <a:lnTo>
                    <a:pt x="11239" y="36334"/>
                  </a:lnTo>
                  <a:lnTo>
                    <a:pt x="10833" y="36283"/>
                  </a:lnTo>
                  <a:lnTo>
                    <a:pt x="10642" y="36233"/>
                  </a:lnTo>
                  <a:lnTo>
                    <a:pt x="10033" y="36156"/>
                  </a:lnTo>
                  <a:lnTo>
                    <a:pt x="9829" y="36106"/>
                  </a:lnTo>
                  <a:lnTo>
                    <a:pt x="9652" y="36080"/>
                  </a:lnTo>
                  <a:lnTo>
                    <a:pt x="9448" y="36029"/>
                  </a:lnTo>
                  <a:lnTo>
                    <a:pt x="9245" y="36017"/>
                  </a:lnTo>
                  <a:lnTo>
                    <a:pt x="9029" y="35941"/>
                  </a:lnTo>
                  <a:lnTo>
                    <a:pt x="8890" y="35941"/>
                  </a:lnTo>
                  <a:lnTo>
                    <a:pt x="8763" y="35890"/>
                  </a:lnTo>
                  <a:lnTo>
                    <a:pt x="8394" y="35814"/>
                  </a:lnTo>
                  <a:lnTo>
                    <a:pt x="8255" y="35788"/>
                  </a:lnTo>
                  <a:lnTo>
                    <a:pt x="8001" y="35737"/>
                  </a:lnTo>
                  <a:lnTo>
                    <a:pt x="6502" y="35344"/>
                  </a:lnTo>
                  <a:lnTo>
                    <a:pt x="5245" y="34925"/>
                  </a:lnTo>
                  <a:lnTo>
                    <a:pt x="4673" y="34747"/>
                  </a:lnTo>
                  <a:lnTo>
                    <a:pt x="4533" y="34671"/>
                  </a:lnTo>
                  <a:lnTo>
                    <a:pt x="4064" y="34518"/>
                  </a:lnTo>
                  <a:lnTo>
                    <a:pt x="3873" y="34417"/>
                  </a:lnTo>
                  <a:lnTo>
                    <a:pt x="3098" y="34124"/>
                  </a:lnTo>
                  <a:lnTo>
                    <a:pt x="1930" y="33528"/>
                  </a:lnTo>
                  <a:lnTo>
                    <a:pt x="1854" y="33401"/>
                  </a:lnTo>
                  <a:lnTo>
                    <a:pt x="1663" y="33286"/>
                  </a:lnTo>
                  <a:lnTo>
                    <a:pt x="1473" y="33286"/>
                  </a:lnTo>
                  <a:lnTo>
                    <a:pt x="1371" y="33261"/>
                  </a:lnTo>
                  <a:lnTo>
                    <a:pt x="1028" y="33261"/>
                  </a:lnTo>
                  <a:lnTo>
                    <a:pt x="901" y="33286"/>
                  </a:lnTo>
                  <a:lnTo>
                    <a:pt x="749" y="33337"/>
                  </a:lnTo>
                  <a:lnTo>
                    <a:pt x="609" y="33375"/>
                  </a:lnTo>
                  <a:lnTo>
                    <a:pt x="469" y="33477"/>
                  </a:lnTo>
                  <a:lnTo>
                    <a:pt x="342" y="33578"/>
                  </a:lnTo>
                  <a:lnTo>
                    <a:pt x="203" y="33731"/>
                  </a:lnTo>
                  <a:lnTo>
                    <a:pt x="127" y="33870"/>
                  </a:lnTo>
                  <a:lnTo>
                    <a:pt x="25" y="34175"/>
                  </a:lnTo>
                  <a:lnTo>
                    <a:pt x="0" y="34404"/>
                  </a:lnTo>
                  <a:lnTo>
                    <a:pt x="12" y="34544"/>
                  </a:lnTo>
                  <a:lnTo>
                    <a:pt x="495" y="50253"/>
                  </a:lnTo>
                  <a:lnTo>
                    <a:pt x="609" y="53975"/>
                  </a:lnTo>
                  <a:lnTo>
                    <a:pt x="18072" y="62179"/>
                  </a:lnTo>
                  <a:lnTo>
                    <a:pt x="18961" y="62179"/>
                  </a:lnTo>
                  <a:lnTo>
                    <a:pt x="19126" y="62179"/>
                  </a:lnTo>
                  <a:lnTo>
                    <a:pt x="20027" y="61455"/>
                  </a:lnTo>
                  <a:lnTo>
                    <a:pt x="20078" y="61264"/>
                  </a:lnTo>
                  <a:lnTo>
                    <a:pt x="20104" y="60934"/>
                  </a:lnTo>
                  <a:lnTo>
                    <a:pt x="20066" y="60744"/>
                  </a:lnTo>
                  <a:lnTo>
                    <a:pt x="19989" y="60540"/>
                  </a:lnTo>
                  <a:lnTo>
                    <a:pt x="19875" y="60363"/>
                  </a:lnTo>
                  <a:lnTo>
                    <a:pt x="19100" y="59918"/>
                  </a:lnTo>
                  <a:lnTo>
                    <a:pt x="18961" y="59918"/>
                  </a:lnTo>
                  <a:lnTo>
                    <a:pt x="17259" y="59893"/>
                  </a:lnTo>
                  <a:lnTo>
                    <a:pt x="2768" y="50203"/>
                  </a:lnTo>
                  <a:lnTo>
                    <a:pt x="2336" y="36245"/>
                  </a:lnTo>
                  <a:lnTo>
                    <a:pt x="2806" y="36461"/>
                  </a:lnTo>
                  <a:lnTo>
                    <a:pt x="3238" y="36601"/>
                  </a:lnTo>
                  <a:lnTo>
                    <a:pt x="3683" y="36779"/>
                  </a:lnTo>
                  <a:lnTo>
                    <a:pt x="3886" y="36880"/>
                  </a:lnTo>
                  <a:lnTo>
                    <a:pt x="4457" y="37071"/>
                  </a:lnTo>
                  <a:lnTo>
                    <a:pt x="5486" y="37401"/>
                  </a:lnTo>
                  <a:lnTo>
                    <a:pt x="5905" y="37503"/>
                  </a:lnTo>
                  <a:lnTo>
                    <a:pt x="6083" y="37579"/>
                  </a:lnTo>
                  <a:lnTo>
                    <a:pt x="6502" y="37668"/>
                  </a:lnTo>
                  <a:lnTo>
                    <a:pt x="6705" y="37744"/>
                  </a:lnTo>
                  <a:lnTo>
                    <a:pt x="7759" y="37998"/>
                  </a:lnTo>
                  <a:lnTo>
                    <a:pt x="8026" y="38049"/>
                  </a:lnTo>
                  <a:lnTo>
                    <a:pt x="8153" y="38100"/>
                  </a:lnTo>
                  <a:lnTo>
                    <a:pt x="8686" y="38188"/>
                  </a:lnTo>
                  <a:lnTo>
                    <a:pt x="9004" y="38265"/>
                  </a:lnTo>
                  <a:lnTo>
                    <a:pt x="9232" y="38290"/>
                  </a:lnTo>
                  <a:lnTo>
                    <a:pt x="9652" y="38392"/>
                  </a:lnTo>
                  <a:lnTo>
                    <a:pt x="10071" y="38442"/>
                  </a:lnTo>
                  <a:lnTo>
                    <a:pt x="10287" y="38493"/>
                  </a:lnTo>
                  <a:lnTo>
                    <a:pt x="10490" y="38519"/>
                  </a:lnTo>
                  <a:lnTo>
                    <a:pt x="10718" y="38569"/>
                  </a:lnTo>
                  <a:lnTo>
                    <a:pt x="11353" y="38646"/>
                  </a:lnTo>
                  <a:lnTo>
                    <a:pt x="11582" y="38658"/>
                  </a:lnTo>
                  <a:lnTo>
                    <a:pt x="11798" y="38709"/>
                  </a:lnTo>
                  <a:lnTo>
                    <a:pt x="11976" y="38709"/>
                  </a:lnTo>
                  <a:lnTo>
                    <a:pt x="12242" y="38760"/>
                  </a:lnTo>
                  <a:lnTo>
                    <a:pt x="12369" y="38760"/>
                  </a:lnTo>
                  <a:lnTo>
                    <a:pt x="12801" y="38836"/>
                  </a:lnTo>
                  <a:lnTo>
                    <a:pt x="12941" y="38836"/>
                  </a:lnTo>
                  <a:lnTo>
                    <a:pt x="13449" y="38912"/>
                  </a:lnTo>
                  <a:lnTo>
                    <a:pt x="14922" y="39039"/>
                  </a:lnTo>
                  <a:lnTo>
                    <a:pt x="16446" y="39116"/>
                  </a:lnTo>
                  <a:lnTo>
                    <a:pt x="18059" y="39116"/>
                  </a:lnTo>
                  <a:lnTo>
                    <a:pt x="18186" y="39116"/>
                  </a:lnTo>
                  <a:lnTo>
                    <a:pt x="19265" y="39116"/>
                  </a:lnTo>
                  <a:lnTo>
                    <a:pt x="19888" y="39065"/>
                  </a:lnTo>
                  <a:lnTo>
                    <a:pt x="20205" y="39065"/>
                  </a:lnTo>
                  <a:lnTo>
                    <a:pt x="22021" y="38912"/>
                  </a:lnTo>
                  <a:lnTo>
                    <a:pt x="22326" y="38862"/>
                  </a:lnTo>
                  <a:lnTo>
                    <a:pt x="22618" y="38836"/>
                  </a:lnTo>
                  <a:lnTo>
                    <a:pt x="23215" y="38735"/>
                  </a:lnTo>
                  <a:lnTo>
                    <a:pt x="23406" y="38709"/>
                  </a:lnTo>
                  <a:lnTo>
                    <a:pt x="23583" y="38709"/>
                  </a:lnTo>
                  <a:lnTo>
                    <a:pt x="23825" y="38646"/>
                  </a:lnTo>
                  <a:lnTo>
                    <a:pt x="24447" y="38544"/>
                  </a:lnTo>
                  <a:lnTo>
                    <a:pt x="24714" y="38493"/>
                  </a:lnTo>
                  <a:lnTo>
                    <a:pt x="24930" y="38442"/>
                  </a:lnTo>
                  <a:lnTo>
                    <a:pt x="25133" y="38417"/>
                  </a:lnTo>
                  <a:lnTo>
                    <a:pt x="25565" y="38315"/>
                  </a:lnTo>
                  <a:lnTo>
                    <a:pt x="25768" y="38290"/>
                  </a:lnTo>
                  <a:lnTo>
                    <a:pt x="26390" y="38138"/>
                  </a:lnTo>
                  <a:lnTo>
                    <a:pt x="26593" y="38112"/>
                  </a:lnTo>
                  <a:lnTo>
                    <a:pt x="27216" y="37973"/>
                  </a:lnTo>
                  <a:lnTo>
                    <a:pt x="27647" y="37871"/>
                  </a:lnTo>
                  <a:lnTo>
                    <a:pt x="27724" y="39801"/>
                  </a:lnTo>
                  <a:lnTo>
                    <a:pt x="27635" y="40208"/>
                  </a:lnTo>
                  <a:lnTo>
                    <a:pt x="27546" y="40767"/>
                  </a:lnTo>
                  <a:lnTo>
                    <a:pt x="27495" y="41884"/>
                  </a:lnTo>
                  <a:lnTo>
                    <a:pt x="27533" y="42430"/>
                  </a:lnTo>
                  <a:lnTo>
                    <a:pt x="34417" y="53276"/>
                  </a:lnTo>
                  <a:lnTo>
                    <a:pt x="34556" y="53428"/>
                  </a:lnTo>
                  <a:lnTo>
                    <a:pt x="34810" y="53568"/>
                  </a:lnTo>
                  <a:lnTo>
                    <a:pt x="35001" y="53644"/>
                  </a:lnTo>
                  <a:lnTo>
                    <a:pt x="35217" y="53695"/>
                  </a:lnTo>
                  <a:lnTo>
                    <a:pt x="35433" y="53695"/>
                  </a:lnTo>
                  <a:lnTo>
                    <a:pt x="35648" y="53644"/>
                  </a:lnTo>
                  <a:lnTo>
                    <a:pt x="36017" y="53454"/>
                  </a:lnTo>
                  <a:lnTo>
                    <a:pt x="36182" y="53301"/>
                  </a:lnTo>
                  <a:lnTo>
                    <a:pt x="36296" y="53124"/>
                  </a:lnTo>
                  <a:lnTo>
                    <a:pt x="36385" y="52933"/>
                  </a:lnTo>
                  <a:lnTo>
                    <a:pt x="36410" y="52781"/>
                  </a:lnTo>
                  <a:lnTo>
                    <a:pt x="36461" y="5250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5751207" y="4305388"/>
              <a:ext cx="2540" cy="14604"/>
            </a:xfrm>
            <a:custGeom>
              <a:avLst/>
              <a:gdLst/>
              <a:ahLst/>
              <a:cxnLst/>
              <a:rect l="l" t="t" r="r" b="b"/>
              <a:pathLst>
                <a:path w="2539" h="14604">
                  <a:moveTo>
                    <a:pt x="723" y="0"/>
                  </a:moveTo>
                  <a:lnTo>
                    <a:pt x="304" y="253"/>
                  </a:lnTo>
                  <a:lnTo>
                    <a:pt x="508" y="9702"/>
                  </a:lnTo>
                  <a:lnTo>
                    <a:pt x="749" y="11595"/>
                  </a:lnTo>
                  <a:lnTo>
                    <a:pt x="482" y="13030"/>
                  </a:lnTo>
                  <a:lnTo>
                    <a:pt x="0" y="14173"/>
                  </a:lnTo>
                  <a:lnTo>
                    <a:pt x="2184" y="12877"/>
                  </a:lnTo>
                  <a:lnTo>
                    <a:pt x="1447" y="11988"/>
                  </a:lnTo>
                  <a:lnTo>
                    <a:pt x="965" y="11049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708472" y="4304283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29" h="50800">
                  <a:moveTo>
                    <a:pt x="49428" y="32092"/>
                  </a:moveTo>
                  <a:lnTo>
                    <a:pt x="49072" y="16865"/>
                  </a:lnTo>
                  <a:lnTo>
                    <a:pt x="49123" y="16700"/>
                  </a:lnTo>
                  <a:lnTo>
                    <a:pt x="49072" y="15938"/>
                  </a:lnTo>
                  <a:lnTo>
                    <a:pt x="48818" y="15595"/>
                  </a:lnTo>
                  <a:lnTo>
                    <a:pt x="48831" y="15748"/>
                  </a:lnTo>
                  <a:lnTo>
                    <a:pt x="48818" y="15595"/>
                  </a:lnTo>
                  <a:lnTo>
                    <a:pt x="48628" y="15468"/>
                  </a:lnTo>
                  <a:lnTo>
                    <a:pt x="48488" y="15443"/>
                  </a:lnTo>
                  <a:lnTo>
                    <a:pt x="48348" y="15367"/>
                  </a:lnTo>
                  <a:lnTo>
                    <a:pt x="48171" y="15278"/>
                  </a:lnTo>
                  <a:lnTo>
                    <a:pt x="47980" y="15151"/>
                  </a:lnTo>
                  <a:lnTo>
                    <a:pt x="47777" y="14998"/>
                  </a:lnTo>
                  <a:lnTo>
                    <a:pt x="47574" y="14871"/>
                  </a:lnTo>
                  <a:lnTo>
                    <a:pt x="47383" y="14732"/>
                  </a:lnTo>
                  <a:lnTo>
                    <a:pt x="47117" y="14541"/>
                  </a:lnTo>
                  <a:lnTo>
                    <a:pt x="47117" y="31572"/>
                  </a:lnTo>
                  <a:lnTo>
                    <a:pt x="46736" y="31813"/>
                  </a:lnTo>
                  <a:lnTo>
                    <a:pt x="46062" y="32308"/>
                  </a:lnTo>
                  <a:lnTo>
                    <a:pt x="45656" y="32664"/>
                  </a:lnTo>
                  <a:lnTo>
                    <a:pt x="45440" y="32829"/>
                  </a:lnTo>
                  <a:lnTo>
                    <a:pt x="45072" y="33210"/>
                  </a:lnTo>
                  <a:lnTo>
                    <a:pt x="44894" y="33375"/>
                  </a:lnTo>
                  <a:lnTo>
                    <a:pt x="44729" y="33578"/>
                  </a:lnTo>
                  <a:lnTo>
                    <a:pt x="44399" y="33947"/>
                  </a:lnTo>
                  <a:lnTo>
                    <a:pt x="44272" y="34150"/>
                  </a:lnTo>
                  <a:lnTo>
                    <a:pt x="43980" y="34544"/>
                  </a:lnTo>
                  <a:lnTo>
                    <a:pt x="43853" y="34772"/>
                  </a:lnTo>
                  <a:lnTo>
                    <a:pt x="43764" y="34963"/>
                  </a:lnTo>
                  <a:lnTo>
                    <a:pt x="43637" y="35191"/>
                  </a:lnTo>
                  <a:lnTo>
                    <a:pt x="43446" y="35636"/>
                  </a:lnTo>
                  <a:lnTo>
                    <a:pt x="43307" y="36080"/>
                  </a:lnTo>
                  <a:lnTo>
                    <a:pt x="43243" y="36334"/>
                  </a:lnTo>
                  <a:lnTo>
                    <a:pt x="43218" y="36550"/>
                  </a:lnTo>
                  <a:lnTo>
                    <a:pt x="43167" y="36779"/>
                  </a:lnTo>
                  <a:lnTo>
                    <a:pt x="43141" y="37033"/>
                  </a:lnTo>
                  <a:lnTo>
                    <a:pt x="43141" y="37376"/>
                  </a:lnTo>
                  <a:lnTo>
                    <a:pt x="43141" y="37503"/>
                  </a:lnTo>
                  <a:lnTo>
                    <a:pt x="43141" y="37642"/>
                  </a:lnTo>
                  <a:lnTo>
                    <a:pt x="43230" y="42202"/>
                  </a:lnTo>
                  <a:lnTo>
                    <a:pt x="35852" y="46926"/>
                  </a:lnTo>
                  <a:lnTo>
                    <a:pt x="34759" y="47574"/>
                  </a:lnTo>
                  <a:lnTo>
                    <a:pt x="33718" y="47993"/>
                  </a:lnTo>
                  <a:lnTo>
                    <a:pt x="32727" y="48310"/>
                  </a:lnTo>
                  <a:lnTo>
                    <a:pt x="31381" y="48488"/>
                  </a:lnTo>
                  <a:lnTo>
                    <a:pt x="30518" y="48437"/>
                  </a:lnTo>
                  <a:lnTo>
                    <a:pt x="23114" y="41516"/>
                  </a:lnTo>
                  <a:lnTo>
                    <a:pt x="23012" y="41338"/>
                  </a:lnTo>
                  <a:lnTo>
                    <a:pt x="22745" y="40792"/>
                  </a:lnTo>
                  <a:lnTo>
                    <a:pt x="22593" y="40398"/>
                  </a:lnTo>
                  <a:lnTo>
                    <a:pt x="22123" y="39230"/>
                  </a:lnTo>
                  <a:lnTo>
                    <a:pt x="22059" y="39039"/>
                  </a:lnTo>
                  <a:lnTo>
                    <a:pt x="21831" y="38442"/>
                  </a:lnTo>
                  <a:lnTo>
                    <a:pt x="21564" y="37668"/>
                  </a:lnTo>
                  <a:lnTo>
                    <a:pt x="21513" y="37452"/>
                  </a:lnTo>
                  <a:lnTo>
                    <a:pt x="21386" y="37058"/>
                  </a:lnTo>
                  <a:lnTo>
                    <a:pt x="21336" y="36855"/>
                  </a:lnTo>
                  <a:lnTo>
                    <a:pt x="21259" y="36652"/>
                  </a:lnTo>
                  <a:lnTo>
                    <a:pt x="21018" y="35712"/>
                  </a:lnTo>
                  <a:lnTo>
                    <a:pt x="20955" y="35420"/>
                  </a:lnTo>
                  <a:lnTo>
                    <a:pt x="20828" y="34950"/>
                  </a:lnTo>
                  <a:lnTo>
                    <a:pt x="20764" y="34671"/>
                  </a:lnTo>
                  <a:lnTo>
                    <a:pt x="20370" y="32435"/>
                  </a:lnTo>
                  <a:lnTo>
                    <a:pt x="20320" y="32042"/>
                  </a:lnTo>
                  <a:lnTo>
                    <a:pt x="20193" y="31178"/>
                  </a:lnTo>
                  <a:lnTo>
                    <a:pt x="20104" y="30060"/>
                  </a:lnTo>
                  <a:lnTo>
                    <a:pt x="27089" y="25819"/>
                  </a:lnTo>
                  <a:lnTo>
                    <a:pt x="34455" y="21463"/>
                  </a:lnTo>
                  <a:lnTo>
                    <a:pt x="34798" y="21424"/>
                  </a:lnTo>
                  <a:lnTo>
                    <a:pt x="35394" y="21323"/>
                  </a:lnTo>
                  <a:lnTo>
                    <a:pt x="35687" y="21297"/>
                  </a:lnTo>
                  <a:lnTo>
                    <a:pt x="36817" y="21082"/>
                  </a:lnTo>
                  <a:lnTo>
                    <a:pt x="37376" y="20929"/>
                  </a:lnTo>
                  <a:lnTo>
                    <a:pt x="37642" y="20878"/>
                  </a:lnTo>
                  <a:lnTo>
                    <a:pt x="38455" y="20612"/>
                  </a:lnTo>
                  <a:lnTo>
                    <a:pt x="41757" y="18669"/>
                  </a:lnTo>
                  <a:lnTo>
                    <a:pt x="41960" y="18503"/>
                  </a:lnTo>
                  <a:lnTo>
                    <a:pt x="42164" y="18300"/>
                  </a:lnTo>
                  <a:lnTo>
                    <a:pt x="42329" y="18084"/>
                  </a:lnTo>
                  <a:lnTo>
                    <a:pt x="43141" y="17005"/>
                  </a:lnTo>
                  <a:lnTo>
                    <a:pt x="43599" y="16078"/>
                  </a:lnTo>
                  <a:lnTo>
                    <a:pt x="44691" y="15430"/>
                  </a:lnTo>
                  <a:lnTo>
                    <a:pt x="44907" y="15621"/>
                  </a:lnTo>
                  <a:lnTo>
                    <a:pt x="45097" y="15824"/>
                  </a:lnTo>
                  <a:lnTo>
                    <a:pt x="45300" y="15963"/>
                  </a:lnTo>
                  <a:lnTo>
                    <a:pt x="45389" y="16090"/>
                  </a:lnTo>
                  <a:lnTo>
                    <a:pt x="45605" y="16243"/>
                  </a:lnTo>
                  <a:lnTo>
                    <a:pt x="45935" y="16484"/>
                  </a:lnTo>
                  <a:lnTo>
                    <a:pt x="46062" y="16560"/>
                  </a:lnTo>
                  <a:lnTo>
                    <a:pt x="46291" y="16738"/>
                  </a:lnTo>
                  <a:lnTo>
                    <a:pt x="46520" y="16916"/>
                  </a:lnTo>
                  <a:lnTo>
                    <a:pt x="46812" y="17094"/>
                  </a:lnTo>
                  <a:lnTo>
                    <a:pt x="47117" y="31572"/>
                  </a:lnTo>
                  <a:lnTo>
                    <a:pt x="47117" y="14541"/>
                  </a:lnTo>
                  <a:lnTo>
                    <a:pt x="46774" y="14262"/>
                  </a:lnTo>
                  <a:lnTo>
                    <a:pt x="46609" y="14135"/>
                  </a:lnTo>
                  <a:lnTo>
                    <a:pt x="46393" y="13931"/>
                  </a:lnTo>
                  <a:lnTo>
                    <a:pt x="46177" y="13716"/>
                  </a:lnTo>
                  <a:lnTo>
                    <a:pt x="46037" y="13563"/>
                  </a:lnTo>
                  <a:lnTo>
                    <a:pt x="45923" y="13411"/>
                  </a:lnTo>
                  <a:lnTo>
                    <a:pt x="45808" y="13258"/>
                  </a:lnTo>
                  <a:lnTo>
                    <a:pt x="45656" y="13144"/>
                  </a:lnTo>
                  <a:lnTo>
                    <a:pt x="45199" y="12420"/>
                  </a:lnTo>
                  <a:lnTo>
                    <a:pt x="44919" y="11823"/>
                  </a:lnTo>
                  <a:lnTo>
                    <a:pt x="44792" y="11150"/>
                  </a:lnTo>
                  <a:lnTo>
                    <a:pt x="44589" y="1104"/>
                  </a:lnTo>
                  <a:lnTo>
                    <a:pt x="43535" y="0"/>
                  </a:lnTo>
                  <a:lnTo>
                    <a:pt x="43332" y="0"/>
                  </a:lnTo>
                  <a:lnTo>
                    <a:pt x="43014" y="63"/>
                  </a:lnTo>
                  <a:lnTo>
                    <a:pt x="42887" y="139"/>
                  </a:lnTo>
                  <a:lnTo>
                    <a:pt x="42735" y="215"/>
                  </a:lnTo>
                  <a:lnTo>
                    <a:pt x="42456" y="393"/>
                  </a:lnTo>
                  <a:lnTo>
                    <a:pt x="42087" y="711"/>
                  </a:lnTo>
                  <a:lnTo>
                    <a:pt x="42062" y="1092"/>
                  </a:lnTo>
                  <a:lnTo>
                    <a:pt x="42037" y="1384"/>
                  </a:lnTo>
                  <a:lnTo>
                    <a:pt x="41897" y="1384"/>
                  </a:lnTo>
                  <a:lnTo>
                    <a:pt x="42125" y="10985"/>
                  </a:lnTo>
                  <a:lnTo>
                    <a:pt x="42138" y="12992"/>
                  </a:lnTo>
                  <a:lnTo>
                    <a:pt x="41960" y="14058"/>
                  </a:lnTo>
                  <a:lnTo>
                    <a:pt x="41757" y="14655"/>
                  </a:lnTo>
                  <a:lnTo>
                    <a:pt x="41681" y="14833"/>
                  </a:lnTo>
                  <a:lnTo>
                    <a:pt x="41275" y="15697"/>
                  </a:lnTo>
                  <a:lnTo>
                    <a:pt x="41059" y="16065"/>
                  </a:lnTo>
                  <a:lnTo>
                    <a:pt x="40919" y="16268"/>
                  </a:lnTo>
                  <a:lnTo>
                    <a:pt x="40640" y="16586"/>
                  </a:lnTo>
                  <a:lnTo>
                    <a:pt x="40525" y="16738"/>
                  </a:lnTo>
                  <a:lnTo>
                    <a:pt x="40373" y="16865"/>
                  </a:lnTo>
                  <a:lnTo>
                    <a:pt x="40081" y="17157"/>
                  </a:lnTo>
                  <a:lnTo>
                    <a:pt x="39916" y="17259"/>
                  </a:lnTo>
                  <a:lnTo>
                    <a:pt x="39763" y="17411"/>
                  </a:lnTo>
                  <a:lnTo>
                    <a:pt x="39585" y="17500"/>
                  </a:lnTo>
                  <a:lnTo>
                    <a:pt x="39433" y="17627"/>
                  </a:lnTo>
                  <a:lnTo>
                    <a:pt x="36563" y="18796"/>
                  </a:lnTo>
                  <a:lnTo>
                    <a:pt x="36322" y="18872"/>
                  </a:lnTo>
                  <a:lnTo>
                    <a:pt x="35331" y="19075"/>
                  </a:lnTo>
                  <a:lnTo>
                    <a:pt x="35077" y="19088"/>
                  </a:lnTo>
                  <a:lnTo>
                    <a:pt x="34798" y="19138"/>
                  </a:lnTo>
                  <a:lnTo>
                    <a:pt x="34544" y="19164"/>
                  </a:lnTo>
                  <a:lnTo>
                    <a:pt x="34328" y="19215"/>
                  </a:lnTo>
                  <a:lnTo>
                    <a:pt x="34137" y="19215"/>
                  </a:lnTo>
                  <a:lnTo>
                    <a:pt x="34010" y="19215"/>
                  </a:lnTo>
                  <a:lnTo>
                    <a:pt x="33883" y="19240"/>
                  </a:lnTo>
                  <a:lnTo>
                    <a:pt x="33756" y="19240"/>
                  </a:lnTo>
                  <a:lnTo>
                    <a:pt x="33312" y="19291"/>
                  </a:lnTo>
                  <a:lnTo>
                    <a:pt x="33096" y="19291"/>
                  </a:lnTo>
                  <a:lnTo>
                    <a:pt x="32626" y="19342"/>
                  </a:lnTo>
                  <a:lnTo>
                    <a:pt x="32397" y="19342"/>
                  </a:lnTo>
                  <a:lnTo>
                    <a:pt x="32156" y="19367"/>
                  </a:lnTo>
                  <a:lnTo>
                    <a:pt x="31673" y="19367"/>
                  </a:lnTo>
                  <a:lnTo>
                    <a:pt x="31432" y="19392"/>
                  </a:lnTo>
                  <a:lnTo>
                    <a:pt x="29705" y="19392"/>
                  </a:lnTo>
                  <a:lnTo>
                    <a:pt x="29705" y="21653"/>
                  </a:lnTo>
                  <a:lnTo>
                    <a:pt x="23050" y="25590"/>
                  </a:lnTo>
                  <a:lnTo>
                    <a:pt x="18732" y="28130"/>
                  </a:lnTo>
                  <a:lnTo>
                    <a:pt x="4330" y="25565"/>
                  </a:lnTo>
                  <a:lnTo>
                    <a:pt x="15557" y="18923"/>
                  </a:lnTo>
                  <a:lnTo>
                    <a:pt x="15722" y="18821"/>
                  </a:lnTo>
                  <a:lnTo>
                    <a:pt x="24714" y="13500"/>
                  </a:lnTo>
                  <a:lnTo>
                    <a:pt x="24879" y="20408"/>
                  </a:lnTo>
                  <a:lnTo>
                    <a:pt x="24879" y="20535"/>
                  </a:lnTo>
                  <a:lnTo>
                    <a:pt x="24904" y="20662"/>
                  </a:lnTo>
                  <a:lnTo>
                    <a:pt x="24955" y="20828"/>
                  </a:lnTo>
                  <a:lnTo>
                    <a:pt x="25057" y="21005"/>
                  </a:lnTo>
                  <a:lnTo>
                    <a:pt x="25184" y="21183"/>
                  </a:lnTo>
                  <a:lnTo>
                    <a:pt x="25361" y="21323"/>
                  </a:lnTo>
                  <a:lnTo>
                    <a:pt x="25577" y="21424"/>
                  </a:lnTo>
                  <a:lnTo>
                    <a:pt x="25730" y="21475"/>
                  </a:lnTo>
                  <a:lnTo>
                    <a:pt x="25869" y="21488"/>
                  </a:lnTo>
                  <a:lnTo>
                    <a:pt x="27571" y="21577"/>
                  </a:lnTo>
                  <a:lnTo>
                    <a:pt x="28092" y="21628"/>
                  </a:lnTo>
                  <a:lnTo>
                    <a:pt x="28905" y="21628"/>
                  </a:lnTo>
                  <a:lnTo>
                    <a:pt x="29159" y="21653"/>
                  </a:lnTo>
                  <a:lnTo>
                    <a:pt x="29705" y="21653"/>
                  </a:lnTo>
                  <a:lnTo>
                    <a:pt x="29705" y="19392"/>
                  </a:lnTo>
                  <a:lnTo>
                    <a:pt x="29210" y="19392"/>
                  </a:lnTo>
                  <a:lnTo>
                    <a:pt x="28956" y="19367"/>
                  </a:lnTo>
                  <a:lnTo>
                    <a:pt x="28702" y="19367"/>
                  </a:lnTo>
                  <a:lnTo>
                    <a:pt x="28448" y="19342"/>
                  </a:lnTo>
                  <a:lnTo>
                    <a:pt x="27101" y="19291"/>
                  </a:lnTo>
                  <a:lnTo>
                    <a:pt x="25971" y="10439"/>
                  </a:lnTo>
                  <a:lnTo>
                    <a:pt x="25781" y="10414"/>
                  </a:lnTo>
                  <a:lnTo>
                    <a:pt x="25450" y="10464"/>
                  </a:lnTo>
                  <a:lnTo>
                    <a:pt x="25082" y="10655"/>
                  </a:lnTo>
                  <a:lnTo>
                    <a:pt x="14579" y="16891"/>
                  </a:lnTo>
                  <a:lnTo>
                    <a:pt x="14389" y="17005"/>
                  </a:lnTo>
                  <a:lnTo>
                    <a:pt x="546" y="25146"/>
                  </a:lnTo>
                  <a:lnTo>
                    <a:pt x="254" y="25400"/>
                  </a:lnTo>
                  <a:lnTo>
                    <a:pt x="25" y="25793"/>
                  </a:lnTo>
                  <a:lnTo>
                    <a:pt x="0" y="26314"/>
                  </a:lnTo>
                  <a:lnTo>
                    <a:pt x="152" y="26708"/>
                  </a:lnTo>
                  <a:lnTo>
                    <a:pt x="419" y="27025"/>
                  </a:lnTo>
                  <a:lnTo>
                    <a:pt x="596" y="27152"/>
                  </a:lnTo>
                  <a:lnTo>
                    <a:pt x="914" y="27254"/>
                  </a:lnTo>
                  <a:lnTo>
                    <a:pt x="1041" y="27279"/>
                  </a:lnTo>
                  <a:lnTo>
                    <a:pt x="17868" y="30289"/>
                  </a:lnTo>
                  <a:lnTo>
                    <a:pt x="18707" y="35814"/>
                  </a:lnTo>
                  <a:lnTo>
                    <a:pt x="18745" y="35991"/>
                  </a:lnTo>
                  <a:lnTo>
                    <a:pt x="18783" y="36182"/>
                  </a:lnTo>
                  <a:lnTo>
                    <a:pt x="18872" y="36474"/>
                  </a:lnTo>
                  <a:lnTo>
                    <a:pt x="19024" y="37058"/>
                  </a:lnTo>
                  <a:lnTo>
                    <a:pt x="19342" y="38125"/>
                  </a:lnTo>
                  <a:lnTo>
                    <a:pt x="19418" y="38341"/>
                  </a:lnTo>
                  <a:lnTo>
                    <a:pt x="19469" y="38569"/>
                  </a:lnTo>
                  <a:lnTo>
                    <a:pt x="19926" y="39827"/>
                  </a:lnTo>
                  <a:lnTo>
                    <a:pt x="19989" y="40030"/>
                  </a:lnTo>
                  <a:lnTo>
                    <a:pt x="20167" y="40449"/>
                  </a:lnTo>
                  <a:lnTo>
                    <a:pt x="20243" y="40678"/>
                  </a:lnTo>
                  <a:lnTo>
                    <a:pt x="20688" y="41694"/>
                  </a:lnTo>
                  <a:lnTo>
                    <a:pt x="20764" y="41910"/>
                  </a:lnTo>
                  <a:lnTo>
                    <a:pt x="20878" y="42113"/>
                  </a:lnTo>
                  <a:lnTo>
                    <a:pt x="21145" y="42710"/>
                  </a:lnTo>
                  <a:lnTo>
                    <a:pt x="21247" y="42900"/>
                  </a:lnTo>
                  <a:lnTo>
                    <a:pt x="21564" y="43446"/>
                  </a:lnTo>
                  <a:lnTo>
                    <a:pt x="21856" y="44018"/>
                  </a:lnTo>
                  <a:lnTo>
                    <a:pt x="30835" y="50749"/>
                  </a:lnTo>
                  <a:lnTo>
                    <a:pt x="32016" y="50723"/>
                  </a:lnTo>
                  <a:lnTo>
                    <a:pt x="36944" y="48907"/>
                  </a:lnTo>
                  <a:lnTo>
                    <a:pt x="37071" y="48831"/>
                  </a:lnTo>
                  <a:lnTo>
                    <a:pt x="44983" y="43776"/>
                  </a:lnTo>
                  <a:lnTo>
                    <a:pt x="45351" y="43408"/>
                  </a:lnTo>
                  <a:lnTo>
                    <a:pt x="45504" y="43002"/>
                  </a:lnTo>
                  <a:lnTo>
                    <a:pt x="45504" y="42786"/>
                  </a:lnTo>
                  <a:lnTo>
                    <a:pt x="45491" y="42646"/>
                  </a:lnTo>
                  <a:lnTo>
                    <a:pt x="45389" y="37592"/>
                  </a:lnTo>
                  <a:lnTo>
                    <a:pt x="45389" y="37452"/>
                  </a:lnTo>
                  <a:lnTo>
                    <a:pt x="45389" y="37198"/>
                  </a:lnTo>
                  <a:lnTo>
                    <a:pt x="45491" y="36677"/>
                  </a:lnTo>
                  <a:lnTo>
                    <a:pt x="45529" y="36550"/>
                  </a:lnTo>
                  <a:lnTo>
                    <a:pt x="45694" y="36156"/>
                  </a:lnTo>
                  <a:lnTo>
                    <a:pt x="45745" y="36004"/>
                  </a:lnTo>
                  <a:lnTo>
                    <a:pt x="45986" y="35610"/>
                  </a:lnTo>
                  <a:lnTo>
                    <a:pt x="46189" y="35344"/>
                  </a:lnTo>
                  <a:lnTo>
                    <a:pt x="46316" y="35217"/>
                  </a:lnTo>
                  <a:lnTo>
                    <a:pt x="46545" y="34925"/>
                  </a:lnTo>
                  <a:lnTo>
                    <a:pt x="46685" y="34798"/>
                  </a:lnTo>
                  <a:lnTo>
                    <a:pt x="46824" y="34645"/>
                  </a:lnTo>
                  <a:lnTo>
                    <a:pt x="47294" y="34226"/>
                  </a:lnTo>
                  <a:lnTo>
                    <a:pt x="47472" y="34099"/>
                  </a:lnTo>
                  <a:lnTo>
                    <a:pt x="47650" y="33947"/>
                  </a:lnTo>
                  <a:lnTo>
                    <a:pt x="47828" y="33832"/>
                  </a:lnTo>
                  <a:lnTo>
                    <a:pt x="48031" y="33680"/>
                  </a:lnTo>
                  <a:lnTo>
                    <a:pt x="48221" y="33553"/>
                  </a:lnTo>
                  <a:lnTo>
                    <a:pt x="48425" y="33401"/>
                  </a:lnTo>
                  <a:lnTo>
                    <a:pt x="48780" y="33210"/>
                  </a:lnTo>
                  <a:lnTo>
                    <a:pt x="48996" y="33083"/>
                  </a:lnTo>
                  <a:lnTo>
                    <a:pt x="49136" y="32931"/>
                  </a:lnTo>
                  <a:lnTo>
                    <a:pt x="49263" y="32766"/>
                  </a:lnTo>
                  <a:lnTo>
                    <a:pt x="49364" y="32537"/>
                  </a:lnTo>
                  <a:lnTo>
                    <a:pt x="49415" y="32410"/>
                  </a:lnTo>
                  <a:lnTo>
                    <a:pt x="49428" y="320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759526" y="432211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5" h="635">
                  <a:moveTo>
                    <a:pt x="0" y="0"/>
                  </a:moveTo>
                  <a:lnTo>
                    <a:pt x="393" y="152"/>
                  </a:lnTo>
                  <a:lnTo>
                    <a:pt x="596" y="190"/>
                  </a:lnTo>
                  <a:lnTo>
                    <a:pt x="393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758497" y="4320971"/>
              <a:ext cx="3175" cy="2540"/>
            </a:xfrm>
            <a:custGeom>
              <a:avLst/>
              <a:gdLst/>
              <a:ahLst/>
              <a:cxnLst/>
              <a:rect l="l" t="t" r="r" b="b"/>
              <a:pathLst>
                <a:path w="3175" h="2539">
                  <a:moveTo>
                    <a:pt x="2717" y="990"/>
                  </a:moveTo>
                  <a:lnTo>
                    <a:pt x="1041" y="0"/>
                  </a:lnTo>
                  <a:lnTo>
                    <a:pt x="914" y="0"/>
                  </a:lnTo>
                  <a:lnTo>
                    <a:pt x="596" y="76"/>
                  </a:lnTo>
                  <a:lnTo>
                    <a:pt x="406" y="177"/>
                  </a:lnTo>
                  <a:lnTo>
                    <a:pt x="165" y="393"/>
                  </a:lnTo>
                  <a:lnTo>
                    <a:pt x="0" y="647"/>
                  </a:lnTo>
                  <a:lnTo>
                    <a:pt x="0" y="1689"/>
                  </a:lnTo>
                  <a:lnTo>
                    <a:pt x="190" y="1955"/>
                  </a:lnTo>
                  <a:lnTo>
                    <a:pt x="635" y="2209"/>
                  </a:lnTo>
                  <a:lnTo>
                    <a:pt x="711" y="1981"/>
                  </a:lnTo>
                  <a:lnTo>
                    <a:pt x="698" y="2260"/>
                  </a:lnTo>
                  <a:lnTo>
                    <a:pt x="1257" y="2425"/>
                  </a:lnTo>
                  <a:lnTo>
                    <a:pt x="1651" y="2501"/>
                  </a:lnTo>
                  <a:lnTo>
                    <a:pt x="1866" y="2476"/>
                  </a:lnTo>
                  <a:lnTo>
                    <a:pt x="2184" y="2362"/>
                  </a:lnTo>
                  <a:lnTo>
                    <a:pt x="2501" y="2082"/>
                  </a:lnTo>
                  <a:lnTo>
                    <a:pt x="2667" y="1816"/>
                  </a:lnTo>
                  <a:lnTo>
                    <a:pt x="2717" y="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767514" y="432391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787" y="126"/>
                  </a:lnTo>
                  <a:lnTo>
                    <a:pt x="1206" y="152"/>
                  </a:lnTo>
                  <a:lnTo>
                    <a:pt x="787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762168" y="4322063"/>
              <a:ext cx="8255" cy="3175"/>
            </a:xfrm>
            <a:custGeom>
              <a:avLst/>
              <a:gdLst/>
              <a:ahLst/>
              <a:cxnLst/>
              <a:rect l="l" t="t" r="r" b="b"/>
              <a:pathLst>
                <a:path w="8254" h="3175">
                  <a:moveTo>
                    <a:pt x="3162" y="939"/>
                  </a:moveTo>
                  <a:lnTo>
                    <a:pt x="3009" y="673"/>
                  </a:lnTo>
                  <a:lnTo>
                    <a:pt x="2781" y="419"/>
                  </a:lnTo>
                  <a:lnTo>
                    <a:pt x="2438" y="266"/>
                  </a:lnTo>
                  <a:lnTo>
                    <a:pt x="2286" y="241"/>
                  </a:lnTo>
                  <a:lnTo>
                    <a:pt x="1790" y="152"/>
                  </a:lnTo>
                  <a:lnTo>
                    <a:pt x="1282" y="25"/>
                  </a:lnTo>
                  <a:lnTo>
                    <a:pt x="1231" y="241"/>
                  </a:lnTo>
                  <a:lnTo>
                    <a:pt x="1155" y="0"/>
                  </a:lnTo>
                  <a:lnTo>
                    <a:pt x="901" y="0"/>
                  </a:lnTo>
                  <a:lnTo>
                    <a:pt x="571" y="76"/>
                  </a:lnTo>
                  <a:lnTo>
                    <a:pt x="304" y="241"/>
                  </a:lnTo>
                  <a:lnTo>
                    <a:pt x="101" y="495"/>
                  </a:lnTo>
                  <a:lnTo>
                    <a:pt x="0" y="1612"/>
                  </a:lnTo>
                  <a:lnTo>
                    <a:pt x="165" y="1879"/>
                  </a:lnTo>
                  <a:lnTo>
                    <a:pt x="431" y="2108"/>
                  </a:lnTo>
                  <a:lnTo>
                    <a:pt x="685" y="2209"/>
                  </a:lnTo>
                  <a:lnTo>
                    <a:pt x="1181" y="2336"/>
                  </a:lnTo>
                  <a:lnTo>
                    <a:pt x="1574" y="2400"/>
                  </a:lnTo>
                  <a:lnTo>
                    <a:pt x="1714" y="2451"/>
                  </a:lnTo>
                  <a:lnTo>
                    <a:pt x="1866" y="2476"/>
                  </a:lnTo>
                  <a:lnTo>
                    <a:pt x="2044" y="1485"/>
                  </a:lnTo>
                  <a:lnTo>
                    <a:pt x="1993" y="2501"/>
                  </a:lnTo>
                  <a:lnTo>
                    <a:pt x="2247" y="2501"/>
                  </a:lnTo>
                  <a:lnTo>
                    <a:pt x="2476" y="2451"/>
                  </a:lnTo>
                  <a:lnTo>
                    <a:pt x="2832" y="2235"/>
                  </a:lnTo>
                  <a:lnTo>
                    <a:pt x="3035" y="1981"/>
                  </a:lnTo>
                  <a:lnTo>
                    <a:pt x="3136" y="1790"/>
                  </a:lnTo>
                  <a:lnTo>
                    <a:pt x="3162" y="939"/>
                  </a:lnTo>
                  <a:close/>
                </a:path>
                <a:path w="8254" h="3175">
                  <a:moveTo>
                    <a:pt x="7683" y="2133"/>
                  </a:moveTo>
                  <a:lnTo>
                    <a:pt x="5943" y="787"/>
                  </a:lnTo>
                  <a:lnTo>
                    <a:pt x="5791" y="787"/>
                  </a:lnTo>
                  <a:lnTo>
                    <a:pt x="5626" y="749"/>
                  </a:lnTo>
                  <a:lnTo>
                    <a:pt x="5461" y="749"/>
                  </a:lnTo>
                  <a:lnTo>
                    <a:pt x="5410" y="1143"/>
                  </a:lnTo>
                  <a:lnTo>
                    <a:pt x="5346" y="723"/>
                  </a:lnTo>
                  <a:lnTo>
                    <a:pt x="4254" y="2260"/>
                  </a:lnTo>
                  <a:lnTo>
                    <a:pt x="4457" y="2628"/>
                  </a:lnTo>
                  <a:lnTo>
                    <a:pt x="6451" y="3149"/>
                  </a:lnTo>
                  <a:lnTo>
                    <a:pt x="6718" y="3149"/>
                  </a:lnTo>
                  <a:lnTo>
                    <a:pt x="6959" y="3098"/>
                  </a:lnTo>
                  <a:lnTo>
                    <a:pt x="7327" y="2882"/>
                  </a:lnTo>
                  <a:lnTo>
                    <a:pt x="7531" y="2628"/>
                  </a:lnTo>
                  <a:lnTo>
                    <a:pt x="7683" y="21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778627" y="4323702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838" y="0"/>
                  </a:moveTo>
                  <a:lnTo>
                    <a:pt x="393" y="76"/>
                  </a:lnTo>
                  <a:lnTo>
                    <a:pt x="0" y="177"/>
                  </a:lnTo>
                  <a:lnTo>
                    <a:pt x="406" y="76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777103" y="4322559"/>
              <a:ext cx="3810" cy="2540"/>
            </a:xfrm>
            <a:custGeom>
              <a:avLst/>
              <a:gdLst/>
              <a:ahLst/>
              <a:cxnLst/>
              <a:rect l="l" t="t" r="r" b="b"/>
              <a:pathLst>
                <a:path w="3810" h="2539">
                  <a:moveTo>
                    <a:pt x="3454" y="838"/>
                  </a:moveTo>
                  <a:lnTo>
                    <a:pt x="3276" y="444"/>
                  </a:lnTo>
                  <a:lnTo>
                    <a:pt x="3149" y="292"/>
                  </a:lnTo>
                  <a:lnTo>
                    <a:pt x="2971" y="152"/>
                  </a:lnTo>
                  <a:lnTo>
                    <a:pt x="2552" y="0"/>
                  </a:lnTo>
                  <a:lnTo>
                    <a:pt x="2298" y="0"/>
                  </a:lnTo>
                  <a:lnTo>
                    <a:pt x="2171" y="152"/>
                  </a:lnTo>
                  <a:lnTo>
                    <a:pt x="2374" y="1320"/>
                  </a:lnTo>
                  <a:lnTo>
                    <a:pt x="2146" y="50"/>
                  </a:lnTo>
                  <a:lnTo>
                    <a:pt x="1981" y="50"/>
                  </a:lnTo>
                  <a:lnTo>
                    <a:pt x="1816" y="76"/>
                  </a:lnTo>
                  <a:lnTo>
                    <a:pt x="1651" y="101"/>
                  </a:lnTo>
                  <a:lnTo>
                    <a:pt x="1079" y="228"/>
                  </a:lnTo>
                  <a:lnTo>
                    <a:pt x="914" y="292"/>
                  </a:lnTo>
                  <a:lnTo>
                    <a:pt x="0" y="1739"/>
                  </a:lnTo>
                  <a:lnTo>
                    <a:pt x="127" y="2032"/>
                  </a:lnTo>
                  <a:lnTo>
                    <a:pt x="342" y="2260"/>
                  </a:lnTo>
                  <a:lnTo>
                    <a:pt x="520" y="2387"/>
                  </a:lnTo>
                  <a:lnTo>
                    <a:pt x="965" y="2501"/>
                  </a:lnTo>
                  <a:lnTo>
                    <a:pt x="1231" y="2476"/>
                  </a:lnTo>
                  <a:lnTo>
                    <a:pt x="2019" y="2362"/>
                  </a:lnTo>
                  <a:lnTo>
                    <a:pt x="2247" y="2311"/>
                  </a:lnTo>
                  <a:lnTo>
                    <a:pt x="2413" y="2286"/>
                  </a:lnTo>
                  <a:lnTo>
                    <a:pt x="2400" y="1460"/>
                  </a:lnTo>
                  <a:lnTo>
                    <a:pt x="2552" y="2260"/>
                  </a:lnTo>
                  <a:lnTo>
                    <a:pt x="3035" y="2082"/>
                  </a:lnTo>
                  <a:lnTo>
                    <a:pt x="3200" y="1930"/>
                  </a:lnTo>
                  <a:lnTo>
                    <a:pt x="3327" y="1765"/>
                  </a:lnTo>
                  <a:lnTo>
                    <a:pt x="3454" y="1460"/>
                  </a:lnTo>
                  <a:lnTo>
                    <a:pt x="3454" y="8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5782589" y="432268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30" y="0"/>
                  </a:moveTo>
                  <a:lnTo>
                    <a:pt x="0" y="342"/>
                  </a:lnTo>
                  <a:lnTo>
                    <a:pt x="380" y="241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5708472" y="4321543"/>
              <a:ext cx="76835" cy="30480"/>
            </a:xfrm>
            <a:custGeom>
              <a:avLst/>
              <a:gdLst/>
              <a:ahLst/>
              <a:cxnLst/>
              <a:rect l="l" t="t" r="r" b="b"/>
              <a:pathLst>
                <a:path w="76835" h="30479">
                  <a:moveTo>
                    <a:pt x="23545" y="24980"/>
                  </a:moveTo>
                  <a:lnTo>
                    <a:pt x="23418" y="24625"/>
                  </a:lnTo>
                  <a:lnTo>
                    <a:pt x="23266" y="24384"/>
                  </a:lnTo>
                  <a:lnTo>
                    <a:pt x="23126" y="24320"/>
                  </a:lnTo>
                  <a:lnTo>
                    <a:pt x="22694" y="23418"/>
                  </a:lnTo>
                  <a:lnTo>
                    <a:pt x="21717" y="20866"/>
                  </a:lnTo>
                  <a:lnTo>
                    <a:pt x="21564" y="20408"/>
                  </a:lnTo>
                  <a:lnTo>
                    <a:pt x="21018" y="18491"/>
                  </a:lnTo>
                  <a:lnTo>
                    <a:pt x="20967" y="18249"/>
                  </a:lnTo>
                  <a:lnTo>
                    <a:pt x="20904" y="18008"/>
                  </a:lnTo>
                  <a:lnTo>
                    <a:pt x="20815" y="17653"/>
                  </a:lnTo>
                  <a:lnTo>
                    <a:pt x="20815" y="24790"/>
                  </a:lnTo>
                  <a:lnTo>
                    <a:pt x="18237" y="26441"/>
                  </a:lnTo>
                  <a:lnTo>
                    <a:pt x="18110" y="26517"/>
                  </a:lnTo>
                  <a:lnTo>
                    <a:pt x="17932" y="26619"/>
                  </a:lnTo>
                  <a:lnTo>
                    <a:pt x="17780" y="26708"/>
                  </a:lnTo>
                  <a:lnTo>
                    <a:pt x="17640" y="26784"/>
                  </a:lnTo>
                  <a:lnTo>
                    <a:pt x="17475" y="26885"/>
                  </a:lnTo>
                  <a:lnTo>
                    <a:pt x="17322" y="26962"/>
                  </a:lnTo>
                  <a:lnTo>
                    <a:pt x="17157" y="27063"/>
                  </a:lnTo>
                  <a:lnTo>
                    <a:pt x="16992" y="27139"/>
                  </a:lnTo>
                  <a:lnTo>
                    <a:pt x="16840" y="27190"/>
                  </a:lnTo>
                  <a:lnTo>
                    <a:pt x="16700" y="27254"/>
                  </a:lnTo>
                  <a:lnTo>
                    <a:pt x="16535" y="27305"/>
                  </a:lnTo>
                  <a:lnTo>
                    <a:pt x="16243" y="27457"/>
                  </a:lnTo>
                  <a:lnTo>
                    <a:pt x="15773" y="27609"/>
                  </a:lnTo>
                  <a:lnTo>
                    <a:pt x="15633" y="27660"/>
                  </a:lnTo>
                  <a:lnTo>
                    <a:pt x="14160" y="27978"/>
                  </a:lnTo>
                  <a:lnTo>
                    <a:pt x="13487" y="28003"/>
                  </a:lnTo>
                  <a:lnTo>
                    <a:pt x="12827" y="27978"/>
                  </a:lnTo>
                  <a:lnTo>
                    <a:pt x="12192" y="27876"/>
                  </a:lnTo>
                  <a:lnTo>
                    <a:pt x="2374" y="10261"/>
                  </a:lnTo>
                  <a:lnTo>
                    <a:pt x="17843" y="13017"/>
                  </a:lnTo>
                  <a:lnTo>
                    <a:pt x="17868" y="13169"/>
                  </a:lnTo>
                  <a:lnTo>
                    <a:pt x="17868" y="13373"/>
                  </a:lnTo>
                  <a:lnTo>
                    <a:pt x="17894" y="13741"/>
                  </a:lnTo>
                  <a:lnTo>
                    <a:pt x="17932" y="13919"/>
                  </a:lnTo>
                  <a:lnTo>
                    <a:pt x="17932" y="14109"/>
                  </a:lnTo>
                  <a:lnTo>
                    <a:pt x="17957" y="14312"/>
                  </a:lnTo>
                  <a:lnTo>
                    <a:pt x="17995" y="14490"/>
                  </a:lnTo>
                  <a:lnTo>
                    <a:pt x="18008" y="14681"/>
                  </a:lnTo>
                  <a:lnTo>
                    <a:pt x="18059" y="15049"/>
                  </a:lnTo>
                  <a:lnTo>
                    <a:pt x="18110" y="15506"/>
                  </a:lnTo>
                  <a:lnTo>
                    <a:pt x="18503" y="17691"/>
                  </a:lnTo>
                  <a:lnTo>
                    <a:pt x="18694" y="18529"/>
                  </a:lnTo>
                  <a:lnTo>
                    <a:pt x="18745" y="18732"/>
                  </a:lnTo>
                  <a:lnTo>
                    <a:pt x="18808" y="18897"/>
                  </a:lnTo>
                  <a:lnTo>
                    <a:pt x="19469" y="21310"/>
                  </a:lnTo>
                  <a:lnTo>
                    <a:pt x="20281" y="23533"/>
                  </a:lnTo>
                  <a:lnTo>
                    <a:pt x="20688" y="24434"/>
                  </a:lnTo>
                  <a:lnTo>
                    <a:pt x="20764" y="24650"/>
                  </a:lnTo>
                  <a:lnTo>
                    <a:pt x="20815" y="24790"/>
                  </a:lnTo>
                  <a:lnTo>
                    <a:pt x="20815" y="17653"/>
                  </a:lnTo>
                  <a:lnTo>
                    <a:pt x="20764" y="17411"/>
                  </a:lnTo>
                  <a:lnTo>
                    <a:pt x="20383" y="15176"/>
                  </a:lnTo>
                  <a:lnTo>
                    <a:pt x="20307" y="14770"/>
                  </a:lnTo>
                  <a:lnTo>
                    <a:pt x="20281" y="14579"/>
                  </a:lnTo>
                  <a:lnTo>
                    <a:pt x="20269" y="14414"/>
                  </a:lnTo>
                  <a:lnTo>
                    <a:pt x="20167" y="13690"/>
                  </a:lnTo>
                  <a:lnTo>
                    <a:pt x="20167" y="13512"/>
                  </a:lnTo>
                  <a:lnTo>
                    <a:pt x="20142" y="13347"/>
                  </a:lnTo>
                  <a:lnTo>
                    <a:pt x="20091" y="12674"/>
                  </a:lnTo>
                  <a:lnTo>
                    <a:pt x="20091" y="12496"/>
                  </a:lnTo>
                  <a:lnTo>
                    <a:pt x="20066" y="12179"/>
                  </a:lnTo>
                  <a:lnTo>
                    <a:pt x="20066" y="12052"/>
                  </a:lnTo>
                  <a:lnTo>
                    <a:pt x="20066" y="11925"/>
                  </a:lnTo>
                  <a:lnTo>
                    <a:pt x="20040" y="11760"/>
                  </a:lnTo>
                  <a:lnTo>
                    <a:pt x="19989" y="11633"/>
                  </a:lnTo>
                  <a:lnTo>
                    <a:pt x="19913" y="11430"/>
                  </a:lnTo>
                  <a:lnTo>
                    <a:pt x="19773" y="11264"/>
                  </a:lnTo>
                  <a:lnTo>
                    <a:pt x="19596" y="11137"/>
                  </a:lnTo>
                  <a:lnTo>
                    <a:pt x="19469" y="11049"/>
                  </a:lnTo>
                  <a:lnTo>
                    <a:pt x="19329" y="10985"/>
                  </a:lnTo>
                  <a:lnTo>
                    <a:pt x="19126" y="10934"/>
                  </a:lnTo>
                  <a:lnTo>
                    <a:pt x="1485" y="7797"/>
                  </a:lnTo>
                  <a:lnTo>
                    <a:pt x="1333" y="7759"/>
                  </a:lnTo>
                  <a:lnTo>
                    <a:pt x="1193" y="7734"/>
                  </a:lnTo>
                  <a:lnTo>
                    <a:pt x="939" y="7734"/>
                  </a:lnTo>
                  <a:lnTo>
                    <a:pt x="774" y="7785"/>
                  </a:lnTo>
                  <a:lnTo>
                    <a:pt x="609" y="7835"/>
                  </a:lnTo>
                  <a:lnTo>
                    <a:pt x="469" y="7912"/>
                  </a:lnTo>
                  <a:lnTo>
                    <a:pt x="317" y="8064"/>
                  </a:lnTo>
                  <a:lnTo>
                    <a:pt x="152" y="8280"/>
                  </a:lnTo>
                  <a:lnTo>
                    <a:pt x="76" y="8407"/>
                  </a:lnTo>
                  <a:lnTo>
                    <a:pt x="38" y="8534"/>
                  </a:lnTo>
                  <a:lnTo>
                    <a:pt x="12" y="8661"/>
                  </a:lnTo>
                  <a:lnTo>
                    <a:pt x="0" y="8902"/>
                  </a:lnTo>
                  <a:lnTo>
                    <a:pt x="0" y="9055"/>
                  </a:lnTo>
                  <a:lnTo>
                    <a:pt x="25" y="9423"/>
                  </a:lnTo>
                  <a:lnTo>
                    <a:pt x="177" y="11163"/>
                  </a:lnTo>
                  <a:lnTo>
                    <a:pt x="13487" y="30289"/>
                  </a:lnTo>
                  <a:lnTo>
                    <a:pt x="14414" y="30238"/>
                  </a:lnTo>
                  <a:lnTo>
                    <a:pt x="15341" y="30060"/>
                  </a:lnTo>
                  <a:lnTo>
                    <a:pt x="16281" y="29794"/>
                  </a:lnTo>
                  <a:lnTo>
                    <a:pt x="16484" y="29768"/>
                  </a:lnTo>
                  <a:lnTo>
                    <a:pt x="16675" y="29692"/>
                  </a:lnTo>
                  <a:lnTo>
                    <a:pt x="16852" y="29641"/>
                  </a:lnTo>
                  <a:lnTo>
                    <a:pt x="17589" y="29337"/>
                  </a:lnTo>
                  <a:lnTo>
                    <a:pt x="17780" y="29273"/>
                  </a:lnTo>
                  <a:lnTo>
                    <a:pt x="17970" y="29171"/>
                  </a:lnTo>
                  <a:lnTo>
                    <a:pt x="18161" y="29095"/>
                  </a:lnTo>
                  <a:lnTo>
                    <a:pt x="18529" y="28892"/>
                  </a:lnTo>
                  <a:lnTo>
                    <a:pt x="18935" y="28676"/>
                  </a:lnTo>
                  <a:lnTo>
                    <a:pt x="19227" y="28498"/>
                  </a:lnTo>
                  <a:lnTo>
                    <a:pt x="19443" y="28346"/>
                  </a:lnTo>
                  <a:lnTo>
                    <a:pt x="22402" y="26441"/>
                  </a:lnTo>
                  <a:lnTo>
                    <a:pt x="22567" y="26416"/>
                  </a:lnTo>
                  <a:lnTo>
                    <a:pt x="22898" y="26263"/>
                  </a:lnTo>
                  <a:lnTo>
                    <a:pt x="23075" y="26149"/>
                  </a:lnTo>
                  <a:lnTo>
                    <a:pt x="23241" y="25971"/>
                  </a:lnTo>
                  <a:lnTo>
                    <a:pt x="23545" y="25349"/>
                  </a:lnTo>
                  <a:lnTo>
                    <a:pt x="23545" y="24980"/>
                  </a:lnTo>
                  <a:close/>
                </a:path>
                <a:path w="76835" h="30479">
                  <a:moveTo>
                    <a:pt x="76288" y="1663"/>
                  </a:moveTo>
                  <a:lnTo>
                    <a:pt x="76250" y="622"/>
                  </a:lnTo>
                  <a:lnTo>
                    <a:pt x="76009" y="266"/>
                  </a:lnTo>
                  <a:lnTo>
                    <a:pt x="75831" y="152"/>
                  </a:lnTo>
                  <a:lnTo>
                    <a:pt x="75539" y="25"/>
                  </a:lnTo>
                  <a:lnTo>
                    <a:pt x="75298" y="0"/>
                  </a:lnTo>
                  <a:lnTo>
                    <a:pt x="75044" y="25"/>
                  </a:lnTo>
                  <a:lnTo>
                    <a:pt x="74955" y="228"/>
                  </a:lnTo>
                  <a:lnTo>
                    <a:pt x="74917" y="76"/>
                  </a:lnTo>
                  <a:lnTo>
                    <a:pt x="74091" y="317"/>
                  </a:lnTo>
                  <a:lnTo>
                    <a:pt x="73952" y="342"/>
                  </a:lnTo>
                  <a:lnTo>
                    <a:pt x="73875" y="609"/>
                  </a:lnTo>
                  <a:lnTo>
                    <a:pt x="73825" y="393"/>
                  </a:lnTo>
                  <a:lnTo>
                    <a:pt x="73571" y="469"/>
                  </a:lnTo>
                  <a:lnTo>
                    <a:pt x="73279" y="673"/>
                  </a:lnTo>
                  <a:lnTo>
                    <a:pt x="73088" y="939"/>
                  </a:lnTo>
                  <a:lnTo>
                    <a:pt x="73088" y="1981"/>
                  </a:lnTo>
                  <a:lnTo>
                    <a:pt x="73355" y="2349"/>
                  </a:lnTo>
                  <a:lnTo>
                    <a:pt x="73494" y="2451"/>
                  </a:lnTo>
                  <a:lnTo>
                    <a:pt x="73799" y="2603"/>
                  </a:lnTo>
                  <a:lnTo>
                    <a:pt x="74142" y="2628"/>
                  </a:lnTo>
                  <a:lnTo>
                    <a:pt x="74422" y="2578"/>
                  </a:lnTo>
                  <a:lnTo>
                    <a:pt x="75158" y="2349"/>
                  </a:lnTo>
                  <a:lnTo>
                    <a:pt x="75298" y="2336"/>
                  </a:lnTo>
                  <a:lnTo>
                    <a:pt x="75577" y="2235"/>
                  </a:lnTo>
                  <a:lnTo>
                    <a:pt x="75933" y="2082"/>
                  </a:lnTo>
                  <a:lnTo>
                    <a:pt x="76288" y="16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5754712" y="4354017"/>
              <a:ext cx="27305" cy="68580"/>
            </a:xfrm>
            <a:custGeom>
              <a:avLst/>
              <a:gdLst/>
              <a:ahLst/>
              <a:cxnLst/>
              <a:rect l="l" t="t" r="r" b="b"/>
              <a:pathLst>
                <a:path w="27304" h="68579">
                  <a:moveTo>
                    <a:pt x="5613" y="0"/>
                  </a:moveTo>
                  <a:lnTo>
                    <a:pt x="0" y="5003"/>
                  </a:lnTo>
                  <a:lnTo>
                    <a:pt x="1320" y="60591"/>
                  </a:lnTo>
                  <a:lnTo>
                    <a:pt x="27101" y="67983"/>
                  </a:lnTo>
                  <a:lnTo>
                    <a:pt x="26663" y="46583"/>
                  </a:lnTo>
                  <a:lnTo>
                    <a:pt x="19799" y="46583"/>
                  </a:lnTo>
                  <a:lnTo>
                    <a:pt x="10972" y="44068"/>
                  </a:lnTo>
                  <a:lnTo>
                    <a:pt x="7289" y="39039"/>
                  </a:lnTo>
                  <a:lnTo>
                    <a:pt x="6892" y="22098"/>
                  </a:lnTo>
                  <a:lnTo>
                    <a:pt x="6769" y="17627"/>
                  </a:lnTo>
                  <a:lnTo>
                    <a:pt x="10261" y="14528"/>
                  </a:lnTo>
                  <a:lnTo>
                    <a:pt x="26007" y="14528"/>
                  </a:lnTo>
                  <a:lnTo>
                    <a:pt x="25958" y="12153"/>
                  </a:lnTo>
                  <a:lnTo>
                    <a:pt x="19977" y="3911"/>
                  </a:lnTo>
                  <a:lnTo>
                    <a:pt x="5613" y="0"/>
                  </a:lnTo>
                  <a:close/>
                </a:path>
                <a:path w="27304" h="68579">
                  <a:moveTo>
                    <a:pt x="26007" y="14528"/>
                  </a:moveTo>
                  <a:lnTo>
                    <a:pt x="10261" y="14528"/>
                  </a:lnTo>
                  <a:lnTo>
                    <a:pt x="19151" y="16979"/>
                  </a:lnTo>
                  <a:lnTo>
                    <a:pt x="22847" y="22098"/>
                  </a:lnTo>
                  <a:lnTo>
                    <a:pt x="23304" y="43548"/>
                  </a:lnTo>
                  <a:lnTo>
                    <a:pt x="19799" y="46583"/>
                  </a:lnTo>
                  <a:lnTo>
                    <a:pt x="26663" y="46583"/>
                  </a:lnTo>
                  <a:lnTo>
                    <a:pt x="26007" y="14528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5751614" y="4340643"/>
              <a:ext cx="46355" cy="86360"/>
            </a:xfrm>
            <a:custGeom>
              <a:avLst/>
              <a:gdLst/>
              <a:ahLst/>
              <a:cxnLst/>
              <a:rect l="l" t="t" r="r" b="b"/>
              <a:pathLst>
                <a:path w="46354" h="86360">
                  <a:moveTo>
                    <a:pt x="45783" y="85826"/>
                  </a:moveTo>
                  <a:lnTo>
                    <a:pt x="44805" y="28562"/>
                  </a:lnTo>
                  <a:lnTo>
                    <a:pt x="44818" y="28371"/>
                  </a:lnTo>
                  <a:lnTo>
                    <a:pt x="44805" y="28244"/>
                  </a:lnTo>
                  <a:lnTo>
                    <a:pt x="44767" y="28105"/>
                  </a:lnTo>
                  <a:lnTo>
                    <a:pt x="44704" y="27876"/>
                  </a:lnTo>
                  <a:lnTo>
                    <a:pt x="44589" y="27698"/>
                  </a:lnTo>
                  <a:lnTo>
                    <a:pt x="44450" y="27559"/>
                  </a:lnTo>
                  <a:lnTo>
                    <a:pt x="44272" y="27406"/>
                  </a:lnTo>
                  <a:lnTo>
                    <a:pt x="44132" y="27355"/>
                  </a:lnTo>
                  <a:lnTo>
                    <a:pt x="43954" y="27279"/>
                  </a:lnTo>
                  <a:lnTo>
                    <a:pt x="43776" y="27254"/>
                  </a:lnTo>
                  <a:lnTo>
                    <a:pt x="43599" y="27254"/>
                  </a:lnTo>
                  <a:lnTo>
                    <a:pt x="43357" y="27305"/>
                  </a:lnTo>
                  <a:lnTo>
                    <a:pt x="43218" y="27343"/>
                  </a:lnTo>
                  <a:lnTo>
                    <a:pt x="42595" y="27533"/>
                  </a:lnTo>
                  <a:lnTo>
                    <a:pt x="41897" y="27635"/>
                  </a:lnTo>
                  <a:lnTo>
                    <a:pt x="41211" y="27686"/>
                  </a:lnTo>
                  <a:lnTo>
                    <a:pt x="40551" y="27635"/>
                  </a:lnTo>
                  <a:lnTo>
                    <a:pt x="30264" y="9283"/>
                  </a:lnTo>
                  <a:lnTo>
                    <a:pt x="30264" y="9131"/>
                  </a:lnTo>
                  <a:lnTo>
                    <a:pt x="30251" y="8978"/>
                  </a:lnTo>
                  <a:lnTo>
                    <a:pt x="30226" y="8851"/>
                  </a:lnTo>
                  <a:lnTo>
                    <a:pt x="30137" y="8648"/>
                  </a:lnTo>
                  <a:lnTo>
                    <a:pt x="30035" y="8458"/>
                  </a:lnTo>
                  <a:lnTo>
                    <a:pt x="29895" y="8305"/>
                  </a:lnTo>
                  <a:lnTo>
                    <a:pt x="29730" y="8178"/>
                  </a:lnTo>
                  <a:lnTo>
                    <a:pt x="29603" y="8128"/>
                  </a:lnTo>
                  <a:lnTo>
                    <a:pt x="29298" y="8039"/>
                  </a:lnTo>
                  <a:lnTo>
                    <a:pt x="29095" y="8039"/>
                  </a:lnTo>
                  <a:lnTo>
                    <a:pt x="28917" y="8064"/>
                  </a:lnTo>
                  <a:lnTo>
                    <a:pt x="28765" y="8089"/>
                  </a:lnTo>
                  <a:lnTo>
                    <a:pt x="28321" y="8153"/>
                  </a:lnTo>
                  <a:lnTo>
                    <a:pt x="28130" y="8204"/>
                  </a:lnTo>
                  <a:lnTo>
                    <a:pt x="27927" y="8229"/>
                  </a:lnTo>
                  <a:lnTo>
                    <a:pt x="27724" y="8280"/>
                  </a:lnTo>
                  <a:lnTo>
                    <a:pt x="26936" y="8382"/>
                  </a:lnTo>
                  <a:lnTo>
                    <a:pt x="26720" y="8432"/>
                  </a:lnTo>
                  <a:lnTo>
                    <a:pt x="26111" y="8509"/>
                  </a:lnTo>
                  <a:lnTo>
                    <a:pt x="25920" y="8559"/>
                  </a:lnTo>
                  <a:lnTo>
                    <a:pt x="25704" y="8585"/>
                  </a:lnTo>
                  <a:lnTo>
                    <a:pt x="25514" y="8585"/>
                  </a:lnTo>
                  <a:lnTo>
                    <a:pt x="24892" y="8648"/>
                  </a:lnTo>
                  <a:lnTo>
                    <a:pt x="24676" y="8648"/>
                  </a:lnTo>
                  <a:lnTo>
                    <a:pt x="24257" y="8699"/>
                  </a:lnTo>
                  <a:lnTo>
                    <a:pt x="23837" y="8699"/>
                  </a:lnTo>
                  <a:lnTo>
                    <a:pt x="23406" y="8750"/>
                  </a:lnTo>
                  <a:lnTo>
                    <a:pt x="22771" y="8750"/>
                  </a:lnTo>
                  <a:lnTo>
                    <a:pt x="22542" y="8775"/>
                  </a:lnTo>
                  <a:lnTo>
                    <a:pt x="22352" y="8775"/>
                  </a:lnTo>
                  <a:lnTo>
                    <a:pt x="22199" y="8775"/>
                  </a:lnTo>
                  <a:lnTo>
                    <a:pt x="20231" y="8750"/>
                  </a:lnTo>
                  <a:lnTo>
                    <a:pt x="2247" y="1092"/>
                  </a:lnTo>
                  <a:lnTo>
                    <a:pt x="2235" y="965"/>
                  </a:lnTo>
                  <a:lnTo>
                    <a:pt x="2235" y="838"/>
                  </a:lnTo>
                  <a:lnTo>
                    <a:pt x="2197" y="711"/>
                  </a:lnTo>
                  <a:lnTo>
                    <a:pt x="2095" y="495"/>
                  </a:lnTo>
                  <a:lnTo>
                    <a:pt x="1803" y="190"/>
                  </a:lnTo>
                  <a:lnTo>
                    <a:pt x="1511" y="50"/>
                  </a:lnTo>
                  <a:lnTo>
                    <a:pt x="1308" y="0"/>
                  </a:lnTo>
                  <a:lnTo>
                    <a:pt x="990" y="0"/>
                  </a:lnTo>
                  <a:lnTo>
                    <a:pt x="774" y="50"/>
                  </a:lnTo>
                  <a:lnTo>
                    <a:pt x="596" y="127"/>
                  </a:lnTo>
                  <a:lnTo>
                    <a:pt x="419" y="215"/>
                  </a:lnTo>
                  <a:lnTo>
                    <a:pt x="0" y="1016"/>
                  </a:lnTo>
                  <a:lnTo>
                    <a:pt x="0" y="1143"/>
                  </a:lnTo>
                  <a:lnTo>
                    <a:pt x="101" y="6477"/>
                  </a:lnTo>
                  <a:lnTo>
                    <a:pt x="1587" y="73152"/>
                  </a:lnTo>
                  <a:lnTo>
                    <a:pt x="3860" y="73812"/>
                  </a:lnTo>
                  <a:lnTo>
                    <a:pt x="5562" y="74282"/>
                  </a:lnTo>
                  <a:lnTo>
                    <a:pt x="4419" y="26631"/>
                  </a:lnTo>
                  <a:lnTo>
                    <a:pt x="4419" y="26492"/>
                  </a:lnTo>
                  <a:lnTo>
                    <a:pt x="4419" y="25793"/>
                  </a:lnTo>
                  <a:lnTo>
                    <a:pt x="4508" y="24460"/>
                  </a:lnTo>
                  <a:lnTo>
                    <a:pt x="12674" y="16027"/>
                  </a:lnTo>
                  <a:lnTo>
                    <a:pt x="13804" y="16065"/>
                  </a:lnTo>
                  <a:lnTo>
                    <a:pt x="29057" y="81038"/>
                  </a:lnTo>
                  <a:lnTo>
                    <a:pt x="31330" y="81673"/>
                  </a:lnTo>
                  <a:lnTo>
                    <a:pt x="30353" y="33807"/>
                  </a:lnTo>
                  <a:lnTo>
                    <a:pt x="30353" y="33655"/>
                  </a:lnTo>
                  <a:lnTo>
                    <a:pt x="30353" y="33528"/>
                  </a:lnTo>
                  <a:lnTo>
                    <a:pt x="30264" y="32042"/>
                  </a:lnTo>
                  <a:lnTo>
                    <a:pt x="30022" y="30403"/>
                  </a:lnTo>
                  <a:lnTo>
                    <a:pt x="16421" y="14325"/>
                  </a:lnTo>
                  <a:lnTo>
                    <a:pt x="16167" y="14236"/>
                  </a:lnTo>
                  <a:lnTo>
                    <a:pt x="15455" y="14033"/>
                  </a:lnTo>
                  <a:lnTo>
                    <a:pt x="14732" y="13919"/>
                  </a:lnTo>
                  <a:lnTo>
                    <a:pt x="13322" y="13766"/>
                  </a:lnTo>
                  <a:lnTo>
                    <a:pt x="12623" y="13766"/>
                  </a:lnTo>
                  <a:lnTo>
                    <a:pt x="2692" y="21971"/>
                  </a:lnTo>
                  <a:lnTo>
                    <a:pt x="2362" y="6426"/>
                  </a:lnTo>
                  <a:lnTo>
                    <a:pt x="2336" y="5664"/>
                  </a:lnTo>
                  <a:lnTo>
                    <a:pt x="2552" y="5854"/>
                  </a:lnTo>
                  <a:lnTo>
                    <a:pt x="3632" y="6667"/>
                  </a:lnTo>
                  <a:lnTo>
                    <a:pt x="22212" y="11036"/>
                  </a:lnTo>
                  <a:lnTo>
                    <a:pt x="22352" y="11036"/>
                  </a:lnTo>
                  <a:lnTo>
                    <a:pt x="22821" y="11036"/>
                  </a:lnTo>
                  <a:lnTo>
                    <a:pt x="23050" y="11010"/>
                  </a:lnTo>
                  <a:lnTo>
                    <a:pt x="23507" y="11010"/>
                  </a:lnTo>
                  <a:lnTo>
                    <a:pt x="23736" y="10985"/>
                  </a:lnTo>
                  <a:lnTo>
                    <a:pt x="23952" y="10985"/>
                  </a:lnTo>
                  <a:lnTo>
                    <a:pt x="24180" y="10960"/>
                  </a:lnTo>
                  <a:lnTo>
                    <a:pt x="24409" y="10960"/>
                  </a:lnTo>
                  <a:lnTo>
                    <a:pt x="24650" y="10934"/>
                  </a:lnTo>
                  <a:lnTo>
                    <a:pt x="24853" y="10934"/>
                  </a:lnTo>
                  <a:lnTo>
                    <a:pt x="25069" y="10909"/>
                  </a:lnTo>
                  <a:lnTo>
                    <a:pt x="25298" y="10858"/>
                  </a:lnTo>
                  <a:lnTo>
                    <a:pt x="25527" y="10858"/>
                  </a:lnTo>
                  <a:lnTo>
                    <a:pt x="26403" y="10756"/>
                  </a:lnTo>
                  <a:lnTo>
                    <a:pt x="26606" y="10744"/>
                  </a:lnTo>
                  <a:lnTo>
                    <a:pt x="26822" y="10693"/>
                  </a:lnTo>
                  <a:lnTo>
                    <a:pt x="27673" y="10591"/>
                  </a:lnTo>
                  <a:lnTo>
                    <a:pt x="27901" y="10541"/>
                  </a:lnTo>
                  <a:lnTo>
                    <a:pt x="28105" y="10515"/>
                  </a:lnTo>
                  <a:lnTo>
                    <a:pt x="41211" y="29933"/>
                  </a:lnTo>
                  <a:lnTo>
                    <a:pt x="42557" y="29794"/>
                  </a:lnTo>
                  <a:lnTo>
                    <a:pt x="43510" y="85178"/>
                  </a:lnTo>
                  <a:lnTo>
                    <a:pt x="45783" y="858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5761482" y="4368545"/>
              <a:ext cx="17145" cy="32384"/>
            </a:xfrm>
            <a:custGeom>
              <a:avLst/>
              <a:gdLst/>
              <a:ahLst/>
              <a:cxnLst/>
              <a:rect l="l" t="t" r="r" b="b"/>
              <a:pathLst>
                <a:path w="17145" h="32385">
                  <a:moveTo>
                    <a:pt x="3492" y="0"/>
                  </a:moveTo>
                  <a:lnTo>
                    <a:pt x="0" y="3098"/>
                  </a:lnTo>
                  <a:lnTo>
                    <a:pt x="520" y="24511"/>
                  </a:lnTo>
                  <a:lnTo>
                    <a:pt x="4203" y="29540"/>
                  </a:lnTo>
                  <a:lnTo>
                    <a:pt x="13030" y="32054"/>
                  </a:lnTo>
                  <a:lnTo>
                    <a:pt x="16535" y="29019"/>
                  </a:lnTo>
                  <a:lnTo>
                    <a:pt x="16078" y="7569"/>
                  </a:lnTo>
                  <a:lnTo>
                    <a:pt x="12382" y="2451"/>
                  </a:lnTo>
                  <a:lnTo>
                    <a:pt x="7937" y="124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5750090" y="4263199"/>
              <a:ext cx="46355" cy="137795"/>
            </a:xfrm>
            <a:custGeom>
              <a:avLst/>
              <a:gdLst/>
              <a:ahLst/>
              <a:cxnLst/>
              <a:rect l="l" t="t" r="r" b="b"/>
              <a:pathLst>
                <a:path w="46354" h="137795">
                  <a:moveTo>
                    <a:pt x="28943" y="129184"/>
                  </a:moveTo>
                  <a:lnTo>
                    <a:pt x="28930" y="129057"/>
                  </a:lnTo>
                  <a:lnTo>
                    <a:pt x="28702" y="117919"/>
                  </a:lnTo>
                  <a:lnTo>
                    <a:pt x="26682" y="111239"/>
                  </a:lnTo>
                  <a:lnTo>
                    <a:pt x="26682" y="129362"/>
                  </a:lnTo>
                  <a:lnTo>
                    <a:pt x="26682" y="129781"/>
                  </a:lnTo>
                  <a:lnTo>
                    <a:pt x="23952" y="134835"/>
                  </a:lnTo>
                  <a:lnTo>
                    <a:pt x="23698" y="134962"/>
                  </a:lnTo>
                  <a:lnTo>
                    <a:pt x="23431" y="135064"/>
                  </a:lnTo>
                  <a:lnTo>
                    <a:pt x="22885" y="135216"/>
                  </a:lnTo>
                  <a:lnTo>
                    <a:pt x="22606" y="135242"/>
                  </a:lnTo>
                  <a:lnTo>
                    <a:pt x="22301" y="135293"/>
                  </a:lnTo>
                  <a:lnTo>
                    <a:pt x="13220" y="126898"/>
                  </a:lnTo>
                  <a:lnTo>
                    <a:pt x="13119" y="126504"/>
                  </a:lnTo>
                  <a:lnTo>
                    <a:pt x="12979" y="125641"/>
                  </a:lnTo>
                  <a:lnTo>
                    <a:pt x="12928" y="124790"/>
                  </a:lnTo>
                  <a:lnTo>
                    <a:pt x="12661" y="113461"/>
                  </a:lnTo>
                  <a:lnTo>
                    <a:pt x="17348" y="107429"/>
                  </a:lnTo>
                  <a:lnTo>
                    <a:pt x="17665" y="107480"/>
                  </a:lnTo>
                  <a:lnTo>
                    <a:pt x="17995" y="107480"/>
                  </a:lnTo>
                  <a:lnTo>
                    <a:pt x="19024" y="107683"/>
                  </a:lnTo>
                  <a:lnTo>
                    <a:pt x="19748" y="107899"/>
                  </a:lnTo>
                  <a:lnTo>
                    <a:pt x="20104" y="108051"/>
                  </a:lnTo>
                  <a:lnTo>
                    <a:pt x="20447" y="108254"/>
                  </a:lnTo>
                  <a:lnTo>
                    <a:pt x="20789" y="108419"/>
                  </a:lnTo>
                  <a:lnTo>
                    <a:pt x="26682" y="129362"/>
                  </a:lnTo>
                  <a:lnTo>
                    <a:pt x="26682" y="111239"/>
                  </a:lnTo>
                  <a:lnTo>
                    <a:pt x="19367" y="105448"/>
                  </a:lnTo>
                  <a:lnTo>
                    <a:pt x="18681" y="105270"/>
                  </a:lnTo>
                  <a:lnTo>
                    <a:pt x="17767" y="105194"/>
                  </a:lnTo>
                  <a:lnTo>
                    <a:pt x="16865" y="105194"/>
                  </a:lnTo>
                  <a:lnTo>
                    <a:pt x="10388" y="113512"/>
                  </a:lnTo>
                  <a:lnTo>
                    <a:pt x="10655" y="124866"/>
                  </a:lnTo>
                  <a:lnTo>
                    <a:pt x="14351" y="133743"/>
                  </a:lnTo>
                  <a:lnTo>
                    <a:pt x="14693" y="134150"/>
                  </a:lnTo>
                  <a:lnTo>
                    <a:pt x="21996" y="137566"/>
                  </a:lnTo>
                  <a:lnTo>
                    <a:pt x="22453" y="137541"/>
                  </a:lnTo>
                  <a:lnTo>
                    <a:pt x="25679" y="136448"/>
                  </a:lnTo>
                  <a:lnTo>
                    <a:pt x="26022" y="136232"/>
                  </a:lnTo>
                  <a:lnTo>
                    <a:pt x="28930" y="130327"/>
                  </a:lnTo>
                  <a:lnTo>
                    <a:pt x="28930" y="129324"/>
                  </a:lnTo>
                  <a:lnTo>
                    <a:pt x="28943" y="129184"/>
                  </a:lnTo>
                  <a:close/>
                </a:path>
                <a:path w="46354" h="137795">
                  <a:moveTo>
                    <a:pt x="39154" y="32143"/>
                  </a:moveTo>
                  <a:lnTo>
                    <a:pt x="39065" y="31381"/>
                  </a:lnTo>
                  <a:lnTo>
                    <a:pt x="38925" y="31178"/>
                  </a:lnTo>
                  <a:lnTo>
                    <a:pt x="38684" y="30937"/>
                  </a:lnTo>
                  <a:lnTo>
                    <a:pt x="38557" y="30797"/>
                  </a:lnTo>
                  <a:lnTo>
                    <a:pt x="38341" y="30835"/>
                  </a:lnTo>
                  <a:lnTo>
                    <a:pt x="38392" y="30632"/>
                  </a:lnTo>
                  <a:lnTo>
                    <a:pt x="38087" y="30441"/>
                  </a:lnTo>
                  <a:lnTo>
                    <a:pt x="37858" y="30365"/>
                  </a:lnTo>
                  <a:lnTo>
                    <a:pt x="37541" y="30365"/>
                  </a:lnTo>
                  <a:lnTo>
                    <a:pt x="37134" y="30492"/>
                  </a:lnTo>
                  <a:lnTo>
                    <a:pt x="36741" y="30835"/>
                  </a:lnTo>
                  <a:lnTo>
                    <a:pt x="36614" y="31978"/>
                  </a:lnTo>
                  <a:lnTo>
                    <a:pt x="36753" y="32194"/>
                  </a:lnTo>
                  <a:lnTo>
                    <a:pt x="36957" y="32423"/>
                  </a:lnTo>
                  <a:lnTo>
                    <a:pt x="37185" y="32664"/>
                  </a:lnTo>
                  <a:lnTo>
                    <a:pt x="37452" y="32448"/>
                  </a:lnTo>
                  <a:lnTo>
                    <a:pt x="37325" y="32766"/>
                  </a:lnTo>
                  <a:lnTo>
                    <a:pt x="37630" y="32969"/>
                  </a:lnTo>
                  <a:lnTo>
                    <a:pt x="37960" y="33045"/>
                  </a:lnTo>
                  <a:lnTo>
                    <a:pt x="38087" y="33045"/>
                  </a:lnTo>
                  <a:lnTo>
                    <a:pt x="38379" y="32969"/>
                  </a:lnTo>
                  <a:lnTo>
                    <a:pt x="38747" y="32766"/>
                  </a:lnTo>
                  <a:lnTo>
                    <a:pt x="39027" y="32448"/>
                  </a:lnTo>
                  <a:lnTo>
                    <a:pt x="39154" y="32143"/>
                  </a:lnTo>
                  <a:close/>
                </a:path>
                <a:path w="46354" h="137795">
                  <a:moveTo>
                    <a:pt x="44716" y="10096"/>
                  </a:moveTo>
                  <a:lnTo>
                    <a:pt x="23291" y="0"/>
                  </a:lnTo>
                  <a:lnTo>
                    <a:pt x="22186" y="38"/>
                  </a:lnTo>
                  <a:lnTo>
                    <a:pt x="21170" y="0"/>
                  </a:lnTo>
                  <a:lnTo>
                    <a:pt x="20904" y="25"/>
                  </a:lnTo>
                  <a:lnTo>
                    <a:pt x="20408" y="25"/>
                  </a:lnTo>
                  <a:lnTo>
                    <a:pt x="18935" y="127"/>
                  </a:lnTo>
                  <a:lnTo>
                    <a:pt x="18681" y="127"/>
                  </a:lnTo>
                  <a:lnTo>
                    <a:pt x="18453" y="177"/>
                  </a:lnTo>
                  <a:lnTo>
                    <a:pt x="16776" y="330"/>
                  </a:lnTo>
                  <a:lnTo>
                    <a:pt x="15379" y="520"/>
                  </a:lnTo>
                  <a:lnTo>
                    <a:pt x="15163" y="571"/>
                  </a:lnTo>
                  <a:lnTo>
                    <a:pt x="14706" y="622"/>
                  </a:lnTo>
                  <a:lnTo>
                    <a:pt x="14338" y="723"/>
                  </a:lnTo>
                  <a:lnTo>
                    <a:pt x="13906" y="876"/>
                  </a:lnTo>
                  <a:lnTo>
                    <a:pt x="13665" y="939"/>
                  </a:lnTo>
                  <a:lnTo>
                    <a:pt x="13525" y="965"/>
                  </a:lnTo>
                  <a:lnTo>
                    <a:pt x="13398" y="1016"/>
                  </a:lnTo>
                  <a:lnTo>
                    <a:pt x="13042" y="1143"/>
                  </a:lnTo>
                  <a:lnTo>
                    <a:pt x="12801" y="1193"/>
                  </a:lnTo>
                  <a:lnTo>
                    <a:pt x="12534" y="1270"/>
                  </a:lnTo>
                  <a:lnTo>
                    <a:pt x="12306" y="1346"/>
                  </a:lnTo>
                  <a:lnTo>
                    <a:pt x="12065" y="1397"/>
                  </a:lnTo>
                  <a:lnTo>
                    <a:pt x="11811" y="1435"/>
                  </a:lnTo>
                  <a:lnTo>
                    <a:pt x="11569" y="1511"/>
                  </a:lnTo>
                  <a:lnTo>
                    <a:pt x="11315" y="1562"/>
                  </a:lnTo>
                  <a:lnTo>
                    <a:pt x="11099" y="1587"/>
                  </a:lnTo>
                  <a:lnTo>
                    <a:pt x="10871" y="1638"/>
                  </a:lnTo>
                  <a:lnTo>
                    <a:pt x="10414" y="1689"/>
                  </a:lnTo>
                  <a:lnTo>
                    <a:pt x="10274" y="1714"/>
                  </a:lnTo>
                  <a:lnTo>
                    <a:pt x="9855" y="1790"/>
                  </a:lnTo>
                  <a:lnTo>
                    <a:pt x="9639" y="1816"/>
                  </a:lnTo>
                  <a:lnTo>
                    <a:pt x="9512" y="1841"/>
                  </a:lnTo>
                  <a:lnTo>
                    <a:pt x="9385" y="1892"/>
                  </a:lnTo>
                  <a:lnTo>
                    <a:pt x="9169" y="1981"/>
                  </a:lnTo>
                  <a:lnTo>
                    <a:pt x="7493" y="2552"/>
                  </a:lnTo>
                  <a:lnTo>
                    <a:pt x="6134" y="3149"/>
                  </a:lnTo>
                  <a:lnTo>
                    <a:pt x="5702" y="3378"/>
                  </a:lnTo>
                  <a:lnTo>
                    <a:pt x="5295" y="3568"/>
                  </a:lnTo>
                  <a:lnTo>
                    <a:pt x="4495" y="4051"/>
                  </a:lnTo>
                  <a:lnTo>
                    <a:pt x="4102" y="4267"/>
                  </a:lnTo>
                  <a:lnTo>
                    <a:pt x="3759" y="4521"/>
                  </a:lnTo>
                  <a:lnTo>
                    <a:pt x="3390" y="4762"/>
                  </a:lnTo>
                  <a:lnTo>
                    <a:pt x="0" y="10375"/>
                  </a:lnTo>
                  <a:lnTo>
                    <a:pt x="12" y="10515"/>
                  </a:lnTo>
                  <a:lnTo>
                    <a:pt x="927" y="52260"/>
                  </a:lnTo>
                  <a:lnTo>
                    <a:pt x="1625" y="54597"/>
                  </a:lnTo>
                  <a:lnTo>
                    <a:pt x="1841" y="55016"/>
                  </a:lnTo>
                  <a:lnTo>
                    <a:pt x="2425" y="55778"/>
                  </a:lnTo>
                  <a:lnTo>
                    <a:pt x="2514" y="55905"/>
                  </a:lnTo>
                  <a:lnTo>
                    <a:pt x="2654" y="56083"/>
                  </a:lnTo>
                  <a:lnTo>
                    <a:pt x="3009" y="56438"/>
                  </a:lnTo>
                  <a:lnTo>
                    <a:pt x="3187" y="56629"/>
                  </a:lnTo>
                  <a:lnTo>
                    <a:pt x="3479" y="56908"/>
                  </a:lnTo>
                  <a:lnTo>
                    <a:pt x="3683" y="57048"/>
                  </a:lnTo>
                  <a:lnTo>
                    <a:pt x="3771" y="57175"/>
                  </a:lnTo>
                  <a:lnTo>
                    <a:pt x="3987" y="57327"/>
                  </a:lnTo>
                  <a:lnTo>
                    <a:pt x="4318" y="57569"/>
                  </a:lnTo>
                  <a:lnTo>
                    <a:pt x="4445" y="57645"/>
                  </a:lnTo>
                  <a:lnTo>
                    <a:pt x="4673" y="57823"/>
                  </a:lnTo>
                  <a:lnTo>
                    <a:pt x="4902" y="58000"/>
                  </a:lnTo>
                  <a:lnTo>
                    <a:pt x="5283" y="58216"/>
                  </a:lnTo>
                  <a:lnTo>
                    <a:pt x="5524" y="58369"/>
                  </a:lnTo>
                  <a:lnTo>
                    <a:pt x="5664" y="58470"/>
                  </a:lnTo>
                  <a:lnTo>
                    <a:pt x="5803" y="58521"/>
                  </a:lnTo>
                  <a:lnTo>
                    <a:pt x="5994" y="58623"/>
                  </a:lnTo>
                  <a:lnTo>
                    <a:pt x="6172" y="58737"/>
                  </a:lnTo>
                  <a:lnTo>
                    <a:pt x="6553" y="58940"/>
                  </a:lnTo>
                  <a:lnTo>
                    <a:pt x="6946" y="59105"/>
                  </a:lnTo>
                  <a:lnTo>
                    <a:pt x="7150" y="59207"/>
                  </a:lnTo>
                  <a:lnTo>
                    <a:pt x="7353" y="59283"/>
                  </a:lnTo>
                  <a:lnTo>
                    <a:pt x="7543" y="59385"/>
                  </a:lnTo>
                  <a:lnTo>
                    <a:pt x="7759" y="59461"/>
                  </a:lnTo>
                  <a:lnTo>
                    <a:pt x="8178" y="59651"/>
                  </a:lnTo>
                  <a:lnTo>
                    <a:pt x="8597" y="59804"/>
                  </a:lnTo>
                  <a:lnTo>
                    <a:pt x="8813" y="59905"/>
                  </a:lnTo>
                  <a:lnTo>
                    <a:pt x="9042" y="59982"/>
                  </a:lnTo>
                  <a:lnTo>
                    <a:pt x="9652" y="60198"/>
                  </a:lnTo>
                  <a:lnTo>
                    <a:pt x="11214" y="60680"/>
                  </a:lnTo>
                  <a:lnTo>
                    <a:pt x="12877" y="61099"/>
                  </a:lnTo>
                  <a:lnTo>
                    <a:pt x="13004" y="61125"/>
                  </a:lnTo>
                  <a:lnTo>
                    <a:pt x="13131" y="61175"/>
                  </a:lnTo>
                  <a:lnTo>
                    <a:pt x="13258" y="61201"/>
                  </a:lnTo>
                  <a:lnTo>
                    <a:pt x="13385" y="61214"/>
                  </a:lnTo>
                  <a:lnTo>
                    <a:pt x="13652" y="61264"/>
                  </a:lnTo>
                  <a:lnTo>
                    <a:pt x="13792" y="61315"/>
                  </a:lnTo>
                  <a:lnTo>
                    <a:pt x="14071" y="61366"/>
                  </a:lnTo>
                  <a:lnTo>
                    <a:pt x="14351" y="61417"/>
                  </a:lnTo>
                  <a:lnTo>
                    <a:pt x="14541" y="61442"/>
                  </a:lnTo>
                  <a:lnTo>
                    <a:pt x="14757" y="61493"/>
                  </a:lnTo>
                  <a:lnTo>
                    <a:pt x="14960" y="61518"/>
                  </a:lnTo>
                  <a:lnTo>
                    <a:pt x="15163" y="61569"/>
                  </a:lnTo>
                  <a:lnTo>
                    <a:pt x="15582" y="61620"/>
                  </a:lnTo>
                  <a:lnTo>
                    <a:pt x="15786" y="61671"/>
                  </a:lnTo>
                  <a:lnTo>
                    <a:pt x="16433" y="61747"/>
                  </a:lnTo>
                  <a:lnTo>
                    <a:pt x="16637" y="61760"/>
                  </a:lnTo>
                  <a:lnTo>
                    <a:pt x="17272" y="61836"/>
                  </a:lnTo>
                  <a:lnTo>
                    <a:pt x="17551" y="61887"/>
                  </a:lnTo>
                  <a:lnTo>
                    <a:pt x="18034" y="61963"/>
                  </a:lnTo>
                  <a:lnTo>
                    <a:pt x="18199" y="61963"/>
                  </a:lnTo>
                  <a:lnTo>
                    <a:pt x="18529" y="62014"/>
                  </a:lnTo>
                  <a:lnTo>
                    <a:pt x="20002" y="62141"/>
                  </a:lnTo>
                  <a:lnTo>
                    <a:pt x="20294" y="62141"/>
                  </a:lnTo>
                  <a:lnTo>
                    <a:pt x="20891" y="62191"/>
                  </a:lnTo>
                  <a:lnTo>
                    <a:pt x="21209" y="62191"/>
                  </a:lnTo>
                  <a:lnTo>
                    <a:pt x="21513" y="62217"/>
                  </a:lnTo>
                  <a:lnTo>
                    <a:pt x="22428" y="62217"/>
                  </a:lnTo>
                  <a:lnTo>
                    <a:pt x="22758" y="62242"/>
                  </a:lnTo>
                  <a:lnTo>
                    <a:pt x="23368" y="62242"/>
                  </a:lnTo>
                  <a:lnTo>
                    <a:pt x="23685" y="62217"/>
                  </a:lnTo>
                  <a:lnTo>
                    <a:pt x="24320" y="62217"/>
                  </a:lnTo>
                  <a:lnTo>
                    <a:pt x="24612" y="62191"/>
                  </a:lnTo>
                  <a:lnTo>
                    <a:pt x="24930" y="62191"/>
                  </a:lnTo>
                  <a:lnTo>
                    <a:pt x="27051" y="62014"/>
                  </a:lnTo>
                  <a:lnTo>
                    <a:pt x="28232" y="61836"/>
                  </a:lnTo>
                  <a:lnTo>
                    <a:pt x="28409" y="61810"/>
                  </a:lnTo>
                  <a:lnTo>
                    <a:pt x="28613" y="61785"/>
                  </a:lnTo>
                  <a:lnTo>
                    <a:pt x="28778" y="61760"/>
                  </a:lnTo>
                  <a:lnTo>
                    <a:pt x="28943" y="61747"/>
                  </a:lnTo>
                  <a:lnTo>
                    <a:pt x="29121" y="61722"/>
                  </a:lnTo>
                  <a:lnTo>
                    <a:pt x="29260" y="61671"/>
                  </a:lnTo>
                  <a:lnTo>
                    <a:pt x="29425" y="61645"/>
                  </a:lnTo>
                  <a:lnTo>
                    <a:pt x="29565" y="61620"/>
                  </a:lnTo>
                  <a:lnTo>
                    <a:pt x="29692" y="61595"/>
                  </a:lnTo>
                  <a:lnTo>
                    <a:pt x="29984" y="61544"/>
                  </a:lnTo>
                  <a:lnTo>
                    <a:pt x="30187" y="61493"/>
                  </a:lnTo>
                  <a:lnTo>
                    <a:pt x="30378" y="61468"/>
                  </a:lnTo>
                  <a:lnTo>
                    <a:pt x="30581" y="61417"/>
                  </a:lnTo>
                  <a:lnTo>
                    <a:pt x="30784" y="61391"/>
                  </a:lnTo>
                  <a:lnTo>
                    <a:pt x="30988" y="61341"/>
                  </a:lnTo>
                  <a:lnTo>
                    <a:pt x="31203" y="61315"/>
                  </a:lnTo>
                  <a:lnTo>
                    <a:pt x="31394" y="61239"/>
                  </a:lnTo>
                  <a:lnTo>
                    <a:pt x="31610" y="61214"/>
                  </a:lnTo>
                  <a:lnTo>
                    <a:pt x="31800" y="61175"/>
                  </a:lnTo>
                  <a:lnTo>
                    <a:pt x="32804" y="60921"/>
                  </a:lnTo>
                  <a:lnTo>
                    <a:pt x="33540" y="60693"/>
                  </a:lnTo>
                  <a:lnTo>
                    <a:pt x="33680" y="60680"/>
                  </a:lnTo>
                  <a:lnTo>
                    <a:pt x="33972" y="60566"/>
                  </a:lnTo>
                  <a:lnTo>
                    <a:pt x="34112" y="60528"/>
                  </a:lnTo>
                  <a:lnTo>
                    <a:pt x="34315" y="60452"/>
                  </a:lnTo>
                  <a:lnTo>
                    <a:pt x="34455" y="60375"/>
                  </a:lnTo>
                  <a:lnTo>
                    <a:pt x="34632" y="60223"/>
                  </a:lnTo>
                  <a:lnTo>
                    <a:pt x="34772" y="60058"/>
                  </a:lnTo>
                  <a:lnTo>
                    <a:pt x="34899" y="59753"/>
                  </a:lnTo>
                  <a:lnTo>
                    <a:pt x="34912" y="59563"/>
                  </a:lnTo>
                  <a:lnTo>
                    <a:pt x="34925" y="59334"/>
                  </a:lnTo>
                  <a:lnTo>
                    <a:pt x="34328" y="28549"/>
                  </a:lnTo>
                  <a:lnTo>
                    <a:pt x="34505" y="28549"/>
                  </a:lnTo>
                  <a:lnTo>
                    <a:pt x="34836" y="28473"/>
                  </a:lnTo>
                  <a:lnTo>
                    <a:pt x="35013" y="28409"/>
                  </a:lnTo>
                  <a:lnTo>
                    <a:pt x="35356" y="28130"/>
                  </a:lnTo>
                  <a:lnTo>
                    <a:pt x="35483" y="27952"/>
                  </a:lnTo>
                  <a:lnTo>
                    <a:pt x="35458" y="26835"/>
                  </a:lnTo>
                  <a:lnTo>
                    <a:pt x="35356" y="26670"/>
                  </a:lnTo>
                  <a:lnTo>
                    <a:pt x="35242" y="26466"/>
                  </a:lnTo>
                  <a:lnTo>
                    <a:pt x="35115" y="26289"/>
                  </a:lnTo>
                  <a:lnTo>
                    <a:pt x="34988" y="26098"/>
                  </a:lnTo>
                  <a:lnTo>
                    <a:pt x="34709" y="25895"/>
                  </a:lnTo>
                  <a:lnTo>
                    <a:pt x="34505" y="25819"/>
                  </a:lnTo>
                  <a:lnTo>
                    <a:pt x="34290" y="25793"/>
                  </a:lnTo>
                  <a:lnTo>
                    <a:pt x="34264" y="24625"/>
                  </a:lnTo>
                  <a:lnTo>
                    <a:pt x="34277" y="24409"/>
                  </a:lnTo>
                  <a:lnTo>
                    <a:pt x="34251" y="24257"/>
                  </a:lnTo>
                  <a:lnTo>
                    <a:pt x="34213" y="24041"/>
                  </a:lnTo>
                  <a:lnTo>
                    <a:pt x="34150" y="23812"/>
                  </a:lnTo>
                  <a:lnTo>
                    <a:pt x="34112" y="23622"/>
                  </a:lnTo>
                  <a:lnTo>
                    <a:pt x="34048" y="23393"/>
                  </a:lnTo>
                  <a:lnTo>
                    <a:pt x="33997" y="23075"/>
                  </a:lnTo>
                  <a:lnTo>
                    <a:pt x="33959" y="22669"/>
                  </a:lnTo>
                  <a:lnTo>
                    <a:pt x="33947" y="22059"/>
                  </a:lnTo>
                  <a:lnTo>
                    <a:pt x="33997" y="21628"/>
                  </a:lnTo>
                  <a:lnTo>
                    <a:pt x="34036" y="21361"/>
                  </a:lnTo>
                  <a:lnTo>
                    <a:pt x="34074" y="21132"/>
                  </a:lnTo>
                  <a:lnTo>
                    <a:pt x="34124" y="20942"/>
                  </a:lnTo>
                  <a:lnTo>
                    <a:pt x="34188" y="20713"/>
                  </a:lnTo>
                  <a:lnTo>
                    <a:pt x="34315" y="20396"/>
                  </a:lnTo>
                  <a:lnTo>
                    <a:pt x="34988" y="19202"/>
                  </a:lnTo>
                  <a:lnTo>
                    <a:pt x="35090" y="19050"/>
                  </a:lnTo>
                  <a:lnTo>
                    <a:pt x="37071" y="17614"/>
                  </a:lnTo>
                  <a:lnTo>
                    <a:pt x="37312" y="17487"/>
                  </a:lnTo>
                  <a:lnTo>
                    <a:pt x="37592" y="17386"/>
                  </a:lnTo>
                  <a:lnTo>
                    <a:pt x="38163" y="17221"/>
                  </a:lnTo>
                  <a:lnTo>
                    <a:pt x="39547" y="16916"/>
                  </a:lnTo>
                  <a:lnTo>
                    <a:pt x="39928" y="16891"/>
                  </a:lnTo>
                  <a:lnTo>
                    <a:pt x="40830" y="16764"/>
                  </a:lnTo>
                  <a:lnTo>
                    <a:pt x="41008" y="16725"/>
                  </a:lnTo>
                  <a:lnTo>
                    <a:pt x="41338" y="16675"/>
                  </a:lnTo>
                  <a:lnTo>
                    <a:pt x="41503" y="16624"/>
                  </a:lnTo>
                  <a:lnTo>
                    <a:pt x="41656" y="16598"/>
                  </a:lnTo>
                  <a:lnTo>
                    <a:pt x="41960" y="16497"/>
                  </a:lnTo>
                  <a:lnTo>
                    <a:pt x="42125" y="16471"/>
                  </a:lnTo>
                  <a:lnTo>
                    <a:pt x="42672" y="16268"/>
                  </a:lnTo>
                  <a:lnTo>
                    <a:pt x="42926" y="16154"/>
                  </a:lnTo>
                  <a:lnTo>
                    <a:pt x="43192" y="16052"/>
                  </a:lnTo>
                  <a:lnTo>
                    <a:pt x="43446" y="15900"/>
                  </a:lnTo>
                  <a:lnTo>
                    <a:pt x="43662" y="15773"/>
                  </a:lnTo>
                  <a:lnTo>
                    <a:pt x="43878" y="15633"/>
                  </a:lnTo>
                  <a:lnTo>
                    <a:pt x="44081" y="15506"/>
                  </a:lnTo>
                  <a:lnTo>
                    <a:pt x="44284" y="15379"/>
                  </a:lnTo>
                  <a:lnTo>
                    <a:pt x="42938" y="13525"/>
                  </a:lnTo>
                  <a:lnTo>
                    <a:pt x="42773" y="13639"/>
                  </a:lnTo>
                  <a:lnTo>
                    <a:pt x="42583" y="13792"/>
                  </a:lnTo>
                  <a:lnTo>
                    <a:pt x="42418" y="13868"/>
                  </a:lnTo>
                  <a:lnTo>
                    <a:pt x="42291" y="13944"/>
                  </a:lnTo>
                  <a:lnTo>
                    <a:pt x="42100" y="14046"/>
                  </a:lnTo>
                  <a:lnTo>
                    <a:pt x="41935" y="14122"/>
                  </a:lnTo>
                  <a:lnTo>
                    <a:pt x="41757" y="14185"/>
                  </a:lnTo>
                  <a:lnTo>
                    <a:pt x="41541" y="14262"/>
                  </a:lnTo>
                  <a:lnTo>
                    <a:pt x="41338" y="14312"/>
                  </a:lnTo>
                  <a:lnTo>
                    <a:pt x="41084" y="14389"/>
                  </a:lnTo>
                  <a:lnTo>
                    <a:pt x="40297" y="14566"/>
                  </a:lnTo>
                  <a:lnTo>
                    <a:pt x="40170" y="14566"/>
                  </a:lnTo>
                  <a:lnTo>
                    <a:pt x="39687" y="14643"/>
                  </a:lnTo>
                  <a:lnTo>
                    <a:pt x="38798" y="14757"/>
                  </a:lnTo>
                  <a:lnTo>
                    <a:pt x="38379" y="14833"/>
                  </a:lnTo>
                  <a:lnTo>
                    <a:pt x="37592" y="15036"/>
                  </a:lnTo>
                  <a:lnTo>
                    <a:pt x="37185" y="15163"/>
                  </a:lnTo>
                  <a:lnTo>
                    <a:pt x="36830" y="15252"/>
                  </a:lnTo>
                  <a:lnTo>
                    <a:pt x="36487" y="15405"/>
                  </a:lnTo>
                  <a:lnTo>
                    <a:pt x="36144" y="15532"/>
                  </a:lnTo>
                  <a:lnTo>
                    <a:pt x="35521" y="15849"/>
                  </a:lnTo>
                  <a:lnTo>
                    <a:pt x="34950" y="16179"/>
                  </a:lnTo>
                  <a:lnTo>
                    <a:pt x="34671" y="16370"/>
                  </a:lnTo>
                  <a:lnTo>
                    <a:pt x="34188" y="16751"/>
                  </a:lnTo>
                  <a:lnTo>
                    <a:pt x="33756" y="17170"/>
                  </a:lnTo>
                  <a:lnTo>
                    <a:pt x="33540" y="17360"/>
                  </a:lnTo>
                  <a:lnTo>
                    <a:pt x="33375" y="17589"/>
                  </a:lnTo>
                  <a:lnTo>
                    <a:pt x="33020" y="18034"/>
                  </a:lnTo>
                  <a:lnTo>
                    <a:pt x="32600" y="18681"/>
                  </a:lnTo>
                  <a:lnTo>
                    <a:pt x="32372" y="19126"/>
                  </a:lnTo>
                  <a:lnTo>
                    <a:pt x="32194" y="19570"/>
                  </a:lnTo>
                  <a:lnTo>
                    <a:pt x="32042" y="19989"/>
                  </a:lnTo>
                  <a:lnTo>
                    <a:pt x="31978" y="20218"/>
                  </a:lnTo>
                  <a:lnTo>
                    <a:pt x="31851" y="20637"/>
                  </a:lnTo>
                  <a:lnTo>
                    <a:pt x="31813" y="20942"/>
                  </a:lnTo>
                  <a:lnTo>
                    <a:pt x="31775" y="21082"/>
                  </a:lnTo>
                  <a:lnTo>
                    <a:pt x="31762" y="21234"/>
                  </a:lnTo>
                  <a:lnTo>
                    <a:pt x="31737" y="21386"/>
                  </a:lnTo>
                  <a:lnTo>
                    <a:pt x="31711" y="21653"/>
                  </a:lnTo>
                  <a:lnTo>
                    <a:pt x="31711" y="21805"/>
                  </a:lnTo>
                  <a:lnTo>
                    <a:pt x="31686" y="22098"/>
                  </a:lnTo>
                  <a:lnTo>
                    <a:pt x="31686" y="22529"/>
                  </a:lnTo>
                  <a:lnTo>
                    <a:pt x="31724" y="22948"/>
                  </a:lnTo>
                  <a:lnTo>
                    <a:pt x="31724" y="23101"/>
                  </a:lnTo>
                  <a:lnTo>
                    <a:pt x="31762" y="23368"/>
                  </a:lnTo>
                  <a:lnTo>
                    <a:pt x="31775" y="23520"/>
                  </a:lnTo>
                  <a:lnTo>
                    <a:pt x="31826" y="23787"/>
                  </a:lnTo>
                  <a:lnTo>
                    <a:pt x="31838" y="23939"/>
                  </a:lnTo>
                  <a:lnTo>
                    <a:pt x="31902" y="24180"/>
                  </a:lnTo>
                  <a:lnTo>
                    <a:pt x="31927" y="24333"/>
                  </a:lnTo>
                  <a:lnTo>
                    <a:pt x="31978" y="24460"/>
                  </a:lnTo>
                  <a:lnTo>
                    <a:pt x="32004" y="24612"/>
                  </a:lnTo>
                  <a:lnTo>
                    <a:pt x="32626" y="58623"/>
                  </a:lnTo>
                  <a:lnTo>
                    <a:pt x="32473" y="58661"/>
                  </a:lnTo>
                  <a:lnTo>
                    <a:pt x="32334" y="58686"/>
                  </a:lnTo>
                  <a:lnTo>
                    <a:pt x="32207" y="58737"/>
                  </a:lnTo>
                  <a:lnTo>
                    <a:pt x="32029" y="58762"/>
                  </a:lnTo>
                  <a:lnTo>
                    <a:pt x="31838" y="58839"/>
                  </a:lnTo>
                  <a:lnTo>
                    <a:pt x="31661" y="58864"/>
                  </a:lnTo>
                  <a:lnTo>
                    <a:pt x="31127" y="59016"/>
                  </a:lnTo>
                  <a:lnTo>
                    <a:pt x="30911" y="59042"/>
                  </a:lnTo>
                  <a:lnTo>
                    <a:pt x="30734" y="59093"/>
                  </a:lnTo>
                  <a:lnTo>
                    <a:pt x="30543" y="59105"/>
                  </a:lnTo>
                  <a:lnTo>
                    <a:pt x="30162" y="59207"/>
                  </a:lnTo>
                  <a:lnTo>
                    <a:pt x="29756" y="59258"/>
                  </a:lnTo>
                  <a:lnTo>
                    <a:pt x="29565" y="59309"/>
                  </a:lnTo>
                  <a:lnTo>
                    <a:pt x="29375" y="59334"/>
                  </a:lnTo>
                  <a:lnTo>
                    <a:pt x="29171" y="59385"/>
                  </a:lnTo>
                  <a:lnTo>
                    <a:pt x="28994" y="59410"/>
                  </a:lnTo>
                  <a:lnTo>
                    <a:pt x="28829" y="59436"/>
                  </a:lnTo>
                  <a:lnTo>
                    <a:pt x="28663" y="59461"/>
                  </a:lnTo>
                  <a:lnTo>
                    <a:pt x="28511" y="59512"/>
                  </a:lnTo>
                  <a:lnTo>
                    <a:pt x="28359" y="59537"/>
                  </a:lnTo>
                  <a:lnTo>
                    <a:pt x="28206" y="59563"/>
                  </a:lnTo>
                  <a:lnTo>
                    <a:pt x="28079" y="59588"/>
                  </a:lnTo>
                  <a:lnTo>
                    <a:pt x="27940" y="59613"/>
                  </a:lnTo>
                  <a:lnTo>
                    <a:pt x="27089" y="59728"/>
                  </a:lnTo>
                  <a:lnTo>
                    <a:pt x="26822" y="59728"/>
                  </a:lnTo>
                  <a:lnTo>
                    <a:pt x="25095" y="59905"/>
                  </a:lnTo>
                  <a:lnTo>
                    <a:pt x="23939" y="59956"/>
                  </a:lnTo>
                  <a:lnTo>
                    <a:pt x="23355" y="59956"/>
                  </a:lnTo>
                  <a:lnTo>
                    <a:pt x="23050" y="59982"/>
                  </a:lnTo>
                  <a:lnTo>
                    <a:pt x="22758" y="59956"/>
                  </a:lnTo>
                  <a:lnTo>
                    <a:pt x="21869" y="59956"/>
                  </a:lnTo>
                  <a:lnTo>
                    <a:pt x="21590" y="59931"/>
                  </a:lnTo>
                  <a:lnTo>
                    <a:pt x="21297" y="59931"/>
                  </a:lnTo>
                  <a:lnTo>
                    <a:pt x="21018" y="59905"/>
                  </a:lnTo>
                  <a:lnTo>
                    <a:pt x="20713" y="59905"/>
                  </a:lnTo>
                  <a:lnTo>
                    <a:pt x="19862" y="59829"/>
                  </a:lnTo>
                  <a:lnTo>
                    <a:pt x="19583" y="59829"/>
                  </a:lnTo>
                  <a:lnTo>
                    <a:pt x="18732" y="59753"/>
                  </a:lnTo>
                  <a:lnTo>
                    <a:pt x="18580" y="59728"/>
                  </a:lnTo>
                  <a:lnTo>
                    <a:pt x="18453" y="59728"/>
                  </a:lnTo>
                  <a:lnTo>
                    <a:pt x="18021" y="59651"/>
                  </a:lnTo>
                  <a:lnTo>
                    <a:pt x="17868" y="59651"/>
                  </a:lnTo>
                  <a:lnTo>
                    <a:pt x="17703" y="59613"/>
                  </a:lnTo>
                  <a:lnTo>
                    <a:pt x="17538" y="59613"/>
                  </a:lnTo>
                  <a:lnTo>
                    <a:pt x="16725" y="59512"/>
                  </a:lnTo>
                  <a:lnTo>
                    <a:pt x="16522" y="59461"/>
                  </a:lnTo>
                  <a:lnTo>
                    <a:pt x="15722" y="59359"/>
                  </a:lnTo>
                  <a:lnTo>
                    <a:pt x="15532" y="59309"/>
                  </a:lnTo>
                  <a:lnTo>
                    <a:pt x="15138" y="59258"/>
                  </a:lnTo>
                  <a:lnTo>
                    <a:pt x="14935" y="59207"/>
                  </a:lnTo>
                  <a:lnTo>
                    <a:pt x="14566" y="59169"/>
                  </a:lnTo>
                  <a:lnTo>
                    <a:pt x="14363" y="59105"/>
                  </a:lnTo>
                  <a:lnTo>
                    <a:pt x="14122" y="59067"/>
                  </a:lnTo>
                  <a:lnTo>
                    <a:pt x="13868" y="59016"/>
                  </a:lnTo>
                  <a:lnTo>
                    <a:pt x="13373" y="58902"/>
                  </a:lnTo>
                  <a:lnTo>
                    <a:pt x="11455" y="58394"/>
                  </a:lnTo>
                  <a:lnTo>
                    <a:pt x="10629" y="58140"/>
                  </a:lnTo>
                  <a:lnTo>
                    <a:pt x="10439" y="58064"/>
                  </a:lnTo>
                  <a:lnTo>
                    <a:pt x="9829" y="57848"/>
                  </a:lnTo>
                  <a:lnTo>
                    <a:pt x="9613" y="57797"/>
                  </a:lnTo>
                  <a:lnTo>
                    <a:pt x="9410" y="57696"/>
                  </a:lnTo>
                  <a:lnTo>
                    <a:pt x="9029" y="57543"/>
                  </a:lnTo>
                  <a:lnTo>
                    <a:pt x="8636" y="57404"/>
                  </a:lnTo>
                  <a:lnTo>
                    <a:pt x="8445" y="57302"/>
                  </a:lnTo>
                  <a:lnTo>
                    <a:pt x="8077" y="57150"/>
                  </a:lnTo>
                  <a:lnTo>
                    <a:pt x="7912" y="57048"/>
                  </a:lnTo>
                  <a:lnTo>
                    <a:pt x="7543" y="56908"/>
                  </a:lnTo>
                  <a:lnTo>
                    <a:pt x="7391" y="56807"/>
                  </a:lnTo>
                  <a:lnTo>
                    <a:pt x="7226" y="56730"/>
                  </a:lnTo>
                  <a:lnTo>
                    <a:pt x="7061" y="56629"/>
                  </a:lnTo>
                  <a:lnTo>
                    <a:pt x="6908" y="56553"/>
                  </a:lnTo>
                  <a:lnTo>
                    <a:pt x="6680" y="56438"/>
                  </a:lnTo>
                  <a:lnTo>
                    <a:pt x="6553" y="56362"/>
                  </a:lnTo>
                  <a:lnTo>
                    <a:pt x="6362" y="56235"/>
                  </a:lnTo>
                  <a:lnTo>
                    <a:pt x="6159" y="56083"/>
                  </a:lnTo>
                  <a:lnTo>
                    <a:pt x="5765" y="55816"/>
                  </a:lnTo>
                  <a:lnTo>
                    <a:pt x="5486" y="55613"/>
                  </a:lnTo>
                  <a:lnTo>
                    <a:pt x="5156" y="55346"/>
                  </a:lnTo>
                  <a:lnTo>
                    <a:pt x="4991" y="55219"/>
                  </a:lnTo>
                  <a:lnTo>
                    <a:pt x="4775" y="55016"/>
                  </a:lnTo>
                  <a:lnTo>
                    <a:pt x="4559" y="54800"/>
                  </a:lnTo>
                  <a:lnTo>
                    <a:pt x="4356" y="54571"/>
                  </a:lnTo>
                  <a:lnTo>
                    <a:pt x="4241" y="54419"/>
                  </a:lnTo>
                  <a:lnTo>
                    <a:pt x="4051" y="54203"/>
                  </a:lnTo>
                  <a:lnTo>
                    <a:pt x="3581" y="53505"/>
                  </a:lnTo>
                  <a:lnTo>
                    <a:pt x="3302" y="52908"/>
                  </a:lnTo>
                  <a:lnTo>
                    <a:pt x="3200" y="52222"/>
                  </a:lnTo>
                  <a:lnTo>
                    <a:pt x="3187" y="52070"/>
                  </a:lnTo>
                  <a:lnTo>
                    <a:pt x="2971" y="42189"/>
                  </a:lnTo>
                  <a:lnTo>
                    <a:pt x="2260" y="10464"/>
                  </a:lnTo>
                  <a:lnTo>
                    <a:pt x="2260" y="10325"/>
                  </a:lnTo>
                  <a:lnTo>
                    <a:pt x="2260" y="10121"/>
                  </a:lnTo>
                  <a:lnTo>
                    <a:pt x="4191" y="7023"/>
                  </a:lnTo>
                  <a:lnTo>
                    <a:pt x="4445" y="6794"/>
                  </a:lnTo>
                  <a:lnTo>
                    <a:pt x="4724" y="6604"/>
                  </a:lnTo>
                  <a:lnTo>
                    <a:pt x="5016" y="6375"/>
                  </a:lnTo>
                  <a:lnTo>
                    <a:pt x="5981" y="5778"/>
                  </a:lnTo>
                  <a:lnTo>
                    <a:pt x="6718" y="5384"/>
                  </a:lnTo>
                  <a:lnTo>
                    <a:pt x="7493" y="5041"/>
                  </a:lnTo>
                  <a:lnTo>
                    <a:pt x="7912" y="4838"/>
                  </a:lnTo>
                  <a:lnTo>
                    <a:pt x="8775" y="4495"/>
                  </a:lnTo>
                  <a:lnTo>
                    <a:pt x="9232" y="4343"/>
                  </a:lnTo>
                  <a:lnTo>
                    <a:pt x="9677" y="4165"/>
                  </a:lnTo>
                  <a:lnTo>
                    <a:pt x="10045" y="4064"/>
                  </a:lnTo>
                  <a:lnTo>
                    <a:pt x="10731" y="3949"/>
                  </a:lnTo>
                  <a:lnTo>
                    <a:pt x="10871" y="3924"/>
                  </a:lnTo>
                  <a:lnTo>
                    <a:pt x="10998" y="3898"/>
                  </a:lnTo>
                  <a:lnTo>
                    <a:pt x="11239" y="3873"/>
                  </a:lnTo>
                  <a:lnTo>
                    <a:pt x="12026" y="3721"/>
                  </a:lnTo>
                  <a:lnTo>
                    <a:pt x="12306" y="3644"/>
                  </a:lnTo>
                  <a:lnTo>
                    <a:pt x="12573" y="3594"/>
                  </a:lnTo>
                  <a:lnTo>
                    <a:pt x="13119" y="3454"/>
                  </a:lnTo>
                  <a:lnTo>
                    <a:pt x="13385" y="3378"/>
                  </a:lnTo>
                  <a:lnTo>
                    <a:pt x="13525" y="3352"/>
                  </a:lnTo>
                  <a:lnTo>
                    <a:pt x="13677" y="3302"/>
                  </a:lnTo>
                  <a:lnTo>
                    <a:pt x="13804" y="3276"/>
                  </a:lnTo>
                  <a:lnTo>
                    <a:pt x="14224" y="3124"/>
                  </a:lnTo>
                  <a:lnTo>
                    <a:pt x="14351" y="3098"/>
                  </a:lnTo>
                  <a:lnTo>
                    <a:pt x="14643" y="3009"/>
                  </a:lnTo>
                  <a:lnTo>
                    <a:pt x="15049" y="2857"/>
                  </a:lnTo>
                  <a:lnTo>
                    <a:pt x="16383" y="2679"/>
                  </a:lnTo>
                  <a:lnTo>
                    <a:pt x="16598" y="2628"/>
                  </a:lnTo>
                  <a:lnTo>
                    <a:pt x="17945" y="2476"/>
                  </a:lnTo>
                  <a:lnTo>
                    <a:pt x="18415" y="2463"/>
                  </a:lnTo>
                  <a:lnTo>
                    <a:pt x="18859" y="2413"/>
                  </a:lnTo>
                  <a:lnTo>
                    <a:pt x="19113" y="2413"/>
                  </a:lnTo>
                  <a:lnTo>
                    <a:pt x="19329" y="2362"/>
                  </a:lnTo>
                  <a:lnTo>
                    <a:pt x="19570" y="2362"/>
                  </a:lnTo>
                  <a:lnTo>
                    <a:pt x="20040" y="2311"/>
                  </a:lnTo>
                  <a:lnTo>
                    <a:pt x="20510" y="2311"/>
                  </a:lnTo>
                  <a:lnTo>
                    <a:pt x="20739" y="2286"/>
                  </a:lnTo>
                  <a:lnTo>
                    <a:pt x="21221" y="2286"/>
                  </a:lnTo>
                  <a:lnTo>
                    <a:pt x="21463" y="2260"/>
                  </a:lnTo>
                  <a:lnTo>
                    <a:pt x="22186" y="2260"/>
                  </a:lnTo>
                  <a:lnTo>
                    <a:pt x="42456" y="10121"/>
                  </a:lnTo>
                  <a:lnTo>
                    <a:pt x="42456" y="10274"/>
                  </a:lnTo>
                  <a:lnTo>
                    <a:pt x="42506" y="10515"/>
                  </a:lnTo>
                  <a:lnTo>
                    <a:pt x="43192" y="11163"/>
                  </a:lnTo>
                  <a:lnTo>
                    <a:pt x="43395" y="11214"/>
                  </a:lnTo>
                  <a:lnTo>
                    <a:pt x="43713" y="11239"/>
                  </a:lnTo>
                  <a:lnTo>
                    <a:pt x="44716" y="10223"/>
                  </a:lnTo>
                  <a:lnTo>
                    <a:pt x="44716" y="10096"/>
                  </a:lnTo>
                  <a:close/>
                </a:path>
                <a:path w="46354" h="137795">
                  <a:moveTo>
                    <a:pt x="45770" y="77787"/>
                  </a:moveTo>
                  <a:lnTo>
                    <a:pt x="45732" y="77546"/>
                  </a:lnTo>
                  <a:lnTo>
                    <a:pt x="44945" y="75488"/>
                  </a:lnTo>
                  <a:lnTo>
                    <a:pt x="44856" y="75311"/>
                  </a:lnTo>
                  <a:lnTo>
                    <a:pt x="44742" y="75184"/>
                  </a:lnTo>
                  <a:lnTo>
                    <a:pt x="44627" y="75006"/>
                  </a:lnTo>
                  <a:lnTo>
                    <a:pt x="44386" y="74714"/>
                  </a:lnTo>
                  <a:lnTo>
                    <a:pt x="44272" y="74561"/>
                  </a:lnTo>
                  <a:lnTo>
                    <a:pt x="44132" y="74422"/>
                  </a:lnTo>
                  <a:lnTo>
                    <a:pt x="43865" y="74117"/>
                  </a:lnTo>
                  <a:lnTo>
                    <a:pt x="43573" y="73850"/>
                  </a:lnTo>
                  <a:lnTo>
                    <a:pt x="43434" y="73698"/>
                  </a:lnTo>
                  <a:lnTo>
                    <a:pt x="43332" y="77292"/>
                  </a:lnTo>
                  <a:lnTo>
                    <a:pt x="41008" y="78701"/>
                  </a:lnTo>
                  <a:lnTo>
                    <a:pt x="41706" y="76949"/>
                  </a:lnTo>
                  <a:lnTo>
                    <a:pt x="41732" y="76695"/>
                  </a:lnTo>
                  <a:lnTo>
                    <a:pt x="41719" y="76555"/>
                  </a:lnTo>
                  <a:lnTo>
                    <a:pt x="41706" y="75399"/>
                  </a:lnTo>
                  <a:lnTo>
                    <a:pt x="42024" y="75501"/>
                  </a:lnTo>
                  <a:lnTo>
                    <a:pt x="42252" y="75704"/>
                  </a:lnTo>
                  <a:lnTo>
                    <a:pt x="42354" y="75831"/>
                  </a:lnTo>
                  <a:lnTo>
                    <a:pt x="42532" y="76034"/>
                  </a:lnTo>
                  <a:lnTo>
                    <a:pt x="42799" y="76352"/>
                  </a:lnTo>
                  <a:lnTo>
                    <a:pt x="42938" y="76568"/>
                  </a:lnTo>
                  <a:lnTo>
                    <a:pt x="43091" y="76771"/>
                  </a:lnTo>
                  <a:lnTo>
                    <a:pt x="43180" y="77000"/>
                  </a:lnTo>
                  <a:lnTo>
                    <a:pt x="43281" y="77190"/>
                  </a:lnTo>
                  <a:lnTo>
                    <a:pt x="43332" y="73621"/>
                  </a:lnTo>
                  <a:lnTo>
                    <a:pt x="43103" y="73444"/>
                  </a:lnTo>
                  <a:lnTo>
                    <a:pt x="42799" y="73177"/>
                  </a:lnTo>
                  <a:lnTo>
                    <a:pt x="42443" y="72923"/>
                  </a:lnTo>
                  <a:lnTo>
                    <a:pt x="42265" y="72783"/>
                  </a:lnTo>
                  <a:lnTo>
                    <a:pt x="42062" y="72682"/>
                  </a:lnTo>
                  <a:lnTo>
                    <a:pt x="41897" y="72631"/>
                  </a:lnTo>
                  <a:lnTo>
                    <a:pt x="41757" y="72580"/>
                  </a:lnTo>
                  <a:lnTo>
                    <a:pt x="41579" y="72555"/>
                  </a:lnTo>
                  <a:lnTo>
                    <a:pt x="41452" y="72580"/>
                  </a:lnTo>
                  <a:lnTo>
                    <a:pt x="41300" y="72631"/>
                  </a:lnTo>
                  <a:lnTo>
                    <a:pt x="41160" y="72682"/>
                  </a:lnTo>
                  <a:lnTo>
                    <a:pt x="41033" y="72758"/>
                  </a:lnTo>
                  <a:lnTo>
                    <a:pt x="40894" y="72834"/>
                  </a:lnTo>
                  <a:lnTo>
                    <a:pt x="40767" y="72999"/>
                  </a:lnTo>
                  <a:lnTo>
                    <a:pt x="40627" y="73177"/>
                  </a:lnTo>
                  <a:lnTo>
                    <a:pt x="39687" y="74320"/>
                  </a:lnTo>
                  <a:lnTo>
                    <a:pt x="39598" y="74447"/>
                  </a:lnTo>
                  <a:lnTo>
                    <a:pt x="39585" y="74587"/>
                  </a:lnTo>
                  <a:lnTo>
                    <a:pt x="39547" y="75031"/>
                  </a:lnTo>
                  <a:lnTo>
                    <a:pt x="39420" y="75031"/>
                  </a:lnTo>
                  <a:lnTo>
                    <a:pt x="32067" y="81559"/>
                  </a:lnTo>
                  <a:lnTo>
                    <a:pt x="32067" y="83947"/>
                  </a:lnTo>
                  <a:lnTo>
                    <a:pt x="30251" y="85026"/>
                  </a:lnTo>
                  <a:lnTo>
                    <a:pt x="29972" y="85153"/>
                  </a:lnTo>
                  <a:lnTo>
                    <a:pt x="29730" y="85356"/>
                  </a:lnTo>
                  <a:lnTo>
                    <a:pt x="29616" y="85559"/>
                  </a:lnTo>
                  <a:lnTo>
                    <a:pt x="27635" y="85953"/>
                  </a:lnTo>
                  <a:lnTo>
                    <a:pt x="27444" y="86004"/>
                  </a:lnTo>
                  <a:lnTo>
                    <a:pt x="25781" y="86144"/>
                  </a:lnTo>
                  <a:lnTo>
                    <a:pt x="25361" y="86144"/>
                  </a:lnTo>
                  <a:lnTo>
                    <a:pt x="24930" y="86194"/>
                  </a:lnTo>
                  <a:lnTo>
                    <a:pt x="24295" y="86194"/>
                  </a:lnTo>
                  <a:lnTo>
                    <a:pt x="24066" y="86220"/>
                  </a:lnTo>
                  <a:lnTo>
                    <a:pt x="23863" y="86220"/>
                  </a:lnTo>
                  <a:lnTo>
                    <a:pt x="3771" y="78676"/>
                  </a:lnTo>
                  <a:lnTo>
                    <a:pt x="3771" y="78536"/>
                  </a:lnTo>
                  <a:lnTo>
                    <a:pt x="3771" y="78282"/>
                  </a:lnTo>
                  <a:lnTo>
                    <a:pt x="3873" y="77762"/>
                  </a:lnTo>
                  <a:lnTo>
                    <a:pt x="3911" y="77635"/>
                  </a:lnTo>
                  <a:lnTo>
                    <a:pt x="4076" y="77241"/>
                  </a:lnTo>
                  <a:lnTo>
                    <a:pt x="4127" y="77089"/>
                  </a:lnTo>
                  <a:lnTo>
                    <a:pt x="4368" y="76695"/>
                  </a:lnTo>
                  <a:lnTo>
                    <a:pt x="4572" y="76428"/>
                  </a:lnTo>
                  <a:lnTo>
                    <a:pt x="4699" y="76301"/>
                  </a:lnTo>
                  <a:lnTo>
                    <a:pt x="4927" y="76009"/>
                  </a:lnTo>
                  <a:lnTo>
                    <a:pt x="5067" y="75882"/>
                  </a:lnTo>
                  <a:lnTo>
                    <a:pt x="5207" y="75730"/>
                  </a:lnTo>
                  <a:lnTo>
                    <a:pt x="5562" y="75412"/>
                  </a:lnTo>
                  <a:lnTo>
                    <a:pt x="5613" y="76974"/>
                  </a:lnTo>
                  <a:lnTo>
                    <a:pt x="5626" y="77165"/>
                  </a:lnTo>
                  <a:lnTo>
                    <a:pt x="23660" y="85128"/>
                  </a:lnTo>
                  <a:lnTo>
                    <a:pt x="23812" y="85128"/>
                  </a:lnTo>
                  <a:lnTo>
                    <a:pt x="24714" y="85128"/>
                  </a:lnTo>
                  <a:lnTo>
                    <a:pt x="26492" y="85013"/>
                  </a:lnTo>
                  <a:lnTo>
                    <a:pt x="29032" y="84658"/>
                  </a:lnTo>
                  <a:lnTo>
                    <a:pt x="30645" y="84315"/>
                  </a:lnTo>
                  <a:lnTo>
                    <a:pt x="32067" y="83947"/>
                  </a:lnTo>
                  <a:lnTo>
                    <a:pt x="32067" y="81559"/>
                  </a:lnTo>
                  <a:lnTo>
                    <a:pt x="30822" y="81927"/>
                  </a:lnTo>
                  <a:lnTo>
                    <a:pt x="29375" y="82283"/>
                  </a:lnTo>
                  <a:lnTo>
                    <a:pt x="27851" y="82550"/>
                  </a:lnTo>
                  <a:lnTo>
                    <a:pt x="25463" y="82829"/>
                  </a:lnTo>
                  <a:lnTo>
                    <a:pt x="23812" y="82880"/>
                  </a:lnTo>
                  <a:lnTo>
                    <a:pt x="23672" y="82880"/>
                  </a:lnTo>
                  <a:lnTo>
                    <a:pt x="7874" y="76923"/>
                  </a:lnTo>
                  <a:lnTo>
                    <a:pt x="7874" y="76771"/>
                  </a:lnTo>
                  <a:lnTo>
                    <a:pt x="7797" y="73494"/>
                  </a:lnTo>
                  <a:lnTo>
                    <a:pt x="7810" y="73177"/>
                  </a:lnTo>
                  <a:lnTo>
                    <a:pt x="7747" y="72948"/>
                  </a:lnTo>
                  <a:lnTo>
                    <a:pt x="7696" y="72783"/>
                  </a:lnTo>
                  <a:lnTo>
                    <a:pt x="7569" y="72555"/>
                  </a:lnTo>
                  <a:lnTo>
                    <a:pt x="7442" y="72428"/>
                  </a:lnTo>
                  <a:lnTo>
                    <a:pt x="7277" y="72313"/>
                  </a:lnTo>
                  <a:lnTo>
                    <a:pt x="7150" y="72237"/>
                  </a:lnTo>
                  <a:lnTo>
                    <a:pt x="7023" y="72186"/>
                  </a:lnTo>
                  <a:lnTo>
                    <a:pt x="6858" y="72136"/>
                  </a:lnTo>
                  <a:lnTo>
                    <a:pt x="6553" y="72110"/>
                  </a:lnTo>
                  <a:lnTo>
                    <a:pt x="6337" y="72186"/>
                  </a:lnTo>
                  <a:lnTo>
                    <a:pt x="6210" y="72212"/>
                  </a:lnTo>
                  <a:lnTo>
                    <a:pt x="6083" y="72288"/>
                  </a:lnTo>
                  <a:lnTo>
                    <a:pt x="5943" y="72351"/>
                  </a:lnTo>
                  <a:lnTo>
                    <a:pt x="5118" y="72898"/>
                  </a:lnTo>
                  <a:lnTo>
                    <a:pt x="4445" y="73393"/>
                  </a:lnTo>
                  <a:lnTo>
                    <a:pt x="4038" y="73748"/>
                  </a:lnTo>
                  <a:lnTo>
                    <a:pt x="3822" y="73914"/>
                  </a:lnTo>
                  <a:lnTo>
                    <a:pt x="3454" y="74295"/>
                  </a:lnTo>
                  <a:lnTo>
                    <a:pt x="3276" y="74460"/>
                  </a:lnTo>
                  <a:lnTo>
                    <a:pt x="3111" y="74663"/>
                  </a:lnTo>
                  <a:lnTo>
                    <a:pt x="2781" y="75031"/>
                  </a:lnTo>
                  <a:lnTo>
                    <a:pt x="2654" y="75234"/>
                  </a:lnTo>
                  <a:lnTo>
                    <a:pt x="2362" y="75628"/>
                  </a:lnTo>
                  <a:lnTo>
                    <a:pt x="2235" y="75857"/>
                  </a:lnTo>
                  <a:lnTo>
                    <a:pt x="2146" y="76047"/>
                  </a:lnTo>
                  <a:lnTo>
                    <a:pt x="2019" y="76276"/>
                  </a:lnTo>
                  <a:lnTo>
                    <a:pt x="1828" y="76720"/>
                  </a:lnTo>
                  <a:lnTo>
                    <a:pt x="1689" y="77165"/>
                  </a:lnTo>
                  <a:lnTo>
                    <a:pt x="1625" y="77419"/>
                  </a:lnTo>
                  <a:lnTo>
                    <a:pt x="1600" y="77635"/>
                  </a:lnTo>
                  <a:lnTo>
                    <a:pt x="1549" y="77863"/>
                  </a:lnTo>
                  <a:lnTo>
                    <a:pt x="1524" y="78117"/>
                  </a:lnTo>
                  <a:lnTo>
                    <a:pt x="1524" y="78587"/>
                  </a:lnTo>
                  <a:lnTo>
                    <a:pt x="1524" y="78727"/>
                  </a:lnTo>
                  <a:lnTo>
                    <a:pt x="1574" y="79184"/>
                  </a:lnTo>
                  <a:lnTo>
                    <a:pt x="1676" y="79768"/>
                  </a:lnTo>
                  <a:lnTo>
                    <a:pt x="23863" y="88480"/>
                  </a:lnTo>
                  <a:lnTo>
                    <a:pt x="24015" y="88480"/>
                  </a:lnTo>
                  <a:lnTo>
                    <a:pt x="24345" y="88480"/>
                  </a:lnTo>
                  <a:lnTo>
                    <a:pt x="24574" y="88455"/>
                  </a:lnTo>
                  <a:lnTo>
                    <a:pt x="25031" y="88455"/>
                  </a:lnTo>
                  <a:lnTo>
                    <a:pt x="26593" y="88353"/>
                  </a:lnTo>
                  <a:lnTo>
                    <a:pt x="26822" y="88303"/>
                  </a:lnTo>
                  <a:lnTo>
                    <a:pt x="27051" y="88303"/>
                  </a:lnTo>
                  <a:lnTo>
                    <a:pt x="28130" y="88188"/>
                  </a:lnTo>
                  <a:lnTo>
                    <a:pt x="29629" y="87960"/>
                  </a:lnTo>
                  <a:lnTo>
                    <a:pt x="29832" y="87909"/>
                  </a:lnTo>
                  <a:lnTo>
                    <a:pt x="30048" y="87884"/>
                  </a:lnTo>
                  <a:lnTo>
                    <a:pt x="31737" y="86753"/>
                  </a:lnTo>
                  <a:lnTo>
                    <a:pt x="44983" y="78955"/>
                  </a:lnTo>
                  <a:lnTo>
                    <a:pt x="45173" y="78854"/>
                  </a:lnTo>
                  <a:lnTo>
                    <a:pt x="45364" y="78752"/>
                  </a:lnTo>
                  <a:lnTo>
                    <a:pt x="45504" y="78638"/>
                  </a:lnTo>
                  <a:lnTo>
                    <a:pt x="45643" y="78409"/>
                  </a:lnTo>
                  <a:lnTo>
                    <a:pt x="45720" y="78232"/>
                  </a:lnTo>
                  <a:lnTo>
                    <a:pt x="45770" y="78016"/>
                  </a:lnTo>
                  <a:lnTo>
                    <a:pt x="45770" y="7786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5732323" y="4247108"/>
              <a:ext cx="81280" cy="50800"/>
            </a:xfrm>
            <a:custGeom>
              <a:avLst/>
              <a:gdLst/>
              <a:ahLst/>
              <a:cxnLst/>
              <a:rect l="l" t="t" r="r" b="b"/>
              <a:pathLst>
                <a:path w="81279" h="50800">
                  <a:moveTo>
                    <a:pt x="18834" y="30632"/>
                  </a:moveTo>
                  <a:close/>
                </a:path>
                <a:path w="81279" h="50800">
                  <a:moveTo>
                    <a:pt x="31267" y="10985"/>
                  </a:moveTo>
                  <a:lnTo>
                    <a:pt x="31242" y="10236"/>
                  </a:lnTo>
                  <a:lnTo>
                    <a:pt x="31140" y="10464"/>
                  </a:lnTo>
                  <a:lnTo>
                    <a:pt x="30657" y="11633"/>
                  </a:lnTo>
                  <a:lnTo>
                    <a:pt x="30822" y="11557"/>
                  </a:lnTo>
                  <a:lnTo>
                    <a:pt x="31140" y="11201"/>
                  </a:lnTo>
                  <a:lnTo>
                    <a:pt x="31267" y="10985"/>
                  </a:lnTo>
                  <a:close/>
                </a:path>
                <a:path w="81279" h="50800">
                  <a:moveTo>
                    <a:pt x="38874" y="11277"/>
                  </a:moveTo>
                  <a:lnTo>
                    <a:pt x="34036" y="736"/>
                  </a:lnTo>
                  <a:lnTo>
                    <a:pt x="33921" y="571"/>
                  </a:lnTo>
                  <a:lnTo>
                    <a:pt x="33820" y="393"/>
                  </a:lnTo>
                  <a:lnTo>
                    <a:pt x="33655" y="241"/>
                  </a:lnTo>
                  <a:lnTo>
                    <a:pt x="33528" y="165"/>
                  </a:lnTo>
                  <a:lnTo>
                    <a:pt x="33375" y="88"/>
                  </a:lnTo>
                  <a:lnTo>
                    <a:pt x="33223" y="50"/>
                  </a:lnTo>
                  <a:lnTo>
                    <a:pt x="33070" y="25"/>
                  </a:lnTo>
                  <a:lnTo>
                    <a:pt x="32842" y="25"/>
                  </a:lnTo>
                  <a:lnTo>
                    <a:pt x="32689" y="50"/>
                  </a:lnTo>
                  <a:lnTo>
                    <a:pt x="32512" y="114"/>
                  </a:lnTo>
                  <a:lnTo>
                    <a:pt x="32321" y="241"/>
                  </a:lnTo>
                  <a:lnTo>
                    <a:pt x="32156" y="368"/>
                  </a:lnTo>
                  <a:lnTo>
                    <a:pt x="26517" y="4775"/>
                  </a:lnTo>
                  <a:lnTo>
                    <a:pt x="26352" y="4902"/>
                  </a:lnTo>
                  <a:lnTo>
                    <a:pt x="26200" y="5080"/>
                  </a:lnTo>
                  <a:lnTo>
                    <a:pt x="26073" y="5334"/>
                  </a:lnTo>
                  <a:lnTo>
                    <a:pt x="26035" y="5473"/>
                  </a:lnTo>
                  <a:lnTo>
                    <a:pt x="26009" y="5600"/>
                  </a:lnTo>
                  <a:lnTo>
                    <a:pt x="26009" y="5727"/>
                  </a:lnTo>
                  <a:lnTo>
                    <a:pt x="26022" y="5867"/>
                  </a:lnTo>
                  <a:lnTo>
                    <a:pt x="26073" y="6019"/>
                  </a:lnTo>
                  <a:lnTo>
                    <a:pt x="26149" y="6223"/>
                  </a:lnTo>
                  <a:lnTo>
                    <a:pt x="26263" y="6400"/>
                  </a:lnTo>
                  <a:lnTo>
                    <a:pt x="28397" y="9588"/>
                  </a:lnTo>
                  <a:lnTo>
                    <a:pt x="28587" y="9969"/>
                  </a:lnTo>
                  <a:lnTo>
                    <a:pt x="28460" y="9969"/>
                  </a:lnTo>
                  <a:lnTo>
                    <a:pt x="28244" y="10020"/>
                  </a:lnTo>
                  <a:lnTo>
                    <a:pt x="27901" y="10096"/>
                  </a:lnTo>
                  <a:lnTo>
                    <a:pt x="27774" y="10109"/>
                  </a:lnTo>
                  <a:lnTo>
                    <a:pt x="27051" y="10236"/>
                  </a:lnTo>
                  <a:lnTo>
                    <a:pt x="26924" y="10236"/>
                  </a:lnTo>
                  <a:lnTo>
                    <a:pt x="26085" y="11176"/>
                  </a:lnTo>
                  <a:lnTo>
                    <a:pt x="26085" y="11404"/>
                  </a:lnTo>
                  <a:lnTo>
                    <a:pt x="26111" y="11607"/>
                  </a:lnTo>
                  <a:lnTo>
                    <a:pt x="26174" y="11798"/>
                  </a:lnTo>
                  <a:lnTo>
                    <a:pt x="26581" y="12293"/>
                  </a:lnTo>
                  <a:lnTo>
                    <a:pt x="26771" y="12395"/>
                  </a:lnTo>
                  <a:lnTo>
                    <a:pt x="27114" y="12496"/>
                  </a:lnTo>
                  <a:lnTo>
                    <a:pt x="27368" y="12471"/>
                  </a:lnTo>
                  <a:lnTo>
                    <a:pt x="28460" y="12293"/>
                  </a:lnTo>
                  <a:lnTo>
                    <a:pt x="28841" y="12217"/>
                  </a:lnTo>
                  <a:lnTo>
                    <a:pt x="29286" y="12128"/>
                  </a:lnTo>
                  <a:lnTo>
                    <a:pt x="30022" y="11899"/>
                  </a:lnTo>
                  <a:lnTo>
                    <a:pt x="30175" y="11849"/>
                  </a:lnTo>
                  <a:lnTo>
                    <a:pt x="30302" y="11772"/>
                  </a:lnTo>
                  <a:lnTo>
                    <a:pt x="30441" y="11722"/>
                  </a:lnTo>
                  <a:lnTo>
                    <a:pt x="30568" y="11684"/>
                  </a:lnTo>
                  <a:lnTo>
                    <a:pt x="31140" y="10464"/>
                  </a:lnTo>
                  <a:lnTo>
                    <a:pt x="31140" y="9944"/>
                  </a:lnTo>
                  <a:lnTo>
                    <a:pt x="30975" y="9588"/>
                  </a:lnTo>
                  <a:lnTo>
                    <a:pt x="30073" y="7962"/>
                  </a:lnTo>
                  <a:lnTo>
                    <a:pt x="28943" y="6248"/>
                  </a:lnTo>
                  <a:lnTo>
                    <a:pt x="28702" y="5930"/>
                  </a:lnTo>
                  <a:lnTo>
                    <a:pt x="32740" y="2794"/>
                  </a:lnTo>
                  <a:lnTo>
                    <a:pt x="32867" y="2971"/>
                  </a:lnTo>
                  <a:lnTo>
                    <a:pt x="33147" y="3340"/>
                  </a:lnTo>
                  <a:lnTo>
                    <a:pt x="34175" y="4851"/>
                  </a:lnTo>
                  <a:lnTo>
                    <a:pt x="34391" y="5232"/>
                  </a:lnTo>
                  <a:lnTo>
                    <a:pt x="35458" y="7061"/>
                  </a:lnTo>
                  <a:lnTo>
                    <a:pt x="36093" y="8521"/>
                  </a:lnTo>
                  <a:lnTo>
                    <a:pt x="36322" y="9220"/>
                  </a:lnTo>
                  <a:lnTo>
                    <a:pt x="36537" y="10236"/>
                  </a:lnTo>
                  <a:lnTo>
                    <a:pt x="36601" y="10934"/>
                  </a:lnTo>
                  <a:lnTo>
                    <a:pt x="36563" y="11925"/>
                  </a:lnTo>
                  <a:lnTo>
                    <a:pt x="36334" y="12890"/>
                  </a:lnTo>
                  <a:lnTo>
                    <a:pt x="36220" y="13220"/>
                  </a:lnTo>
                  <a:lnTo>
                    <a:pt x="36118" y="13436"/>
                  </a:lnTo>
                  <a:lnTo>
                    <a:pt x="35915" y="13881"/>
                  </a:lnTo>
                  <a:lnTo>
                    <a:pt x="35636" y="14338"/>
                  </a:lnTo>
                  <a:lnTo>
                    <a:pt x="32194" y="16764"/>
                  </a:lnTo>
                  <a:lnTo>
                    <a:pt x="32042" y="16814"/>
                  </a:lnTo>
                  <a:lnTo>
                    <a:pt x="31673" y="16967"/>
                  </a:lnTo>
                  <a:lnTo>
                    <a:pt x="31432" y="17030"/>
                  </a:lnTo>
                  <a:lnTo>
                    <a:pt x="31292" y="17056"/>
                  </a:lnTo>
                  <a:lnTo>
                    <a:pt x="31165" y="17106"/>
                  </a:lnTo>
                  <a:lnTo>
                    <a:pt x="30810" y="17233"/>
                  </a:lnTo>
                  <a:lnTo>
                    <a:pt x="30568" y="17284"/>
                  </a:lnTo>
                  <a:lnTo>
                    <a:pt x="30302" y="17360"/>
                  </a:lnTo>
                  <a:lnTo>
                    <a:pt x="30073" y="17437"/>
                  </a:lnTo>
                  <a:lnTo>
                    <a:pt x="29832" y="17487"/>
                  </a:lnTo>
                  <a:lnTo>
                    <a:pt x="29578" y="17526"/>
                  </a:lnTo>
                  <a:lnTo>
                    <a:pt x="29337" y="17602"/>
                  </a:lnTo>
                  <a:lnTo>
                    <a:pt x="29083" y="17653"/>
                  </a:lnTo>
                  <a:lnTo>
                    <a:pt x="28867" y="17678"/>
                  </a:lnTo>
                  <a:lnTo>
                    <a:pt x="28638" y="17729"/>
                  </a:lnTo>
                  <a:lnTo>
                    <a:pt x="28181" y="17780"/>
                  </a:lnTo>
                  <a:lnTo>
                    <a:pt x="28041" y="17805"/>
                  </a:lnTo>
                  <a:lnTo>
                    <a:pt x="27432" y="17907"/>
                  </a:lnTo>
                  <a:lnTo>
                    <a:pt x="27305" y="17932"/>
                  </a:lnTo>
                  <a:lnTo>
                    <a:pt x="25768" y="18148"/>
                  </a:lnTo>
                  <a:lnTo>
                    <a:pt x="24409" y="18376"/>
                  </a:lnTo>
                  <a:lnTo>
                    <a:pt x="23774" y="18503"/>
                  </a:lnTo>
                  <a:lnTo>
                    <a:pt x="23177" y="18592"/>
                  </a:lnTo>
                  <a:lnTo>
                    <a:pt x="17183" y="23533"/>
                  </a:lnTo>
                  <a:lnTo>
                    <a:pt x="17183" y="23901"/>
                  </a:lnTo>
                  <a:lnTo>
                    <a:pt x="17297" y="25336"/>
                  </a:lnTo>
                  <a:lnTo>
                    <a:pt x="17310" y="25488"/>
                  </a:lnTo>
                  <a:lnTo>
                    <a:pt x="17335" y="25641"/>
                  </a:lnTo>
                  <a:lnTo>
                    <a:pt x="17373" y="26111"/>
                  </a:lnTo>
                  <a:lnTo>
                    <a:pt x="17373" y="27127"/>
                  </a:lnTo>
                  <a:lnTo>
                    <a:pt x="17348" y="27381"/>
                  </a:lnTo>
                  <a:lnTo>
                    <a:pt x="17322" y="27508"/>
                  </a:lnTo>
                  <a:lnTo>
                    <a:pt x="17322" y="27647"/>
                  </a:lnTo>
                  <a:lnTo>
                    <a:pt x="17310" y="27774"/>
                  </a:lnTo>
                  <a:lnTo>
                    <a:pt x="17297" y="27901"/>
                  </a:lnTo>
                  <a:lnTo>
                    <a:pt x="17272" y="28054"/>
                  </a:lnTo>
                  <a:lnTo>
                    <a:pt x="17221" y="28321"/>
                  </a:lnTo>
                  <a:lnTo>
                    <a:pt x="17157" y="28575"/>
                  </a:lnTo>
                  <a:lnTo>
                    <a:pt x="17081" y="28816"/>
                  </a:lnTo>
                  <a:lnTo>
                    <a:pt x="17043" y="28943"/>
                  </a:lnTo>
                  <a:lnTo>
                    <a:pt x="16967" y="29159"/>
                  </a:lnTo>
                  <a:lnTo>
                    <a:pt x="16878" y="29387"/>
                  </a:lnTo>
                  <a:lnTo>
                    <a:pt x="16802" y="29565"/>
                  </a:lnTo>
                  <a:lnTo>
                    <a:pt x="16764" y="29705"/>
                  </a:lnTo>
                  <a:lnTo>
                    <a:pt x="16637" y="29908"/>
                  </a:lnTo>
                  <a:lnTo>
                    <a:pt x="16294" y="30581"/>
                  </a:lnTo>
                  <a:lnTo>
                    <a:pt x="15836" y="31178"/>
                  </a:lnTo>
                  <a:lnTo>
                    <a:pt x="15595" y="31445"/>
                  </a:lnTo>
                  <a:lnTo>
                    <a:pt x="7454" y="34023"/>
                  </a:lnTo>
                  <a:lnTo>
                    <a:pt x="4699" y="34023"/>
                  </a:lnTo>
                  <a:lnTo>
                    <a:pt x="2286" y="33921"/>
                  </a:lnTo>
                  <a:lnTo>
                    <a:pt x="2540" y="27406"/>
                  </a:lnTo>
                  <a:lnTo>
                    <a:pt x="2540" y="27279"/>
                  </a:lnTo>
                  <a:lnTo>
                    <a:pt x="2514" y="27038"/>
                  </a:lnTo>
                  <a:lnTo>
                    <a:pt x="2476" y="26911"/>
                  </a:lnTo>
                  <a:lnTo>
                    <a:pt x="2374" y="26708"/>
                  </a:lnTo>
                  <a:lnTo>
                    <a:pt x="2235" y="26555"/>
                  </a:lnTo>
                  <a:lnTo>
                    <a:pt x="2057" y="26441"/>
                  </a:lnTo>
                  <a:lnTo>
                    <a:pt x="1879" y="26339"/>
                  </a:lnTo>
                  <a:lnTo>
                    <a:pt x="1663" y="26263"/>
                  </a:lnTo>
                  <a:lnTo>
                    <a:pt x="1447" y="26238"/>
                  </a:lnTo>
                  <a:lnTo>
                    <a:pt x="1155" y="26289"/>
                  </a:lnTo>
                  <a:lnTo>
                    <a:pt x="1028" y="26314"/>
                  </a:lnTo>
                  <a:lnTo>
                    <a:pt x="762" y="26441"/>
                  </a:lnTo>
                  <a:lnTo>
                    <a:pt x="520" y="26657"/>
                  </a:lnTo>
                  <a:lnTo>
                    <a:pt x="406" y="26860"/>
                  </a:lnTo>
                  <a:lnTo>
                    <a:pt x="342" y="27076"/>
                  </a:lnTo>
                  <a:lnTo>
                    <a:pt x="304" y="27203"/>
                  </a:lnTo>
                  <a:lnTo>
                    <a:pt x="292" y="27330"/>
                  </a:lnTo>
                  <a:lnTo>
                    <a:pt x="0" y="34886"/>
                  </a:lnTo>
                  <a:lnTo>
                    <a:pt x="0" y="35064"/>
                  </a:lnTo>
                  <a:lnTo>
                    <a:pt x="12" y="35217"/>
                  </a:lnTo>
                  <a:lnTo>
                    <a:pt x="76" y="35445"/>
                  </a:lnTo>
                  <a:lnTo>
                    <a:pt x="190" y="35636"/>
                  </a:lnTo>
                  <a:lnTo>
                    <a:pt x="304" y="35788"/>
                  </a:lnTo>
                  <a:lnTo>
                    <a:pt x="469" y="35941"/>
                  </a:lnTo>
                  <a:lnTo>
                    <a:pt x="673" y="36029"/>
                  </a:lnTo>
                  <a:lnTo>
                    <a:pt x="876" y="36080"/>
                  </a:lnTo>
                  <a:lnTo>
                    <a:pt x="1054" y="36106"/>
                  </a:lnTo>
                  <a:lnTo>
                    <a:pt x="5232" y="36309"/>
                  </a:lnTo>
                  <a:lnTo>
                    <a:pt x="6972" y="36309"/>
                  </a:lnTo>
                  <a:lnTo>
                    <a:pt x="17526" y="32664"/>
                  </a:lnTo>
                  <a:lnTo>
                    <a:pt x="17703" y="32461"/>
                  </a:lnTo>
                  <a:lnTo>
                    <a:pt x="18237" y="31750"/>
                  </a:lnTo>
                  <a:lnTo>
                    <a:pt x="18694" y="30924"/>
                  </a:lnTo>
                  <a:lnTo>
                    <a:pt x="18821" y="30632"/>
                  </a:lnTo>
                  <a:lnTo>
                    <a:pt x="18884" y="30505"/>
                  </a:lnTo>
                  <a:lnTo>
                    <a:pt x="18923" y="30353"/>
                  </a:lnTo>
                  <a:lnTo>
                    <a:pt x="18999" y="30213"/>
                  </a:lnTo>
                  <a:lnTo>
                    <a:pt x="19050" y="30060"/>
                  </a:lnTo>
                  <a:lnTo>
                    <a:pt x="19100" y="29933"/>
                  </a:lnTo>
                  <a:lnTo>
                    <a:pt x="19164" y="29756"/>
                  </a:lnTo>
                  <a:lnTo>
                    <a:pt x="19202" y="29616"/>
                  </a:lnTo>
                  <a:lnTo>
                    <a:pt x="19253" y="29464"/>
                  </a:lnTo>
                  <a:lnTo>
                    <a:pt x="19392" y="28968"/>
                  </a:lnTo>
                  <a:lnTo>
                    <a:pt x="19418" y="28790"/>
                  </a:lnTo>
                  <a:lnTo>
                    <a:pt x="19469" y="28625"/>
                  </a:lnTo>
                  <a:lnTo>
                    <a:pt x="19494" y="28448"/>
                  </a:lnTo>
                  <a:lnTo>
                    <a:pt x="19532" y="28270"/>
                  </a:lnTo>
                  <a:lnTo>
                    <a:pt x="19545" y="28079"/>
                  </a:lnTo>
                  <a:lnTo>
                    <a:pt x="19558" y="27952"/>
                  </a:lnTo>
                  <a:lnTo>
                    <a:pt x="19596" y="27749"/>
                  </a:lnTo>
                  <a:lnTo>
                    <a:pt x="19608" y="27571"/>
                  </a:lnTo>
                  <a:lnTo>
                    <a:pt x="19634" y="27406"/>
                  </a:lnTo>
                  <a:lnTo>
                    <a:pt x="19634" y="27228"/>
                  </a:lnTo>
                  <a:lnTo>
                    <a:pt x="19659" y="26911"/>
                  </a:lnTo>
                  <a:lnTo>
                    <a:pt x="19659" y="26162"/>
                  </a:lnTo>
                  <a:lnTo>
                    <a:pt x="19634" y="25984"/>
                  </a:lnTo>
                  <a:lnTo>
                    <a:pt x="19634" y="25793"/>
                  </a:lnTo>
                  <a:lnTo>
                    <a:pt x="19608" y="25590"/>
                  </a:lnTo>
                  <a:lnTo>
                    <a:pt x="19596" y="25400"/>
                  </a:lnTo>
                  <a:lnTo>
                    <a:pt x="19558" y="25196"/>
                  </a:lnTo>
                  <a:lnTo>
                    <a:pt x="19545" y="25044"/>
                  </a:lnTo>
                  <a:lnTo>
                    <a:pt x="19456" y="24155"/>
                  </a:lnTo>
                  <a:lnTo>
                    <a:pt x="19926" y="22199"/>
                  </a:lnTo>
                  <a:lnTo>
                    <a:pt x="20027" y="22072"/>
                  </a:lnTo>
                  <a:lnTo>
                    <a:pt x="20370" y="21844"/>
                  </a:lnTo>
                  <a:lnTo>
                    <a:pt x="20840" y="21602"/>
                  </a:lnTo>
                  <a:lnTo>
                    <a:pt x="21805" y="21247"/>
                  </a:lnTo>
                  <a:lnTo>
                    <a:pt x="22644" y="21056"/>
                  </a:lnTo>
                  <a:lnTo>
                    <a:pt x="23114" y="20929"/>
                  </a:lnTo>
                  <a:lnTo>
                    <a:pt x="24777" y="20612"/>
                  </a:lnTo>
                  <a:lnTo>
                    <a:pt x="26111" y="20383"/>
                  </a:lnTo>
                  <a:lnTo>
                    <a:pt x="27432" y="20180"/>
                  </a:lnTo>
                  <a:lnTo>
                    <a:pt x="27597" y="20180"/>
                  </a:lnTo>
                  <a:lnTo>
                    <a:pt x="27736" y="20154"/>
                  </a:lnTo>
                  <a:lnTo>
                    <a:pt x="27990" y="20116"/>
                  </a:lnTo>
                  <a:lnTo>
                    <a:pt x="28498" y="20040"/>
                  </a:lnTo>
                  <a:lnTo>
                    <a:pt x="28638" y="20015"/>
                  </a:lnTo>
                  <a:lnTo>
                    <a:pt x="28765" y="19989"/>
                  </a:lnTo>
                  <a:lnTo>
                    <a:pt x="29006" y="19964"/>
                  </a:lnTo>
                  <a:lnTo>
                    <a:pt x="29794" y="19812"/>
                  </a:lnTo>
                  <a:lnTo>
                    <a:pt x="30073" y="19735"/>
                  </a:lnTo>
                  <a:lnTo>
                    <a:pt x="30340" y="19685"/>
                  </a:lnTo>
                  <a:lnTo>
                    <a:pt x="31153" y="19469"/>
                  </a:lnTo>
                  <a:lnTo>
                    <a:pt x="31292" y="19443"/>
                  </a:lnTo>
                  <a:lnTo>
                    <a:pt x="31445" y="19392"/>
                  </a:lnTo>
                  <a:lnTo>
                    <a:pt x="31572" y="19367"/>
                  </a:lnTo>
                  <a:lnTo>
                    <a:pt x="31991" y="19215"/>
                  </a:lnTo>
                  <a:lnTo>
                    <a:pt x="32118" y="19189"/>
                  </a:lnTo>
                  <a:lnTo>
                    <a:pt x="32550" y="19050"/>
                  </a:lnTo>
                  <a:lnTo>
                    <a:pt x="32816" y="18948"/>
                  </a:lnTo>
                  <a:lnTo>
                    <a:pt x="32956" y="18897"/>
                  </a:lnTo>
                  <a:lnTo>
                    <a:pt x="34061" y="18427"/>
                  </a:lnTo>
                  <a:lnTo>
                    <a:pt x="34467" y="18224"/>
                  </a:lnTo>
                  <a:lnTo>
                    <a:pt x="34671" y="18097"/>
                  </a:lnTo>
                  <a:lnTo>
                    <a:pt x="34861" y="18008"/>
                  </a:lnTo>
                  <a:lnTo>
                    <a:pt x="35814" y="17360"/>
                  </a:lnTo>
                  <a:lnTo>
                    <a:pt x="38811" y="12217"/>
                  </a:lnTo>
                  <a:lnTo>
                    <a:pt x="38874" y="11277"/>
                  </a:lnTo>
                  <a:close/>
                </a:path>
                <a:path w="81279" h="50800">
                  <a:moveTo>
                    <a:pt x="71297" y="26657"/>
                  </a:moveTo>
                  <a:close/>
                </a:path>
                <a:path w="81279" h="50800">
                  <a:moveTo>
                    <a:pt x="80886" y="17310"/>
                  </a:moveTo>
                  <a:lnTo>
                    <a:pt x="80860" y="17183"/>
                  </a:lnTo>
                  <a:lnTo>
                    <a:pt x="80848" y="17056"/>
                  </a:lnTo>
                  <a:lnTo>
                    <a:pt x="80784" y="16865"/>
                  </a:lnTo>
                  <a:lnTo>
                    <a:pt x="80683" y="16725"/>
                  </a:lnTo>
                  <a:lnTo>
                    <a:pt x="80568" y="16586"/>
                  </a:lnTo>
                  <a:lnTo>
                    <a:pt x="80416" y="16459"/>
                  </a:lnTo>
                  <a:lnTo>
                    <a:pt x="80225" y="16383"/>
                  </a:lnTo>
                  <a:lnTo>
                    <a:pt x="80098" y="16319"/>
                  </a:lnTo>
                  <a:lnTo>
                    <a:pt x="79959" y="16294"/>
                  </a:lnTo>
                  <a:lnTo>
                    <a:pt x="79832" y="16268"/>
                  </a:lnTo>
                  <a:lnTo>
                    <a:pt x="78854" y="16217"/>
                  </a:lnTo>
                  <a:lnTo>
                    <a:pt x="78574" y="16205"/>
                  </a:lnTo>
                  <a:lnTo>
                    <a:pt x="78574" y="18478"/>
                  </a:lnTo>
                  <a:lnTo>
                    <a:pt x="78270" y="23812"/>
                  </a:lnTo>
                  <a:lnTo>
                    <a:pt x="78016" y="23787"/>
                  </a:lnTo>
                  <a:lnTo>
                    <a:pt x="77724" y="23787"/>
                  </a:lnTo>
                  <a:lnTo>
                    <a:pt x="77419" y="23761"/>
                  </a:lnTo>
                  <a:lnTo>
                    <a:pt x="77101" y="23761"/>
                  </a:lnTo>
                  <a:lnTo>
                    <a:pt x="76771" y="23736"/>
                  </a:lnTo>
                  <a:lnTo>
                    <a:pt x="74701" y="23736"/>
                  </a:lnTo>
                  <a:lnTo>
                    <a:pt x="69850" y="24942"/>
                  </a:lnTo>
                  <a:lnTo>
                    <a:pt x="69684" y="25069"/>
                  </a:lnTo>
                  <a:lnTo>
                    <a:pt x="69291" y="25514"/>
                  </a:lnTo>
                  <a:lnTo>
                    <a:pt x="69126" y="25984"/>
                  </a:lnTo>
                  <a:lnTo>
                    <a:pt x="69037" y="26771"/>
                  </a:lnTo>
                  <a:lnTo>
                    <a:pt x="69011" y="27076"/>
                  </a:lnTo>
                  <a:lnTo>
                    <a:pt x="69011" y="27673"/>
                  </a:lnTo>
                  <a:lnTo>
                    <a:pt x="58597" y="38239"/>
                  </a:lnTo>
                  <a:lnTo>
                    <a:pt x="58470" y="38214"/>
                  </a:lnTo>
                  <a:lnTo>
                    <a:pt x="58343" y="38214"/>
                  </a:lnTo>
                  <a:lnTo>
                    <a:pt x="58204" y="38239"/>
                  </a:lnTo>
                  <a:lnTo>
                    <a:pt x="58064" y="38290"/>
                  </a:lnTo>
                  <a:lnTo>
                    <a:pt x="57505" y="38620"/>
                  </a:lnTo>
                  <a:lnTo>
                    <a:pt x="57353" y="38785"/>
                  </a:lnTo>
                  <a:lnTo>
                    <a:pt x="57264" y="38989"/>
                  </a:lnTo>
                  <a:lnTo>
                    <a:pt x="57238" y="39116"/>
                  </a:lnTo>
                  <a:lnTo>
                    <a:pt x="57200" y="39306"/>
                  </a:lnTo>
                  <a:lnTo>
                    <a:pt x="57200" y="39433"/>
                  </a:lnTo>
                  <a:lnTo>
                    <a:pt x="57226" y="39662"/>
                  </a:lnTo>
                  <a:lnTo>
                    <a:pt x="57289" y="39852"/>
                  </a:lnTo>
                  <a:lnTo>
                    <a:pt x="57391" y="40055"/>
                  </a:lnTo>
                  <a:lnTo>
                    <a:pt x="57518" y="40233"/>
                  </a:lnTo>
                  <a:lnTo>
                    <a:pt x="57619" y="40398"/>
                  </a:lnTo>
                  <a:lnTo>
                    <a:pt x="57772" y="40601"/>
                  </a:lnTo>
                  <a:lnTo>
                    <a:pt x="57912" y="40843"/>
                  </a:lnTo>
                  <a:lnTo>
                    <a:pt x="58013" y="40970"/>
                  </a:lnTo>
                  <a:lnTo>
                    <a:pt x="58178" y="41224"/>
                  </a:lnTo>
                  <a:lnTo>
                    <a:pt x="58369" y="41490"/>
                  </a:lnTo>
                  <a:lnTo>
                    <a:pt x="58470" y="41617"/>
                  </a:lnTo>
                  <a:lnTo>
                    <a:pt x="58572" y="41770"/>
                  </a:lnTo>
                  <a:lnTo>
                    <a:pt x="58801" y="42037"/>
                  </a:lnTo>
                  <a:lnTo>
                    <a:pt x="58928" y="42164"/>
                  </a:lnTo>
                  <a:lnTo>
                    <a:pt x="59156" y="42456"/>
                  </a:lnTo>
                  <a:lnTo>
                    <a:pt x="59867" y="43230"/>
                  </a:lnTo>
                  <a:lnTo>
                    <a:pt x="60185" y="43548"/>
                  </a:lnTo>
                  <a:lnTo>
                    <a:pt x="57048" y="47625"/>
                  </a:lnTo>
                  <a:lnTo>
                    <a:pt x="56870" y="47421"/>
                  </a:lnTo>
                  <a:lnTo>
                    <a:pt x="56692" y="47269"/>
                  </a:lnTo>
                  <a:lnTo>
                    <a:pt x="56540" y="47129"/>
                  </a:lnTo>
                  <a:lnTo>
                    <a:pt x="56438" y="46977"/>
                  </a:lnTo>
                  <a:lnTo>
                    <a:pt x="56299" y="46850"/>
                  </a:lnTo>
                  <a:lnTo>
                    <a:pt x="55448" y="45961"/>
                  </a:lnTo>
                  <a:lnTo>
                    <a:pt x="55359" y="45834"/>
                  </a:lnTo>
                  <a:lnTo>
                    <a:pt x="55168" y="45605"/>
                  </a:lnTo>
                  <a:lnTo>
                    <a:pt x="54952" y="45389"/>
                  </a:lnTo>
                  <a:lnTo>
                    <a:pt x="53809" y="43878"/>
                  </a:lnTo>
                  <a:lnTo>
                    <a:pt x="53365" y="43180"/>
                  </a:lnTo>
                  <a:lnTo>
                    <a:pt x="53289" y="43027"/>
                  </a:lnTo>
                  <a:lnTo>
                    <a:pt x="52971" y="42506"/>
                  </a:lnTo>
                  <a:lnTo>
                    <a:pt x="52273" y="41071"/>
                  </a:lnTo>
                  <a:lnTo>
                    <a:pt x="52019" y="40347"/>
                  </a:lnTo>
                  <a:lnTo>
                    <a:pt x="51968" y="40132"/>
                  </a:lnTo>
                  <a:lnTo>
                    <a:pt x="51917" y="39903"/>
                  </a:lnTo>
                  <a:lnTo>
                    <a:pt x="51879" y="39712"/>
                  </a:lnTo>
                  <a:lnTo>
                    <a:pt x="51816" y="39484"/>
                  </a:lnTo>
                  <a:lnTo>
                    <a:pt x="51765" y="39166"/>
                  </a:lnTo>
                  <a:lnTo>
                    <a:pt x="51727" y="38760"/>
                  </a:lnTo>
                  <a:lnTo>
                    <a:pt x="51714" y="38544"/>
                  </a:lnTo>
                  <a:lnTo>
                    <a:pt x="51714" y="38150"/>
                  </a:lnTo>
                  <a:lnTo>
                    <a:pt x="51765" y="37719"/>
                  </a:lnTo>
                  <a:lnTo>
                    <a:pt x="51790" y="37528"/>
                  </a:lnTo>
                  <a:lnTo>
                    <a:pt x="51841" y="37223"/>
                  </a:lnTo>
                  <a:lnTo>
                    <a:pt x="51879" y="37058"/>
                  </a:lnTo>
                  <a:lnTo>
                    <a:pt x="51930" y="36931"/>
                  </a:lnTo>
                  <a:lnTo>
                    <a:pt x="51955" y="36804"/>
                  </a:lnTo>
                  <a:lnTo>
                    <a:pt x="52082" y="36487"/>
                  </a:lnTo>
                  <a:lnTo>
                    <a:pt x="52755" y="35293"/>
                  </a:lnTo>
                  <a:lnTo>
                    <a:pt x="52857" y="35140"/>
                  </a:lnTo>
                  <a:lnTo>
                    <a:pt x="54838" y="33705"/>
                  </a:lnTo>
                  <a:lnTo>
                    <a:pt x="55079" y="33578"/>
                  </a:lnTo>
                  <a:lnTo>
                    <a:pt x="55359" y="33477"/>
                  </a:lnTo>
                  <a:lnTo>
                    <a:pt x="55930" y="33312"/>
                  </a:lnTo>
                  <a:lnTo>
                    <a:pt x="57315" y="33007"/>
                  </a:lnTo>
                  <a:lnTo>
                    <a:pt x="57696" y="32981"/>
                  </a:lnTo>
                  <a:lnTo>
                    <a:pt x="58597" y="32854"/>
                  </a:lnTo>
                  <a:lnTo>
                    <a:pt x="58775" y="32816"/>
                  </a:lnTo>
                  <a:lnTo>
                    <a:pt x="59105" y="32766"/>
                  </a:lnTo>
                  <a:lnTo>
                    <a:pt x="59270" y="32715"/>
                  </a:lnTo>
                  <a:lnTo>
                    <a:pt x="59423" y="32689"/>
                  </a:lnTo>
                  <a:lnTo>
                    <a:pt x="59728" y="32588"/>
                  </a:lnTo>
                  <a:lnTo>
                    <a:pt x="59893" y="32562"/>
                  </a:lnTo>
                  <a:lnTo>
                    <a:pt x="60439" y="32359"/>
                  </a:lnTo>
                  <a:lnTo>
                    <a:pt x="60693" y="32245"/>
                  </a:lnTo>
                  <a:lnTo>
                    <a:pt x="60960" y="32143"/>
                  </a:lnTo>
                  <a:lnTo>
                    <a:pt x="61214" y="31991"/>
                  </a:lnTo>
                  <a:lnTo>
                    <a:pt x="61429" y="31864"/>
                  </a:lnTo>
                  <a:lnTo>
                    <a:pt x="61645" y="31724"/>
                  </a:lnTo>
                  <a:lnTo>
                    <a:pt x="61849" y="31597"/>
                  </a:lnTo>
                  <a:lnTo>
                    <a:pt x="62052" y="31470"/>
                  </a:lnTo>
                  <a:lnTo>
                    <a:pt x="62230" y="31343"/>
                  </a:lnTo>
                  <a:lnTo>
                    <a:pt x="62357" y="31178"/>
                  </a:lnTo>
                  <a:lnTo>
                    <a:pt x="62611" y="30949"/>
                  </a:lnTo>
                  <a:lnTo>
                    <a:pt x="62877" y="30657"/>
                  </a:lnTo>
                  <a:lnTo>
                    <a:pt x="63969" y="27305"/>
                  </a:lnTo>
                  <a:lnTo>
                    <a:pt x="63982" y="27101"/>
                  </a:lnTo>
                  <a:lnTo>
                    <a:pt x="63995" y="26238"/>
                  </a:lnTo>
                  <a:lnTo>
                    <a:pt x="66179" y="21158"/>
                  </a:lnTo>
                  <a:lnTo>
                    <a:pt x="66763" y="20637"/>
                  </a:lnTo>
                  <a:lnTo>
                    <a:pt x="76784" y="18376"/>
                  </a:lnTo>
                  <a:lnTo>
                    <a:pt x="78574" y="18478"/>
                  </a:lnTo>
                  <a:lnTo>
                    <a:pt x="78574" y="16205"/>
                  </a:lnTo>
                  <a:lnTo>
                    <a:pt x="77838" y="16141"/>
                  </a:lnTo>
                  <a:lnTo>
                    <a:pt x="74295" y="16116"/>
                  </a:lnTo>
                  <a:lnTo>
                    <a:pt x="72771" y="16217"/>
                  </a:lnTo>
                  <a:lnTo>
                    <a:pt x="64350" y="19812"/>
                  </a:lnTo>
                  <a:lnTo>
                    <a:pt x="63931" y="20256"/>
                  </a:lnTo>
                  <a:lnTo>
                    <a:pt x="63817" y="20434"/>
                  </a:lnTo>
                  <a:lnTo>
                    <a:pt x="63690" y="20586"/>
                  </a:lnTo>
                  <a:lnTo>
                    <a:pt x="63563" y="20777"/>
                  </a:lnTo>
                  <a:lnTo>
                    <a:pt x="63423" y="20955"/>
                  </a:lnTo>
                  <a:lnTo>
                    <a:pt x="63309" y="21158"/>
                  </a:lnTo>
                  <a:lnTo>
                    <a:pt x="63182" y="21348"/>
                  </a:lnTo>
                  <a:lnTo>
                    <a:pt x="63068" y="21551"/>
                  </a:lnTo>
                  <a:lnTo>
                    <a:pt x="62941" y="21742"/>
                  </a:lnTo>
                  <a:lnTo>
                    <a:pt x="62407" y="22910"/>
                  </a:lnTo>
                  <a:lnTo>
                    <a:pt x="62001" y="24257"/>
                  </a:lnTo>
                  <a:lnTo>
                    <a:pt x="61836" y="25171"/>
                  </a:lnTo>
                  <a:lnTo>
                    <a:pt x="61556" y="25069"/>
                  </a:lnTo>
                  <a:lnTo>
                    <a:pt x="61137" y="25069"/>
                  </a:lnTo>
                  <a:lnTo>
                    <a:pt x="60921" y="25146"/>
                  </a:lnTo>
                  <a:lnTo>
                    <a:pt x="60731" y="25222"/>
                  </a:lnTo>
                  <a:lnTo>
                    <a:pt x="60566" y="25349"/>
                  </a:lnTo>
                  <a:lnTo>
                    <a:pt x="60413" y="25514"/>
                  </a:lnTo>
                  <a:lnTo>
                    <a:pt x="60299" y="25717"/>
                  </a:lnTo>
                  <a:lnTo>
                    <a:pt x="60261" y="25844"/>
                  </a:lnTo>
                  <a:lnTo>
                    <a:pt x="60223" y="26085"/>
                  </a:lnTo>
                  <a:lnTo>
                    <a:pt x="60223" y="26212"/>
                  </a:lnTo>
                  <a:lnTo>
                    <a:pt x="60274" y="29908"/>
                  </a:lnTo>
                  <a:lnTo>
                    <a:pt x="60121" y="30010"/>
                  </a:lnTo>
                  <a:lnTo>
                    <a:pt x="59867" y="30137"/>
                  </a:lnTo>
                  <a:lnTo>
                    <a:pt x="59702" y="30213"/>
                  </a:lnTo>
                  <a:lnTo>
                    <a:pt x="59524" y="30276"/>
                  </a:lnTo>
                  <a:lnTo>
                    <a:pt x="59309" y="30353"/>
                  </a:lnTo>
                  <a:lnTo>
                    <a:pt x="59105" y="30403"/>
                  </a:lnTo>
                  <a:lnTo>
                    <a:pt x="58851" y="30480"/>
                  </a:lnTo>
                  <a:lnTo>
                    <a:pt x="58064" y="30657"/>
                  </a:lnTo>
                  <a:lnTo>
                    <a:pt x="57937" y="30657"/>
                  </a:lnTo>
                  <a:lnTo>
                    <a:pt x="57454" y="30734"/>
                  </a:lnTo>
                  <a:lnTo>
                    <a:pt x="57327" y="30746"/>
                  </a:lnTo>
                  <a:lnTo>
                    <a:pt x="57200" y="30772"/>
                  </a:lnTo>
                  <a:lnTo>
                    <a:pt x="56565" y="30848"/>
                  </a:lnTo>
                  <a:lnTo>
                    <a:pt x="56146" y="30924"/>
                  </a:lnTo>
                  <a:lnTo>
                    <a:pt x="55359" y="31127"/>
                  </a:lnTo>
                  <a:lnTo>
                    <a:pt x="54952" y="31254"/>
                  </a:lnTo>
                  <a:lnTo>
                    <a:pt x="54597" y="31343"/>
                  </a:lnTo>
                  <a:lnTo>
                    <a:pt x="54254" y="31496"/>
                  </a:lnTo>
                  <a:lnTo>
                    <a:pt x="53911" y="31623"/>
                  </a:lnTo>
                  <a:lnTo>
                    <a:pt x="53594" y="31775"/>
                  </a:lnTo>
                  <a:lnTo>
                    <a:pt x="51523" y="33261"/>
                  </a:lnTo>
                  <a:lnTo>
                    <a:pt x="51308" y="33451"/>
                  </a:lnTo>
                  <a:lnTo>
                    <a:pt x="51142" y="33680"/>
                  </a:lnTo>
                  <a:lnTo>
                    <a:pt x="50787" y="34124"/>
                  </a:lnTo>
                  <a:lnTo>
                    <a:pt x="50368" y="34772"/>
                  </a:lnTo>
                  <a:lnTo>
                    <a:pt x="50253" y="35013"/>
                  </a:lnTo>
                  <a:lnTo>
                    <a:pt x="50139" y="35217"/>
                  </a:lnTo>
                  <a:lnTo>
                    <a:pt x="49961" y="35661"/>
                  </a:lnTo>
                  <a:lnTo>
                    <a:pt x="49809" y="36080"/>
                  </a:lnTo>
                  <a:lnTo>
                    <a:pt x="49745" y="36309"/>
                  </a:lnTo>
                  <a:lnTo>
                    <a:pt x="49618" y="36728"/>
                  </a:lnTo>
                  <a:lnTo>
                    <a:pt x="49580" y="37033"/>
                  </a:lnTo>
                  <a:lnTo>
                    <a:pt x="49542" y="37172"/>
                  </a:lnTo>
                  <a:lnTo>
                    <a:pt x="49530" y="37325"/>
                  </a:lnTo>
                  <a:lnTo>
                    <a:pt x="49504" y="37477"/>
                  </a:lnTo>
                  <a:lnTo>
                    <a:pt x="49479" y="37744"/>
                  </a:lnTo>
                  <a:lnTo>
                    <a:pt x="49479" y="37896"/>
                  </a:lnTo>
                  <a:lnTo>
                    <a:pt x="49453" y="38188"/>
                  </a:lnTo>
                  <a:lnTo>
                    <a:pt x="49453" y="38620"/>
                  </a:lnTo>
                  <a:lnTo>
                    <a:pt x="49491" y="39039"/>
                  </a:lnTo>
                  <a:lnTo>
                    <a:pt x="49491" y="39192"/>
                  </a:lnTo>
                  <a:lnTo>
                    <a:pt x="49530" y="39458"/>
                  </a:lnTo>
                  <a:lnTo>
                    <a:pt x="49542" y="39611"/>
                  </a:lnTo>
                  <a:lnTo>
                    <a:pt x="49593" y="39878"/>
                  </a:lnTo>
                  <a:lnTo>
                    <a:pt x="49606" y="40030"/>
                  </a:lnTo>
                  <a:lnTo>
                    <a:pt x="49669" y="40271"/>
                  </a:lnTo>
                  <a:lnTo>
                    <a:pt x="49695" y="40424"/>
                  </a:lnTo>
                  <a:lnTo>
                    <a:pt x="49745" y="40551"/>
                  </a:lnTo>
                  <a:lnTo>
                    <a:pt x="49771" y="40703"/>
                  </a:lnTo>
                  <a:lnTo>
                    <a:pt x="49822" y="40919"/>
                  </a:lnTo>
                  <a:lnTo>
                    <a:pt x="49911" y="41198"/>
                  </a:lnTo>
                  <a:lnTo>
                    <a:pt x="50050" y="41541"/>
                  </a:lnTo>
                  <a:lnTo>
                    <a:pt x="50101" y="41744"/>
                  </a:lnTo>
                  <a:lnTo>
                    <a:pt x="50393" y="42430"/>
                  </a:lnTo>
                  <a:lnTo>
                    <a:pt x="50609" y="42862"/>
                  </a:lnTo>
                  <a:lnTo>
                    <a:pt x="50711" y="43103"/>
                  </a:lnTo>
                  <a:lnTo>
                    <a:pt x="50990" y="43599"/>
                  </a:lnTo>
                  <a:lnTo>
                    <a:pt x="51168" y="43954"/>
                  </a:lnTo>
                  <a:lnTo>
                    <a:pt x="51257" y="44094"/>
                  </a:lnTo>
                  <a:lnTo>
                    <a:pt x="51727" y="44843"/>
                  </a:lnTo>
                  <a:lnTo>
                    <a:pt x="52565" y="46012"/>
                  </a:lnTo>
                  <a:lnTo>
                    <a:pt x="52882" y="46431"/>
                  </a:lnTo>
                  <a:lnTo>
                    <a:pt x="53225" y="46824"/>
                  </a:lnTo>
                  <a:lnTo>
                    <a:pt x="53860" y="47599"/>
                  </a:lnTo>
                  <a:lnTo>
                    <a:pt x="54610" y="48387"/>
                  </a:lnTo>
                  <a:lnTo>
                    <a:pt x="54762" y="48539"/>
                  </a:lnTo>
                  <a:lnTo>
                    <a:pt x="54978" y="48755"/>
                  </a:lnTo>
                  <a:lnTo>
                    <a:pt x="55283" y="49060"/>
                  </a:lnTo>
                  <a:lnTo>
                    <a:pt x="55448" y="49237"/>
                  </a:lnTo>
                  <a:lnTo>
                    <a:pt x="55651" y="49403"/>
                  </a:lnTo>
                  <a:lnTo>
                    <a:pt x="55829" y="49580"/>
                  </a:lnTo>
                  <a:lnTo>
                    <a:pt x="55994" y="49758"/>
                  </a:lnTo>
                  <a:lnTo>
                    <a:pt x="56261" y="49974"/>
                  </a:lnTo>
                  <a:lnTo>
                    <a:pt x="56451" y="50152"/>
                  </a:lnTo>
                  <a:lnTo>
                    <a:pt x="56616" y="50279"/>
                  </a:lnTo>
                  <a:lnTo>
                    <a:pt x="56845" y="50368"/>
                  </a:lnTo>
                  <a:lnTo>
                    <a:pt x="57048" y="50419"/>
                  </a:lnTo>
                  <a:lnTo>
                    <a:pt x="57238" y="50419"/>
                  </a:lnTo>
                  <a:lnTo>
                    <a:pt x="57378" y="50393"/>
                  </a:lnTo>
                  <a:lnTo>
                    <a:pt x="57518" y="50355"/>
                  </a:lnTo>
                  <a:lnTo>
                    <a:pt x="58039" y="49974"/>
                  </a:lnTo>
                  <a:lnTo>
                    <a:pt x="62585" y="44361"/>
                  </a:lnTo>
                  <a:lnTo>
                    <a:pt x="62699" y="44221"/>
                  </a:lnTo>
                  <a:lnTo>
                    <a:pt x="62801" y="44094"/>
                  </a:lnTo>
                  <a:lnTo>
                    <a:pt x="62890" y="43903"/>
                  </a:lnTo>
                  <a:lnTo>
                    <a:pt x="62928" y="43776"/>
                  </a:lnTo>
                  <a:lnTo>
                    <a:pt x="62953" y="43637"/>
                  </a:lnTo>
                  <a:lnTo>
                    <a:pt x="62966" y="43446"/>
                  </a:lnTo>
                  <a:lnTo>
                    <a:pt x="62915" y="43180"/>
                  </a:lnTo>
                  <a:lnTo>
                    <a:pt x="62852" y="43027"/>
                  </a:lnTo>
                  <a:lnTo>
                    <a:pt x="62750" y="42887"/>
                  </a:lnTo>
                  <a:lnTo>
                    <a:pt x="62674" y="42760"/>
                  </a:lnTo>
                  <a:lnTo>
                    <a:pt x="62534" y="42633"/>
                  </a:lnTo>
                  <a:lnTo>
                    <a:pt x="62395" y="42532"/>
                  </a:lnTo>
                  <a:lnTo>
                    <a:pt x="62242" y="42367"/>
                  </a:lnTo>
                  <a:lnTo>
                    <a:pt x="61912" y="42062"/>
                  </a:lnTo>
                  <a:lnTo>
                    <a:pt x="61772" y="41910"/>
                  </a:lnTo>
                  <a:lnTo>
                    <a:pt x="61633" y="41795"/>
                  </a:lnTo>
                  <a:lnTo>
                    <a:pt x="61226" y="41363"/>
                  </a:lnTo>
                  <a:lnTo>
                    <a:pt x="61112" y="41224"/>
                  </a:lnTo>
                  <a:lnTo>
                    <a:pt x="60655" y="40728"/>
                  </a:lnTo>
                  <a:lnTo>
                    <a:pt x="60464" y="40474"/>
                  </a:lnTo>
                  <a:lnTo>
                    <a:pt x="60261" y="40284"/>
                  </a:lnTo>
                  <a:lnTo>
                    <a:pt x="60642" y="40208"/>
                  </a:lnTo>
                  <a:lnTo>
                    <a:pt x="71272" y="27724"/>
                  </a:lnTo>
                  <a:lnTo>
                    <a:pt x="71272" y="27051"/>
                  </a:lnTo>
                  <a:lnTo>
                    <a:pt x="71221" y="26720"/>
                  </a:lnTo>
                  <a:lnTo>
                    <a:pt x="71589" y="26492"/>
                  </a:lnTo>
                  <a:lnTo>
                    <a:pt x="71958" y="26365"/>
                  </a:lnTo>
                  <a:lnTo>
                    <a:pt x="72923" y="26162"/>
                  </a:lnTo>
                  <a:lnTo>
                    <a:pt x="73215" y="26136"/>
                  </a:lnTo>
                  <a:lnTo>
                    <a:pt x="73507" y="26085"/>
                  </a:lnTo>
                  <a:lnTo>
                    <a:pt x="74447" y="26009"/>
                  </a:lnTo>
                  <a:lnTo>
                    <a:pt x="74764" y="26009"/>
                  </a:lnTo>
                  <a:lnTo>
                    <a:pt x="75095" y="25984"/>
                  </a:lnTo>
                  <a:lnTo>
                    <a:pt x="76415" y="25984"/>
                  </a:lnTo>
                  <a:lnTo>
                    <a:pt x="76720" y="26009"/>
                  </a:lnTo>
                  <a:lnTo>
                    <a:pt x="77038" y="26009"/>
                  </a:lnTo>
                  <a:lnTo>
                    <a:pt x="77330" y="26035"/>
                  </a:lnTo>
                  <a:lnTo>
                    <a:pt x="77622" y="26035"/>
                  </a:lnTo>
                  <a:lnTo>
                    <a:pt x="77901" y="26060"/>
                  </a:lnTo>
                  <a:lnTo>
                    <a:pt x="78168" y="26060"/>
                  </a:lnTo>
                  <a:lnTo>
                    <a:pt x="79159" y="26136"/>
                  </a:lnTo>
                  <a:lnTo>
                    <a:pt x="79502" y="26136"/>
                  </a:lnTo>
                  <a:lnTo>
                    <a:pt x="79667" y="26111"/>
                  </a:lnTo>
                  <a:lnTo>
                    <a:pt x="79883" y="26035"/>
                  </a:lnTo>
                  <a:lnTo>
                    <a:pt x="80010" y="25971"/>
                  </a:lnTo>
                  <a:lnTo>
                    <a:pt x="80149" y="25844"/>
                  </a:lnTo>
                  <a:lnTo>
                    <a:pt x="80302" y="25666"/>
                  </a:lnTo>
                  <a:lnTo>
                    <a:pt x="80352" y="25539"/>
                  </a:lnTo>
                  <a:lnTo>
                    <a:pt x="80403" y="25412"/>
                  </a:lnTo>
                  <a:lnTo>
                    <a:pt x="80454" y="25209"/>
                  </a:lnTo>
                  <a:lnTo>
                    <a:pt x="80479" y="25069"/>
                  </a:lnTo>
                  <a:lnTo>
                    <a:pt x="80479" y="24879"/>
                  </a:lnTo>
                  <a:lnTo>
                    <a:pt x="80873" y="17576"/>
                  </a:lnTo>
                  <a:lnTo>
                    <a:pt x="80886" y="173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5732323" y="4257319"/>
              <a:ext cx="81280" cy="82550"/>
            </a:xfrm>
            <a:custGeom>
              <a:avLst/>
              <a:gdLst/>
              <a:ahLst/>
              <a:cxnLst/>
              <a:rect l="l" t="t" r="r" b="b"/>
              <a:pathLst>
                <a:path w="81279" h="82550">
                  <a:moveTo>
                    <a:pt x="20624" y="58940"/>
                  </a:moveTo>
                  <a:lnTo>
                    <a:pt x="20599" y="58572"/>
                  </a:lnTo>
                  <a:lnTo>
                    <a:pt x="20599" y="58394"/>
                  </a:lnTo>
                  <a:lnTo>
                    <a:pt x="20561" y="58026"/>
                  </a:lnTo>
                  <a:lnTo>
                    <a:pt x="20548" y="57823"/>
                  </a:lnTo>
                  <a:lnTo>
                    <a:pt x="20510" y="57645"/>
                  </a:lnTo>
                  <a:lnTo>
                    <a:pt x="20485" y="57505"/>
                  </a:lnTo>
                  <a:lnTo>
                    <a:pt x="19634" y="17691"/>
                  </a:lnTo>
                  <a:lnTo>
                    <a:pt x="18694" y="16573"/>
                  </a:lnTo>
                  <a:lnTo>
                    <a:pt x="18491" y="16573"/>
                  </a:lnTo>
                  <a:lnTo>
                    <a:pt x="18364" y="16573"/>
                  </a:lnTo>
                  <a:lnTo>
                    <a:pt x="18351" y="58686"/>
                  </a:lnTo>
                  <a:lnTo>
                    <a:pt x="18351" y="59639"/>
                  </a:lnTo>
                  <a:lnTo>
                    <a:pt x="18313" y="59880"/>
                  </a:lnTo>
                  <a:lnTo>
                    <a:pt x="18313" y="60007"/>
                  </a:lnTo>
                  <a:lnTo>
                    <a:pt x="18262" y="60248"/>
                  </a:lnTo>
                  <a:lnTo>
                    <a:pt x="18237" y="60477"/>
                  </a:lnTo>
                  <a:lnTo>
                    <a:pt x="18110" y="61023"/>
                  </a:lnTo>
                  <a:lnTo>
                    <a:pt x="18021" y="61315"/>
                  </a:lnTo>
                  <a:lnTo>
                    <a:pt x="17907" y="61620"/>
                  </a:lnTo>
                  <a:lnTo>
                    <a:pt x="17830" y="61810"/>
                  </a:lnTo>
                  <a:lnTo>
                    <a:pt x="17780" y="61937"/>
                  </a:lnTo>
                  <a:lnTo>
                    <a:pt x="17729" y="62090"/>
                  </a:lnTo>
                  <a:lnTo>
                    <a:pt x="17602" y="62331"/>
                  </a:lnTo>
                  <a:lnTo>
                    <a:pt x="17526" y="62458"/>
                  </a:lnTo>
                  <a:lnTo>
                    <a:pt x="17475" y="62585"/>
                  </a:lnTo>
                  <a:lnTo>
                    <a:pt x="17399" y="62712"/>
                  </a:lnTo>
                  <a:lnTo>
                    <a:pt x="17208" y="63030"/>
                  </a:lnTo>
                  <a:lnTo>
                    <a:pt x="17068" y="63233"/>
                  </a:lnTo>
                  <a:lnTo>
                    <a:pt x="16929" y="63398"/>
                  </a:lnTo>
                  <a:lnTo>
                    <a:pt x="16789" y="63550"/>
                  </a:lnTo>
                  <a:lnTo>
                    <a:pt x="16586" y="63779"/>
                  </a:lnTo>
                  <a:lnTo>
                    <a:pt x="16230" y="64122"/>
                  </a:lnTo>
                  <a:lnTo>
                    <a:pt x="16065" y="64223"/>
                  </a:lnTo>
                  <a:lnTo>
                    <a:pt x="15913" y="64376"/>
                  </a:lnTo>
                  <a:lnTo>
                    <a:pt x="15735" y="64465"/>
                  </a:lnTo>
                  <a:lnTo>
                    <a:pt x="15582" y="64592"/>
                  </a:lnTo>
                  <a:lnTo>
                    <a:pt x="15049" y="64922"/>
                  </a:lnTo>
                  <a:lnTo>
                    <a:pt x="14058" y="65366"/>
                  </a:lnTo>
                  <a:lnTo>
                    <a:pt x="13169" y="65659"/>
                  </a:lnTo>
                  <a:lnTo>
                    <a:pt x="11480" y="66040"/>
                  </a:lnTo>
                  <a:lnTo>
                    <a:pt x="11226" y="66052"/>
                  </a:lnTo>
                  <a:lnTo>
                    <a:pt x="10325" y="66179"/>
                  </a:lnTo>
                  <a:lnTo>
                    <a:pt x="10147" y="66205"/>
                  </a:lnTo>
                  <a:lnTo>
                    <a:pt x="9906" y="66205"/>
                  </a:lnTo>
                  <a:lnTo>
                    <a:pt x="9461" y="66255"/>
                  </a:lnTo>
                  <a:lnTo>
                    <a:pt x="9245" y="66255"/>
                  </a:lnTo>
                  <a:lnTo>
                    <a:pt x="8775" y="66306"/>
                  </a:lnTo>
                  <a:lnTo>
                    <a:pt x="8547" y="66306"/>
                  </a:lnTo>
                  <a:lnTo>
                    <a:pt x="8305" y="66332"/>
                  </a:lnTo>
                  <a:lnTo>
                    <a:pt x="7823" y="66332"/>
                  </a:lnTo>
                  <a:lnTo>
                    <a:pt x="7581" y="66357"/>
                  </a:lnTo>
                  <a:lnTo>
                    <a:pt x="5359" y="66357"/>
                  </a:lnTo>
                  <a:lnTo>
                    <a:pt x="5105" y="66332"/>
                  </a:lnTo>
                  <a:lnTo>
                    <a:pt x="4851" y="66332"/>
                  </a:lnTo>
                  <a:lnTo>
                    <a:pt x="4597" y="66306"/>
                  </a:lnTo>
                  <a:lnTo>
                    <a:pt x="3251" y="66255"/>
                  </a:lnTo>
                  <a:lnTo>
                    <a:pt x="3073" y="58496"/>
                  </a:lnTo>
                  <a:lnTo>
                    <a:pt x="2578" y="38455"/>
                  </a:lnTo>
                  <a:lnTo>
                    <a:pt x="2273" y="25958"/>
                  </a:lnTo>
                  <a:lnTo>
                    <a:pt x="5232" y="26098"/>
                  </a:lnTo>
                  <a:lnTo>
                    <a:pt x="6972" y="26098"/>
                  </a:lnTo>
                  <a:lnTo>
                    <a:pt x="17437" y="22555"/>
                  </a:lnTo>
                  <a:lnTo>
                    <a:pt x="18326" y="58394"/>
                  </a:lnTo>
                  <a:lnTo>
                    <a:pt x="18326" y="58547"/>
                  </a:lnTo>
                  <a:lnTo>
                    <a:pt x="18351" y="58686"/>
                  </a:lnTo>
                  <a:lnTo>
                    <a:pt x="18351" y="16586"/>
                  </a:lnTo>
                  <a:lnTo>
                    <a:pt x="18186" y="16598"/>
                  </a:lnTo>
                  <a:lnTo>
                    <a:pt x="17983" y="16675"/>
                  </a:lnTo>
                  <a:lnTo>
                    <a:pt x="17780" y="16776"/>
                  </a:lnTo>
                  <a:lnTo>
                    <a:pt x="17297" y="17487"/>
                  </a:lnTo>
                  <a:lnTo>
                    <a:pt x="17297" y="17640"/>
                  </a:lnTo>
                  <a:lnTo>
                    <a:pt x="17145" y="18415"/>
                  </a:lnTo>
                  <a:lnTo>
                    <a:pt x="16764" y="19494"/>
                  </a:lnTo>
                  <a:lnTo>
                    <a:pt x="16637" y="19723"/>
                  </a:lnTo>
                  <a:lnTo>
                    <a:pt x="16510" y="20002"/>
                  </a:lnTo>
                  <a:lnTo>
                    <a:pt x="16357" y="20269"/>
                  </a:lnTo>
                  <a:lnTo>
                    <a:pt x="16243" y="20421"/>
                  </a:lnTo>
                  <a:lnTo>
                    <a:pt x="16141" y="20561"/>
                  </a:lnTo>
                  <a:lnTo>
                    <a:pt x="15989" y="20789"/>
                  </a:lnTo>
                  <a:lnTo>
                    <a:pt x="15836" y="20967"/>
                  </a:lnTo>
                  <a:lnTo>
                    <a:pt x="7454" y="23812"/>
                  </a:lnTo>
                  <a:lnTo>
                    <a:pt x="4699" y="23812"/>
                  </a:lnTo>
                  <a:lnTo>
                    <a:pt x="1333" y="23660"/>
                  </a:lnTo>
                  <a:lnTo>
                    <a:pt x="1193" y="23647"/>
                  </a:lnTo>
                  <a:lnTo>
                    <a:pt x="977" y="23647"/>
                  </a:lnTo>
                  <a:lnTo>
                    <a:pt x="812" y="23672"/>
                  </a:lnTo>
                  <a:lnTo>
                    <a:pt x="685" y="23710"/>
                  </a:lnTo>
                  <a:lnTo>
                    <a:pt x="495" y="23812"/>
                  </a:lnTo>
                  <a:lnTo>
                    <a:pt x="342" y="23939"/>
                  </a:lnTo>
                  <a:lnTo>
                    <a:pt x="190" y="24117"/>
                  </a:lnTo>
                  <a:lnTo>
                    <a:pt x="76" y="24282"/>
                  </a:lnTo>
                  <a:lnTo>
                    <a:pt x="38" y="24409"/>
                  </a:lnTo>
                  <a:lnTo>
                    <a:pt x="12" y="24536"/>
                  </a:lnTo>
                  <a:lnTo>
                    <a:pt x="0" y="24663"/>
                  </a:lnTo>
                  <a:lnTo>
                    <a:pt x="0" y="24803"/>
                  </a:lnTo>
                  <a:lnTo>
                    <a:pt x="0" y="24942"/>
                  </a:lnTo>
                  <a:lnTo>
                    <a:pt x="342" y="38506"/>
                  </a:lnTo>
                  <a:lnTo>
                    <a:pt x="825" y="58547"/>
                  </a:lnTo>
                  <a:lnTo>
                    <a:pt x="1028" y="67373"/>
                  </a:lnTo>
                  <a:lnTo>
                    <a:pt x="1028" y="67500"/>
                  </a:lnTo>
                  <a:lnTo>
                    <a:pt x="1054" y="67627"/>
                  </a:lnTo>
                  <a:lnTo>
                    <a:pt x="1104" y="67792"/>
                  </a:lnTo>
                  <a:lnTo>
                    <a:pt x="1206" y="67970"/>
                  </a:lnTo>
                  <a:lnTo>
                    <a:pt x="1333" y="68148"/>
                  </a:lnTo>
                  <a:lnTo>
                    <a:pt x="1511" y="68287"/>
                  </a:lnTo>
                  <a:lnTo>
                    <a:pt x="1727" y="68389"/>
                  </a:lnTo>
                  <a:lnTo>
                    <a:pt x="1879" y="68440"/>
                  </a:lnTo>
                  <a:lnTo>
                    <a:pt x="2019" y="68453"/>
                  </a:lnTo>
                  <a:lnTo>
                    <a:pt x="3721" y="68541"/>
                  </a:lnTo>
                  <a:lnTo>
                    <a:pt x="4241" y="68592"/>
                  </a:lnTo>
                  <a:lnTo>
                    <a:pt x="5054" y="68592"/>
                  </a:lnTo>
                  <a:lnTo>
                    <a:pt x="5308" y="68618"/>
                  </a:lnTo>
                  <a:lnTo>
                    <a:pt x="7886" y="68618"/>
                  </a:lnTo>
                  <a:lnTo>
                    <a:pt x="8140" y="68592"/>
                  </a:lnTo>
                  <a:lnTo>
                    <a:pt x="8648" y="68592"/>
                  </a:lnTo>
                  <a:lnTo>
                    <a:pt x="9144" y="68541"/>
                  </a:lnTo>
                  <a:lnTo>
                    <a:pt x="9385" y="68541"/>
                  </a:lnTo>
                  <a:lnTo>
                    <a:pt x="10375" y="68440"/>
                  </a:lnTo>
                  <a:lnTo>
                    <a:pt x="10947" y="68389"/>
                  </a:lnTo>
                  <a:lnTo>
                    <a:pt x="11544" y="68287"/>
                  </a:lnTo>
                  <a:lnTo>
                    <a:pt x="11836" y="68262"/>
                  </a:lnTo>
                  <a:lnTo>
                    <a:pt x="12966" y="68046"/>
                  </a:lnTo>
                  <a:lnTo>
                    <a:pt x="13525" y="67894"/>
                  </a:lnTo>
                  <a:lnTo>
                    <a:pt x="13792" y="67843"/>
                  </a:lnTo>
                  <a:lnTo>
                    <a:pt x="18491" y="65036"/>
                  </a:lnTo>
                  <a:lnTo>
                    <a:pt x="18808" y="64668"/>
                  </a:lnTo>
                  <a:lnTo>
                    <a:pt x="18884" y="64541"/>
                  </a:lnTo>
                  <a:lnTo>
                    <a:pt x="19088" y="64274"/>
                  </a:lnTo>
                  <a:lnTo>
                    <a:pt x="19177" y="64122"/>
                  </a:lnTo>
                  <a:lnTo>
                    <a:pt x="19278" y="63969"/>
                  </a:lnTo>
                  <a:lnTo>
                    <a:pt x="19443" y="63677"/>
                  </a:lnTo>
                  <a:lnTo>
                    <a:pt x="19608" y="63360"/>
                  </a:lnTo>
                  <a:lnTo>
                    <a:pt x="19710" y="63182"/>
                  </a:lnTo>
                  <a:lnTo>
                    <a:pt x="19939" y="62661"/>
                  </a:lnTo>
                  <a:lnTo>
                    <a:pt x="19977" y="62534"/>
                  </a:lnTo>
                  <a:lnTo>
                    <a:pt x="20167" y="62039"/>
                  </a:lnTo>
                  <a:lnTo>
                    <a:pt x="20205" y="61887"/>
                  </a:lnTo>
                  <a:lnTo>
                    <a:pt x="20307" y="61620"/>
                  </a:lnTo>
                  <a:lnTo>
                    <a:pt x="20358" y="61315"/>
                  </a:lnTo>
                  <a:lnTo>
                    <a:pt x="20447" y="61048"/>
                  </a:lnTo>
                  <a:lnTo>
                    <a:pt x="20472" y="60744"/>
                  </a:lnTo>
                  <a:lnTo>
                    <a:pt x="20599" y="59956"/>
                  </a:lnTo>
                  <a:lnTo>
                    <a:pt x="20599" y="59613"/>
                  </a:lnTo>
                  <a:lnTo>
                    <a:pt x="20624" y="59258"/>
                  </a:lnTo>
                  <a:lnTo>
                    <a:pt x="20624" y="58940"/>
                  </a:lnTo>
                  <a:close/>
                </a:path>
                <a:path w="81279" h="82550">
                  <a:moveTo>
                    <a:pt x="28346" y="965"/>
                  </a:moveTo>
                  <a:lnTo>
                    <a:pt x="28295" y="774"/>
                  </a:lnTo>
                  <a:lnTo>
                    <a:pt x="28206" y="571"/>
                  </a:lnTo>
                  <a:lnTo>
                    <a:pt x="27330" y="0"/>
                  </a:lnTo>
                  <a:lnTo>
                    <a:pt x="27203" y="0"/>
                  </a:lnTo>
                  <a:lnTo>
                    <a:pt x="27051" y="25"/>
                  </a:lnTo>
                  <a:lnTo>
                    <a:pt x="26924" y="25"/>
                  </a:lnTo>
                  <a:lnTo>
                    <a:pt x="26441" y="127"/>
                  </a:lnTo>
                  <a:lnTo>
                    <a:pt x="26301" y="127"/>
                  </a:lnTo>
                  <a:lnTo>
                    <a:pt x="26174" y="152"/>
                  </a:lnTo>
                  <a:lnTo>
                    <a:pt x="24244" y="419"/>
                  </a:lnTo>
                  <a:lnTo>
                    <a:pt x="22212" y="774"/>
                  </a:lnTo>
                  <a:lnTo>
                    <a:pt x="9893" y="12801"/>
                  </a:lnTo>
                  <a:lnTo>
                    <a:pt x="9893" y="13792"/>
                  </a:lnTo>
                  <a:lnTo>
                    <a:pt x="9906" y="14046"/>
                  </a:lnTo>
                  <a:lnTo>
                    <a:pt x="10007" y="15481"/>
                  </a:lnTo>
                  <a:lnTo>
                    <a:pt x="10045" y="15849"/>
                  </a:lnTo>
                  <a:lnTo>
                    <a:pt x="9791" y="15925"/>
                  </a:lnTo>
                  <a:lnTo>
                    <a:pt x="8763" y="16078"/>
                  </a:lnTo>
                  <a:lnTo>
                    <a:pt x="8470" y="16103"/>
                  </a:lnTo>
                  <a:lnTo>
                    <a:pt x="8305" y="16103"/>
                  </a:lnTo>
                  <a:lnTo>
                    <a:pt x="8153" y="16129"/>
                  </a:lnTo>
                  <a:lnTo>
                    <a:pt x="7886" y="16154"/>
                  </a:lnTo>
                  <a:lnTo>
                    <a:pt x="7277" y="16154"/>
                  </a:lnTo>
                  <a:lnTo>
                    <a:pt x="6616" y="16205"/>
                  </a:lnTo>
                  <a:lnTo>
                    <a:pt x="5054" y="16205"/>
                  </a:lnTo>
                  <a:lnTo>
                    <a:pt x="4140" y="16154"/>
                  </a:lnTo>
                  <a:lnTo>
                    <a:pt x="3657" y="16154"/>
                  </a:lnTo>
                  <a:lnTo>
                    <a:pt x="2057" y="16078"/>
                  </a:lnTo>
                  <a:lnTo>
                    <a:pt x="1485" y="16027"/>
                  </a:lnTo>
                  <a:lnTo>
                    <a:pt x="1358" y="16027"/>
                  </a:lnTo>
                  <a:lnTo>
                    <a:pt x="292" y="17094"/>
                  </a:lnTo>
                  <a:lnTo>
                    <a:pt x="876" y="18161"/>
                  </a:lnTo>
                  <a:lnTo>
                    <a:pt x="1079" y="18262"/>
                  </a:lnTo>
                  <a:lnTo>
                    <a:pt x="1358" y="18313"/>
                  </a:lnTo>
                  <a:lnTo>
                    <a:pt x="3556" y="18415"/>
                  </a:lnTo>
                  <a:lnTo>
                    <a:pt x="4559" y="18427"/>
                  </a:lnTo>
                  <a:lnTo>
                    <a:pt x="5003" y="18453"/>
                  </a:lnTo>
                  <a:lnTo>
                    <a:pt x="7010" y="18453"/>
                  </a:lnTo>
                  <a:lnTo>
                    <a:pt x="7353" y="18427"/>
                  </a:lnTo>
                  <a:lnTo>
                    <a:pt x="8001" y="18415"/>
                  </a:lnTo>
                  <a:lnTo>
                    <a:pt x="8305" y="18389"/>
                  </a:lnTo>
                  <a:lnTo>
                    <a:pt x="10477" y="18084"/>
                  </a:lnTo>
                  <a:lnTo>
                    <a:pt x="10604" y="18034"/>
                  </a:lnTo>
                  <a:lnTo>
                    <a:pt x="10922" y="17957"/>
                  </a:lnTo>
                  <a:lnTo>
                    <a:pt x="11404" y="17767"/>
                  </a:lnTo>
                  <a:lnTo>
                    <a:pt x="11887" y="17462"/>
                  </a:lnTo>
                  <a:lnTo>
                    <a:pt x="12014" y="17322"/>
                  </a:lnTo>
                  <a:lnTo>
                    <a:pt x="12141" y="17221"/>
                  </a:lnTo>
                  <a:lnTo>
                    <a:pt x="12319" y="16891"/>
                  </a:lnTo>
                  <a:lnTo>
                    <a:pt x="12369" y="16522"/>
                  </a:lnTo>
                  <a:lnTo>
                    <a:pt x="12255" y="16776"/>
                  </a:lnTo>
                  <a:lnTo>
                    <a:pt x="12293" y="16459"/>
                  </a:lnTo>
                  <a:lnTo>
                    <a:pt x="12331" y="16217"/>
                  </a:lnTo>
                  <a:lnTo>
                    <a:pt x="12344" y="16078"/>
                  </a:lnTo>
                  <a:lnTo>
                    <a:pt x="12280" y="15481"/>
                  </a:lnTo>
                  <a:lnTo>
                    <a:pt x="12153" y="13741"/>
                  </a:lnTo>
                  <a:lnTo>
                    <a:pt x="12153" y="12877"/>
                  </a:lnTo>
                  <a:lnTo>
                    <a:pt x="25857" y="2489"/>
                  </a:lnTo>
                  <a:lnTo>
                    <a:pt x="26327" y="2413"/>
                  </a:lnTo>
                  <a:lnTo>
                    <a:pt x="26492" y="2387"/>
                  </a:lnTo>
                  <a:lnTo>
                    <a:pt x="27190" y="2286"/>
                  </a:lnTo>
                  <a:lnTo>
                    <a:pt x="27368" y="2260"/>
                  </a:lnTo>
                  <a:lnTo>
                    <a:pt x="27508" y="2235"/>
                  </a:lnTo>
                  <a:lnTo>
                    <a:pt x="27749" y="2133"/>
                  </a:lnTo>
                  <a:lnTo>
                    <a:pt x="28295" y="1485"/>
                  </a:lnTo>
                  <a:lnTo>
                    <a:pt x="28346" y="1295"/>
                  </a:lnTo>
                  <a:lnTo>
                    <a:pt x="28346" y="965"/>
                  </a:lnTo>
                  <a:close/>
                </a:path>
                <a:path w="81279" h="82550">
                  <a:moveTo>
                    <a:pt x="71602" y="15684"/>
                  </a:moveTo>
                  <a:lnTo>
                    <a:pt x="71577" y="15455"/>
                  </a:lnTo>
                  <a:lnTo>
                    <a:pt x="71501" y="15252"/>
                  </a:lnTo>
                  <a:lnTo>
                    <a:pt x="71399" y="15062"/>
                  </a:lnTo>
                  <a:lnTo>
                    <a:pt x="70929" y="14668"/>
                  </a:lnTo>
                  <a:lnTo>
                    <a:pt x="70739" y="14566"/>
                  </a:lnTo>
                  <a:lnTo>
                    <a:pt x="70307" y="14541"/>
                  </a:lnTo>
                  <a:lnTo>
                    <a:pt x="69672" y="14859"/>
                  </a:lnTo>
                  <a:lnTo>
                    <a:pt x="71234" y="16522"/>
                  </a:lnTo>
                  <a:lnTo>
                    <a:pt x="71323" y="16395"/>
                  </a:lnTo>
                  <a:lnTo>
                    <a:pt x="71462" y="16205"/>
                  </a:lnTo>
                  <a:lnTo>
                    <a:pt x="71577" y="15900"/>
                  </a:lnTo>
                  <a:lnTo>
                    <a:pt x="71602" y="15773"/>
                  </a:lnTo>
                  <a:close/>
                </a:path>
                <a:path w="81279" h="82550">
                  <a:moveTo>
                    <a:pt x="80772" y="34137"/>
                  </a:moveTo>
                  <a:lnTo>
                    <a:pt x="80137" y="33121"/>
                  </a:lnTo>
                  <a:lnTo>
                    <a:pt x="79908" y="33045"/>
                  </a:lnTo>
                  <a:lnTo>
                    <a:pt x="79768" y="33020"/>
                  </a:lnTo>
                  <a:lnTo>
                    <a:pt x="79641" y="33020"/>
                  </a:lnTo>
                  <a:lnTo>
                    <a:pt x="79425" y="32994"/>
                  </a:lnTo>
                  <a:lnTo>
                    <a:pt x="78498" y="32994"/>
                  </a:lnTo>
                  <a:lnTo>
                    <a:pt x="78244" y="32969"/>
                  </a:lnTo>
                  <a:lnTo>
                    <a:pt x="77736" y="32969"/>
                  </a:lnTo>
                  <a:lnTo>
                    <a:pt x="77482" y="32943"/>
                  </a:lnTo>
                  <a:lnTo>
                    <a:pt x="77203" y="32943"/>
                  </a:lnTo>
                  <a:lnTo>
                    <a:pt x="76936" y="32918"/>
                  </a:lnTo>
                  <a:lnTo>
                    <a:pt x="76631" y="32918"/>
                  </a:lnTo>
                  <a:lnTo>
                    <a:pt x="76047" y="32867"/>
                  </a:lnTo>
                  <a:lnTo>
                    <a:pt x="75755" y="32867"/>
                  </a:lnTo>
                  <a:lnTo>
                    <a:pt x="75565" y="32854"/>
                  </a:lnTo>
                  <a:lnTo>
                    <a:pt x="75222" y="32842"/>
                  </a:lnTo>
                  <a:lnTo>
                    <a:pt x="75057" y="32867"/>
                  </a:lnTo>
                  <a:lnTo>
                    <a:pt x="74917" y="32943"/>
                  </a:lnTo>
                  <a:lnTo>
                    <a:pt x="74764" y="33020"/>
                  </a:lnTo>
                  <a:lnTo>
                    <a:pt x="74498" y="33223"/>
                  </a:lnTo>
                  <a:lnTo>
                    <a:pt x="74396" y="33388"/>
                  </a:lnTo>
                  <a:lnTo>
                    <a:pt x="74320" y="33540"/>
                  </a:lnTo>
                  <a:lnTo>
                    <a:pt x="74282" y="33667"/>
                  </a:lnTo>
                  <a:lnTo>
                    <a:pt x="74244" y="33858"/>
                  </a:lnTo>
                  <a:lnTo>
                    <a:pt x="73888" y="41478"/>
                  </a:lnTo>
                  <a:lnTo>
                    <a:pt x="74079" y="56222"/>
                  </a:lnTo>
                  <a:lnTo>
                    <a:pt x="73837" y="56235"/>
                  </a:lnTo>
                  <a:lnTo>
                    <a:pt x="72847" y="56388"/>
                  </a:lnTo>
                  <a:lnTo>
                    <a:pt x="72694" y="56438"/>
                  </a:lnTo>
                  <a:lnTo>
                    <a:pt x="72237" y="56515"/>
                  </a:lnTo>
                  <a:lnTo>
                    <a:pt x="72085" y="56553"/>
                  </a:lnTo>
                  <a:lnTo>
                    <a:pt x="71361" y="56807"/>
                  </a:lnTo>
                  <a:lnTo>
                    <a:pt x="71221" y="56883"/>
                  </a:lnTo>
                  <a:lnTo>
                    <a:pt x="71081" y="56934"/>
                  </a:lnTo>
                  <a:lnTo>
                    <a:pt x="70942" y="57035"/>
                  </a:lnTo>
                  <a:lnTo>
                    <a:pt x="70802" y="57099"/>
                  </a:lnTo>
                  <a:lnTo>
                    <a:pt x="70434" y="57378"/>
                  </a:lnTo>
                  <a:lnTo>
                    <a:pt x="70307" y="57505"/>
                  </a:lnTo>
                  <a:lnTo>
                    <a:pt x="70078" y="57721"/>
                  </a:lnTo>
                  <a:lnTo>
                    <a:pt x="69964" y="57899"/>
                  </a:lnTo>
                  <a:lnTo>
                    <a:pt x="69862" y="58115"/>
                  </a:lnTo>
                  <a:lnTo>
                    <a:pt x="69773" y="58445"/>
                  </a:lnTo>
                  <a:lnTo>
                    <a:pt x="69697" y="59169"/>
                  </a:lnTo>
                  <a:lnTo>
                    <a:pt x="69684" y="59334"/>
                  </a:lnTo>
                  <a:lnTo>
                    <a:pt x="69672" y="59461"/>
                  </a:lnTo>
                  <a:lnTo>
                    <a:pt x="69621" y="60896"/>
                  </a:lnTo>
                  <a:lnTo>
                    <a:pt x="63550" y="69329"/>
                  </a:lnTo>
                  <a:lnTo>
                    <a:pt x="62941" y="33477"/>
                  </a:lnTo>
                  <a:lnTo>
                    <a:pt x="62966" y="33172"/>
                  </a:lnTo>
                  <a:lnTo>
                    <a:pt x="62915" y="33020"/>
                  </a:lnTo>
                  <a:lnTo>
                    <a:pt x="62877" y="32893"/>
                  </a:lnTo>
                  <a:lnTo>
                    <a:pt x="62814" y="32766"/>
                  </a:lnTo>
                  <a:lnTo>
                    <a:pt x="62738" y="32600"/>
                  </a:lnTo>
                  <a:lnTo>
                    <a:pt x="62585" y="32448"/>
                  </a:lnTo>
                  <a:lnTo>
                    <a:pt x="62395" y="32321"/>
                  </a:lnTo>
                  <a:lnTo>
                    <a:pt x="62242" y="32156"/>
                  </a:lnTo>
                  <a:lnTo>
                    <a:pt x="61912" y="31851"/>
                  </a:lnTo>
                  <a:lnTo>
                    <a:pt x="61772" y="31699"/>
                  </a:lnTo>
                  <a:lnTo>
                    <a:pt x="61633" y="31584"/>
                  </a:lnTo>
                  <a:lnTo>
                    <a:pt x="61391" y="31330"/>
                  </a:lnTo>
                  <a:lnTo>
                    <a:pt x="61391" y="75361"/>
                  </a:lnTo>
                  <a:lnTo>
                    <a:pt x="59397" y="77812"/>
                  </a:lnTo>
                  <a:lnTo>
                    <a:pt x="59118" y="62776"/>
                  </a:lnTo>
                  <a:lnTo>
                    <a:pt x="59143" y="62382"/>
                  </a:lnTo>
                  <a:lnTo>
                    <a:pt x="59105" y="62217"/>
                  </a:lnTo>
                  <a:lnTo>
                    <a:pt x="59080" y="62090"/>
                  </a:lnTo>
                  <a:lnTo>
                    <a:pt x="59042" y="61963"/>
                  </a:lnTo>
                  <a:lnTo>
                    <a:pt x="58928" y="61798"/>
                  </a:lnTo>
                  <a:lnTo>
                    <a:pt x="58775" y="61645"/>
                  </a:lnTo>
                  <a:lnTo>
                    <a:pt x="58293" y="39446"/>
                  </a:lnTo>
                  <a:lnTo>
                    <a:pt x="60744" y="36423"/>
                  </a:lnTo>
                  <a:lnTo>
                    <a:pt x="61328" y="70967"/>
                  </a:lnTo>
                  <a:lnTo>
                    <a:pt x="61328" y="71094"/>
                  </a:lnTo>
                  <a:lnTo>
                    <a:pt x="61391" y="75361"/>
                  </a:lnTo>
                  <a:lnTo>
                    <a:pt x="61391" y="31330"/>
                  </a:lnTo>
                  <a:lnTo>
                    <a:pt x="61226" y="31153"/>
                  </a:lnTo>
                  <a:lnTo>
                    <a:pt x="61112" y="31013"/>
                  </a:lnTo>
                  <a:lnTo>
                    <a:pt x="60655" y="30518"/>
                  </a:lnTo>
                  <a:lnTo>
                    <a:pt x="60464" y="30264"/>
                  </a:lnTo>
                  <a:lnTo>
                    <a:pt x="60261" y="30073"/>
                  </a:lnTo>
                  <a:lnTo>
                    <a:pt x="71272" y="17513"/>
                  </a:lnTo>
                  <a:lnTo>
                    <a:pt x="71272" y="16840"/>
                  </a:lnTo>
                  <a:lnTo>
                    <a:pt x="71208" y="16522"/>
                  </a:lnTo>
                  <a:lnTo>
                    <a:pt x="69672" y="14859"/>
                  </a:lnTo>
                  <a:lnTo>
                    <a:pt x="69291" y="15303"/>
                  </a:lnTo>
                  <a:lnTo>
                    <a:pt x="69202" y="15455"/>
                  </a:lnTo>
                  <a:lnTo>
                    <a:pt x="69100" y="16865"/>
                  </a:lnTo>
                  <a:lnTo>
                    <a:pt x="69011" y="17462"/>
                  </a:lnTo>
                  <a:lnTo>
                    <a:pt x="68922" y="18605"/>
                  </a:lnTo>
                  <a:lnTo>
                    <a:pt x="58597" y="28028"/>
                  </a:lnTo>
                  <a:lnTo>
                    <a:pt x="58470" y="28003"/>
                  </a:lnTo>
                  <a:lnTo>
                    <a:pt x="58343" y="28003"/>
                  </a:lnTo>
                  <a:lnTo>
                    <a:pt x="58204" y="28028"/>
                  </a:lnTo>
                  <a:lnTo>
                    <a:pt x="58064" y="28079"/>
                  </a:lnTo>
                  <a:lnTo>
                    <a:pt x="57505" y="28409"/>
                  </a:lnTo>
                  <a:lnTo>
                    <a:pt x="57353" y="28575"/>
                  </a:lnTo>
                  <a:lnTo>
                    <a:pt x="57264" y="28778"/>
                  </a:lnTo>
                  <a:lnTo>
                    <a:pt x="57238" y="28905"/>
                  </a:lnTo>
                  <a:lnTo>
                    <a:pt x="57200" y="29095"/>
                  </a:lnTo>
                  <a:lnTo>
                    <a:pt x="57200" y="29222"/>
                  </a:lnTo>
                  <a:lnTo>
                    <a:pt x="57226" y="29451"/>
                  </a:lnTo>
                  <a:lnTo>
                    <a:pt x="57289" y="29641"/>
                  </a:lnTo>
                  <a:lnTo>
                    <a:pt x="57391" y="29845"/>
                  </a:lnTo>
                  <a:lnTo>
                    <a:pt x="57518" y="30022"/>
                  </a:lnTo>
                  <a:lnTo>
                    <a:pt x="57619" y="30187"/>
                  </a:lnTo>
                  <a:lnTo>
                    <a:pt x="57772" y="30391"/>
                  </a:lnTo>
                  <a:lnTo>
                    <a:pt x="57912" y="30632"/>
                  </a:lnTo>
                  <a:lnTo>
                    <a:pt x="58013" y="30759"/>
                  </a:lnTo>
                  <a:lnTo>
                    <a:pt x="58178" y="31013"/>
                  </a:lnTo>
                  <a:lnTo>
                    <a:pt x="58369" y="31280"/>
                  </a:lnTo>
                  <a:lnTo>
                    <a:pt x="58470" y="31407"/>
                  </a:lnTo>
                  <a:lnTo>
                    <a:pt x="58572" y="31559"/>
                  </a:lnTo>
                  <a:lnTo>
                    <a:pt x="58801" y="31826"/>
                  </a:lnTo>
                  <a:lnTo>
                    <a:pt x="58928" y="31953"/>
                  </a:lnTo>
                  <a:lnTo>
                    <a:pt x="59156" y="32245"/>
                  </a:lnTo>
                  <a:lnTo>
                    <a:pt x="59867" y="33020"/>
                  </a:lnTo>
                  <a:lnTo>
                    <a:pt x="60185" y="33337"/>
                  </a:lnTo>
                  <a:lnTo>
                    <a:pt x="56286" y="38354"/>
                  </a:lnTo>
                  <a:lnTo>
                    <a:pt x="56083" y="38696"/>
                  </a:lnTo>
                  <a:lnTo>
                    <a:pt x="56019" y="39065"/>
                  </a:lnTo>
                  <a:lnTo>
                    <a:pt x="56438" y="62522"/>
                  </a:lnTo>
                  <a:lnTo>
                    <a:pt x="56438" y="62814"/>
                  </a:lnTo>
                  <a:lnTo>
                    <a:pt x="56476" y="63004"/>
                  </a:lnTo>
                  <a:lnTo>
                    <a:pt x="56553" y="63207"/>
                  </a:lnTo>
                  <a:lnTo>
                    <a:pt x="56603" y="63334"/>
                  </a:lnTo>
                  <a:lnTo>
                    <a:pt x="56819" y="63550"/>
                  </a:lnTo>
                  <a:lnTo>
                    <a:pt x="58229" y="82029"/>
                  </a:lnTo>
                  <a:lnTo>
                    <a:pt x="58458" y="82029"/>
                  </a:lnTo>
                  <a:lnTo>
                    <a:pt x="58661" y="82003"/>
                  </a:lnTo>
                  <a:lnTo>
                    <a:pt x="59042" y="81813"/>
                  </a:lnTo>
                  <a:lnTo>
                    <a:pt x="59194" y="81686"/>
                  </a:lnTo>
                  <a:lnTo>
                    <a:pt x="59309" y="81495"/>
                  </a:lnTo>
                  <a:lnTo>
                    <a:pt x="60248" y="80327"/>
                  </a:lnTo>
                  <a:lnTo>
                    <a:pt x="63411" y="76428"/>
                  </a:lnTo>
                  <a:lnTo>
                    <a:pt x="63665" y="76009"/>
                  </a:lnTo>
                  <a:lnTo>
                    <a:pt x="63639" y="75780"/>
                  </a:lnTo>
                  <a:lnTo>
                    <a:pt x="63588" y="71755"/>
                  </a:lnTo>
                  <a:lnTo>
                    <a:pt x="63842" y="71666"/>
                  </a:lnTo>
                  <a:lnTo>
                    <a:pt x="64833" y="71221"/>
                  </a:lnTo>
                  <a:lnTo>
                    <a:pt x="71945" y="59436"/>
                  </a:lnTo>
                  <a:lnTo>
                    <a:pt x="71920" y="59118"/>
                  </a:lnTo>
                  <a:lnTo>
                    <a:pt x="72059" y="58991"/>
                  </a:lnTo>
                  <a:lnTo>
                    <a:pt x="72250" y="58915"/>
                  </a:lnTo>
                  <a:lnTo>
                    <a:pt x="72402" y="58839"/>
                  </a:lnTo>
                  <a:lnTo>
                    <a:pt x="72580" y="58762"/>
                  </a:lnTo>
                  <a:lnTo>
                    <a:pt x="73139" y="58635"/>
                  </a:lnTo>
                  <a:lnTo>
                    <a:pt x="73266" y="58623"/>
                  </a:lnTo>
                  <a:lnTo>
                    <a:pt x="73393" y="58597"/>
                  </a:lnTo>
                  <a:lnTo>
                    <a:pt x="74079" y="58496"/>
                  </a:lnTo>
                  <a:lnTo>
                    <a:pt x="74218" y="58496"/>
                  </a:lnTo>
                  <a:lnTo>
                    <a:pt x="74371" y="58470"/>
                  </a:lnTo>
                  <a:lnTo>
                    <a:pt x="74523" y="58470"/>
                  </a:lnTo>
                  <a:lnTo>
                    <a:pt x="74676" y="58445"/>
                  </a:lnTo>
                  <a:lnTo>
                    <a:pt x="74815" y="58445"/>
                  </a:lnTo>
                  <a:lnTo>
                    <a:pt x="74980" y="58420"/>
                  </a:lnTo>
                  <a:lnTo>
                    <a:pt x="75158" y="58420"/>
                  </a:lnTo>
                  <a:lnTo>
                    <a:pt x="75298" y="58420"/>
                  </a:lnTo>
                  <a:lnTo>
                    <a:pt x="75438" y="58394"/>
                  </a:lnTo>
                  <a:lnTo>
                    <a:pt x="75666" y="58343"/>
                  </a:lnTo>
                  <a:lnTo>
                    <a:pt x="75895" y="58242"/>
                  </a:lnTo>
                  <a:lnTo>
                    <a:pt x="76034" y="58115"/>
                  </a:lnTo>
                  <a:lnTo>
                    <a:pt x="76174" y="57975"/>
                  </a:lnTo>
                  <a:lnTo>
                    <a:pt x="76288" y="57772"/>
                  </a:lnTo>
                  <a:lnTo>
                    <a:pt x="76327" y="57645"/>
                  </a:lnTo>
                  <a:lnTo>
                    <a:pt x="76352" y="57480"/>
                  </a:lnTo>
                  <a:lnTo>
                    <a:pt x="76377" y="57353"/>
                  </a:lnTo>
                  <a:lnTo>
                    <a:pt x="76377" y="57124"/>
                  </a:lnTo>
                  <a:lnTo>
                    <a:pt x="76136" y="41605"/>
                  </a:lnTo>
                  <a:lnTo>
                    <a:pt x="76454" y="35179"/>
                  </a:lnTo>
                  <a:lnTo>
                    <a:pt x="76809" y="35204"/>
                  </a:lnTo>
                  <a:lnTo>
                    <a:pt x="77101" y="35204"/>
                  </a:lnTo>
                  <a:lnTo>
                    <a:pt x="77381" y="35229"/>
                  </a:lnTo>
                  <a:lnTo>
                    <a:pt x="77660" y="35229"/>
                  </a:lnTo>
                  <a:lnTo>
                    <a:pt x="77927" y="35255"/>
                  </a:lnTo>
                  <a:lnTo>
                    <a:pt x="78676" y="35255"/>
                  </a:lnTo>
                  <a:lnTo>
                    <a:pt x="78930" y="35280"/>
                  </a:lnTo>
                  <a:lnTo>
                    <a:pt x="79540" y="35280"/>
                  </a:lnTo>
                  <a:lnTo>
                    <a:pt x="79756" y="35280"/>
                  </a:lnTo>
                  <a:lnTo>
                    <a:pt x="80022" y="35229"/>
                  </a:lnTo>
                  <a:lnTo>
                    <a:pt x="80238" y="35128"/>
                  </a:lnTo>
                  <a:lnTo>
                    <a:pt x="80403" y="35001"/>
                  </a:lnTo>
                  <a:lnTo>
                    <a:pt x="80556" y="34810"/>
                  </a:lnTo>
                  <a:lnTo>
                    <a:pt x="80683" y="34632"/>
                  </a:lnTo>
                  <a:lnTo>
                    <a:pt x="80733" y="34455"/>
                  </a:lnTo>
                  <a:lnTo>
                    <a:pt x="80759" y="34264"/>
                  </a:lnTo>
                  <a:lnTo>
                    <a:pt x="80772" y="3413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5755272" y="4270844"/>
              <a:ext cx="71755" cy="78105"/>
            </a:xfrm>
            <a:custGeom>
              <a:avLst/>
              <a:gdLst/>
              <a:ahLst/>
              <a:cxnLst/>
              <a:rect l="l" t="t" r="r" b="b"/>
              <a:pathLst>
                <a:path w="71754" h="78104">
                  <a:moveTo>
                    <a:pt x="36550" y="69049"/>
                  </a:moveTo>
                  <a:lnTo>
                    <a:pt x="36537" y="68910"/>
                  </a:lnTo>
                  <a:lnTo>
                    <a:pt x="36525" y="67360"/>
                  </a:lnTo>
                  <a:lnTo>
                    <a:pt x="36080" y="67373"/>
                  </a:lnTo>
                  <a:lnTo>
                    <a:pt x="36512" y="67360"/>
                  </a:lnTo>
                  <a:lnTo>
                    <a:pt x="36169" y="49250"/>
                  </a:lnTo>
                  <a:lnTo>
                    <a:pt x="36195" y="48856"/>
                  </a:lnTo>
                  <a:lnTo>
                    <a:pt x="36156" y="48691"/>
                  </a:lnTo>
                  <a:lnTo>
                    <a:pt x="36131" y="48564"/>
                  </a:lnTo>
                  <a:lnTo>
                    <a:pt x="36093" y="48437"/>
                  </a:lnTo>
                  <a:lnTo>
                    <a:pt x="35979" y="48272"/>
                  </a:lnTo>
                  <a:lnTo>
                    <a:pt x="35826" y="48120"/>
                  </a:lnTo>
                  <a:lnTo>
                    <a:pt x="35344" y="25679"/>
                  </a:lnTo>
                  <a:lnTo>
                    <a:pt x="35356" y="25425"/>
                  </a:lnTo>
                  <a:lnTo>
                    <a:pt x="35331" y="25298"/>
                  </a:lnTo>
                  <a:lnTo>
                    <a:pt x="35280" y="25171"/>
                  </a:lnTo>
                  <a:lnTo>
                    <a:pt x="35229" y="25019"/>
                  </a:lnTo>
                  <a:lnTo>
                    <a:pt x="35128" y="24828"/>
                  </a:lnTo>
                  <a:lnTo>
                    <a:pt x="34988" y="24676"/>
                  </a:lnTo>
                  <a:lnTo>
                    <a:pt x="34848" y="24574"/>
                  </a:lnTo>
                  <a:lnTo>
                    <a:pt x="34671" y="24434"/>
                  </a:lnTo>
                  <a:lnTo>
                    <a:pt x="34518" y="24282"/>
                  </a:lnTo>
                  <a:lnTo>
                    <a:pt x="34264" y="24028"/>
                  </a:lnTo>
                  <a:lnTo>
                    <a:pt x="34264" y="69075"/>
                  </a:lnTo>
                  <a:lnTo>
                    <a:pt x="34188" y="69405"/>
                  </a:lnTo>
                  <a:lnTo>
                    <a:pt x="18745" y="75234"/>
                  </a:lnTo>
                  <a:lnTo>
                    <a:pt x="18491" y="75234"/>
                  </a:lnTo>
                  <a:lnTo>
                    <a:pt x="2692" y="69278"/>
                  </a:lnTo>
                  <a:lnTo>
                    <a:pt x="2692" y="69126"/>
                  </a:lnTo>
                  <a:lnTo>
                    <a:pt x="2616" y="65608"/>
                  </a:lnTo>
                  <a:lnTo>
                    <a:pt x="2311" y="51714"/>
                  </a:lnTo>
                  <a:lnTo>
                    <a:pt x="3632" y="52260"/>
                  </a:lnTo>
                  <a:lnTo>
                    <a:pt x="3860" y="52336"/>
                  </a:lnTo>
                  <a:lnTo>
                    <a:pt x="4343" y="52514"/>
                  </a:lnTo>
                  <a:lnTo>
                    <a:pt x="4470" y="52565"/>
                  </a:lnTo>
                  <a:lnTo>
                    <a:pt x="6032" y="53035"/>
                  </a:lnTo>
                  <a:lnTo>
                    <a:pt x="6235" y="53073"/>
                  </a:lnTo>
                  <a:lnTo>
                    <a:pt x="7569" y="53428"/>
                  </a:lnTo>
                  <a:lnTo>
                    <a:pt x="8077" y="53555"/>
                  </a:lnTo>
                  <a:lnTo>
                    <a:pt x="8470" y="53619"/>
                  </a:lnTo>
                  <a:lnTo>
                    <a:pt x="8610" y="53670"/>
                  </a:lnTo>
                  <a:lnTo>
                    <a:pt x="8763" y="53695"/>
                  </a:lnTo>
                  <a:lnTo>
                    <a:pt x="8940" y="53721"/>
                  </a:lnTo>
                  <a:lnTo>
                    <a:pt x="9169" y="53771"/>
                  </a:lnTo>
                  <a:lnTo>
                    <a:pt x="9359" y="53797"/>
                  </a:lnTo>
                  <a:lnTo>
                    <a:pt x="9575" y="53848"/>
                  </a:lnTo>
                  <a:lnTo>
                    <a:pt x="9779" y="53873"/>
                  </a:lnTo>
                  <a:lnTo>
                    <a:pt x="9982" y="53924"/>
                  </a:lnTo>
                  <a:lnTo>
                    <a:pt x="10401" y="53975"/>
                  </a:lnTo>
                  <a:lnTo>
                    <a:pt x="10604" y="54025"/>
                  </a:lnTo>
                  <a:lnTo>
                    <a:pt x="11252" y="54102"/>
                  </a:lnTo>
                  <a:lnTo>
                    <a:pt x="11455" y="54114"/>
                  </a:lnTo>
                  <a:lnTo>
                    <a:pt x="12090" y="54190"/>
                  </a:lnTo>
                  <a:lnTo>
                    <a:pt x="12369" y="54241"/>
                  </a:lnTo>
                  <a:lnTo>
                    <a:pt x="12852" y="54317"/>
                  </a:lnTo>
                  <a:lnTo>
                    <a:pt x="13017" y="54317"/>
                  </a:lnTo>
                  <a:lnTo>
                    <a:pt x="13347" y="54368"/>
                  </a:lnTo>
                  <a:lnTo>
                    <a:pt x="14820" y="54495"/>
                  </a:lnTo>
                  <a:lnTo>
                    <a:pt x="15113" y="54495"/>
                  </a:lnTo>
                  <a:lnTo>
                    <a:pt x="15709" y="54546"/>
                  </a:lnTo>
                  <a:lnTo>
                    <a:pt x="16027" y="54546"/>
                  </a:lnTo>
                  <a:lnTo>
                    <a:pt x="16332" y="54571"/>
                  </a:lnTo>
                  <a:lnTo>
                    <a:pt x="17246" y="54571"/>
                  </a:lnTo>
                  <a:lnTo>
                    <a:pt x="17576" y="54597"/>
                  </a:lnTo>
                  <a:lnTo>
                    <a:pt x="18186" y="54597"/>
                  </a:lnTo>
                  <a:lnTo>
                    <a:pt x="18503" y="54571"/>
                  </a:lnTo>
                  <a:lnTo>
                    <a:pt x="19138" y="54571"/>
                  </a:lnTo>
                  <a:lnTo>
                    <a:pt x="19431" y="54546"/>
                  </a:lnTo>
                  <a:lnTo>
                    <a:pt x="19748" y="54546"/>
                  </a:lnTo>
                  <a:lnTo>
                    <a:pt x="21869" y="54368"/>
                  </a:lnTo>
                  <a:lnTo>
                    <a:pt x="22174" y="54317"/>
                  </a:lnTo>
                  <a:lnTo>
                    <a:pt x="22466" y="54292"/>
                  </a:lnTo>
                  <a:lnTo>
                    <a:pt x="23025" y="54203"/>
                  </a:lnTo>
                  <a:lnTo>
                    <a:pt x="23152" y="54190"/>
                  </a:lnTo>
                  <a:lnTo>
                    <a:pt x="23850" y="54076"/>
                  </a:lnTo>
                  <a:lnTo>
                    <a:pt x="24079" y="54025"/>
                  </a:lnTo>
                  <a:lnTo>
                    <a:pt x="24244" y="54000"/>
                  </a:lnTo>
                  <a:lnTo>
                    <a:pt x="24384" y="53975"/>
                  </a:lnTo>
                  <a:lnTo>
                    <a:pt x="24587" y="53924"/>
                  </a:lnTo>
                  <a:lnTo>
                    <a:pt x="24803" y="53898"/>
                  </a:lnTo>
                  <a:lnTo>
                    <a:pt x="25006" y="53848"/>
                  </a:lnTo>
                  <a:lnTo>
                    <a:pt x="25196" y="53822"/>
                  </a:lnTo>
                  <a:lnTo>
                    <a:pt x="25400" y="53771"/>
                  </a:lnTo>
                  <a:lnTo>
                    <a:pt x="25603" y="53746"/>
                  </a:lnTo>
                  <a:lnTo>
                    <a:pt x="25806" y="53695"/>
                  </a:lnTo>
                  <a:lnTo>
                    <a:pt x="26022" y="53670"/>
                  </a:lnTo>
                  <a:lnTo>
                    <a:pt x="26212" y="53594"/>
                  </a:lnTo>
                  <a:lnTo>
                    <a:pt x="26428" y="53568"/>
                  </a:lnTo>
                  <a:lnTo>
                    <a:pt x="26619" y="53530"/>
                  </a:lnTo>
                  <a:lnTo>
                    <a:pt x="27470" y="53327"/>
                  </a:lnTo>
                  <a:lnTo>
                    <a:pt x="27508" y="55321"/>
                  </a:lnTo>
                  <a:lnTo>
                    <a:pt x="27444" y="55638"/>
                  </a:lnTo>
                  <a:lnTo>
                    <a:pt x="27343" y="56210"/>
                  </a:lnTo>
                  <a:lnTo>
                    <a:pt x="27279" y="56769"/>
                  </a:lnTo>
                  <a:lnTo>
                    <a:pt x="27266" y="57289"/>
                  </a:lnTo>
                  <a:lnTo>
                    <a:pt x="27368" y="58407"/>
                  </a:lnTo>
                  <a:lnTo>
                    <a:pt x="33451" y="68033"/>
                  </a:lnTo>
                  <a:lnTo>
                    <a:pt x="33705" y="68313"/>
                  </a:lnTo>
                  <a:lnTo>
                    <a:pt x="33972" y="68529"/>
                  </a:lnTo>
                  <a:lnTo>
                    <a:pt x="34099" y="68681"/>
                  </a:lnTo>
                  <a:lnTo>
                    <a:pt x="34251" y="68834"/>
                  </a:lnTo>
                  <a:lnTo>
                    <a:pt x="34264" y="69075"/>
                  </a:lnTo>
                  <a:lnTo>
                    <a:pt x="34264" y="24028"/>
                  </a:lnTo>
                  <a:lnTo>
                    <a:pt x="34099" y="23888"/>
                  </a:lnTo>
                  <a:lnTo>
                    <a:pt x="33921" y="23685"/>
                  </a:lnTo>
                  <a:lnTo>
                    <a:pt x="33756" y="23545"/>
                  </a:lnTo>
                  <a:lnTo>
                    <a:pt x="33756" y="65189"/>
                  </a:lnTo>
                  <a:lnTo>
                    <a:pt x="32702" y="64020"/>
                  </a:lnTo>
                  <a:lnTo>
                    <a:pt x="29552" y="56845"/>
                  </a:lnTo>
                  <a:lnTo>
                    <a:pt x="29578" y="56476"/>
                  </a:lnTo>
                  <a:lnTo>
                    <a:pt x="29705" y="55854"/>
                  </a:lnTo>
                  <a:lnTo>
                    <a:pt x="29743" y="55702"/>
                  </a:lnTo>
                  <a:lnTo>
                    <a:pt x="29781" y="55562"/>
                  </a:lnTo>
                  <a:lnTo>
                    <a:pt x="29794" y="55384"/>
                  </a:lnTo>
                  <a:lnTo>
                    <a:pt x="29781" y="55257"/>
                  </a:lnTo>
                  <a:lnTo>
                    <a:pt x="29730" y="51981"/>
                  </a:lnTo>
                  <a:lnTo>
                    <a:pt x="29743" y="51689"/>
                  </a:lnTo>
                  <a:lnTo>
                    <a:pt x="29171" y="21653"/>
                  </a:lnTo>
                  <a:lnTo>
                    <a:pt x="29933" y="22694"/>
                  </a:lnTo>
                  <a:lnTo>
                    <a:pt x="30264" y="23063"/>
                  </a:lnTo>
                  <a:lnTo>
                    <a:pt x="30911" y="23863"/>
                  </a:lnTo>
                  <a:lnTo>
                    <a:pt x="31673" y="24650"/>
                  </a:lnTo>
                  <a:lnTo>
                    <a:pt x="31813" y="24803"/>
                  </a:lnTo>
                  <a:lnTo>
                    <a:pt x="31940" y="24955"/>
                  </a:lnTo>
                  <a:lnTo>
                    <a:pt x="32334" y="25323"/>
                  </a:lnTo>
                  <a:lnTo>
                    <a:pt x="32499" y="25501"/>
                  </a:lnTo>
                  <a:lnTo>
                    <a:pt x="32702" y="25666"/>
                  </a:lnTo>
                  <a:lnTo>
                    <a:pt x="32880" y="25844"/>
                  </a:lnTo>
                  <a:lnTo>
                    <a:pt x="33045" y="26022"/>
                  </a:lnTo>
                  <a:lnTo>
                    <a:pt x="33489" y="48996"/>
                  </a:lnTo>
                  <a:lnTo>
                    <a:pt x="33489" y="49288"/>
                  </a:lnTo>
                  <a:lnTo>
                    <a:pt x="33756" y="65189"/>
                  </a:lnTo>
                  <a:lnTo>
                    <a:pt x="33756" y="23545"/>
                  </a:lnTo>
                  <a:lnTo>
                    <a:pt x="33553" y="23342"/>
                  </a:lnTo>
                  <a:lnTo>
                    <a:pt x="33426" y="23215"/>
                  </a:lnTo>
                  <a:lnTo>
                    <a:pt x="33299" y="23063"/>
                  </a:lnTo>
                  <a:lnTo>
                    <a:pt x="32702" y="22440"/>
                  </a:lnTo>
                  <a:lnTo>
                    <a:pt x="32499" y="22225"/>
                  </a:lnTo>
                  <a:lnTo>
                    <a:pt x="32410" y="22098"/>
                  </a:lnTo>
                  <a:lnTo>
                    <a:pt x="32219" y="21869"/>
                  </a:lnTo>
                  <a:lnTo>
                    <a:pt x="32004" y="21653"/>
                  </a:lnTo>
                  <a:lnTo>
                    <a:pt x="30861" y="20142"/>
                  </a:lnTo>
                  <a:lnTo>
                    <a:pt x="30264" y="19202"/>
                  </a:lnTo>
                  <a:lnTo>
                    <a:pt x="29997" y="18757"/>
                  </a:lnTo>
                  <a:lnTo>
                    <a:pt x="29870" y="18478"/>
                  </a:lnTo>
                  <a:lnTo>
                    <a:pt x="29806" y="18326"/>
                  </a:lnTo>
                  <a:lnTo>
                    <a:pt x="29654" y="18034"/>
                  </a:lnTo>
                  <a:lnTo>
                    <a:pt x="29578" y="17907"/>
                  </a:lnTo>
                  <a:lnTo>
                    <a:pt x="29387" y="17462"/>
                  </a:lnTo>
                  <a:lnTo>
                    <a:pt x="29324" y="17335"/>
                  </a:lnTo>
                  <a:lnTo>
                    <a:pt x="29235" y="17056"/>
                  </a:lnTo>
                  <a:lnTo>
                    <a:pt x="29171" y="16916"/>
                  </a:lnTo>
                  <a:lnTo>
                    <a:pt x="29133" y="16764"/>
                  </a:lnTo>
                  <a:lnTo>
                    <a:pt x="29095" y="16637"/>
                  </a:lnTo>
                  <a:lnTo>
                    <a:pt x="29044" y="16497"/>
                  </a:lnTo>
                  <a:lnTo>
                    <a:pt x="29006" y="16370"/>
                  </a:lnTo>
                  <a:lnTo>
                    <a:pt x="28956" y="16243"/>
                  </a:lnTo>
                  <a:lnTo>
                    <a:pt x="28867" y="16090"/>
                  </a:lnTo>
                  <a:lnTo>
                    <a:pt x="28740" y="15951"/>
                  </a:lnTo>
                  <a:lnTo>
                    <a:pt x="28613" y="15862"/>
                  </a:lnTo>
                  <a:lnTo>
                    <a:pt x="28473" y="15773"/>
                  </a:lnTo>
                  <a:lnTo>
                    <a:pt x="28194" y="15671"/>
                  </a:lnTo>
                  <a:lnTo>
                    <a:pt x="27762" y="15671"/>
                  </a:lnTo>
                  <a:lnTo>
                    <a:pt x="27559" y="15722"/>
                  </a:lnTo>
                  <a:lnTo>
                    <a:pt x="27343" y="15824"/>
                  </a:lnTo>
                  <a:lnTo>
                    <a:pt x="27165" y="15951"/>
                  </a:lnTo>
                  <a:lnTo>
                    <a:pt x="27038" y="16090"/>
                  </a:lnTo>
                  <a:lnTo>
                    <a:pt x="26924" y="16294"/>
                  </a:lnTo>
                  <a:lnTo>
                    <a:pt x="26847" y="16471"/>
                  </a:lnTo>
                  <a:lnTo>
                    <a:pt x="26822" y="16789"/>
                  </a:lnTo>
                  <a:lnTo>
                    <a:pt x="27444" y="50965"/>
                  </a:lnTo>
                  <a:lnTo>
                    <a:pt x="27292" y="51015"/>
                  </a:lnTo>
                  <a:lnTo>
                    <a:pt x="27152" y="51041"/>
                  </a:lnTo>
                  <a:lnTo>
                    <a:pt x="27025" y="51092"/>
                  </a:lnTo>
                  <a:lnTo>
                    <a:pt x="26898" y="51117"/>
                  </a:lnTo>
                  <a:lnTo>
                    <a:pt x="26657" y="51193"/>
                  </a:lnTo>
                  <a:lnTo>
                    <a:pt x="26479" y="51219"/>
                  </a:lnTo>
                  <a:lnTo>
                    <a:pt x="25946" y="51371"/>
                  </a:lnTo>
                  <a:lnTo>
                    <a:pt x="25730" y="51396"/>
                  </a:lnTo>
                  <a:lnTo>
                    <a:pt x="25552" y="51447"/>
                  </a:lnTo>
                  <a:lnTo>
                    <a:pt x="25361" y="51460"/>
                  </a:lnTo>
                  <a:lnTo>
                    <a:pt x="24980" y="51562"/>
                  </a:lnTo>
                  <a:lnTo>
                    <a:pt x="24574" y="51612"/>
                  </a:lnTo>
                  <a:lnTo>
                    <a:pt x="24384" y="51663"/>
                  </a:lnTo>
                  <a:lnTo>
                    <a:pt x="24193" y="51689"/>
                  </a:lnTo>
                  <a:lnTo>
                    <a:pt x="23990" y="51739"/>
                  </a:lnTo>
                  <a:lnTo>
                    <a:pt x="23863" y="51765"/>
                  </a:lnTo>
                  <a:lnTo>
                    <a:pt x="23647" y="51790"/>
                  </a:lnTo>
                  <a:lnTo>
                    <a:pt x="23469" y="51816"/>
                  </a:lnTo>
                  <a:lnTo>
                    <a:pt x="23329" y="51866"/>
                  </a:lnTo>
                  <a:lnTo>
                    <a:pt x="22910" y="51943"/>
                  </a:lnTo>
                  <a:lnTo>
                    <a:pt x="22758" y="51968"/>
                  </a:lnTo>
                  <a:lnTo>
                    <a:pt x="22606" y="51981"/>
                  </a:lnTo>
                  <a:lnTo>
                    <a:pt x="22186" y="52031"/>
                  </a:lnTo>
                  <a:lnTo>
                    <a:pt x="21907" y="52082"/>
                  </a:lnTo>
                  <a:lnTo>
                    <a:pt x="21640" y="52082"/>
                  </a:lnTo>
                  <a:lnTo>
                    <a:pt x="21348" y="52133"/>
                  </a:lnTo>
                  <a:lnTo>
                    <a:pt x="19913" y="52260"/>
                  </a:lnTo>
                  <a:lnTo>
                    <a:pt x="19634" y="52260"/>
                  </a:lnTo>
                  <a:lnTo>
                    <a:pt x="19342" y="52285"/>
                  </a:lnTo>
                  <a:lnTo>
                    <a:pt x="19050" y="52285"/>
                  </a:lnTo>
                  <a:lnTo>
                    <a:pt x="18757" y="52311"/>
                  </a:lnTo>
                  <a:lnTo>
                    <a:pt x="18173" y="52311"/>
                  </a:lnTo>
                  <a:lnTo>
                    <a:pt x="17919" y="52336"/>
                  </a:lnTo>
                  <a:lnTo>
                    <a:pt x="17576" y="52311"/>
                  </a:lnTo>
                  <a:lnTo>
                    <a:pt x="16687" y="52311"/>
                  </a:lnTo>
                  <a:lnTo>
                    <a:pt x="16408" y="52285"/>
                  </a:lnTo>
                  <a:lnTo>
                    <a:pt x="16116" y="52285"/>
                  </a:lnTo>
                  <a:lnTo>
                    <a:pt x="15836" y="52260"/>
                  </a:lnTo>
                  <a:lnTo>
                    <a:pt x="15532" y="52260"/>
                  </a:lnTo>
                  <a:lnTo>
                    <a:pt x="14681" y="52184"/>
                  </a:lnTo>
                  <a:lnTo>
                    <a:pt x="14401" y="52184"/>
                  </a:lnTo>
                  <a:lnTo>
                    <a:pt x="13550" y="52108"/>
                  </a:lnTo>
                  <a:lnTo>
                    <a:pt x="13398" y="52082"/>
                  </a:lnTo>
                  <a:lnTo>
                    <a:pt x="13271" y="52082"/>
                  </a:lnTo>
                  <a:lnTo>
                    <a:pt x="12839" y="52006"/>
                  </a:lnTo>
                  <a:lnTo>
                    <a:pt x="12687" y="52006"/>
                  </a:lnTo>
                  <a:lnTo>
                    <a:pt x="12522" y="51968"/>
                  </a:lnTo>
                  <a:lnTo>
                    <a:pt x="12357" y="51968"/>
                  </a:lnTo>
                  <a:lnTo>
                    <a:pt x="12153" y="51943"/>
                  </a:lnTo>
                  <a:lnTo>
                    <a:pt x="11544" y="51866"/>
                  </a:lnTo>
                  <a:lnTo>
                    <a:pt x="11341" y="51816"/>
                  </a:lnTo>
                  <a:lnTo>
                    <a:pt x="10541" y="51714"/>
                  </a:lnTo>
                  <a:lnTo>
                    <a:pt x="10350" y="51663"/>
                  </a:lnTo>
                  <a:lnTo>
                    <a:pt x="9956" y="51612"/>
                  </a:lnTo>
                  <a:lnTo>
                    <a:pt x="9753" y="51562"/>
                  </a:lnTo>
                  <a:lnTo>
                    <a:pt x="9385" y="51511"/>
                  </a:lnTo>
                  <a:lnTo>
                    <a:pt x="9182" y="51460"/>
                  </a:lnTo>
                  <a:lnTo>
                    <a:pt x="8686" y="51371"/>
                  </a:lnTo>
                  <a:lnTo>
                    <a:pt x="8178" y="51257"/>
                  </a:lnTo>
                  <a:lnTo>
                    <a:pt x="8051" y="51219"/>
                  </a:lnTo>
                  <a:lnTo>
                    <a:pt x="6273" y="50749"/>
                  </a:lnTo>
                  <a:lnTo>
                    <a:pt x="5194" y="50431"/>
                  </a:lnTo>
                  <a:lnTo>
                    <a:pt x="4965" y="50330"/>
                  </a:lnTo>
                  <a:lnTo>
                    <a:pt x="4775" y="50253"/>
                  </a:lnTo>
                  <a:lnTo>
                    <a:pt x="4648" y="50203"/>
                  </a:lnTo>
                  <a:lnTo>
                    <a:pt x="4495" y="50177"/>
                  </a:lnTo>
                  <a:lnTo>
                    <a:pt x="3454" y="49758"/>
                  </a:lnTo>
                  <a:lnTo>
                    <a:pt x="2895" y="49504"/>
                  </a:lnTo>
                  <a:lnTo>
                    <a:pt x="2730" y="49403"/>
                  </a:lnTo>
                  <a:lnTo>
                    <a:pt x="2362" y="49263"/>
                  </a:lnTo>
                  <a:lnTo>
                    <a:pt x="1993" y="49060"/>
                  </a:lnTo>
                  <a:lnTo>
                    <a:pt x="1828" y="48907"/>
                  </a:lnTo>
                  <a:lnTo>
                    <a:pt x="1689" y="48882"/>
                  </a:lnTo>
                  <a:lnTo>
                    <a:pt x="1549" y="48806"/>
                  </a:lnTo>
                  <a:lnTo>
                    <a:pt x="1358" y="48742"/>
                  </a:lnTo>
                  <a:lnTo>
                    <a:pt x="1231" y="48742"/>
                  </a:lnTo>
                  <a:lnTo>
                    <a:pt x="1041" y="48742"/>
                  </a:lnTo>
                  <a:lnTo>
                    <a:pt x="825" y="48793"/>
                  </a:lnTo>
                  <a:lnTo>
                    <a:pt x="647" y="48856"/>
                  </a:lnTo>
                  <a:lnTo>
                    <a:pt x="520" y="48907"/>
                  </a:lnTo>
                  <a:lnTo>
                    <a:pt x="342" y="49034"/>
                  </a:lnTo>
                  <a:lnTo>
                    <a:pt x="203" y="49212"/>
                  </a:lnTo>
                  <a:lnTo>
                    <a:pt x="127" y="49377"/>
                  </a:lnTo>
                  <a:lnTo>
                    <a:pt x="12" y="49657"/>
                  </a:lnTo>
                  <a:lnTo>
                    <a:pt x="0" y="49784"/>
                  </a:lnTo>
                  <a:lnTo>
                    <a:pt x="0" y="49999"/>
                  </a:lnTo>
                  <a:lnTo>
                    <a:pt x="342" y="65659"/>
                  </a:lnTo>
                  <a:lnTo>
                    <a:pt x="431" y="69329"/>
                  </a:lnTo>
                  <a:lnTo>
                    <a:pt x="444" y="69519"/>
                  </a:lnTo>
                  <a:lnTo>
                    <a:pt x="18465" y="77482"/>
                  </a:lnTo>
                  <a:lnTo>
                    <a:pt x="18630" y="77482"/>
                  </a:lnTo>
                  <a:lnTo>
                    <a:pt x="18757" y="77482"/>
                  </a:lnTo>
                  <a:lnTo>
                    <a:pt x="19532" y="77482"/>
                  </a:lnTo>
                  <a:lnTo>
                    <a:pt x="21310" y="77368"/>
                  </a:lnTo>
                  <a:lnTo>
                    <a:pt x="36525" y="69303"/>
                  </a:lnTo>
                  <a:lnTo>
                    <a:pt x="36550" y="69049"/>
                  </a:lnTo>
                  <a:close/>
                </a:path>
                <a:path w="71754" h="78104">
                  <a:moveTo>
                    <a:pt x="57823" y="20612"/>
                  </a:moveTo>
                  <a:lnTo>
                    <a:pt x="57531" y="1333"/>
                  </a:lnTo>
                  <a:lnTo>
                    <a:pt x="57531" y="1143"/>
                  </a:lnTo>
                  <a:lnTo>
                    <a:pt x="57505" y="990"/>
                  </a:lnTo>
                  <a:lnTo>
                    <a:pt x="57467" y="863"/>
                  </a:lnTo>
                  <a:lnTo>
                    <a:pt x="57404" y="736"/>
                  </a:lnTo>
                  <a:lnTo>
                    <a:pt x="57315" y="571"/>
                  </a:lnTo>
                  <a:lnTo>
                    <a:pt x="57162" y="393"/>
                  </a:lnTo>
                  <a:lnTo>
                    <a:pt x="56997" y="292"/>
                  </a:lnTo>
                  <a:lnTo>
                    <a:pt x="56857" y="215"/>
                  </a:lnTo>
                  <a:lnTo>
                    <a:pt x="56705" y="165"/>
                  </a:lnTo>
                  <a:lnTo>
                    <a:pt x="56540" y="152"/>
                  </a:lnTo>
                  <a:lnTo>
                    <a:pt x="56286" y="139"/>
                  </a:lnTo>
                  <a:lnTo>
                    <a:pt x="56083" y="127"/>
                  </a:lnTo>
                  <a:lnTo>
                    <a:pt x="55613" y="76"/>
                  </a:lnTo>
                  <a:lnTo>
                    <a:pt x="55333" y="76"/>
                  </a:lnTo>
                  <a:lnTo>
                    <a:pt x="55067" y="50"/>
                  </a:lnTo>
                  <a:lnTo>
                    <a:pt x="54775" y="50"/>
                  </a:lnTo>
                  <a:lnTo>
                    <a:pt x="54470" y="25"/>
                  </a:lnTo>
                  <a:lnTo>
                    <a:pt x="54152" y="25"/>
                  </a:lnTo>
                  <a:lnTo>
                    <a:pt x="53822" y="0"/>
                  </a:lnTo>
                  <a:lnTo>
                    <a:pt x="51752" y="0"/>
                  </a:lnTo>
                  <a:lnTo>
                    <a:pt x="46456" y="1689"/>
                  </a:lnTo>
                  <a:lnTo>
                    <a:pt x="46367" y="1879"/>
                  </a:lnTo>
                  <a:lnTo>
                    <a:pt x="46342" y="2006"/>
                  </a:lnTo>
                  <a:lnTo>
                    <a:pt x="46342" y="2324"/>
                  </a:lnTo>
                  <a:lnTo>
                    <a:pt x="46393" y="2527"/>
                  </a:lnTo>
                  <a:lnTo>
                    <a:pt x="46494" y="2730"/>
                  </a:lnTo>
                  <a:lnTo>
                    <a:pt x="46621" y="2895"/>
                  </a:lnTo>
                  <a:lnTo>
                    <a:pt x="46761" y="3048"/>
                  </a:lnTo>
                  <a:lnTo>
                    <a:pt x="46939" y="3175"/>
                  </a:lnTo>
                  <a:lnTo>
                    <a:pt x="47129" y="3251"/>
                  </a:lnTo>
                  <a:lnTo>
                    <a:pt x="47332" y="3314"/>
                  </a:lnTo>
                  <a:lnTo>
                    <a:pt x="47663" y="3314"/>
                  </a:lnTo>
                  <a:lnTo>
                    <a:pt x="48082" y="3149"/>
                  </a:lnTo>
                  <a:lnTo>
                    <a:pt x="48298" y="2971"/>
                  </a:lnTo>
                  <a:lnTo>
                    <a:pt x="50266" y="2400"/>
                  </a:lnTo>
                  <a:lnTo>
                    <a:pt x="50558" y="2349"/>
                  </a:lnTo>
                  <a:lnTo>
                    <a:pt x="51498" y="2273"/>
                  </a:lnTo>
                  <a:lnTo>
                    <a:pt x="51816" y="2273"/>
                  </a:lnTo>
                  <a:lnTo>
                    <a:pt x="52146" y="2247"/>
                  </a:lnTo>
                  <a:lnTo>
                    <a:pt x="53467" y="2247"/>
                  </a:lnTo>
                  <a:lnTo>
                    <a:pt x="53771" y="2273"/>
                  </a:lnTo>
                  <a:lnTo>
                    <a:pt x="54089" y="2273"/>
                  </a:lnTo>
                  <a:lnTo>
                    <a:pt x="54381" y="2298"/>
                  </a:lnTo>
                  <a:lnTo>
                    <a:pt x="54673" y="2298"/>
                  </a:lnTo>
                  <a:lnTo>
                    <a:pt x="54952" y="2324"/>
                  </a:lnTo>
                  <a:lnTo>
                    <a:pt x="55219" y="2324"/>
                  </a:lnTo>
                  <a:lnTo>
                    <a:pt x="55549" y="20612"/>
                  </a:lnTo>
                  <a:lnTo>
                    <a:pt x="55575" y="20764"/>
                  </a:lnTo>
                  <a:lnTo>
                    <a:pt x="56095" y="21577"/>
                  </a:lnTo>
                  <a:lnTo>
                    <a:pt x="56273" y="21678"/>
                  </a:lnTo>
                  <a:lnTo>
                    <a:pt x="56591" y="21755"/>
                  </a:lnTo>
                  <a:lnTo>
                    <a:pt x="56807" y="21755"/>
                  </a:lnTo>
                  <a:lnTo>
                    <a:pt x="57810" y="20739"/>
                  </a:lnTo>
                  <a:lnTo>
                    <a:pt x="57823" y="20612"/>
                  </a:lnTo>
                  <a:close/>
                </a:path>
                <a:path w="71754" h="78104">
                  <a:moveTo>
                    <a:pt x="71399" y="52158"/>
                  </a:moveTo>
                  <a:lnTo>
                    <a:pt x="71158" y="51460"/>
                  </a:lnTo>
                  <a:lnTo>
                    <a:pt x="71031" y="51295"/>
                  </a:lnTo>
                  <a:lnTo>
                    <a:pt x="70866" y="51168"/>
                  </a:lnTo>
                  <a:lnTo>
                    <a:pt x="70573" y="51015"/>
                  </a:lnTo>
                  <a:lnTo>
                    <a:pt x="70370" y="50965"/>
                  </a:lnTo>
                  <a:lnTo>
                    <a:pt x="70142" y="50965"/>
                  </a:lnTo>
                  <a:lnTo>
                    <a:pt x="69913" y="51015"/>
                  </a:lnTo>
                  <a:lnTo>
                    <a:pt x="69786" y="51092"/>
                  </a:lnTo>
                  <a:lnTo>
                    <a:pt x="69253" y="51396"/>
                  </a:lnTo>
                  <a:lnTo>
                    <a:pt x="68948" y="51638"/>
                  </a:lnTo>
                  <a:lnTo>
                    <a:pt x="68770" y="51917"/>
                  </a:lnTo>
                  <a:lnTo>
                    <a:pt x="68694" y="52387"/>
                  </a:lnTo>
                  <a:lnTo>
                    <a:pt x="68694" y="52514"/>
                  </a:lnTo>
                  <a:lnTo>
                    <a:pt x="68808" y="60845"/>
                  </a:lnTo>
                  <a:lnTo>
                    <a:pt x="68834" y="61112"/>
                  </a:lnTo>
                  <a:lnTo>
                    <a:pt x="69532" y="61887"/>
                  </a:lnTo>
                  <a:lnTo>
                    <a:pt x="69735" y="61937"/>
                  </a:lnTo>
                  <a:lnTo>
                    <a:pt x="70053" y="61963"/>
                  </a:lnTo>
                  <a:lnTo>
                    <a:pt x="70370" y="61887"/>
                  </a:lnTo>
                  <a:lnTo>
                    <a:pt x="70548" y="61810"/>
                  </a:lnTo>
                  <a:lnTo>
                    <a:pt x="71081" y="60820"/>
                  </a:lnTo>
                  <a:lnTo>
                    <a:pt x="70967" y="53009"/>
                  </a:lnTo>
                  <a:lnTo>
                    <a:pt x="71374" y="52362"/>
                  </a:lnTo>
                  <a:lnTo>
                    <a:pt x="71399" y="521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5779656" y="4321835"/>
              <a:ext cx="74295" cy="52069"/>
            </a:xfrm>
            <a:custGeom>
              <a:avLst/>
              <a:gdLst/>
              <a:ahLst/>
              <a:cxnLst/>
              <a:rect l="l" t="t" r="r" b="b"/>
              <a:pathLst>
                <a:path w="74295" h="52070">
                  <a:moveTo>
                    <a:pt x="17894" y="34061"/>
                  </a:moveTo>
                  <a:close/>
                </a:path>
                <a:path w="74295" h="52070">
                  <a:moveTo>
                    <a:pt x="47523" y="42430"/>
                  </a:moveTo>
                  <a:lnTo>
                    <a:pt x="47015" y="43408"/>
                  </a:lnTo>
                  <a:lnTo>
                    <a:pt x="47218" y="43243"/>
                  </a:lnTo>
                  <a:lnTo>
                    <a:pt x="47371" y="43040"/>
                  </a:lnTo>
                  <a:lnTo>
                    <a:pt x="47510" y="42748"/>
                  </a:lnTo>
                  <a:lnTo>
                    <a:pt x="47523" y="42430"/>
                  </a:lnTo>
                  <a:close/>
                </a:path>
                <a:path w="74295" h="52070">
                  <a:moveTo>
                    <a:pt x="51511" y="31115"/>
                  </a:moveTo>
                  <a:lnTo>
                    <a:pt x="51498" y="30988"/>
                  </a:lnTo>
                  <a:lnTo>
                    <a:pt x="51308" y="15405"/>
                  </a:lnTo>
                  <a:lnTo>
                    <a:pt x="51282" y="15138"/>
                  </a:lnTo>
                  <a:lnTo>
                    <a:pt x="51282" y="14884"/>
                  </a:lnTo>
                  <a:lnTo>
                    <a:pt x="51003" y="14579"/>
                  </a:lnTo>
                  <a:lnTo>
                    <a:pt x="50952" y="14414"/>
                  </a:lnTo>
                  <a:lnTo>
                    <a:pt x="50736" y="14287"/>
                  </a:lnTo>
                  <a:lnTo>
                    <a:pt x="50596" y="14198"/>
                  </a:lnTo>
                  <a:lnTo>
                    <a:pt x="50368" y="14147"/>
                  </a:lnTo>
                  <a:lnTo>
                    <a:pt x="49911" y="13944"/>
                  </a:lnTo>
                  <a:lnTo>
                    <a:pt x="49618" y="13741"/>
                  </a:lnTo>
                  <a:lnTo>
                    <a:pt x="49453" y="13652"/>
                  </a:lnTo>
                  <a:lnTo>
                    <a:pt x="49326" y="13550"/>
                  </a:lnTo>
                  <a:lnTo>
                    <a:pt x="49212" y="30467"/>
                  </a:lnTo>
                  <a:lnTo>
                    <a:pt x="48818" y="30708"/>
                  </a:lnTo>
                  <a:lnTo>
                    <a:pt x="48602" y="30886"/>
                  </a:lnTo>
                  <a:lnTo>
                    <a:pt x="48374" y="31038"/>
                  </a:lnTo>
                  <a:lnTo>
                    <a:pt x="47942" y="31381"/>
                  </a:lnTo>
                  <a:lnTo>
                    <a:pt x="47752" y="31559"/>
                  </a:lnTo>
                  <a:lnTo>
                    <a:pt x="47536" y="31724"/>
                  </a:lnTo>
                  <a:lnTo>
                    <a:pt x="46990" y="32245"/>
                  </a:lnTo>
                  <a:lnTo>
                    <a:pt x="46494" y="32842"/>
                  </a:lnTo>
                  <a:lnTo>
                    <a:pt x="46075" y="33439"/>
                  </a:lnTo>
                  <a:lnTo>
                    <a:pt x="45948" y="33667"/>
                  </a:lnTo>
                  <a:lnTo>
                    <a:pt x="45821" y="33858"/>
                  </a:lnTo>
                  <a:lnTo>
                    <a:pt x="45720" y="34061"/>
                  </a:lnTo>
                  <a:lnTo>
                    <a:pt x="45631" y="34290"/>
                  </a:lnTo>
                  <a:lnTo>
                    <a:pt x="45529" y="34505"/>
                  </a:lnTo>
                  <a:lnTo>
                    <a:pt x="45377" y="34950"/>
                  </a:lnTo>
                  <a:lnTo>
                    <a:pt x="45326" y="35204"/>
                  </a:lnTo>
                  <a:lnTo>
                    <a:pt x="45262" y="35420"/>
                  </a:lnTo>
                  <a:lnTo>
                    <a:pt x="45199" y="35902"/>
                  </a:lnTo>
                  <a:lnTo>
                    <a:pt x="45186" y="36118"/>
                  </a:lnTo>
                  <a:lnTo>
                    <a:pt x="45186" y="36245"/>
                  </a:lnTo>
                  <a:lnTo>
                    <a:pt x="45186" y="36372"/>
                  </a:lnTo>
                  <a:lnTo>
                    <a:pt x="45186" y="36512"/>
                  </a:lnTo>
                  <a:lnTo>
                    <a:pt x="45250" y="41859"/>
                  </a:lnTo>
                  <a:lnTo>
                    <a:pt x="35471" y="48082"/>
                  </a:lnTo>
                  <a:lnTo>
                    <a:pt x="34848" y="48450"/>
                  </a:lnTo>
                  <a:lnTo>
                    <a:pt x="30492" y="49669"/>
                  </a:lnTo>
                  <a:lnTo>
                    <a:pt x="29667" y="49568"/>
                  </a:lnTo>
                  <a:lnTo>
                    <a:pt x="21907" y="40678"/>
                  </a:lnTo>
                  <a:lnTo>
                    <a:pt x="21678" y="40119"/>
                  </a:lnTo>
                  <a:lnTo>
                    <a:pt x="20777" y="37109"/>
                  </a:lnTo>
                  <a:lnTo>
                    <a:pt x="20751" y="36918"/>
                  </a:lnTo>
                  <a:lnTo>
                    <a:pt x="20726" y="36766"/>
                  </a:lnTo>
                  <a:lnTo>
                    <a:pt x="20408" y="35420"/>
                  </a:lnTo>
                  <a:lnTo>
                    <a:pt x="20129" y="33769"/>
                  </a:lnTo>
                  <a:lnTo>
                    <a:pt x="20104" y="33312"/>
                  </a:lnTo>
                  <a:lnTo>
                    <a:pt x="19913" y="31267"/>
                  </a:lnTo>
                  <a:lnTo>
                    <a:pt x="39141" y="19977"/>
                  </a:lnTo>
                  <a:lnTo>
                    <a:pt x="39789" y="19799"/>
                  </a:lnTo>
                  <a:lnTo>
                    <a:pt x="39966" y="19723"/>
                  </a:lnTo>
                  <a:lnTo>
                    <a:pt x="40347" y="19621"/>
                  </a:lnTo>
                  <a:lnTo>
                    <a:pt x="40538" y="19545"/>
                  </a:lnTo>
                  <a:lnTo>
                    <a:pt x="40728" y="19507"/>
                  </a:lnTo>
                  <a:lnTo>
                    <a:pt x="40906" y="19431"/>
                  </a:lnTo>
                  <a:lnTo>
                    <a:pt x="41109" y="19380"/>
                  </a:lnTo>
                  <a:lnTo>
                    <a:pt x="41465" y="19202"/>
                  </a:lnTo>
                  <a:lnTo>
                    <a:pt x="41656" y="19151"/>
                  </a:lnTo>
                  <a:lnTo>
                    <a:pt x="41846" y="19050"/>
                  </a:lnTo>
                  <a:lnTo>
                    <a:pt x="42011" y="18986"/>
                  </a:lnTo>
                  <a:lnTo>
                    <a:pt x="42379" y="18783"/>
                  </a:lnTo>
                  <a:lnTo>
                    <a:pt x="42710" y="18580"/>
                  </a:lnTo>
                  <a:lnTo>
                    <a:pt x="43218" y="18288"/>
                  </a:lnTo>
                  <a:lnTo>
                    <a:pt x="43535" y="18034"/>
                  </a:lnTo>
                  <a:lnTo>
                    <a:pt x="43865" y="17792"/>
                  </a:lnTo>
                  <a:lnTo>
                    <a:pt x="44018" y="17665"/>
                  </a:lnTo>
                  <a:lnTo>
                    <a:pt x="44157" y="17513"/>
                  </a:lnTo>
                  <a:lnTo>
                    <a:pt x="44462" y="17221"/>
                  </a:lnTo>
                  <a:lnTo>
                    <a:pt x="44932" y="16675"/>
                  </a:lnTo>
                  <a:lnTo>
                    <a:pt x="45034" y="16510"/>
                  </a:lnTo>
                  <a:lnTo>
                    <a:pt x="47536" y="15049"/>
                  </a:lnTo>
                  <a:lnTo>
                    <a:pt x="47663" y="15138"/>
                  </a:lnTo>
                  <a:lnTo>
                    <a:pt x="47828" y="15265"/>
                  </a:lnTo>
                  <a:lnTo>
                    <a:pt x="48183" y="15506"/>
                  </a:lnTo>
                  <a:lnTo>
                    <a:pt x="48336" y="15633"/>
                  </a:lnTo>
                  <a:lnTo>
                    <a:pt x="48704" y="15875"/>
                  </a:lnTo>
                  <a:lnTo>
                    <a:pt x="49034" y="16065"/>
                  </a:lnTo>
                  <a:lnTo>
                    <a:pt x="49212" y="30467"/>
                  </a:lnTo>
                  <a:lnTo>
                    <a:pt x="49212" y="13474"/>
                  </a:lnTo>
                  <a:lnTo>
                    <a:pt x="49047" y="13347"/>
                  </a:lnTo>
                  <a:lnTo>
                    <a:pt x="48920" y="13246"/>
                  </a:lnTo>
                  <a:lnTo>
                    <a:pt x="48755" y="13081"/>
                  </a:lnTo>
                  <a:lnTo>
                    <a:pt x="48577" y="12928"/>
                  </a:lnTo>
                  <a:lnTo>
                    <a:pt x="48374" y="12750"/>
                  </a:lnTo>
                  <a:lnTo>
                    <a:pt x="48158" y="12509"/>
                  </a:lnTo>
                  <a:lnTo>
                    <a:pt x="47866" y="12153"/>
                  </a:lnTo>
                  <a:lnTo>
                    <a:pt x="47752" y="11988"/>
                  </a:lnTo>
                  <a:lnTo>
                    <a:pt x="47637" y="11811"/>
                  </a:lnTo>
                  <a:lnTo>
                    <a:pt x="47536" y="11633"/>
                  </a:lnTo>
                  <a:lnTo>
                    <a:pt x="47447" y="11468"/>
                  </a:lnTo>
                  <a:lnTo>
                    <a:pt x="47371" y="11315"/>
                  </a:lnTo>
                  <a:lnTo>
                    <a:pt x="47256" y="10972"/>
                  </a:lnTo>
                  <a:lnTo>
                    <a:pt x="47205" y="10820"/>
                  </a:lnTo>
                  <a:lnTo>
                    <a:pt x="47167" y="10642"/>
                  </a:lnTo>
                  <a:lnTo>
                    <a:pt x="47129" y="10325"/>
                  </a:lnTo>
                  <a:lnTo>
                    <a:pt x="47117" y="10172"/>
                  </a:lnTo>
                  <a:lnTo>
                    <a:pt x="47117" y="10020"/>
                  </a:lnTo>
                  <a:lnTo>
                    <a:pt x="46990" y="1117"/>
                  </a:lnTo>
                  <a:lnTo>
                    <a:pt x="46990" y="977"/>
                  </a:lnTo>
                  <a:lnTo>
                    <a:pt x="46964" y="850"/>
                  </a:lnTo>
                  <a:lnTo>
                    <a:pt x="46697" y="355"/>
                  </a:lnTo>
                  <a:lnTo>
                    <a:pt x="46545" y="203"/>
                  </a:lnTo>
                  <a:lnTo>
                    <a:pt x="46367" y="101"/>
                  </a:lnTo>
                  <a:lnTo>
                    <a:pt x="46164" y="25"/>
                  </a:lnTo>
                  <a:lnTo>
                    <a:pt x="45948" y="0"/>
                  </a:lnTo>
                  <a:lnTo>
                    <a:pt x="45745" y="0"/>
                  </a:lnTo>
                  <a:lnTo>
                    <a:pt x="45542" y="25"/>
                  </a:lnTo>
                  <a:lnTo>
                    <a:pt x="45326" y="127"/>
                  </a:lnTo>
                  <a:lnTo>
                    <a:pt x="45148" y="228"/>
                  </a:lnTo>
                  <a:lnTo>
                    <a:pt x="44932" y="457"/>
                  </a:lnTo>
                  <a:lnTo>
                    <a:pt x="44818" y="647"/>
                  </a:lnTo>
                  <a:lnTo>
                    <a:pt x="44780" y="774"/>
                  </a:lnTo>
                  <a:lnTo>
                    <a:pt x="44729" y="1016"/>
                  </a:lnTo>
                  <a:lnTo>
                    <a:pt x="44729" y="1143"/>
                  </a:lnTo>
                  <a:lnTo>
                    <a:pt x="44831" y="8953"/>
                  </a:lnTo>
                  <a:lnTo>
                    <a:pt x="44678" y="9080"/>
                  </a:lnTo>
                  <a:lnTo>
                    <a:pt x="44564" y="9283"/>
                  </a:lnTo>
                  <a:lnTo>
                    <a:pt x="44462" y="9474"/>
                  </a:lnTo>
                  <a:lnTo>
                    <a:pt x="44424" y="9702"/>
                  </a:lnTo>
                  <a:lnTo>
                    <a:pt x="44424" y="9855"/>
                  </a:lnTo>
                  <a:lnTo>
                    <a:pt x="44437" y="9982"/>
                  </a:lnTo>
                  <a:lnTo>
                    <a:pt x="44450" y="10223"/>
                  </a:lnTo>
                  <a:lnTo>
                    <a:pt x="44475" y="10426"/>
                  </a:lnTo>
                  <a:lnTo>
                    <a:pt x="44488" y="10642"/>
                  </a:lnTo>
                  <a:lnTo>
                    <a:pt x="44513" y="10845"/>
                  </a:lnTo>
                  <a:lnTo>
                    <a:pt x="44513" y="11468"/>
                  </a:lnTo>
                  <a:lnTo>
                    <a:pt x="44462" y="11836"/>
                  </a:lnTo>
                  <a:lnTo>
                    <a:pt x="44462" y="12014"/>
                  </a:lnTo>
                  <a:lnTo>
                    <a:pt x="44386" y="12534"/>
                  </a:lnTo>
                  <a:lnTo>
                    <a:pt x="44297" y="12852"/>
                  </a:lnTo>
                  <a:lnTo>
                    <a:pt x="44221" y="13157"/>
                  </a:lnTo>
                  <a:lnTo>
                    <a:pt x="44157" y="13296"/>
                  </a:lnTo>
                  <a:lnTo>
                    <a:pt x="44107" y="13449"/>
                  </a:lnTo>
                  <a:lnTo>
                    <a:pt x="44081" y="13601"/>
                  </a:lnTo>
                  <a:lnTo>
                    <a:pt x="44030" y="13741"/>
                  </a:lnTo>
                  <a:lnTo>
                    <a:pt x="43853" y="14122"/>
                  </a:lnTo>
                  <a:lnTo>
                    <a:pt x="43726" y="14363"/>
                  </a:lnTo>
                  <a:lnTo>
                    <a:pt x="43586" y="14592"/>
                  </a:lnTo>
                  <a:lnTo>
                    <a:pt x="43370" y="14935"/>
                  </a:lnTo>
                  <a:lnTo>
                    <a:pt x="43243" y="15113"/>
                  </a:lnTo>
                  <a:lnTo>
                    <a:pt x="43141" y="15265"/>
                  </a:lnTo>
                  <a:lnTo>
                    <a:pt x="43014" y="15405"/>
                  </a:lnTo>
                  <a:lnTo>
                    <a:pt x="42900" y="15582"/>
                  </a:lnTo>
                  <a:lnTo>
                    <a:pt x="42722" y="15786"/>
                  </a:lnTo>
                  <a:lnTo>
                    <a:pt x="42506" y="15951"/>
                  </a:lnTo>
                  <a:lnTo>
                    <a:pt x="42291" y="16154"/>
                  </a:lnTo>
                  <a:lnTo>
                    <a:pt x="42062" y="16332"/>
                  </a:lnTo>
                  <a:lnTo>
                    <a:pt x="41935" y="16395"/>
                  </a:lnTo>
                  <a:lnTo>
                    <a:pt x="41579" y="16649"/>
                  </a:lnTo>
                  <a:lnTo>
                    <a:pt x="41427" y="16725"/>
                  </a:lnTo>
                  <a:lnTo>
                    <a:pt x="41033" y="16916"/>
                  </a:lnTo>
                  <a:lnTo>
                    <a:pt x="40881" y="16992"/>
                  </a:lnTo>
                  <a:lnTo>
                    <a:pt x="40754" y="17043"/>
                  </a:lnTo>
                  <a:lnTo>
                    <a:pt x="40449" y="17195"/>
                  </a:lnTo>
                  <a:lnTo>
                    <a:pt x="40144" y="17297"/>
                  </a:lnTo>
                  <a:lnTo>
                    <a:pt x="39992" y="17373"/>
                  </a:lnTo>
                  <a:lnTo>
                    <a:pt x="39827" y="17411"/>
                  </a:lnTo>
                  <a:lnTo>
                    <a:pt x="38823" y="17716"/>
                  </a:lnTo>
                  <a:lnTo>
                    <a:pt x="38658" y="17741"/>
                  </a:lnTo>
                  <a:lnTo>
                    <a:pt x="38404" y="17792"/>
                  </a:lnTo>
                  <a:lnTo>
                    <a:pt x="37388" y="18008"/>
                  </a:lnTo>
                  <a:lnTo>
                    <a:pt x="37122" y="18034"/>
                  </a:lnTo>
                  <a:lnTo>
                    <a:pt x="36550" y="18135"/>
                  </a:lnTo>
                  <a:lnTo>
                    <a:pt x="35953" y="18186"/>
                  </a:lnTo>
                  <a:lnTo>
                    <a:pt x="35648" y="18237"/>
                  </a:lnTo>
                  <a:lnTo>
                    <a:pt x="35356" y="18262"/>
                  </a:lnTo>
                  <a:lnTo>
                    <a:pt x="35052" y="18262"/>
                  </a:lnTo>
                  <a:lnTo>
                    <a:pt x="34429" y="18313"/>
                  </a:lnTo>
                  <a:lnTo>
                    <a:pt x="34124" y="18313"/>
                  </a:lnTo>
                  <a:lnTo>
                    <a:pt x="33807" y="18338"/>
                  </a:lnTo>
                  <a:lnTo>
                    <a:pt x="33566" y="18338"/>
                  </a:lnTo>
                  <a:lnTo>
                    <a:pt x="33566" y="20612"/>
                  </a:lnTo>
                  <a:lnTo>
                    <a:pt x="27876" y="23952"/>
                  </a:lnTo>
                  <a:lnTo>
                    <a:pt x="18491" y="29451"/>
                  </a:lnTo>
                  <a:lnTo>
                    <a:pt x="4254" y="26898"/>
                  </a:lnTo>
                  <a:lnTo>
                    <a:pt x="15468" y="20294"/>
                  </a:lnTo>
                  <a:lnTo>
                    <a:pt x="15633" y="20193"/>
                  </a:lnTo>
                  <a:lnTo>
                    <a:pt x="27254" y="13373"/>
                  </a:lnTo>
                  <a:lnTo>
                    <a:pt x="27190" y="19278"/>
                  </a:lnTo>
                  <a:lnTo>
                    <a:pt x="27203" y="19494"/>
                  </a:lnTo>
                  <a:lnTo>
                    <a:pt x="27216" y="19621"/>
                  </a:lnTo>
                  <a:lnTo>
                    <a:pt x="27266" y="19773"/>
                  </a:lnTo>
                  <a:lnTo>
                    <a:pt x="27317" y="19900"/>
                  </a:lnTo>
                  <a:lnTo>
                    <a:pt x="27482" y="20116"/>
                  </a:lnTo>
                  <a:lnTo>
                    <a:pt x="27660" y="20294"/>
                  </a:lnTo>
                  <a:lnTo>
                    <a:pt x="27838" y="20383"/>
                  </a:lnTo>
                  <a:lnTo>
                    <a:pt x="27990" y="20447"/>
                  </a:lnTo>
                  <a:lnTo>
                    <a:pt x="28117" y="20472"/>
                  </a:lnTo>
                  <a:lnTo>
                    <a:pt x="28257" y="20472"/>
                  </a:lnTo>
                  <a:lnTo>
                    <a:pt x="29337" y="20548"/>
                  </a:lnTo>
                  <a:lnTo>
                    <a:pt x="29705" y="20548"/>
                  </a:lnTo>
                  <a:lnTo>
                    <a:pt x="30048" y="20574"/>
                  </a:lnTo>
                  <a:lnTo>
                    <a:pt x="30772" y="20586"/>
                  </a:lnTo>
                  <a:lnTo>
                    <a:pt x="31115" y="20612"/>
                  </a:lnTo>
                  <a:lnTo>
                    <a:pt x="33528" y="20612"/>
                  </a:lnTo>
                  <a:lnTo>
                    <a:pt x="33566" y="18338"/>
                  </a:lnTo>
                  <a:lnTo>
                    <a:pt x="33159" y="18364"/>
                  </a:lnTo>
                  <a:lnTo>
                    <a:pt x="31838" y="18364"/>
                  </a:lnTo>
                  <a:lnTo>
                    <a:pt x="31508" y="18338"/>
                  </a:lnTo>
                  <a:lnTo>
                    <a:pt x="30822" y="18338"/>
                  </a:lnTo>
                  <a:lnTo>
                    <a:pt x="30149" y="18288"/>
                  </a:lnTo>
                  <a:lnTo>
                    <a:pt x="29794" y="18288"/>
                  </a:lnTo>
                  <a:lnTo>
                    <a:pt x="29451" y="18262"/>
                  </a:lnTo>
                  <a:lnTo>
                    <a:pt x="28778" y="10541"/>
                  </a:lnTo>
                  <a:lnTo>
                    <a:pt x="28613" y="10452"/>
                  </a:lnTo>
                  <a:lnTo>
                    <a:pt x="28295" y="10375"/>
                  </a:lnTo>
                  <a:lnTo>
                    <a:pt x="27774" y="10452"/>
                  </a:lnTo>
                  <a:lnTo>
                    <a:pt x="27508" y="10591"/>
                  </a:lnTo>
                  <a:lnTo>
                    <a:pt x="14528" y="18262"/>
                  </a:lnTo>
                  <a:lnTo>
                    <a:pt x="14579" y="18415"/>
                  </a:lnTo>
                  <a:lnTo>
                    <a:pt x="14503" y="18288"/>
                  </a:lnTo>
                  <a:lnTo>
                    <a:pt x="495" y="26492"/>
                  </a:lnTo>
                  <a:lnTo>
                    <a:pt x="266" y="26644"/>
                  </a:lnTo>
                  <a:lnTo>
                    <a:pt x="0" y="27012"/>
                  </a:lnTo>
                  <a:lnTo>
                    <a:pt x="38" y="27940"/>
                  </a:lnTo>
                  <a:lnTo>
                    <a:pt x="17653" y="31584"/>
                  </a:lnTo>
                  <a:lnTo>
                    <a:pt x="17703" y="32473"/>
                  </a:lnTo>
                  <a:lnTo>
                    <a:pt x="17830" y="33616"/>
                  </a:lnTo>
                  <a:lnTo>
                    <a:pt x="17894" y="34061"/>
                  </a:lnTo>
                  <a:lnTo>
                    <a:pt x="18122" y="35420"/>
                  </a:lnTo>
                  <a:lnTo>
                    <a:pt x="18122" y="35598"/>
                  </a:lnTo>
                  <a:lnTo>
                    <a:pt x="18465" y="37185"/>
                  </a:lnTo>
                  <a:lnTo>
                    <a:pt x="18516" y="37388"/>
                  </a:lnTo>
                  <a:lnTo>
                    <a:pt x="18605" y="37706"/>
                  </a:lnTo>
                  <a:lnTo>
                    <a:pt x="18694" y="38100"/>
                  </a:lnTo>
                  <a:lnTo>
                    <a:pt x="19138" y="39598"/>
                  </a:lnTo>
                  <a:lnTo>
                    <a:pt x="19177" y="39789"/>
                  </a:lnTo>
                  <a:lnTo>
                    <a:pt x="19939" y="41897"/>
                  </a:lnTo>
                  <a:lnTo>
                    <a:pt x="20193" y="42519"/>
                  </a:lnTo>
                  <a:lnTo>
                    <a:pt x="20256" y="42722"/>
                  </a:lnTo>
                  <a:lnTo>
                    <a:pt x="20904" y="44132"/>
                  </a:lnTo>
                  <a:lnTo>
                    <a:pt x="30378" y="51917"/>
                  </a:lnTo>
                  <a:lnTo>
                    <a:pt x="30962" y="51917"/>
                  </a:lnTo>
                  <a:lnTo>
                    <a:pt x="36398" y="50139"/>
                  </a:lnTo>
                  <a:lnTo>
                    <a:pt x="36614" y="50012"/>
                  </a:lnTo>
                  <a:lnTo>
                    <a:pt x="47015" y="43408"/>
                  </a:lnTo>
                  <a:lnTo>
                    <a:pt x="47510" y="42430"/>
                  </a:lnTo>
                  <a:lnTo>
                    <a:pt x="47459" y="36347"/>
                  </a:lnTo>
                  <a:lnTo>
                    <a:pt x="48387" y="34112"/>
                  </a:lnTo>
                  <a:lnTo>
                    <a:pt x="48501" y="33959"/>
                  </a:lnTo>
                  <a:lnTo>
                    <a:pt x="48780" y="33693"/>
                  </a:lnTo>
                  <a:lnTo>
                    <a:pt x="48895" y="33540"/>
                  </a:lnTo>
                  <a:lnTo>
                    <a:pt x="49060" y="33388"/>
                  </a:lnTo>
                  <a:lnTo>
                    <a:pt x="49225" y="33274"/>
                  </a:lnTo>
                  <a:lnTo>
                    <a:pt x="49377" y="33121"/>
                  </a:lnTo>
                  <a:lnTo>
                    <a:pt x="49733" y="32842"/>
                  </a:lnTo>
                  <a:lnTo>
                    <a:pt x="49911" y="32727"/>
                  </a:lnTo>
                  <a:lnTo>
                    <a:pt x="50114" y="32575"/>
                  </a:lnTo>
                  <a:lnTo>
                    <a:pt x="50317" y="32448"/>
                  </a:lnTo>
                  <a:lnTo>
                    <a:pt x="50507" y="32296"/>
                  </a:lnTo>
                  <a:lnTo>
                    <a:pt x="50800" y="32131"/>
                  </a:lnTo>
                  <a:lnTo>
                    <a:pt x="50977" y="32054"/>
                  </a:lnTo>
                  <a:lnTo>
                    <a:pt x="51155" y="31927"/>
                  </a:lnTo>
                  <a:lnTo>
                    <a:pt x="51295" y="31750"/>
                  </a:lnTo>
                  <a:lnTo>
                    <a:pt x="51384" y="31610"/>
                  </a:lnTo>
                  <a:lnTo>
                    <a:pt x="51460" y="31457"/>
                  </a:lnTo>
                  <a:lnTo>
                    <a:pt x="51498" y="31305"/>
                  </a:lnTo>
                  <a:lnTo>
                    <a:pt x="51511" y="31115"/>
                  </a:lnTo>
                  <a:close/>
                </a:path>
                <a:path w="74295" h="52070">
                  <a:moveTo>
                    <a:pt x="54876" y="17487"/>
                  </a:moveTo>
                  <a:lnTo>
                    <a:pt x="54851" y="16446"/>
                  </a:lnTo>
                  <a:lnTo>
                    <a:pt x="54724" y="16281"/>
                  </a:lnTo>
                  <a:lnTo>
                    <a:pt x="54457" y="16052"/>
                  </a:lnTo>
                  <a:lnTo>
                    <a:pt x="54203" y="15951"/>
                  </a:lnTo>
                  <a:lnTo>
                    <a:pt x="53911" y="15824"/>
                  </a:lnTo>
                  <a:lnTo>
                    <a:pt x="53784" y="15786"/>
                  </a:lnTo>
                  <a:lnTo>
                    <a:pt x="53644" y="15760"/>
                  </a:lnTo>
                  <a:lnTo>
                    <a:pt x="53517" y="15709"/>
                  </a:lnTo>
                  <a:lnTo>
                    <a:pt x="53390" y="15684"/>
                  </a:lnTo>
                  <a:lnTo>
                    <a:pt x="53047" y="15684"/>
                  </a:lnTo>
                  <a:lnTo>
                    <a:pt x="52920" y="15709"/>
                  </a:lnTo>
                  <a:lnTo>
                    <a:pt x="52730" y="15786"/>
                  </a:lnTo>
                  <a:lnTo>
                    <a:pt x="52539" y="15900"/>
                  </a:lnTo>
                  <a:lnTo>
                    <a:pt x="52400" y="16052"/>
                  </a:lnTo>
                  <a:lnTo>
                    <a:pt x="52273" y="16230"/>
                  </a:lnTo>
                  <a:lnTo>
                    <a:pt x="52184" y="16395"/>
                  </a:lnTo>
                  <a:lnTo>
                    <a:pt x="52158" y="16522"/>
                  </a:lnTo>
                  <a:lnTo>
                    <a:pt x="52108" y="16827"/>
                  </a:lnTo>
                  <a:lnTo>
                    <a:pt x="52120" y="17043"/>
                  </a:lnTo>
                  <a:lnTo>
                    <a:pt x="52184" y="17246"/>
                  </a:lnTo>
                  <a:lnTo>
                    <a:pt x="52273" y="17437"/>
                  </a:lnTo>
                  <a:lnTo>
                    <a:pt x="52387" y="17564"/>
                  </a:lnTo>
                  <a:lnTo>
                    <a:pt x="52514" y="17691"/>
                  </a:lnTo>
                  <a:lnTo>
                    <a:pt x="52717" y="17818"/>
                  </a:lnTo>
                  <a:lnTo>
                    <a:pt x="52857" y="17894"/>
                  </a:lnTo>
                  <a:lnTo>
                    <a:pt x="53086" y="17957"/>
                  </a:lnTo>
                  <a:lnTo>
                    <a:pt x="53263" y="18008"/>
                  </a:lnTo>
                  <a:lnTo>
                    <a:pt x="53479" y="18084"/>
                  </a:lnTo>
                  <a:lnTo>
                    <a:pt x="53632" y="17627"/>
                  </a:lnTo>
                  <a:lnTo>
                    <a:pt x="53555" y="18110"/>
                  </a:lnTo>
                  <a:lnTo>
                    <a:pt x="53733" y="18161"/>
                  </a:lnTo>
                  <a:lnTo>
                    <a:pt x="53975" y="18161"/>
                  </a:lnTo>
                  <a:lnTo>
                    <a:pt x="54241" y="18084"/>
                  </a:lnTo>
                  <a:lnTo>
                    <a:pt x="54584" y="17894"/>
                  </a:lnTo>
                  <a:lnTo>
                    <a:pt x="54876" y="17487"/>
                  </a:lnTo>
                  <a:close/>
                </a:path>
                <a:path w="74295" h="52070">
                  <a:moveTo>
                    <a:pt x="59080" y="17894"/>
                  </a:moveTo>
                  <a:lnTo>
                    <a:pt x="58166" y="16992"/>
                  </a:lnTo>
                  <a:lnTo>
                    <a:pt x="57912" y="16941"/>
                  </a:lnTo>
                  <a:lnTo>
                    <a:pt x="57556" y="16865"/>
                  </a:lnTo>
                  <a:lnTo>
                    <a:pt x="57429" y="16865"/>
                  </a:lnTo>
                  <a:lnTo>
                    <a:pt x="57302" y="16827"/>
                  </a:lnTo>
                  <a:lnTo>
                    <a:pt x="57175" y="16776"/>
                  </a:lnTo>
                  <a:lnTo>
                    <a:pt x="57035" y="16751"/>
                  </a:lnTo>
                  <a:lnTo>
                    <a:pt x="56667" y="16751"/>
                  </a:lnTo>
                  <a:lnTo>
                    <a:pt x="56464" y="16827"/>
                  </a:lnTo>
                  <a:lnTo>
                    <a:pt x="55981" y="17246"/>
                  </a:lnTo>
                  <a:lnTo>
                    <a:pt x="55880" y="17411"/>
                  </a:lnTo>
                  <a:lnTo>
                    <a:pt x="55803" y="17614"/>
                  </a:lnTo>
                  <a:lnTo>
                    <a:pt x="55765" y="17843"/>
                  </a:lnTo>
                  <a:lnTo>
                    <a:pt x="55778" y="18034"/>
                  </a:lnTo>
                  <a:lnTo>
                    <a:pt x="55829" y="18262"/>
                  </a:lnTo>
                  <a:lnTo>
                    <a:pt x="56667" y="18986"/>
                  </a:lnTo>
                  <a:lnTo>
                    <a:pt x="57137" y="19100"/>
                  </a:lnTo>
                  <a:lnTo>
                    <a:pt x="57531" y="19189"/>
                  </a:lnTo>
                  <a:lnTo>
                    <a:pt x="57734" y="19227"/>
                  </a:lnTo>
                  <a:lnTo>
                    <a:pt x="57899" y="18326"/>
                  </a:lnTo>
                  <a:lnTo>
                    <a:pt x="57861" y="19253"/>
                  </a:lnTo>
                  <a:lnTo>
                    <a:pt x="58000" y="19253"/>
                  </a:lnTo>
                  <a:lnTo>
                    <a:pt x="58242" y="19227"/>
                  </a:lnTo>
                  <a:lnTo>
                    <a:pt x="58547" y="19100"/>
                  </a:lnTo>
                  <a:lnTo>
                    <a:pt x="58724" y="18986"/>
                  </a:lnTo>
                  <a:lnTo>
                    <a:pt x="58966" y="18630"/>
                  </a:lnTo>
                  <a:lnTo>
                    <a:pt x="59080" y="17894"/>
                  </a:lnTo>
                  <a:close/>
                </a:path>
                <a:path w="74295" h="52070">
                  <a:moveTo>
                    <a:pt x="63525" y="18554"/>
                  </a:moveTo>
                  <a:lnTo>
                    <a:pt x="63385" y="18135"/>
                  </a:lnTo>
                  <a:lnTo>
                    <a:pt x="63246" y="17957"/>
                  </a:lnTo>
                  <a:lnTo>
                    <a:pt x="62890" y="17716"/>
                  </a:lnTo>
                  <a:lnTo>
                    <a:pt x="62636" y="17640"/>
                  </a:lnTo>
                  <a:lnTo>
                    <a:pt x="62496" y="17640"/>
                  </a:lnTo>
                  <a:lnTo>
                    <a:pt x="62357" y="17614"/>
                  </a:lnTo>
                  <a:lnTo>
                    <a:pt x="62204" y="17614"/>
                  </a:lnTo>
                  <a:lnTo>
                    <a:pt x="61480" y="17487"/>
                  </a:lnTo>
                  <a:lnTo>
                    <a:pt x="61302" y="17487"/>
                  </a:lnTo>
                  <a:lnTo>
                    <a:pt x="61163" y="17462"/>
                  </a:lnTo>
                  <a:lnTo>
                    <a:pt x="61036" y="17487"/>
                  </a:lnTo>
                  <a:lnTo>
                    <a:pt x="60807" y="17513"/>
                  </a:lnTo>
                  <a:lnTo>
                    <a:pt x="60604" y="17614"/>
                  </a:lnTo>
                  <a:lnTo>
                    <a:pt x="60032" y="18580"/>
                  </a:lnTo>
                  <a:lnTo>
                    <a:pt x="60058" y="18910"/>
                  </a:lnTo>
                  <a:lnTo>
                    <a:pt x="60121" y="19100"/>
                  </a:lnTo>
                  <a:lnTo>
                    <a:pt x="60286" y="19380"/>
                  </a:lnTo>
                  <a:lnTo>
                    <a:pt x="60553" y="19570"/>
                  </a:lnTo>
                  <a:lnTo>
                    <a:pt x="60769" y="19672"/>
                  </a:lnTo>
                  <a:lnTo>
                    <a:pt x="60909" y="19723"/>
                  </a:lnTo>
                  <a:lnTo>
                    <a:pt x="61620" y="19824"/>
                  </a:lnTo>
                  <a:lnTo>
                    <a:pt x="62293" y="19900"/>
                  </a:lnTo>
                  <a:lnTo>
                    <a:pt x="62572" y="19900"/>
                  </a:lnTo>
                  <a:lnTo>
                    <a:pt x="62915" y="19799"/>
                  </a:lnTo>
                  <a:lnTo>
                    <a:pt x="63169" y="19621"/>
                  </a:lnTo>
                  <a:lnTo>
                    <a:pt x="63373" y="19380"/>
                  </a:lnTo>
                  <a:lnTo>
                    <a:pt x="63525" y="18986"/>
                  </a:lnTo>
                  <a:lnTo>
                    <a:pt x="63525" y="18554"/>
                  </a:lnTo>
                  <a:close/>
                </a:path>
                <a:path w="74295" h="52070">
                  <a:moveTo>
                    <a:pt x="74180" y="18503"/>
                  </a:moveTo>
                  <a:lnTo>
                    <a:pt x="73253" y="17246"/>
                  </a:lnTo>
                  <a:lnTo>
                    <a:pt x="72999" y="17246"/>
                  </a:lnTo>
                  <a:lnTo>
                    <a:pt x="72948" y="17792"/>
                  </a:lnTo>
                  <a:lnTo>
                    <a:pt x="72859" y="17272"/>
                  </a:lnTo>
                  <a:lnTo>
                    <a:pt x="72694" y="17297"/>
                  </a:lnTo>
                  <a:lnTo>
                    <a:pt x="72555" y="17322"/>
                  </a:lnTo>
                  <a:lnTo>
                    <a:pt x="72390" y="17348"/>
                  </a:lnTo>
                  <a:lnTo>
                    <a:pt x="72263" y="17373"/>
                  </a:lnTo>
                  <a:lnTo>
                    <a:pt x="72136" y="17399"/>
                  </a:lnTo>
                  <a:lnTo>
                    <a:pt x="71996" y="17411"/>
                  </a:lnTo>
                  <a:lnTo>
                    <a:pt x="71869" y="17437"/>
                  </a:lnTo>
                  <a:lnTo>
                    <a:pt x="71716" y="17487"/>
                  </a:lnTo>
                  <a:lnTo>
                    <a:pt x="71386" y="17538"/>
                  </a:lnTo>
                  <a:lnTo>
                    <a:pt x="71170" y="17665"/>
                  </a:lnTo>
                  <a:lnTo>
                    <a:pt x="70929" y="17868"/>
                  </a:lnTo>
                  <a:lnTo>
                    <a:pt x="70802" y="18034"/>
                  </a:lnTo>
                  <a:lnTo>
                    <a:pt x="70675" y="18453"/>
                  </a:lnTo>
                  <a:lnTo>
                    <a:pt x="70675" y="18757"/>
                  </a:lnTo>
                  <a:lnTo>
                    <a:pt x="70726" y="18986"/>
                  </a:lnTo>
                  <a:lnTo>
                    <a:pt x="70802" y="19151"/>
                  </a:lnTo>
                  <a:lnTo>
                    <a:pt x="70929" y="19354"/>
                  </a:lnTo>
                  <a:lnTo>
                    <a:pt x="71069" y="19507"/>
                  </a:lnTo>
                  <a:lnTo>
                    <a:pt x="71247" y="19621"/>
                  </a:lnTo>
                  <a:lnTo>
                    <a:pt x="71564" y="19723"/>
                  </a:lnTo>
                  <a:lnTo>
                    <a:pt x="71945" y="19723"/>
                  </a:lnTo>
                  <a:lnTo>
                    <a:pt x="72186" y="19697"/>
                  </a:lnTo>
                  <a:lnTo>
                    <a:pt x="72313" y="19672"/>
                  </a:lnTo>
                  <a:lnTo>
                    <a:pt x="72504" y="19646"/>
                  </a:lnTo>
                  <a:lnTo>
                    <a:pt x="72631" y="19621"/>
                  </a:lnTo>
                  <a:lnTo>
                    <a:pt x="72809" y="19596"/>
                  </a:lnTo>
                  <a:lnTo>
                    <a:pt x="72999" y="19545"/>
                  </a:lnTo>
                  <a:lnTo>
                    <a:pt x="73177" y="19519"/>
                  </a:lnTo>
                  <a:lnTo>
                    <a:pt x="73621" y="19380"/>
                  </a:lnTo>
                  <a:lnTo>
                    <a:pt x="73901" y="19177"/>
                  </a:lnTo>
                  <a:lnTo>
                    <a:pt x="74079" y="18910"/>
                  </a:lnTo>
                  <a:lnTo>
                    <a:pt x="74180" y="185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779579" y="4348162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23304" y="17284"/>
                  </a:moveTo>
                  <a:lnTo>
                    <a:pt x="22999" y="16560"/>
                  </a:lnTo>
                  <a:lnTo>
                    <a:pt x="22872" y="16484"/>
                  </a:lnTo>
                  <a:lnTo>
                    <a:pt x="22047" y="14554"/>
                  </a:lnTo>
                  <a:lnTo>
                    <a:pt x="21983" y="14351"/>
                  </a:lnTo>
                  <a:lnTo>
                    <a:pt x="21755" y="13792"/>
                  </a:lnTo>
                  <a:lnTo>
                    <a:pt x="20815" y="10668"/>
                  </a:lnTo>
                  <a:lnTo>
                    <a:pt x="20802" y="10439"/>
                  </a:lnTo>
                  <a:lnTo>
                    <a:pt x="20777" y="10312"/>
                  </a:lnTo>
                  <a:lnTo>
                    <a:pt x="20726" y="10185"/>
                  </a:lnTo>
                  <a:lnTo>
                    <a:pt x="20574" y="9499"/>
                  </a:lnTo>
                  <a:lnTo>
                    <a:pt x="20574" y="16929"/>
                  </a:lnTo>
                  <a:lnTo>
                    <a:pt x="17970" y="18580"/>
                  </a:lnTo>
                  <a:lnTo>
                    <a:pt x="17538" y="18846"/>
                  </a:lnTo>
                  <a:lnTo>
                    <a:pt x="17373" y="18948"/>
                  </a:lnTo>
                  <a:lnTo>
                    <a:pt x="17056" y="19100"/>
                  </a:lnTo>
                  <a:lnTo>
                    <a:pt x="16903" y="19189"/>
                  </a:lnTo>
                  <a:lnTo>
                    <a:pt x="16751" y="19240"/>
                  </a:lnTo>
                  <a:lnTo>
                    <a:pt x="16611" y="19316"/>
                  </a:lnTo>
                  <a:lnTo>
                    <a:pt x="16281" y="19469"/>
                  </a:lnTo>
                  <a:lnTo>
                    <a:pt x="16129" y="19519"/>
                  </a:lnTo>
                  <a:lnTo>
                    <a:pt x="15989" y="19596"/>
                  </a:lnTo>
                  <a:lnTo>
                    <a:pt x="15836" y="19646"/>
                  </a:lnTo>
                  <a:lnTo>
                    <a:pt x="15659" y="19685"/>
                  </a:lnTo>
                  <a:lnTo>
                    <a:pt x="15379" y="19786"/>
                  </a:lnTo>
                  <a:lnTo>
                    <a:pt x="14630" y="20015"/>
                  </a:lnTo>
                  <a:lnTo>
                    <a:pt x="13931" y="20116"/>
                  </a:lnTo>
                  <a:lnTo>
                    <a:pt x="13246" y="20167"/>
                  </a:lnTo>
                  <a:lnTo>
                    <a:pt x="12585" y="20116"/>
                  </a:lnTo>
                  <a:lnTo>
                    <a:pt x="2349" y="2540"/>
                  </a:lnTo>
                  <a:lnTo>
                    <a:pt x="17716" y="5245"/>
                  </a:lnTo>
                  <a:lnTo>
                    <a:pt x="17780" y="6146"/>
                  </a:lnTo>
                  <a:lnTo>
                    <a:pt x="17830" y="6515"/>
                  </a:lnTo>
                  <a:lnTo>
                    <a:pt x="17843" y="6718"/>
                  </a:lnTo>
                  <a:lnTo>
                    <a:pt x="17907" y="7239"/>
                  </a:lnTo>
                  <a:lnTo>
                    <a:pt x="17945" y="7708"/>
                  </a:lnTo>
                  <a:lnTo>
                    <a:pt x="18199" y="9093"/>
                  </a:lnTo>
                  <a:lnTo>
                    <a:pt x="18199" y="9271"/>
                  </a:lnTo>
                  <a:lnTo>
                    <a:pt x="18542" y="10833"/>
                  </a:lnTo>
                  <a:lnTo>
                    <a:pt x="18592" y="11036"/>
                  </a:lnTo>
                  <a:lnTo>
                    <a:pt x="18656" y="11163"/>
                  </a:lnTo>
                  <a:lnTo>
                    <a:pt x="18681" y="11328"/>
                  </a:lnTo>
                  <a:lnTo>
                    <a:pt x="18770" y="11772"/>
                  </a:lnTo>
                  <a:lnTo>
                    <a:pt x="19215" y="13271"/>
                  </a:lnTo>
                  <a:lnTo>
                    <a:pt x="19253" y="13462"/>
                  </a:lnTo>
                  <a:lnTo>
                    <a:pt x="20015" y="15570"/>
                  </a:lnTo>
                  <a:lnTo>
                    <a:pt x="20269" y="16192"/>
                  </a:lnTo>
                  <a:lnTo>
                    <a:pt x="20332" y="16395"/>
                  </a:lnTo>
                  <a:lnTo>
                    <a:pt x="20574" y="16929"/>
                  </a:lnTo>
                  <a:lnTo>
                    <a:pt x="20574" y="9499"/>
                  </a:lnTo>
                  <a:lnTo>
                    <a:pt x="20485" y="9093"/>
                  </a:lnTo>
                  <a:lnTo>
                    <a:pt x="20205" y="7454"/>
                  </a:lnTo>
                  <a:lnTo>
                    <a:pt x="20193" y="7264"/>
                  </a:lnTo>
                  <a:lnTo>
                    <a:pt x="20142" y="6997"/>
                  </a:lnTo>
                  <a:lnTo>
                    <a:pt x="20129" y="6642"/>
                  </a:lnTo>
                  <a:lnTo>
                    <a:pt x="20078" y="6299"/>
                  </a:lnTo>
                  <a:lnTo>
                    <a:pt x="20066" y="6121"/>
                  </a:lnTo>
                  <a:lnTo>
                    <a:pt x="20040" y="5918"/>
                  </a:lnTo>
                  <a:lnTo>
                    <a:pt x="20040" y="5778"/>
                  </a:lnTo>
                  <a:lnTo>
                    <a:pt x="20015" y="5600"/>
                  </a:lnTo>
                  <a:lnTo>
                    <a:pt x="19989" y="5257"/>
                  </a:lnTo>
                  <a:lnTo>
                    <a:pt x="19989" y="5080"/>
                  </a:lnTo>
                  <a:lnTo>
                    <a:pt x="19964" y="4762"/>
                  </a:lnTo>
                  <a:lnTo>
                    <a:pt x="19964" y="4610"/>
                  </a:lnTo>
                  <a:lnTo>
                    <a:pt x="19951" y="4457"/>
                  </a:lnTo>
                  <a:lnTo>
                    <a:pt x="19951" y="4292"/>
                  </a:lnTo>
                  <a:lnTo>
                    <a:pt x="19939" y="4089"/>
                  </a:lnTo>
                  <a:lnTo>
                    <a:pt x="19875" y="3911"/>
                  </a:lnTo>
                  <a:lnTo>
                    <a:pt x="19850" y="3784"/>
                  </a:lnTo>
                  <a:lnTo>
                    <a:pt x="19748" y="3619"/>
                  </a:lnTo>
                  <a:lnTo>
                    <a:pt x="19583" y="3441"/>
                  </a:lnTo>
                  <a:lnTo>
                    <a:pt x="19418" y="3314"/>
                  </a:lnTo>
                  <a:lnTo>
                    <a:pt x="19278" y="3263"/>
                  </a:lnTo>
                  <a:lnTo>
                    <a:pt x="19138" y="3225"/>
                  </a:lnTo>
                  <a:lnTo>
                    <a:pt x="18910" y="3175"/>
                  </a:lnTo>
                  <a:lnTo>
                    <a:pt x="1498" y="63"/>
                  </a:lnTo>
                  <a:lnTo>
                    <a:pt x="1333" y="25"/>
                  </a:lnTo>
                  <a:lnTo>
                    <a:pt x="1206" y="25"/>
                  </a:lnTo>
                  <a:lnTo>
                    <a:pt x="1066" y="0"/>
                  </a:lnTo>
                  <a:lnTo>
                    <a:pt x="863" y="50"/>
                  </a:lnTo>
                  <a:lnTo>
                    <a:pt x="723" y="63"/>
                  </a:lnTo>
                  <a:lnTo>
                    <a:pt x="520" y="165"/>
                  </a:lnTo>
                  <a:lnTo>
                    <a:pt x="393" y="241"/>
                  </a:lnTo>
                  <a:lnTo>
                    <a:pt x="241" y="393"/>
                  </a:lnTo>
                  <a:lnTo>
                    <a:pt x="165" y="546"/>
                  </a:lnTo>
                  <a:lnTo>
                    <a:pt x="76" y="685"/>
                  </a:lnTo>
                  <a:lnTo>
                    <a:pt x="12" y="914"/>
                  </a:lnTo>
                  <a:lnTo>
                    <a:pt x="12" y="1066"/>
                  </a:lnTo>
                  <a:lnTo>
                    <a:pt x="12" y="1257"/>
                  </a:lnTo>
                  <a:lnTo>
                    <a:pt x="12" y="1384"/>
                  </a:lnTo>
                  <a:lnTo>
                    <a:pt x="25" y="1752"/>
                  </a:lnTo>
                  <a:lnTo>
                    <a:pt x="254" y="4305"/>
                  </a:lnTo>
                  <a:lnTo>
                    <a:pt x="13246" y="22415"/>
                  </a:lnTo>
                  <a:lnTo>
                    <a:pt x="15087" y="22225"/>
                  </a:lnTo>
                  <a:lnTo>
                    <a:pt x="16179" y="21920"/>
                  </a:lnTo>
                  <a:lnTo>
                    <a:pt x="16408" y="21844"/>
                  </a:lnTo>
                  <a:lnTo>
                    <a:pt x="16979" y="21628"/>
                  </a:lnTo>
                  <a:lnTo>
                    <a:pt x="17322" y="21475"/>
                  </a:lnTo>
                  <a:lnTo>
                    <a:pt x="17703" y="21323"/>
                  </a:lnTo>
                  <a:lnTo>
                    <a:pt x="17894" y="21209"/>
                  </a:lnTo>
                  <a:lnTo>
                    <a:pt x="18097" y="21132"/>
                  </a:lnTo>
                  <a:lnTo>
                    <a:pt x="18275" y="21031"/>
                  </a:lnTo>
                  <a:lnTo>
                    <a:pt x="18592" y="20878"/>
                  </a:lnTo>
                  <a:lnTo>
                    <a:pt x="18783" y="20751"/>
                  </a:lnTo>
                  <a:lnTo>
                    <a:pt x="18973" y="20637"/>
                  </a:lnTo>
                  <a:lnTo>
                    <a:pt x="19189" y="20485"/>
                  </a:lnTo>
                  <a:lnTo>
                    <a:pt x="22136" y="18592"/>
                  </a:lnTo>
                  <a:lnTo>
                    <a:pt x="22313" y="18580"/>
                  </a:lnTo>
                  <a:lnTo>
                    <a:pt x="22529" y="18503"/>
                  </a:lnTo>
                  <a:lnTo>
                    <a:pt x="23304" y="173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827788" y="4370362"/>
              <a:ext cx="26670" cy="72390"/>
            </a:xfrm>
            <a:custGeom>
              <a:avLst/>
              <a:gdLst/>
              <a:ahLst/>
              <a:cxnLst/>
              <a:rect l="l" t="t" r="r" b="b"/>
              <a:pathLst>
                <a:path w="26670" h="72389">
                  <a:moveTo>
                    <a:pt x="5638" y="0"/>
                  </a:moveTo>
                  <a:lnTo>
                    <a:pt x="0" y="5003"/>
                  </a:lnTo>
                  <a:lnTo>
                    <a:pt x="876" y="65062"/>
                  </a:lnTo>
                  <a:lnTo>
                    <a:pt x="26441" y="72377"/>
                  </a:lnTo>
                  <a:lnTo>
                    <a:pt x="26145" y="46329"/>
                  </a:lnTo>
                  <a:lnTo>
                    <a:pt x="19316" y="46329"/>
                  </a:lnTo>
                  <a:lnTo>
                    <a:pt x="10553" y="43853"/>
                  </a:lnTo>
                  <a:lnTo>
                    <a:pt x="6959" y="38811"/>
                  </a:lnTo>
                  <a:lnTo>
                    <a:pt x="6629" y="17538"/>
                  </a:lnTo>
                  <a:lnTo>
                    <a:pt x="10147" y="14452"/>
                  </a:lnTo>
                  <a:lnTo>
                    <a:pt x="25782" y="14452"/>
                  </a:lnTo>
                  <a:lnTo>
                    <a:pt x="25755" y="12077"/>
                  </a:lnTo>
                  <a:lnTo>
                    <a:pt x="19875" y="3886"/>
                  </a:lnTo>
                  <a:lnTo>
                    <a:pt x="5638" y="0"/>
                  </a:lnTo>
                  <a:close/>
                </a:path>
                <a:path w="26670" h="72389">
                  <a:moveTo>
                    <a:pt x="25782" y="14452"/>
                  </a:moveTo>
                  <a:lnTo>
                    <a:pt x="10147" y="14452"/>
                  </a:lnTo>
                  <a:lnTo>
                    <a:pt x="18935" y="16916"/>
                  </a:lnTo>
                  <a:lnTo>
                    <a:pt x="22567" y="21971"/>
                  </a:lnTo>
                  <a:lnTo>
                    <a:pt x="22847" y="43307"/>
                  </a:lnTo>
                  <a:lnTo>
                    <a:pt x="19316" y="46329"/>
                  </a:lnTo>
                  <a:lnTo>
                    <a:pt x="26145" y="46329"/>
                  </a:lnTo>
                  <a:lnTo>
                    <a:pt x="25782" y="14452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5825972" y="4358208"/>
              <a:ext cx="43180" cy="88900"/>
            </a:xfrm>
            <a:custGeom>
              <a:avLst/>
              <a:gdLst/>
              <a:ahLst/>
              <a:cxnLst/>
              <a:rect l="l" t="t" r="r" b="b"/>
              <a:pathLst>
                <a:path w="43179" h="88900">
                  <a:moveTo>
                    <a:pt x="0" y="0"/>
                  </a:moveTo>
                  <a:lnTo>
                    <a:pt x="1003" y="76746"/>
                  </a:lnTo>
                  <a:lnTo>
                    <a:pt x="2692" y="77215"/>
                  </a:lnTo>
                  <a:lnTo>
                    <a:pt x="1816" y="17157"/>
                  </a:lnTo>
                  <a:lnTo>
                    <a:pt x="7454" y="12153"/>
                  </a:lnTo>
                  <a:lnTo>
                    <a:pt x="21691" y="16040"/>
                  </a:lnTo>
                  <a:lnTo>
                    <a:pt x="27571" y="24231"/>
                  </a:lnTo>
                  <a:lnTo>
                    <a:pt x="28257" y="84531"/>
                  </a:lnTo>
                  <a:lnTo>
                    <a:pt x="42583" y="88646"/>
                  </a:lnTo>
                  <a:lnTo>
                    <a:pt x="42100" y="27101"/>
                  </a:lnTo>
                  <a:lnTo>
                    <a:pt x="36040" y="26524"/>
                  </a:lnTo>
                  <a:lnTo>
                    <a:pt x="31616" y="21807"/>
                  </a:lnTo>
                  <a:lnTo>
                    <a:pt x="28859" y="14959"/>
                  </a:lnTo>
                  <a:lnTo>
                    <a:pt x="27800" y="7988"/>
                  </a:lnTo>
                  <a:lnTo>
                    <a:pt x="23418" y="8699"/>
                  </a:lnTo>
                  <a:lnTo>
                    <a:pt x="9486" y="8801"/>
                  </a:lnTo>
                  <a:lnTo>
                    <a:pt x="76" y="4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824842" y="4357064"/>
              <a:ext cx="45085" cy="90170"/>
            </a:xfrm>
            <a:custGeom>
              <a:avLst/>
              <a:gdLst/>
              <a:ahLst/>
              <a:cxnLst/>
              <a:rect l="l" t="t" r="r" b="b"/>
              <a:pathLst>
                <a:path w="45085" h="90170">
                  <a:moveTo>
                    <a:pt x="44348" y="28219"/>
                  </a:moveTo>
                  <a:lnTo>
                    <a:pt x="43319" y="27114"/>
                  </a:lnTo>
                  <a:lnTo>
                    <a:pt x="43103" y="27114"/>
                  </a:lnTo>
                  <a:lnTo>
                    <a:pt x="42887" y="27165"/>
                  </a:lnTo>
                  <a:lnTo>
                    <a:pt x="44348" y="28219"/>
                  </a:lnTo>
                  <a:close/>
                </a:path>
                <a:path w="45085" h="90170">
                  <a:moveTo>
                    <a:pt x="44843" y="90119"/>
                  </a:moveTo>
                  <a:lnTo>
                    <a:pt x="44348" y="28219"/>
                  </a:lnTo>
                  <a:lnTo>
                    <a:pt x="42875" y="27178"/>
                  </a:lnTo>
                  <a:lnTo>
                    <a:pt x="42138" y="27355"/>
                  </a:lnTo>
                  <a:lnTo>
                    <a:pt x="41440" y="27457"/>
                  </a:lnTo>
                  <a:lnTo>
                    <a:pt x="40767" y="27508"/>
                  </a:lnTo>
                  <a:lnTo>
                    <a:pt x="40119" y="27457"/>
                  </a:lnTo>
                  <a:lnTo>
                    <a:pt x="30111" y="10236"/>
                  </a:lnTo>
                  <a:lnTo>
                    <a:pt x="29984" y="9029"/>
                  </a:lnTo>
                  <a:lnTo>
                    <a:pt x="29984" y="8699"/>
                  </a:lnTo>
                  <a:lnTo>
                    <a:pt x="29794" y="8382"/>
                  </a:lnTo>
                  <a:lnTo>
                    <a:pt x="29502" y="8128"/>
                  </a:lnTo>
                  <a:lnTo>
                    <a:pt x="29095" y="8013"/>
                  </a:lnTo>
                  <a:lnTo>
                    <a:pt x="28714" y="8013"/>
                  </a:lnTo>
                  <a:lnTo>
                    <a:pt x="27927" y="8153"/>
                  </a:lnTo>
                  <a:lnTo>
                    <a:pt x="27724" y="8178"/>
                  </a:lnTo>
                  <a:lnTo>
                    <a:pt x="27533" y="8229"/>
                  </a:lnTo>
                  <a:lnTo>
                    <a:pt x="26924" y="8305"/>
                  </a:lnTo>
                  <a:lnTo>
                    <a:pt x="26733" y="8356"/>
                  </a:lnTo>
                  <a:lnTo>
                    <a:pt x="25514" y="8509"/>
                  </a:lnTo>
                  <a:lnTo>
                    <a:pt x="25323" y="8559"/>
                  </a:lnTo>
                  <a:lnTo>
                    <a:pt x="25120" y="8559"/>
                  </a:lnTo>
                  <a:lnTo>
                    <a:pt x="24701" y="8610"/>
                  </a:lnTo>
                  <a:lnTo>
                    <a:pt x="24269" y="8623"/>
                  </a:lnTo>
                  <a:lnTo>
                    <a:pt x="24079" y="8648"/>
                  </a:lnTo>
                  <a:lnTo>
                    <a:pt x="23876" y="8648"/>
                  </a:lnTo>
                  <a:lnTo>
                    <a:pt x="23660" y="8674"/>
                  </a:lnTo>
                  <a:lnTo>
                    <a:pt x="23444" y="8674"/>
                  </a:lnTo>
                  <a:lnTo>
                    <a:pt x="23228" y="8699"/>
                  </a:lnTo>
                  <a:lnTo>
                    <a:pt x="22606" y="8699"/>
                  </a:lnTo>
                  <a:lnTo>
                    <a:pt x="22390" y="8724"/>
                  </a:lnTo>
                  <a:lnTo>
                    <a:pt x="22174" y="8724"/>
                  </a:lnTo>
                  <a:lnTo>
                    <a:pt x="22034" y="8724"/>
                  </a:lnTo>
                  <a:lnTo>
                    <a:pt x="21107" y="8724"/>
                  </a:lnTo>
                  <a:lnTo>
                    <a:pt x="19050" y="8648"/>
                  </a:lnTo>
                  <a:lnTo>
                    <a:pt x="9969" y="7086"/>
                  </a:lnTo>
                  <a:lnTo>
                    <a:pt x="9207" y="6870"/>
                  </a:lnTo>
                  <a:lnTo>
                    <a:pt x="2273" y="1117"/>
                  </a:lnTo>
                  <a:lnTo>
                    <a:pt x="2209" y="711"/>
                  </a:lnTo>
                  <a:lnTo>
                    <a:pt x="1930" y="266"/>
                  </a:lnTo>
                  <a:lnTo>
                    <a:pt x="1638" y="101"/>
                  </a:lnTo>
                  <a:lnTo>
                    <a:pt x="1333" y="0"/>
                  </a:lnTo>
                  <a:lnTo>
                    <a:pt x="1016" y="0"/>
                  </a:lnTo>
                  <a:lnTo>
                    <a:pt x="812" y="25"/>
                  </a:lnTo>
                  <a:lnTo>
                    <a:pt x="508" y="152"/>
                  </a:lnTo>
                  <a:lnTo>
                    <a:pt x="355" y="266"/>
                  </a:lnTo>
                  <a:lnTo>
                    <a:pt x="139" y="546"/>
                  </a:lnTo>
                  <a:lnTo>
                    <a:pt x="50" y="711"/>
                  </a:lnTo>
                  <a:lnTo>
                    <a:pt x="0" y="1143"/>
                  </a:lnTo>
                  <a:lnTo>
                    <a:pt x="76" y="7213"/>
                  </a:lnTo>
                  <a:lnTo>
                    <a:pt x="1003" y="77558"/>
                  </a:lnTo>
                  <a:lnTo>
                    <a:pt x="3263" y="78206"/>
                  </a:lnTo>
                  <a:lnTo>
                    <a:pt x="4953" y="78676"/>
                  </a:lnTo>
                  <a:lnTo>
                    <a:pt x="4191" y="26390"/>
                  </a:lnTo>
                  <a:lnTo>
                    <a:pt x="4229" y="25006"/>
                  </a:lnTo>
                  <a:lnTo>
                    <a:pt x="12496" y="15951"/>
                  </a:lnTo>
                  <a:lnTo>
                    <a:pt x="13055" y="15951"/>
                  </a:lnTo>
                  <a:lnTo>
                    <a:pt x="28244" y="85356"/>
                  </a:lnTo>
                  <a:lnTo>
                    <a:pt x="30518" y="86017"/>
                  </a:lnTo>
                  <a:lnTo>
                    <a:pt x="29933" y="33604"/>
                  </a:lnTo>
                  <a:lnTo>
                    <a:pt x="29908" y="32664"/>
                  </a:lnTo>
                  <a:lnTo>
                    <a:pt x="16116" y="14185"/>
                  </a:lnTo>
                  <a:lnTo>
                    <a:pt x="15989" y="14135"/>
                  </a:lnTo>
                  <a:lnTo>
                    <a:pt x="15265" y="13957"/>
                  </a:lnTo>
                  <a:lnTo>
                    <a:pt x="13830" y="13741"/>
                  </a:lnTo>
                  <a:lnTo>
                    <a:pt x="13144" y="13690"/>
                  </a:lnTo>
                  <a:lnTo>
                    <a:pt x="11785" y="13716"/>
                  </a:lnTo>
                  <a:lnTo>
                    <a:pt x="2527" y="21717"/>
                  </a:lnTo>
                  <a:lnTo>
                    <a:pt x="2349" y="7188"/>
                  </a:lnTo>
                  <a:lnTo>
                    <a:pt x="2324" y="5664"/>
                  </a:lnTo>
                  <a:lnTo>
                    <a:pt x="2514" y="5829"/>
                  </a:lnTo>
                  <a:lnTo>
                    <a:pt x="3149" y="6324"/>
                  </a:lnTo>
                  <a:lnTo>
                    <a:pt x="13830" y="10312"/>
                  </a:lnTo>
                  <a:lnTo>
                    <a:pt x="14795" y="10490"/>
                  </a:lnTo>
                  <a:lnTo>
                    <a:pt x="16840" y="10744"/>
                  </a:lnTo>
                  <a:lnTo>
                    <a:pt x="18923" y="10909"/>
                  </a:lnTo>
                  <a:lnTo>
                    <a:pt x="21082" y="10985"/>
                  </a:lnTo>
                  <a:lnTo>
                    <a:pt x="22174" y="10985"/>
                  </a:lnTo>
                  <a:lnTo>
                    <a:pt x="22415" y="10985"/>
                  </a:lnTo>
                  <a:lnTo>
                    <a:pt x="22656" y="10960"/>
                  </a:lnTo>
                  <a:lnTo>
                    <a:pt x="23329" y="10960"/>
                  </a:lnTo>
                  <a:lnTo>
                    <a:pt x="23558" y="10934"/>
                  </a:lnTo>
                  <a:lnTo>
                    <a:pt x="23774" y="10934"/>
                  </a:lnTo>
                  <a:lnTo>
                    <a:pt x="24003" y="10909"/>
                  </a:lnTo>
                  <a:lnTo>
                    <a:pt x="24231" y="10909"/>
                  </a:lnTo>
                  <a:lnTo>
                    <a:pt x="24892" y="10833"/>
                  </a:lnTo>
                  <a:lnTo>
                    <a:pt x="25120" y="10833"/>
                  </a:lnTo>
                  <a:lnTo>
                    <a:pt x="25781" y="10756"/>
                  </a:lnTo>
                  <a:lnTo>
                    <a:pt x="26631" y="10668"/>
                  </a:lnTo>
                  <a:lnTo>
                    <a:pt x="26860" y="10617"/>
                  </a:lnTo>
                  <a:lnTo>
                    <a:pt x="27698" y="10515"/>
                  </a:lnTo>
                  <a:lnTo>
                    <a:pt x="27876" y="10477"/>
                  </a:lnTo>
                  <a:lnTo>
                    <a:pt x="27889" y="10668"/>
                  </a:lnTo>
                  <a:lnTo>
                    <a:pt x="27990" y="11760"/>
                  </a:lnTo>
                  <a:lnTo>
                    <a:pt x="40767" y="29768"/>
                  </a:lnTo>
                  <a:lnTo>
                    <a:pt x="41681" y="29718"/>
                  </a:lnTo>
                  <a:lnTo>
                    <a:pt x="42100" y="29654"/>
                  </a:lnTo>
                  <a:lnTo>
                    <a:pt x="42583" y="89471"/>
                  </a:lnTo>
                  <a:lnTo>
                    <a:pt x="44843" y="901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5834418" y="4384814"/>
              <a:ext cx="16510" cy="32384"/>
            </a:xfrm>
            <a:custGeom>
              <a:avLst/>
              <a:gdLst/>
              <a:ahLst/>
              <a:cxnLst/>
              <a:rect l="l" t="t" r="r" b="b"/>
              <a:pathLst>
                <a:path w="16510" h="32385">
                  <a:moveTo>
                    <a:pt x="3517" y="0"/>
                  </a:moveTo>
                  <a:lnTo>
                    <a:pt x="0" y="3086"/>
                  </a:lnTo>
                  <a:lnTo>
                    <a:pt x="330" y="24358"/>
                  </a:lnTo>
                  <a:lnTo>
                    <a:pt x="3924" y="29400"/>
                  </a:lnTo>
                  <a:lnTo>
                    <a:pt x="12687" y="31876"/>
                  </a:lnTo>
                  <a:lnTo>
                    <a:pt x="16217" y="28854"/>
                  </a:lnTo>
                  <a:lnTo>
                    <a:pt x="15938" y="7518"/>
                  </a:lnTo>
                  <a:lnTo>
                    <a:pt x="12306" y="2463"/>
                  </a:lnTo>
                  <a:lnTo>
                    <a:pt x="7899" y="1219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5833364" y="4384649"/>
              <a:ext cx="18415" cy="32384"/>
            </a:xfrm>
            <a:custGeom>
              <a:avLst/>
              <a:gdLst/>
              <a:ahLst/>
              <a:cxnLst/>
              <a:rect l="l" t="t" r="r" b="b"/>
              <a:pathLst>
                <a:path w="18414" h="32385">
                  <a:moveTo>
                    <a:pt x="18338" y="24028"/>
                  </a:moveTo>
                  <a:lnTo>
                    <a:pt x="16065" y="5740"/>
                  </a:lnTo>
                  <a:lnTo>
                    <a:pt x="16065" y="24028"/>
                  </a:lnTo>
                  <a:lnTo>
                    <a:pt x="16002" y="25247"/>
                  </a:lnTo>
                  <a:lnTo>
                    <a:pt x="11633" y="29933"/>
                  </a:lnTo>
                  <a:lnTo>
                    <a:pt x="11010" y="29933"/>
                  </a:lnTo>
                  <a:lnTo>
                    <a:pt x="2273" y="8255"/>
                  </a:lnTo>
                  <a:lnTo>
                    <a:pt x="2273" y="7810"/>
                  </a:lnTo>
                  <a:lnTo>
                    <a:pt x="2324" y="7035"/>
                  </a:lnTo>
                  <a:lnTo>
                    <a:pt x="6997" y="2247"/>
                  </a:lnTo>
                  <a:lnTo>
                    <a:pt x="7302" y="2247"/>
                  </a:lnTo>
                  <a:lnTo>
                    <a:pt x="13703" y="6299"/>
                  </a:lnTo>
                  <a:lnTo>
                    <a:pt x="13970" y="6642"/>
                  </a:lnTo>
                  <a:lnTo>
                    <a:pt x="16065" y="24028"/>
                  </a:lnTo>
                  <a:lnTo>
                    <a:pt x="16065" y="5740"/>
                  </a:lnTo>
                  <a:lnTo>
                    <a:pt x="9004" y="241"/>
                  </a:lnTo>
                  <a:lnTo>
                    <a:pt x="8331" y="88"/>
                  </a:lnTo>
                  <a:lnTo>
                    <a:pt x="7404" y="0"/>
                  </a:lnTo>
                  <a:lnTo>
                    <a:pt x="6959" y="0"/>
                  </a:lnTo>
                  <a:lnTo>
                    <a:pt x="0" y="7759"/>
                  </a:lnTo>
                  <a:lnTo>
                    <a:pt x="0" y="8280"/>
                  </a:lnTo>
                  <a:lnTo>
                    <a:pt x="9067" y="31877"/>
                  </a:lnTo>
                  <a:lnTo>
                    <a:pt x="9982" y="32092"/>
                  </a:lnTo>
                  <a:lnTo>
                    <a:pt x="10452" y="32169"/>
                  </a:lnTo>
                  <a:lnTo>
                    <a:pt x="10922" y="32219"/>
                  </a:lnTo>
                  <a:lnTo>
                    <a:pt x="11341" y="32219"/>
                  </a:lnTo>
                  <a:lnTo>
                    <a:pt x="15354" y="30848"/>
                  </a:lnTo>
                  <a:lnTo>
                    <a:pt x="15684" y="30607"/>
                  </a:lnTo>
                  <a:lnTo>
                    <a:pt x="18338" y="24523"/>
                  </a:lnTo>
                  <a:lnTo>
                    <a:pt x="18338" y="240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5825947" y="4352899"/>
              <a:ext cx="41910" cy="14604"/>
            </a:xfrm>
            <a:custGeom>
              <a:avLst/>
              <a:gdLst/>
              <a:ahLst/>
              <a:cxnLst/>
              <a:rect l="l" t="t" r="r" b="b"/>
              <a:pathLst>
                <a:path w="41910" h="14604">
                  <a:moveTo>
                    <a:pt x="4076" y="0"/>
                  </a:moveTo>
                  <a:lnTo>
                    <a:pt x="1536" y="1511"/>
                  </a:lnTo>
                  <a:lnTo>
                    <a:pt x="0" y="3314"/>
                  </a:lnTo>
                  <a:lnTo>
                    <a:pt x="101" y="10185"/>
                  </a:lnTo>
                  <a:lnTo>
                    <a:pt x="9512" y="14109"/>
                  </a:lnTo>
                  <a:lnTo>
                    <a:pt x="23444" y="14008"/>
                  </a:lnTo>
                  <a:lnTo>
                    <a:pt x="25704" y="13715"/>
                  </a:lnTo>
                  <a:lnTo>
                    <a:pt x="27825" y="13296"/>
                  </a:lnTo>
                  <a:lnTo>
                    <a:pt x="27812" y="12788"/>
                  </a:lnTo>
                  <a:lnTo>
                    <a:pt x="41808" y="4584"/>
                  </a:lnTo>
                  <a:lnTo>
                    <a:pt x="41656" y="3073"/>
                  </a:lnTo>
                  <a:lnTo>
                    <a:pt x="40589" y="1676"/>
                  </a:lnTo>
                  <a:lnTo>
                    <a:pt x="38849" y="469"/>
                  </a:lnTo>
                  <a:lnTo>
                    <a:pt x="37782" y="1752"/>
                  </a:lnTo>
                  <a:lnTo>
                    <a:pt x="37795" y="3416"/>
                  </a:lnTo>
                  <a:lnTo>
                    <a:pt x="37820" y="6070"/>
                  </a:lnTo>
                  <a:lnTo>
                    <a:pt x="30327" y="10617"/>
                  </a:lnTo>
                  <a:lnTo>
                    <a:pt x="11747" y="10756"/>
                  </a:lnTo>
                  <a:lnTo>
                    <a:pt x="4165" y="7607"/>
                  </a:lnTo>
                  <a:lnTo>
                    <a:pt x="4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5823953" y="4280039"/>
              <a:ext cx="45085" cy="88265"/>
            </a:xfrm>
            <a:custGeom>
              <a:avLst/>
              <a:gdLst/>
              <a:ahLst/>
              <a:cxnLst/>
              <a:rect l="l" t="t" r="r" b="b"/>
              <a:pathLst>
                <a:path w="45085" h="88264">
                  <a:moveTo>
                    <a:pt x="44564" y="14312"/>
                  </a:moveTo>
                  <a:lnTo>
                    <a:pt x="44500" y="10198"/>
                  </a:lnTo>
                  <a:lnTo>
                    <a:pt x="44500" y="10045"/>
                  </a:lnTo>
                  <a:lnTo>
                    <a:pt x="44488" y="9804"/>
                  </a:lnTo>
                  <a:lnTo>
                    <a:pt x="44462" y="9448"/>
                  </a:lnTo>
                  <a:lnTo>
                    <a:pt x="44361" y="8864"/>
                  </a:lnTo>
                  <a:lnTo>
                    <a:pt x="42265" y="5549"/>
                  </a:lnTo>
                  <a:lnTo>
                    <a:pt x="42265" y="13741"/>
                  </a:lnTo>
                  <a:lnTo>
                    <a:pt x="41871" y="13970"/>
                  </a:lnTo>
                  <a:lnTo>
                    <a:pt x="41694" y="14046"/>
                  </a:lnTo>
                  <a:lnTo>
                    <a:pt x="41516" y="14122"/>
                  </a:lnTo>
                  <a:lnTo>
                    <a:pt x="41313" y="14198"/>
                  </a:lnTo>
                  <a:lnTo>
                    <a:pt x="41186" y="14211"/>
                  </a:lnTo>
                  <a:lnTo>
                    <a:pt x="40614" y="14363"/>
                  </a:lnTo>
                  <a:lnTo>
                    <a:pt x="40487" y="14414"/>
                  </a:lnTo>
                  <a:lnTo>
                    <a:pt x="39776" y="14541"/>
                  </a:lnTo>
                  <a:lnTo>
                    <a:pt x="39624" y="14541"/>
                  </a:lnTo>
                  <a:lnTo>
                    <a:pt x="39458" y="14566"/>
                  </a:lnTo>
                  <a:lnTo>
                    <a:pt x="39001" y="14617"/>
                  </a:lnTo>
                  <a:lnTo>
                    <a:pt x="38138" y="14757"/>
                  </a:lnTo>
                  <a:lnTo>
                    <a:pt x="37744" y="14859"/>
                  </a:lnTo>
                  <a:lnTo>
                    <a:pt x="37338" y="14935"/>
                  </a:lnTo>
                  <a:lnTo>
                    <a:pt x="33972" y="16675"/>
                  </a:lnTo>
                  <a:lnTo>
                    <a:pt x="33731" y="16865"/>
                  </a:lnTo>
                  <a:lnTo>
                    <a:pt x="31965" y="19481"/>
                  </a:lnTo>
                  <a:lnTo>
                    <a:pt x="31877" y="19672"/>
                  </a:lnTo>
                  <a:lnTo>
                    <a:pt x="31775" y="19964"/>
                  </a:lnTo>
                  <a:lnTo>
                    <a:pt x="31737" y="20116"/>
                  </a:lnTo>
                  <a:lnTo>
                    <a:pt x="31686" y="20243"/>
                  </a:lnTo>
                  <a:lnTo>
                    <a:pt x="31610" y="20548"/>
                  </a:lnTo>
                  <a:lnTo>
                    <a:pt x="31584" y="20688"/>
                  </a:lnTo>
                  <a:lnTo>
                    <a:pt x="31546" y="20840"/>
                  </a:lnTo>
                  <a:lnTo>
                    <a:pt x="31496" y="21107"/>
                  </a:lnTo>
                  <a:lnTo>
                    <a:pt x="31496" y="21259"/>
                  </a:lnTo>
                  <a:lnTo>
                    <a:pt x="31470" y="21412"/>
                  </a:lnTo>
                  <a:lnTo>
                    <a:pt x="31470" y="21564"/>
                  </a:lnTo>
                  <a:lnTo>
                    <a:pt x="31445" y="21983"/>
                  </a:lnTo>
                  <a:lnTo>
                    <a:pt x="31432" y="22136"/>
                  </a:lnTo>
                  <a:lnTo>
                    <a:pt x="31432" y="22402"/>
                  </a:lnTo>
                  <a:lnTo>
                    <a:pt x="31445" y="22555"/>
                  </a:lnTo>
                  <a:lnTo>
                    <a:pt x="31445" y="22821"/>
                  </a:lnTo>
                  <a:lnTo>
                    <a:pt x="31470" y="22974"/>
                  </a:lnTo>
                  <a:lnTo>
                    <a:pt x="31470" y="23126"/>
                  </a:lnTo>
                  <a:lnTo>
                    <a:pt x="31496" y="23368"/>
                  </a:lnTo>
                  <a:lnTo>
                    <a:pt x="31546" y="23672"/>
                  </a:lnTo>
                  <a:lnTo>
                    <a:pt x="31572" y="23914"/>
                  </a:lnTo>
                  <a:lnTo>
                    <a:pt x="31711" y="24434"/>
                  </a:lnTo>
                  <a:lnTo>
                    <a:pt x="32016" y="58293"/>
                  </a:lnTo>
                  <a:lnTo>
                    <a:pt x="31889" y="58343"/>
                  </a:lnTo>
                  <a:lnTo>
                    <a:pt x="31750" y="58369"/>
                  </a:lnTo>
                  <a:lnTo>
                    <a:pt x="31623" y="58420"/>
                  </a:lnTo>
                  <a:lnTo>
                    <a:pt x="30708" y="58648"/>
                  </a:lnTo>
                  <a:lnTo>
                    <a:pt x="30505" y="58661"/>
                  </a:lnTo>
                  <a:lnTo>
                    <a:pt x="30137" y="58762"/>
                  </a:lnTo>
                  <a:lnTo>
                    <a:pt x="29933" y="58788"/>
                  </a:lnTo>
                  <a:lnTo>
                    <a:pt x="29756" y="58839"/>
                  </a:lnTo>
                  <a:lnTo>
                    <a:pt x="29552" y="58864"/>
                  </a:lnTo>
                  <a:lnTo>
                    <a:pt x="29159" y="58966"/>
                  </a:lnTo>
                  <a:lnTo>
                    <a:pt x="28765" y="59016"/>
                  </a:lnTo>
                  <a:lnTo>
                    <a:pt x="28562" y="59067"/>
                  </a:lnTo>
                  <a:lnTo>
                    <a:pt x="28397" y="59093"/>
                  </a:lnTo>
                  <a:lnTo>
                    <a:pt x="28155" y="59143"/>
                  </a:lnTo>
                  <a:lnTo>
                    <a:pt x="27990" y="59169"/>
                  </a:lnTo>
                  <a:lnTo>
                    <a:pt x="27838" y="59194"/>
                  </a:lnTo>
                  <a:lnTo>
                    <a:pt x="27698" y="59207"/>
                  </a:lnTo>
                  <a:lnTo>
                    <a:pt x="27571" y="59232"/>
                  </a:lnTo>
                  <a:lnTo>
                    <a:pt x="27419" y="59283"/>
                  </a:lnTo>
                  <a:lnTo>
                    <a:pt x="27076" y="59309"/>
                  </a:lnTo>
                  <a:lnTo>
                    <a:pt x="26784" y="59359"/>
                  </a:lnTo>
                  <a:lnTo>
                    <a:pt x="26225" y="59410"/>
                  </a:lnTo>
                  <a:lnTo>
                    <a:pt x="25946" y="59461"/>
                  </a:lnTo>
                  <a:lnTo>
                    <a:pt x="25679" y="59461"/>
                  </a:lnTo>
                  <a:lnTo>
                    <a:pt x="25387" y="59512"/>
                  </a:lnTo>
                  <a:lnTo>
                    <a:pt x="25107" y="59537"/>
                  </a:lnTo>
                  <a:lnTo>
                    <a:pt x="24815" y="59537"/>
                  </a:lnTo>
                  <a:lnTo>
                    <a:pt x="24244" y="59588"/>
                  </a:lnTo>
                  <a:lnTo>
                    <a:pt x="23964" y="59588"/>
                  </a:lnTo>
                  <a:lnTo>
                    <a:pt x="23380" y="59639"/>
                  </a:lnTo>
                  <a:lnTo>
                    <a:pt x="22936" y="59639"/>
                  </a:lnTo>
                  <a:lnTo>
                    <a:pt x="22796" y="59639"/>
                  </a:lnTo>
                  <a:lnTo>
                    <a:pt x="21615" y="59639"/>
                  </a:lnTo>
                  <a:lnTo>
                    <a:pt x="21323" y="59613"/>
                  </a:lnTo>
                  <a:lnTo>
                    <a:pt x="21031" y="59613"/>
                  </a:lnTo>
                  <a:lnTo>
                    <a:pt x="20751" y="59588"/>
                  </a:lnTo>
                  <a:lnTo>
                    <a:pt x="20167" y="59588"/>
                  </a:lnTo>
                  <a:lnTo>
                    <a:pt x="18770" y="59461"/>
                  </a:lnTo>
                  <a:lnTo>
                    <a:pt x="18478" y="59461"/>
                  </a:lnTo>
                  <a:lnTo>
                    <a:pt x="18326" y="59436"/>
                  </a:lnTo>
                  <a:lnTo>
                    <a:pt x="18199" y="59436"/>
                  </a:lnTo>
                  <a:lnTo>
                    <a:pt x="17183" y="59283"/>
                  </a:lnTo>
                  <a:lnTo>
                    <a:pt x="17005" y="59283"/>
                  </a:lnTo>
                  <a:lnTo>
                    <a:pt x="16598" y="59232"/>
                  </a:lnTo>
                  <a:lnTo>
                    <a:pt x="16383" y="59194"/>
                  </a:lnTo>
                  <a:lnTo>
                    <a:pt x="16192" y="59194"/>
                  </a:lnTo>
                  <a:lnTo>
                    <a:pt x="15989" y="59143"/>
                  </a:lnTo>
                  <a:lnTo>
                    <a:pt x="15011" y="59016"/>
                  </a:lnTo>
                  <a:lnTo>
                    <a:pt x="14820" y="58966"/>
                  </a:lnTo>
                  <a:lnTo>
                    <a:pt x="14617" y="58940"/>
                  </a:lnTo>
                  <a:lnTo>
                    <a:pt x="14439" y="58889"/>
                  </a:lnTo>
                  <a:lnTo>
                    <a:pt x="14071" y="58851"/>
                  </a:lnTo>
                  <a:lnTo>
                    <a:pt x="13893" y="58801"/>
                  </a:lnTo>
                  <a:lnTo>
                    <a:pt x="13131" y="58661"/>
                  </a:lnTo>
                  <a:lnTo>
                    <a:pt x="13004" y="58623"/>
                  </a:lnTo>
                  <a:lnTo>
                    <a:pt x="12877" y="58572"/>
                  </a:lnTo>
                  <a:lnTo>
                    <a:pt x="12293" y="58420"/>
                  </a:lnTo>
                  <a:lnTo>
                    <a:pt x="12090" y="58394"/>
                  </a:lnTo>
                  <a:lnTo>
                    <a:pt x="11899" y="58343"/>
                  </a:lnTo>
                  <a:lnTo>
                    <a:pt x="11709" y="58267"/>
                  </a:lnTo>
                  <a:lnTo>
                    <a:pt x="11341" y="58166"/>
                  </a:lnTo>
                  <a:lnTo>
                    <a:pt x="11150" y="58127"/>
                  </a:lnTo>
                  <a:lnTo>
                    <a:pt x="10795" y="58026"/>
                  </a:lnTo>
                  <a:lnTo>
                    <a:pt x="10604" y="57950"/>
                  </a:lnTo>
                  <a:lnTo>
                    <a:pt x="9906" y="57746"/>
                  </a:lnTo>
                  <a:lnTo>
                    <a:pt x="9613" y="57619"/>
                  </a:lnTo>
                  <a:lnTo>
                    <a:pt x="9486" y="57581"/>
                  </a:lnTo>
                  <a:lnTo>
                    <a:pt x="9347" y="57556"/>
                  </a:lnTo>
                  <a:lnTo>
                    <a:pt x="8940" y="57404"/>
                  </a:lnTo>
                  <a:lnTo>
                    <a:pt x="8750" y="57302"/>
                  </a:lnTo>
                  <a:lnTo>
                    <a:pt x="8178" y="57073"/>
                  </a:lnTo>
                  <a:lnTo>
                    <a:pt x="7620" y="56857"/>
                  </a:lnTo>
                  <a:lnTo>
                    <a:pt x="7454" y="56756"/>
                  </a:lnTo>
                  <a:lnTo>
                    <a:pt x="7277" y="56680"/>
                  </a:lnTo>
                  <a:lnTo>
                    <a:pt x="7112" y="56578"/>
                  </a:lnTo>
                  <a:lnTo>
                    <a:pt x="6769" y="56438"/>
                  </a:lnTo>
                  <a:lnTo>
                    <a:pt x="6464" y="56235"/>
                  </a:lnTo>
                  <a:lnTo>
                    <a:pt x="6286" y="56159"/>
                  </a:lnTo>
                  <a:lnTo>
                    <a:pt x="6108" y="56032"/>
                  </a:lnTo>
                  <a:lnTo>
                    <a:pt x="5613" y="55740"/>
                  </a:lnTo>
                  <a:lnTo>
                    <a:pt x="5321" y="55537"/>
                  </a:lnTo>
                  <a:lnTo>
                    <a:pt x="5156" y="55448"/>
                  </a:lnTo>
                  <a:lnTo>
                    <a:pt x="5029" y="55346"/>
                  </a:lnTo>
                  <a:lnTo>
                    <a:pt x="4876" y="55245"/>
                  </a:lnTo>
                  <a:lnTo>
                    <a:pt x="4749" y="55143"/>
                  </a:lnTo>
                  <a:lnTo>
                    <a:pt x="4622" y="55041"/>
                  </a:lnTo>
                  <a:lnTo>
                    <a:pt x="4457" y="54876"/>
                  </a:lnTo>
                  <a:lnTo>
                    <a:pt x="4178" y="54622"/>
                  </a:lnTo>
                  <a:lnTo>
                    <a:pt x="4000" y="54444"/>
                  </a:lnTo>
                  <a:lnTo>
                    <a:pt x="3403" y="53682"/>
                  </a:lnTo>
                  <a:lnTo>
                    <a:pt x="3289" y="53530"/>
                  </a:lnTo>
                  <a:lnTo>
                    <a:pt x="3187" y="53365"/>
                  </a:lnTo>
                  <a:lnTo>
                    <a:pt x="3073" y="53111"/>
                  </a:lnTo>
                  <a:lnTo>
                    <a:pt x="2959" y="52768"/>
                  </a:lnTo>
                  <a:lnTo>
                    <a:pt x="2908" y="52616"/>
                  </a:lnTo>
                  <a:lnTo>
                    <a:pt x="2870" y="52438"/>
                  </a:lnTo>
                  <a:lnTo>
                    <a:pt x="2832" y="52120"/>
                  </a:lnTo>
                  <a:lnTo>
                    <a:pt x="2819" y="51968"/>
                  </a:lnTo>
                  <a:lnTo>
                    <a:pt x="2819" y="51816"/>
                  </a:lnTo>
                  <a:lnTo>
                    <a:pt x="2692" y="42913"/>
                  </a:lnTo>
                  <a:lnTo>
                    <a:pt x="2260" y="10439"/>
                  </a:lnTo>
                  <a:lnTo>
                    <a:pt x="2298" y="9906"/>
                  </a:lnTo>
                  <a:lnTo>
                    <a:pt x="2374" y="9499"/>
                  </a:lnTo>
                  <a:lnTo>
                    <a:pt x="5372" y="6184"/>
                  </a:lnTo>
                  <a:lnTo>
                    <a:pt x="5689" y="5956"/>
                  </a:lnTo>
                  <a:lnTo>
                    <a:pt x="6756" y="5384"/>
                  </a:lnTo>
                  <a:lnTo>
                    <a:pt x="7137" y="5219"/>
                  </a:lnTo>
                  <a:lnTo>
                    <a:pt x="7543" y="5016"/>
                  </a:lnTo>
                  <a:lnTo>
                    <a:pt x="8813" y="4495"/>
                  </a:lnTo>
                  <a:lnTo>
                    <a:pt x="9271" y="4343"/>
                  </a:lnTo>
                  <a:lnTo>
                    <a:pt x="9715" y="4165"/>
                  </a:lnTo>
                  <a:lnTo>
                    <a:pt x="10007" y="4076"/>
                  </a:lnTo>
                  <a:lnTo>
                    <a:pt x="10756" y="3975"/>
                  </a:lnTo>
                  <a:lnTo>
                    <a:pt x="12331" y="3670"/>
                  </a:lnTo>
                  <a:lnTo>
                    <a:pt x="12598" y="3606"/>
                  </a:lnTo>
                  <a:lnTo>
                    <a:pt x="12877" y="3556"/>
                  </a:lnTo>
                  <a:lnTo>
                    <a:pt x="13423" y="3403"/>
                  </a:lnTo>
                  <a:lnTo>
                    <a:pt x="13550" y="3352"/>
                  </a:lnTo>
                  <a:lnTo>
                    <a:pt x="13703" y="3327"/>
                  </a:lnTo>
                  <a:lnTo>
                    <a:pt x="14122" y="3175"/>
                  </a:lnTo>
                  <a:lnTo>
                    <a:pt x="14262" y="3149"/>
                  </a:lnTo>
                  <a:lnTo>
                    <a:pt x="14389" y="3098"/>
                  </a:lnTo>
                  <a:lnTo>
                    <a:pt x="14541" y="3060"/>
                  </a:lnTo>
                  <a:lnTo>
                    <a:pt x="14998" y="2895"/>
                  </a:lnTo>
                  <a:lnTo>
                    <a:pt x="15240" y="2857"/>
                  </a:lnTo>
                  <a:lnTo>
                    <a:pt x="15963" y="2755"/>
                  </a:lnTo>
                  <a:lnTo>
                    <a:pt x="16167" y="2705"/>
                  </a:lnTo>
                  <a:lnTo>
                    <a:pt x="16624" y="2654"/>
                  </a:lnTo>
                  <a:lnTo>
                    <a:pt x="16827" y="2603"/>
                  </a:lnTo>
                  <a:lnTo>
                    <a:pt x="17056" y="2603"/>
                  </a:lnTo>
                  <a:lnTo>
                    <a:pt x="17513" y="2540"/>
                  </a:lnTo>
                  <a:lnTo>
                    <a:pt x="17741" y="2540"/>
                  </a:lnTo>
                  <a:lnTo>
                    <a:pt x="18872" y="2413"/>
                  </a:lnTo>
                  <a:lnTo>
                    <a:pt x="19113" y="2413"/>
                  </a:lnTo>
                  <a:lnTo>
                    <a:pt x="20027" y="2336"/>
                  </a:lnTo>
                  <a:lnTo>
                    <a:pt x="20281" y="2336"/>
                  </a:lnTo>
                  <a:lnTo>
                    <a:pt x="20980" y="2286"/>
                  </a:lnTo>
                  <a:lnTo>
                    <a:pt x="21704" y="2286"/>
                  </a:lnTo>
                  <a:lnTo>
                    <a:pt x="21945" y="2260"/>
                  </a:lnTo>
                  <a:lnTo>
                    <a:pt x="22174" y="2260"/>
                  </a:lnTo>
                  <a:lnTo>
                    <a:pt x="42265" y="13741"/>
                  </a:lnTo>
                  <a:lnTo>
                    <a:pt x="42265" y="5549"/>
                  </a:lnTo>
                  <a:lnTo>
                    <a:pt x="23279" y="0"/>
                  </a:lnTo>
                  <a:lnTo>
                    <a:pt x="22174" y="38"/>
                  </a:lnTo>
                  <a:lnTo>
                    <a:pt x="21424" y="0"/>
                  </a:lnTo>
                  <a:lnTo>
                    <a:pt x="21158" y="25"/>
                  </a:lnTo>
                  <a:lnTo>
                    <a:pt x="20662" y="25"/>
                  </a:lnTo>
                  <a:lnTo>
                    <a:pt x="19189" y="127"/>
                  </a:lnTo>
                  <a:lnTo>
                    <a:pt x="18935" y="127"/>
                  </a:lnTo>
                  <a:lnTo>
                    <a:pt x="16560" y="381"/>
                  </a:lnTo>
                  <a:lnTo>
                    <a:pt x="16103" y="457"/>
                  </a:lnTo>
                  <a:lnTo>
                    <a:pt x="15405" y="520"/>
                  </a:lnTo>
                  <a:lnTo>
                    <a:pt x="14312" y="723"/>
                  </a:lnTo>
                  <a:lnTo>
                    <a:pt x="13931" y="876"/>
                  </a:lnTo>
                  <a:lnTo>
                    <a:pt x="13703" y="952"/>
                  </a:lnTo>
                  <a:lnTo>
                    <a:pt x="13550" y="977"/>
                  </a:lnTo>
                  <a:lnTo>
                    <a:pt x="13309" y="1066"/>
                  </a:lnTo>
                  <a:lnTo>
                    <a:pt x="13068" y="1143"/>
                  </a:lnTo>
                  <a:lnTo>
                    <a:pt x="12839" y="1219"/>
                  </a:lnTo>
                  <a:lnTo>
                    <a:pt x="12573" y="1270"/>
                  </a:lnTo>
                  <a:lnTo>
                    <a:pt x="12331" y="1346"/>
                  </a:lnTo>
                  <a:lnTo>
                    <a:pt x="12090" y="1397"/>
                  </a:lnTo>
                  <a:lnTo>
                    <a:pt x="11849" y="1473"/>
                  </a:lnTo>
                  <a:lnTo>
                    <a:pt x="11595" y="1511"/>
                  </a:lnTo>
                  <a:lnTo>
                    <a:pt x="11366" y="1562"/>
                  </a:lnTo>
                  <a:lnTo>
                    <a:pt x="11125" y="1587"/>
                  </a:lnTo>
                  <a:lnTo>
                    <a:pt x="10718" y="1689"/>
                  </a:lnTo>
                  <a:lnTo>
                    <a:pt x="10579" y="1689"/>
                  </a:lnTo>
                  <a:lnTo>
                    <a:pt x="10439" y="1714"/>
                  </a:lnTo>
                  <a:lnTo>
                    <a:pt x="9867" y="1790"/>
                  </a:lnTo>
                  <a:lnTo>
                    <a:pt x="9715" y="1816"/>
                  </a:lnTo>
                  <a:lnTo>
                    <a:pt x="9563" y="1841"/>
                  </a:lnTo>
                  <a:lnTo>
                    <a:pt x="9436" y="1892"/>
                  </a:lnTo>
                  <a:lnTo>
                    <a:pt x="9309" y="1917"/>
                  </a:lnTo>
                  <a:lnTo>
                    <a:pt x="7543" y="2565"/>
                  </a:lnTo>
                  <a:lnTo>
                    <a:pt x="0" y="10350"/>
                  </a:lnTo>
                  <a:lnTo>
                    <a:pt x="12" y="10477"/>
                  </a:lnTo>
                  <a:lnTo>
                    <a:pt x="431" y="42938"/>
                  </a:lnTo>
                  <a:lnTo>
                    <a:pt x="558" y="51993"/>
                  </a:lnTo>
                  <a:lnTo>
                    <a:pt x="558" y="52120"/>
                  </a:lnTo>
                  <a:lnTo>
                    <a:pt x="558" y="52298"/>
                  </a:lnTo>
                  <a:lnTo>
                    <a:pt x="584" y="52565"/>
                  </a:lnTo>
                  <a:lnTo>
                    <a:pt x="609" y="52717"/>
                  </a:lnTo>
                  <a:lnTo>
                    <a:pt x="647" y="52857"/>
                  </a:lnTo>
                  <a:lnTo>
                    <a:pt x="673" y="53009"/>
                  </a:lnTo>
                  <a:lnTo>
                    <a:pt x="711" y="53162"/>
                  </a:lnTo>
                  <a:lnTo>
                    <a:pt x="762" y="53314"/>
                  </a:lnTo>
                  <a:lnTo>
                    <a:pt x="825" y="53581"/>
                  </a:lnTo>
                  <a:lnTo>
                    <a:pt x="889" y="53733"/>
                  </a:lnTo>
                  <a:lnTo>
                    <a:pt x="939" y="53886"/>
                  </a:lnTo>
                  <a:lnTo>
                    <a:pt x="1054" y="54127"/>
                  </a:lnTo>
                  <a:lnTo>
                    <a:pt x="1117" y="54279"/>
                  </a:lnTo>
                  <a:lnTo>
                    <a:pt x="1181" y="54406"/>
                  </a:lnTo>
                  <a:lnTo>
                    <a:pt x="1333" y="54673"/>
                  </a:lnTo>
                  <a:lnTo>
                    <a:pt x="2590" y="56235"/>
                  </a:lnTo>
                  <a:lnTo>
                    <a:pt x="2882" y="56540"/>
                  </a:lnTo>
                  <a:lnTo>
                    <a:pt x="3035" y="56654"/>
                  </a:lnTo>
                  <a:lnTo>
                    <a:pt x="3200" y="56781"/>
                  </a:lnTo>
                  <a:lnTo>
                    <a:pt x="3365" y="56934"/>
                  </a:lnTo>
                  <a:lnTo>
                    <a:pt x="3530" y="57061"/>
                  </a:lnTo>
                  <a:lnTo>
                    <a:pt x="3886" y="57302"/>
                  </a:lnTo>
                  <a:lnTo>
                    <a:pt x="4038" y="57429"/>
                  </a:lnTo>
                  <a:lnTo>
                    <a:pt x="4406" y="57670"/>
                  </a:lnTo>
                  <a:lnTo>
                    <a:pt x="4775" y="57873"/>
                  </a:lnTo>
                  <a:lnTo>
                    <a:pt x="4978" y="58000"/>
                  </a:lnTo>
                  <a:lnTo>
                    <a:pt x="5143" y="58127"/>
                  </a:lnTo>
                  <a:lnTo>
                    <a:pt x="5346" y="58216"/>
                  </a:lnTo>
                  <a:lnTo>
                    <a:pt x="5892" y="58521"/>
                  </a:lnTo>
                  <a:lnTo>
                    <a:pt x="6286" y="58712"/>
                  </a:lnTo>
                  <a:lnTo>
                    <a:pt x="6477" y="58788"/>
                  </a:lnTo>
                  <a:lnTo>
                    <a:pt x="7086" y="59093"/>
                  </a:lnTo>
                  <a:lnTo>
                    <a:pt x="7696" y="59334"/>
                  </a:lnTo>
                  <a:lnTo>
                    <a:pt x="7912" y="59436"/>
                  </a:lnTo>
                  <a:lnTo>
                    <a:pt x="8343" y="59588"/>
                  </a:lnTo>
                  <a:lnTo>
                    <a:pt x="8559" y="59690"/>
                  </a:lnTo>
                  <a:lnTo>
                    <a:pt x="8724" y="59728"/>
                  </a:lnTo>
                  <a:lnTo>
                    <a:pt x="8877" y="59804"/>
                  </a:lnTo>
                  <a:lnTo>
                    <a:pt x="9118" y="59855"/>
                  </a:lnTo>
                  <a:lnTo>
                    <a:pt x="9359" y="59956"/>
                  </a:lnTo>
                  <a:lnTo>
                    <a:pt x="9563" y="60007"/>
                  </a:lnTo>
                  <a:lnTo>
                    <a:pt x="9753" y="60083"/>
                  </a:lnTo>
                  <a:lnTo>
                    <a:pt x="10134" y="60185"/>
                  </a:lnTo>
                  <a:lnTo>
                    <a:pt x="10528" y="60299"/>
                  </a:lnTo>
                  <a:lnTo>
                    <a:pt x="10744" y="60350"/>
                  </a:lnTo>
                  <a:lnTo>
                    <a:pt x="10922" y="60426"/>
                  </a:lnTo>
                  <a:lnTo>
                    <a:pt x="11938" y="60680"/>
                  </a:lnTo>
                  <a:lnTo>
                    <a:pt x="12369" y="60782"/>
                  </a:lnTo>
                  <a:lnTo>
                    <a:pt x="13423" y="61023"/>
                  </a:lnTo>
                  <a:lnTo>
                    <a:pt x="13563" y="61048"/>
                  </a:lnTo>
                  <a:lnTo>
                    <a:pt x="14033" y="61150"/>
                  </a:lnTo>
                  <a:lnTo>
                    <a:pt x="14643" y="61226"/>
                  </a:lnTo>
                  <a:lnTo>
                    <a:pt x="14846" y="61277"/>
                  </a:lnTo>
                  <a:lnTo>
                    <a:pt x="15074" y="61302"/>
                  </a:lnTo>
                  <a:lnTo>
                    <a:pt x="15265" y="61315"/>
                  </a:lnTo>
                  <a:lnTo>
                    <a:pt x="15481" y="61366"/>
                  </a:lnTo>
                  <a:lnTo>
                    <a:pt x="16306" y="61468"/>
                  </a:lnTo>
                  <a:lnTo>
                    <a:pt x="16535" y="61518"/>
                  </a:lnTo>
                  <a:lnTo>
                    <a:pt x="16725" y="61518"/>
                  </a:lnTo>
                  <a:lnTo>
                    <a:pt x="17322" y="61620"/>
                  </a:lnTo>
                  <a:lnTo>
                    <a:pt x="17995" y="61696"/>
                  </a:lnTo>
                  <a:lnTo>
                    <a:pt x="19164" y="61798"/>
                  </a:lnTo>
                  <a:lnTo>
                    <a:pt x="19456" y="61798"/>
                  </a:lnTo>
                  <a:lnTo>
                    <a:pt x="19761" y="61823"/>
                  </a:lnTo>
                  <a:lnTo>
                    <a:pt x="20053" y="61836"/>
                  </a:lnTo>
                  <a:lnTo>
                    <a:pt x="20358" y="61861"/>
                  </a:lnTo>
                  <a:lnTo>
                    <a:pt x="20955" y="61861"/>
                  </a:lnTo>
                  <a:lnTo>
                    <a:pt x="21272" y="61887"/>
                  </a:lnTo>
                  <a:lnTo>
                    <a:pt x="22174" y="61887"/>
                  </a:lnTo>
                  <a:lnTo>
                    <a:pt x="22491" y="61912"/>
                  </a:lnTo>
                  <a:lnTo>
                    <a:pt x="22796" y="61887"/>
                  </a:lnTo>
                  <a:lnTo>
                    <a:pt x="22936" y="61887"/>
                  </a:lnTo>
                  <a:lnTo>
                    <a:pt x="23431" y="61887"/>
                  </a:lnTo>
                  <a:lnTo>
                    <a:pt x="23736" y="61861"/>
                  </a:lnTo>
                  <a:lnTo>
                    <a:pt x="24358" y="61861"/>
                  </a:lnTo>
                  <a:lnTo>
                    <a:pt x="24663" y="61836"/>
                  </a:lnTo>
                  <a:lnTo>
                    <a:pt x="24980" y="61823"/>
                  </a:lnTo>
                  <a:lnTo>
                    <a:pt x="25882" y="61747"/>
                  </a:lnTo>
                  <a:lnTo>
                    <a:pt x="26187" y="61696"/>
                  </a:lnTo>
                  <a:lnTo>
                    <a:pt x="26784" y="61645"/>
                  </a:lnTo>
                  <a:lnTo>
                    <a:pt x="27076" y="61595"/>
                  </a:lnTo>
                  <a:lnTo>
                    <a:pt x="27368" y="61569"/>
                  </a:lnTo>
                  <a:lnTo>
                    <a:pt x="27635" y="61518"/>
                  </a:lnTo>
                  <a:lnTo>
                    <a:pt x="27762" y="61518"/>
                  </a:lnTo>
                  <a:lnTo>
                    <a:pt x="27914" y="61493"/>
                  </a:lnTo>
                  <a:lnTo>
                    <a:pt x="28105" y="61468"/>
                  </a:lnTo>
                  <a:lnTo>
                    <a:pt x="28270" y="61417"/>
                  </a:lnTo>
                  <a:lnTo>
                    <a:pt x="28422" y="61391"/>
                  </a:lnTo>
                  <a:lnTo>
                    <a:pt x="28663" y="61341"/>
                  </a:lnTo>
                  <a:lnTo>
                    <a:pt x="28803" y="61315"/>
                  </a:lnTo>
                  <a:lnTo>
                    <a:pt x="28943" y="61302"/>
                  </a:lnTo>
                  <a:lnTo>
                    <a:pt x="29083" y="61277"/>
                  </a:lnTo>
                  <a:lnTo>
                    <a:pt x="29375" y="61226"/>
                  </a:lnTo>
                  <a:lnTo>
                    <a:pt x="29565" y="61175"/>
                  </a:lnTo>
                  <a:lnTo>
                    <a:pt x="29781" y="61150"/>
                  </a:lnTo>
                  <a:lnTo>
                    <a:pt x="32207" y="60604"/>
                  </a:lnTo>
                  <a:lnTo>
                    <a:pt x="33324" y="60248"/>
                  </a:lnTo>
                  <a:lnTo>
                    <a:pt x="33451" y="60248"/>
                  </a:lnTo>
                  <a:lnTo>
                    <a:pt x="33604" y="60185"/>
                  </a:lnTo>
                  <a:lnTo>
                    <a:pt x="33743" y="60109"/>
                  </a:lnTo>
                  <a:lnTo>
                    <a:pt x="33870" y="60032"/>
                  </a:lnTo>
                  <a:lnTo>
                    <a:pt x="34023" y="59905"/>
                  </a:lnTo>
                  <a:lnTo>
                    <a:pt x="34163" y="59728"/>
                  </a:lnTo>
                  <a:lnTo>
                    <a:pt x="34290" y="59436"/>
                  </a:lnTo>
                  <a:lnTo>
                    <a:pt x="34302" y="59232"/>
                  </a:lnTo>
                  <a:lnTo>
                    <a:pt x="34315" y="59016"/>
                  </a:lnTo>
                  <a:lnTo>
                    <a:pt x="34290" y="58889"/>
                  </a:lnTo>
                  <a:lnTo>
                    <a:pt x="34010" y="29121"/>
                  </a:lnTo>
                  <a:lnTo>
                    <a:pt x="34251" y="29476"/>
                  </a:lnTo>
                  <a:lnTo>
                    <a:pt x="34874" y="30314"/>
                  </a:lnTo>
                  <a:lnTo>
                    <a:pt x="35179" y="30657"/>
                  </a:lnTo>
                  <a:lnTo>
                    <a:pt x="35344" y="30886"/>
                  </a:lnTo>
                  <a:lnTo>
                    <a:pt x="36372" y="32042"/>
                  </a:lnTo>
                  <a:lnTo>
                    <a:pt x="36499" y="32156"/>
                  </a:lnTo>
                  <a:lnTo>
                    <a:pt x="36664" y="32321"/>
                  </a:lnTo>
                  <a:lnTo>
                    <a:pt x="36804" y="32473"/>
                  </a:lnTo>
                  <a:lnTo>
                    <a:pt x="36931" y="32600"/>
                  </a:lnTo>
                  <a:lnTo>
                    <a:pt x="37071" y="32702"/>
                  </a:lnTo>
                  <a:lnTo>
                    <a:pt x="37287" y="32791"/>
                  </a:lnTo>
                  <a:lnTo>
                    <a:pt x="37465" y="32842"/>
                  </a:lnTo>
                  <a:lnTo>
                    <a:pt x="37604" y="32867"/>
                  </a:lnTo>
                  <a:lnTo>
                    <a:pt x="37782" y="32842"/>
                  </a:lnTo>
                  <a:lnTo>
                    <a:pt x="38023" y="32791"/>
                  </a:lnTo>
                  <a:lnTo>
                    <a:pt x="38176" y="32727"/>
                  </a:lnTo>
                  <a:lnTo>
                    <a:pt x="38366" y="32600"/>
                  </a:lnTo>
                  <a:lnTo>
                    <a:pt x="38506" y="32448"/>
                  </a:lnTo>
                  <a:lnTo>
                    <a:pt x="38633" y="32270"/>
                  </a:lnTo>
                  <a:lnTo>
                    <a:pt x="38735" y="32080"/>
                  </a:lnTo>
                  <a:lnTo>
                    <a:pt x="38785" y="31877"/>
                  </a:lnTo>
                  <a:lnTo>
                    <a:pt x="38811" y="31724"/>
                  </a:lnTo>
                  <a:lnTo>
                    <a:pt x="38785" y="31597"/>
                  </a:lnTo>
                  <a:lnTo>
                    <a:pt x="38760" y="31457"/>
                  </a:lnTo>
                  <a:lnTo>
                    <a:pt x="38735" y="31330"/>
                  </a:lnTo>
                  <a:lnTo>
                    <a:pt x="38684" y="31203"/>
                  </a:lnTo>
                  <a:lnTo>
                    <a:pt x="38557" y="31013"/>
                  </a:lnTo>
                  <a:lnTo>
                    <a:pt x="38430" y="30886"/>
                  </a:lnTo>
                  <a:lnTo>
                    <a:pt x="38239" y="30683"/>
                  </a:lnTo>
                  <a:lnTo>
                    <a:pt x="38112" y="30568"/>
                  </a:lnTo>
                  <a:lnTo>
                    <a:pt x="36550" y="28778"/>
                  </a:lnTo>
                  <a:lnTo>
                    <a:pt x="36474" y="28651"/>
                  </a:lnTo>
                  <a:lnTo>
                    <a:pt x="36080" y="28155"/>
                  </a:lnTo>
                  <a:lnTo>
                    <a:pt x="35445" y="27241"/>
                  </a:lnTo>
                  <a:lnTo>
                    <a:pt x="35191" y="26809"/>
                  </a:lnTo>
                  <a:lnTo>
                    <a:pt x="35128" y="26670"/>
                  </a:lnTo>
                  <a:lnTo>
                    <a:pt x="35052" y="26543"/>
                  </a:lnTo>
                  <a:lnTo>
                    <a:pt x="34975" y="26416"/>
                  </a:lnTo>
                  <a:lnTo>
                    <a:pt x="34899" y="26276"/>
                  </a:lnTo>
                  <a:lnTo>
                    <a:pt x="34823" y="26149"/>
                  </a:lnTo>
                  <a:lnTo>
                    <a:pt x="34671" y="25857"/>
                  </a:lnTo>
                  <a:lnTo>
                    <a:pt x="34607" y="25704"/>
                  </a:lnTo>
                  <a:lnTo>
                    <a:pt x="34544" y="25577"/>
                  </a:lnTo>
                  <a:lnTo>
                    <a:pt x="34480" y="25425"/>
                  </a:lnTo>
                  <a:lnTo>
                    <a:pt x="34404" y="25285"/>
                  </a:lnTo>
                  <a:lnTo>
                    <a:pt x="34290" y="25006"/>
                  </a:lnTo>
                  <a:lnTo>
                    <a:pt x="34213" y="24853"/>
                  </a:lnTo>
                  <a:lnTo>
                    <a:pt x="34163" y="24714"/>
                  </a:lnTo>
                  <a:lnTo>
                    <a:pt x="34137" y="24587"/>
                  </a:lnTo>
                  <a:lnTo>
                    <a:pt x="34086" y="24434"/>
                  </a:lnTo>
                  <a:lnTo>
                    <a:pt x="34023" y="24282"/>
                  </a:lnTo>
                  <a:lnTo>
                    <a:pt x="33972" y="24117"/>
                  </a:lnTo>
                  <a:lnTo>
                    <a:pt x="33921" y="23939"/>
                  </a:lnTo>
                  <a:lnTo>
                    <a:pt x="33883" y="23812"/>
                  </a:lnTo>
                  <a:lnTo>
                    <a:pt x="33794" y="23393"/>
                  </a:lnTo>
                  <a:lnTo>
                    <a:pt x="33870" y="20853"/>
                  </a:lnTo>
                  <a:lnTo>
                    <a:pt x="33934" y="20612"/>
                  </a:lnTo>
                  <a:lnTo>
                    <a:pt x="34061" y="20294"/>
                  </a:lnTo>
                  <a:lnTo>
                    <a:pt x="34340" y="19697"/>
                  </a:lnTo>
                  <a:lnTo>
                    <a:pt x="34429" y="19545"/>
                  </a:lnTo>
                  <a:lnTo>
                    <a:pt x="34645" y="19253"/>
                  </a:lnTo>
                  <a:lnTo>
                    <a:pt x="34734" y="19100"/>
                  </a:lnTo>
                  <a:lnTo>
                    <a:pt x="34988" y="18808"/>
                  </a:lnTo>
                  <a:lnTo>
                    <a:pt x="35128" y="18681"/>
                  </a:lnTo>
                  <a:lnTo>
                    <a:pt x="35267" y="18529"/>
                  </a:lnTo>
                  <a:lnTo>
                    <a:pt x="38582" y="16992"/>
                  </a:lnTo>
                  <a:lnTo>
                    <a:pt x="38938" y="16916"/>
                  </a:lnTo>
                  <a:lnTo>
                    <a:pt x="39687" y="16827"/>
                  </a:lnTo>
                  <a:lnTo>
                    <a:pt x="40614" y="16700"/>
                  </a:lnTo>
                  <a:lnTo>
                    <a:pt x="40767" y="16649"/>
                  </a:lnTo>
                  <a:lnTo>
                    <a:pt x="41084" y="16598"/>
                  </a:lnTo>
                  <a:lnTo>
                    <a:pt x="41427" y="16497"/>
                  </a:lnTo>
                  <a:lnTo>
                    <a:pt x="41554" y="16471"/>
                  </a:lnTo>
                  <a:lnTo>
                    <a:pt x="42011" y="16332"/>
                  </a:lnTo>
                  <a:lnTo>
                    <a:pt x="42151" y="16281"/>
                  </a:lnTo>
                  <a:lnTo>
                    <a:pt x="42291" y="16256"/>
                  </a:lnTo>
                  <a:lnTo>
                    <a:pt x="42430" y="16205"/>
                  </a:lnTo>
                  <a:lnTo>
                    <a:pt x="42557" y="16129"/>
                  </a:lnTo>
                  <a:lnTo>
                    <a:pt x="42951" y="15976"/>
                  </a:lnTo>
                  <a:lnTo>
                    <a:pt x="43078" y="15900"/>
                  </a:lnTo>
                  <a:lnTo>
                    <a:pt x="43294" y="15786"/>
                  </a:lnTo>
                  <a:lnTo>
                    <a:pt x="43421" y="15709"/>
                  </a:lnTo>
                  <a:lnTo>
                    <a:pt x="43637" y="15582"/>
                  </a:lnTo>
                  <a:lnTo>
                    <a:pt x="43929" y="15354"/>
                  </a:lnTo>
                  <a:lnTo>
                    <a:pt x="44196" y="15189"/>
                  </a:lnTo>
                  <a:lnTo>
                    <a:pt x="44310" y="15036"/>
                  </a:lnTo>
                  <a:lnTo>
                    <a:pt x="44450" y="14833"/>
                  </a:lnTo>
                  <a:lnTo>
                    <a:pt x="44526" y="14617"/>
                  </a:lnTo>
                  <a:lnTo>
                    <a:pt x="44564" y="14414"/>
                  </a:lnTo>
                  <a:close/>
                </a:path>
                <a:path w="45085" h="88264">
                  <a:moveTo>
                    <a:pt x="44932" y="77266"/>
                  </a:moveTo>
                  <a:lnTo>
                    <a:pt x="44843" y="76771"/>
                  </a:lnTo>
                  <a:lnTo>
                    <a:pt x="44754" y="76403"/>
                  </a:lnTo>
                  <a:lnTo>
                    <a:pt x="43192" y="73875"/>
                  </a:lnTo>
                  <a:lnTo>
                    <a:pt x="43078" y="73723"/>
                  </a:lnTo>
                  <a:lnTo>
                    <a:pt x="42799" y="73431"/>
                  </a:lnTo>
                  <a:lnTo>
                    <a:pt x="42519" y="73190"/>
                  </a:lnTo>
                  <a:lnTo>
                    <a:pt x="42519" y="76898"/>
                  </a:lnTo>
                  <a:lnTo>
                    <a:pt x="40246" y="78232"/>
                  </a:lnTo>
                  <a:lnTo>
                    <a:pt x="40538" y="77711"/>
                  </a:lnTo>
                  <a:lnTo>
                    <a:pt x="40792" y="77127"/>
                  </a:lnTo>
                  <a:lnTo>
                    <a:pt x="40919" y="76276"/>
                  </a:lnTo>
                  <a:lnTo>
                    <a:pt x="40919" y="74993"/>
                  </a:lnTo>
                  <a:lnTo>
                    <a:pt x="41351" y="75184"/>
                  </a:lnTo>
                  <a:lnTo>
                    <a:pt x="42075" y="76034"/>
                  </a:lnTo>
                  <a:lnTo>
                    <a:pt x="42430" y="76657"/>
                  </a:lnTo>
                  <a:lnTo>
                    <a:pt x="42519" y="76898"/>
                  </a:lnTo>
                  <a:lnTo>
                    <a:pt x="42519" y="73190"/>
                  </a:lnTo>
                  <a:lnTo>
                    <a:pt x="42329" y="73025"/>
                  </a:lnTo>
                  <a:lnTo>
                    <a:pt x="41490" y="72415"/>
                  </a:lnTo>
                  <a:lnTo>
                    <a:pt x="41262" y="72263"/>
                  </a:lnTo>
                  <a:lnTo>
                    <a:pt x="40919" y="72161"/>
                  </a:lnTo>
                  <a:lnTo>
                    <a:pt x="40398" y="72263"/>
                  </a:lnTo>
                  <a:lnTo>
                    <a:pt x="40043" y="72504"/>
                  </a:lnTo>
                  <a:lnTo>
                    <a:pt x="38912" y="73901"/>
                  </a:lnTo>
                  <a:lnTo>
                    <a:pt x="38747" y="74117"/>
                  </a:lnTo>
                  <a:lnTo>
                    <a:pt x="38633" y="74612"/>
                  </a:lnTo>
                  <a:lnTo>
                    <a:pt x="38658" y="76301"/>
                  </a:lnTo>
                  <a:lnTo>
                    <a:pt x="38620" y="76479"/>
                  </a:lnTo>
                  <a:lnTo>
                    <a:pt x="31216" y="81140"/>
                  </a:lnTo>
                  <a:lnTo>
                    <a:pt x="31216" y="83489"/>
                  </a:lnTo>
                  <a:lnTo>
                    <a:pt x="29324" y="84594"/>
                  </a:lnTo>
                  <a:lnTo>
                    <a:pt x="29095" y="84709"/>
                  </a:lnTo>
                  <a:lnTo>
                    <a:pt x="28854" y="84937"/>
                  </a:lnTo>
                  <a:lnTo>
                    <a:pt x="28752" y="85191"/>
                  </a:lnTo>
                  <a:lnTo>
                    <a:pt x="28613" y="85204"/>
                  </a:lnTo>
                  <a:lnTo>
                    <a:pt x="28422" y="85255"/>
                  </a:lnTo>
                  <a:lnTo>
                    <a:pt x="27813" y="85331"/>
                  </a:lnTo>
                  <a:lnTo>
                    <a:pt x="27622" y="85382"/>
                  </a:lnTo>
                  <a:lnTo>
                    <a:pt x="26403" y="85534"/>
                  </a:lnTo>
                  <a:lnTo>
                    <a:pt x="26212" y="85585"/>
                  </a:lnTo>
                  <a:lnTo>
                    <a:pt x="25590" y="85636"/>
                  </a:lnTo>
                  <a:lnTo>
                    <a:pt x="25158" y="85648"/>
                  </a:lnTo>
                  <a:lnTo>
                    <a:pt x="24117" y="85725"/>
                  </a:lnTo>
                  <a:lnTo>
                    <a:pt x="23495" y="85725"/>
                  </a:lnTo>
                  <a:lnTo>
                    <a:pt x="23279" y="85750"/>
                  </a:lnTo>
                  <a:lnTo>
                    <a:pt x="23063" y="85750"/>
                  </a:lnTo>
                  <a:lnTo>
                    <a:pt x="3162" y="78143"/>
                  </a:lnTo>
                  <a:lnTo>
                    <a:pt x="3200" y="77622"/>
                  </a:lnTo>
                  <a:lnTo>
                    <a:pt x="4089" y="75907"/>
                  </a:lnTo>
                  <a:lnTo>
                    <a:pt x="4203" y="75755"/>
                  </a:lnTo>
                  <a:lnTo>
                    <a:pt x="4483" y="75488"/>
                  </a:lnTo>
                  <a:lnTo>
                    <a:pt x="4597" y="75336"/>
                  </a:lnTo>
                  <a:lnTo>
                    <a:pt x="4762" y="75184"/>
                  </a:lnTo>
                  <a:lnTo>
                    <a:pt x="4927" y="75069"/>
                  </a:lnTo>
                  <a:lnTo>
                    <a:pt x="4978" y="76530"/>
                  </a:lnTo>
                  <a:lnTo>
                    <a:pt x="5105" y="77546"/>
                  </a:lnTo>
                  <a:lnTo>
                    <a:pt x="22148" y="84683"/>
                  </a:lnTo>
                  <a:lnTo>
                    <a:pt x="22910" y="84683"/>
                  </a:lnTo>
                  <a:lnTo>
                    <a:pt x="23037" y="84683"/>
                  </a:lnTo>
                  <a:lnTo>
                    <a:pt x="30607" y="83642"/>
                  </a:lnTo>
                  <a:lnTo>
                    <a:pt x="31216" y="83489"/>
                  </a:lnTo>
                  <a:lnTo>
                    <a:pt x="31216" y="81140"/>
                  </a:lnTo>
                  <a:lnTo>
                    <a:pt x="30619" y="81318"/>
                  </a:lnTo>
                  <a:lnTo>
                    <a:pt x="28587" y="81838"/>
                  </a:lnTo>
                  <a:lnTo>
                    <a:pt x="26276" y="82207"/>
                  </a:lnTo>
                  <a:lnTo>
                    <a:pt x="24663" y="82359"/>
                  </a:lnTo>
                  <a:lnTo>
                    <a:pt x="23850" y="82410"/>
                  </a:lnTo>
                  <a:lnTo>
                    <a:pt x="23037" y="82435"/>
                  </a:lnTo>
                  <a:lnTo>
                    <a:pt x="22885" y="82435"/>
                  </a:lnTo>
                  <a:lnTo>
                    <a:pt x="22174" y="82435"/>
                  </a:lnTo>
                  <a:lnTo>
                    <a:pt x="19735" y="82308"/>
                  </a:lnTo>
                  <a:lnTo>
                    <a:pt x="7239" y="76530"/>
                  </a:lnTo>
                  <a:lnTo>
                    <a:pt x="6680" y="71894"/>
                  </a:lnTo>
                  <a:lnTo>
                    <a:pt x="6159" y="71742"/>
                  </a:lnTo>
                  <a:lnTo>
                    <a:pt x="5956" y="71742"/>
                  </a:lnTo>
                  <a:lnTo>
                    <a:pt x="5638" y="71818"/>
                  </a:lnTo>
                  <a:lnTo>
                    <a:pt x="5448" y="71894"/>
                  </a:lnTo>
                  <a:lnTo>
                    <a:pt x="5245" y="72034"/>
                  </a:lnTo>
                  <a:lnTo>
                    <a:pt x="5003" y="72212"/>
                  </a:lnTo>
                  <a:lnTo>
                    <a:pt x="4521" y="72504"/>
                  </a:lnTo>
                  <a:lnTo>
                    <a:pt x="4305" y="72682"/>
                  </a:lnTo>
                  <a:lnTo>
                    <a:pt x="4076" y="72834"/>
                  </a:lnTo>
                  <a:lnTo>
                    <a:pt x="3644" y="73177"/>
                  </a:lnTo>
                  <a:lnTo>
                    <a:pt x="3454" y="73355"/>
                  </a:lnTo>
                  <a:lnTo>
                    <a:pt x="3238" y="73520"/>
                  </a:lnTo>
                  <a:lnTo>
                    <a:pt x="2692" y="74041"/>
                  </a:lnTo>
                  <a:lnTo>
                    <a:pt x="2197" y="74637"/>
                  </a:lnTo>
                  <a:lnTo>
                    <a:pt x="1778" y="75234"/>
                  </a:lnTo>
                  <a:lnTo>
                    <a:pt x="1651" y="75463"/>
                  </a:lnTo>
                  <a:lnTo>
                    <a:pt x="1524" y="75653"/>
                  </a:lnTo>
                  <a:lnTo>
                    <a:pt x="1422" y="75857"/>
                  </a:lnTo>
                  <a:lnTo>
                    <a:pt x="1333" y="76085"/>
                  </a:lnTo>
                  <a:lnTo>
                    <a:pt x="1231" y="76301"/>
                  </a:lnTo>
                  <a:lnTo>
                    <a:pt x="1079" y="76746"/>
                  </a:lnTo>
                  <a:lnTo>
                    <a:pt x="1028" y="77000"/>
                  </a:lnTo>
                  <a:lnTo>
                    <a:pt x="965" y="77216"/>
                  </a:lnTo>
                  <a:lnTo>
                    <a:pt x="901" y="77698"/>
                  </a:lnTo>
                  <a:lnTo>
                    <a:pt x="889" y="78168"/>
                  </a:lnTo>
                  <a:lnTo>
                    <a:pt x="889" y="78308"/>
                  </a:lnTo>
                  <a:lnTo>
                    <a:pt x="939" y="78765"/>
                  </a:lnTo>
                  <a:lnTo>
                    <a:pt x="1054" y="79324"/>
                  </a:lnTo>
                  <a:lnTo>
                    <a:pt x="23063" y="88011"/>
                  </a:lnTo>
                  <a:lnTo>
                    <a:pt x="23545" y="87985"/>
                  </a:lnTo>
                  <a:lnTo>
                    <a:pt x="24218" y="87985"/>
                  </a:lnTo>
                  <a:lnTo>
                    <a:pt x="25781" y="87858"/>
                  </a:lnTo>
                  <a:lnTo>
                    <a:pt x="26009" y="87858"/>
                  </a:lnTo>
                  <a:lnTo>
                    <a:pt x="27520" y="87693"/>
                  </a:lnTo>
                  <a:lnTo>
                    <a:pt x="28587" y="87541"/>
                  </a:lnTo>
                  <a:lnTo>
                    <a:pt x="29006" y="87439"/>
                  </a:lnTo>
                  <a:lnTo>
                    <a:pt x="30035" y="87261"/>
                  </a:lnTo>
                  <a:lnTo>
                    <a:pt x="30911" y="86309"/>
                  </a:lnTo>
                  <a:lnTo>
                    <a:pt x="44373" y="78409"/>
                  </a:lnTo>
                  <a:lnTo>
                    <a:pt x="44691" y="78193"/>
                  </a:lnTo>
                  <a:lnTo>
                    <a:pt x="44869" y="77889"/>
                  </a:lnTo>
                  <a:lnTo>
                    <a:pt x="44932" y="77317"/>
                  </a:lnTo>
                  <a:lnTo>
                    <a:pt x="44729" y="77698"/>
                  </a:lnTo>
                  <a:lnTo>
                    <a:pt x="44792" y="77343"/>
                  </a:lnTo>
                  <a:lnTo>
                    <a:pt x="44932" y="7731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5806211" y="4264075"/>
              <a:ext cx="80645" cy="69215"/>
            </a:xfrm>
            <a:custGeom>
              <a:avLst/>
              <a:gdLst/>
              <a:ahLst/>
              <a:cxnLst/>
              <a:rect l="l" t="t" r="r" b="b"/>
              <a:pathLst>
                <a:path w="80645" h="69214">
                  <a:moveTo>
                    <a:pt x="20142" y="67589"/>
                  </a:moveTo>
                  <a:lnTo>
                    <a:pt x="20027" y="59131"/>
                  </a:lnTo>
                  <a:lnTo>
                    <a:pt x="17754" y="59156"/>
                  </a:lnTo>
                  <a:lnTo>
                    <a:pt x="17868" y="67614"/>
                  </a:lnTo>
                  <a:lnTo>
                    <a:pt x="18592" y="68656"/>
                  </a:lnTo>
                  <a:lnTo>
                    <a:pt x="18796" y="68707"/>
                  </a:lnTo>
                  <a:lnTo>
                    <a:pt x="19113" y="68732"/>
                  </a:lnTo>
                  <a:lnTo>
                    <a:pt x="19431" y="68656"/>
                  </a:lnTo>
                  <a:lnTo>
                    <a:pt x="19608" y="68580"/>
                  </a:lnTo>
                  <a:lnTo>
                    <a:pt x="20116" y="67856"/>
                  </a:lnTo>
                  <a:lnTo>
                    <a:pt x="20142" y="67589"/>
                  </a:lnTo>
                  <a:close/>
                </a:path>
                <a:path w="80645" h="69214">
                  <a:moveTo>
                    <a:pt x="38900" y="10756"/>
                  </a:moveTo>
                  <a:lnTo>
                    <a:pt x="37122" y="5207"/>
                  </a:lnTo>
                  <a:lnTo>
                    <a:pt x="36906" y="4775"/>
                  </a:lnTo>
                  <a:lnTo>
                    <a:pt x="36626" y="4330"/>
                  </a:lnTo>
                  <a:lnTo>
                    <a:pt x="36626" y="10833"/>
                  </a:lnTo>
                  <a:lnTo>
                    <a:pt x="36614" y="11506"/>
                  </a:lnTo>
                  <a:lnTo>
                    <a:pt x="36449" y="12471"/>
                  </a:lnTo>
                  <a:lnTo>
                    <a:pt x="36245" y="13081"/>
                  </a:lnTo>
                  <a:lnTo>
                    <a:pt x="36156" y="13309"/>
                  </a:lnTo>
                  <a:lnTo>
                    <a:pt x="36068" y="13462"/>
                  </a:lnTo>
                  <a:lnTo>
                    <a:pt x="36004" y="13639"/>
                  </a:lnTo>
                  <a:lnTo>
                    <a:pt x="35915" y="13779"/>
                  </a:lnTo>
                  <a:lnTo>
                    <a:pt x="35839" y="13931"/>
                  </a:lnTo>
                  <a:lnTo>
                    <a:pt x="35636" y="14236"/>
                  </a:lnTo>
                  <a:lnTo>
                    <a:pt x="35433" y="14503"/>
                  </a:lnTo>
                  <a:lnTo>
                    <a:pt x="35090" y="14871"/>
                  </a:lnTo>
                  <a:lnTo>
                    <a:pt x="34963" y="14973"/>
                  </a:lnTo>
                  <a:lnTo>
                    <a:pt x="34721" y="15227"/>
                  </a:lnTo>
                  <a:lnTo>
                    <a:pt x="34442" y="15417"/>
                  </a:lnTo>
                  <a:lnTo>
                    <a:pt x="34302" y="15544"/>
                  </a:lnTo>
                  <a:lnTo>
                    <a:pt x="34010" y="15748"/>
                  </a:lnTo>
                  <a:lnTo>
                    <a:pt x="33553" y="16014"/>
                  </a:lnTo>
                  <a:lnTo>
                    <a:pt x="33235" y="16167"/>
                  </a:lnTo>
                  <a:lnTo>
                    <a:pt x="33083" y="16268"/>
                  </a:lnTo>
                  <a:lnTo>
                    <a:pt x="32397" y="16560"/>
                  </a:lnTo>
                  <a:lnTo>
                    <a:pt x="32219" y="16611"/>
                  </a:lnTo>
                  <a:lnTo>
                    <a:pt x="32042" y="16687"/>
                  </a:lnTo>
                  <a:lnTo>
                    <a:pt x="31673" y="16840"/>
                  </a:lnTo>
                  <a:lnTo>
                    <a:pt x="31445" y="16916"/>
                  </a:lnTo>
                  <a:lnTo>
                    <a:pt x="31292" y="16941"/>
                  </a:lnTo>
                  <a:lnTo>
                    <a:pt x="31051" y="17030"/>
                  </a:lnTo>
                  <a:lnTo>
                    <a:pt x="30810" y="17106"/>
                  </a:lnTo>
                  <a:lnTo>
                    <a:pt x="30581" y="17183"/>
                  </a:lnTo>
                  <a:lnTo>
                    <a:pt x="30314" y="17233"/>
                  </a:lnTo>
                  <a:lnTo>
                    <a:pt x="30073" y="17310"/>
                  </a:lnTo>
                  <a:lnTo>
                    <a:pt x="29832" y="17360"/>
                  </a:lnTo>
                  <a:lnTo>
                    <a:pt x="29591" y="17437"/>
                  </a:lnTo>
                  <a:lnTo>
                    <a:pt x="29337" y="17475"/>
                  </a:lnTo>
                  <a:lnTo>
                    <a:pt x="29108" y="17526"/>
                  </a:lnTo>
                  <a:lnTo>
                    <a:pt x="28867" y="17551"/>
                  </a:lnTo>
                  <a:lnTo>
                    <a:pt x="28460" y="17653"/>
                  </a:lnTo>
                  <a:lnTo>
                    <a:pt x="28321" y="17653"/>
                  </a:lnTo>
                  <a:lnTo>
                    <a:pt x="28181" y="17678"/>
                  </a:lnTo>
                  <a:lnTo>
                    <a:pt x="27609" y="17754"/>
                  </a:lnTo>
                  <a:lnTo>
                    <a:pt x="27432" y="17780"/>
                  </a:lnTo>
                  <a:lnTo>
                    <a:pt x="27305" y="17805"/>
                  </a:lnTo>
                  <a:lnTo>
                    <a:pt x="27127" y="17843"/>
                  </a:lnTo>
                  <a:lnTo>
                    <a:pt x="26517" y="17932"/>
                  </a:lnTo>
                  <a:lnTo>
                    <a:pt x="25793" y="18021"/>
                  </a:lnTo>
                  <a:lnTo>
                    <a:pt x="24422" y="18249"/>
                  </a:lnTo>
                  <a:lnTo>
                    <a:pt x="23812" y="18376"/>
                  </a:lnTo>
                  <a:lnTo>
                    <a:pt x="23215" y="18478"/>
                  </a:lnTo>
                  <a:lnTo>
                    <a:pt x="17195" y="23761"/>
                  </a:lnTo>
                  <a:lnTo>
                    <a:pt x="17259" y="24892"/>
                  </a:lnTo>
                  <a:lnTo>
                    <a:pt x="17322" y="25349"/>
                  </a:lnTo>
                  <a:lnTo>
                    <a:pt x="17284" y="27597"/>
                  </a:lnTo>
                  <a:lnTo>
                    <a:pt x="17259" y="27724"/>
                  </a:lnTo>
                  <a:lnTo>
                    <a:pt x="17259" y="27876"/>
                  </a:lnTo>
                  <a:lnTo>
                    <a:pt x="17208" y="28003"/>
                  </a:lnTo>
                  <a:lnTo>
                    <a:pt x="17157" y="28270"/>
                  </a:lnTo>
                  <a:lnTo>
                    <a:pt x="17119" y="28397"/>
                  </a:lnTo>
                  <a:lnTo>
                    <a:pt x="17094" y="28524"/>
                  </a:lnTo>
                  <a:lnTo>
                    <a:pt x="17005" y="28740"/>
                  </a:lnTo>
                  <a:lnTo>
                    <a:pt x="16979" y="28867"/>
                  </a:lnTo>
                  <a:lnTo>
                    <a:pt x="16891" y="29095"/>
                  </a:lnTo>
                  <a:lnTo>
                    <a:pt x="16814" y="29311"/>
                  </a:lnTo>
                  <a:lnTo>
                    <a:pt x="16738" y="29438"/>
                  </a:lnTo>
                  <a:lnTo>
                    <a:pt x="16624" y="29705"/>
                  </a:lnTo>
                  <a:lnTo>
                    <a:pt x="16421" y="30111"/>
                  </a:lnTo>
                  <a:lnTo>
                    <a:pt x="16154" y="30505"/>
                  </a:lnTo>
                  <a:lnTo>
                    <a:pt x="15798" y="30975"/>
                  </a:lnTo>
                  <a:lnTo>
                    <a:pt x="4686" y="33832"/>
                  </a:lnTo>
                  <a:lnTo>
                    <a:pt x="2374" y="33731"/>
                  </a:lnTo>
                  <a:lnTo>
                    <a:pt x="2565" y="28422"/>
                  </a:lnTo>
                  <a:lnTo>
                    <a:pt x="2921" y="28448"/>
                  </a:lnTo>
                  <a:lnTo>
                    <a:pt x="3213" y="28448"/>
                  </a:lnTo>
                  <a:lnTo>
                    <a:pt x="3492" y="28473"/>
                  </a:lnTo>
                  <a:lnTo>
                    <a:pt x="3771" y="28473"/>
                  </a:lnTo>
                  <a:lnTo>
                    <a:pt x="4038" y="28498"/>
                  </a:lnTo>
                  <a:lnTo>
                    <a:pt x="4787" y="28498"/>
                  </a:lnTo>
                  <a:lnTo>
                    <a:pt x="5041" y="28524"/>
                  </a:lnTo>
                  <a:lnTo>
                    <a:pt x="5600" y="28524"/>
                  </a:lnTo>
                  <a:lnTo>
                    <a:pt x="5740" y="28524"/>
                  </a:lnTo>
                  <a:lnTo>
                    <a:pt x="7061" y="28524"/>
                  </a:lnTo>
                  <a:lnTo>
                    <a:pt x="7366" y="28498"/>
                  </a:lnTo>
                  <a:lnTo>
                    <a:pt x="7645" y="28498"/>
                  </a:lnTo>
                  <a:lnTo>
                    <a:pt x="7937" y="28473"/>
                  </a:lnTo>
                  <a:lnTo>
                    <a:pt x="8191" y="28473"/>
                  </a:lnTo>
                  <a:lnTo>
                    <a:pt x="9944" y="28270"/>
                  </a:lnTo>
                  <a:lnTo>
                    <a:pt x="10096" y="28219"/>
                  </a:lnTo>
                  <a:lnTo>
                    <a:pt x="10287" y="28194"/>
                  </a:lnTo>
                  <a:lnTo>
                    <a:pt x="10439" y="28143"/>
                  </a:lnTo>
                  <a:lnTo>
                    <a:pt x="10604" y="28117"/>
                  </a:lnTo>
                  <a:lnTo>
                    <a:pt x="10883" y="28028"/>
                  </a:lnTo>
                  <a:lnTo>
                    <a:pt x="11023" y="28003"/>
                  </a:lnTo>
                  <a:lnTo>
                    <a:pt x="11150" y="27927"/>
                  </a:lnTo>
                  <a:lnTo>
                    <a:pt x="11633" y="27724"/>
                  </a:lnTo>
                  <a:lnTo>
                    <a:pt x="11798" y="27584"/>
                  </a:lnTo>
                  <a:lnTo>
                    <a:pt x="11950" y="27508"/>
                  </a:lnTo>
                  <a:lnTo>
                    <a:pt x="12039" y="27381"/>
                  </a:lnTo>
                  <a:lnTo>
                    <a:pt x="12230" y="27178"/>
                  </a:lnTo>
                  <a:lnTo>
                    <a:pt x="12357" y="26835"/>
                  </a:lnTo>
                  <a:lnTo>
                    <a:pt x="12369" y="26581"/>
                  </a:lnTo>
                  <a:lnTo>
                    <a:pt x="12306" y="26708"/>
                  </a:lnTo>
                  <a:lnTo>
                    <a:pt x="12357" y="26187"/>
                  </a:lnTo>
                  <a:lnTo>
                    <a:pt x="12242" y="24599"/>
                  </a:lnTo>
                  <a:lnTo>
                    <a:pt x="12204" y="23825"/>
                  </a:lnTo>
                  <a:lnTo>
                    <a:pt x="12217" y="22961"/>
                  </a:lnTo>
                  <a:lnTo>
                    <a:pt x="12268" y="22148"/>
                  </a:lnTo>
                  <a:lnTo>
                    <a:pt x="26568" y="12522"/>
                  </a:lnTo>
                  <a:lnTo>
                    <a:pt x="27279" y="12420"/>
                  </a:lnTo>
                  <a:lnTo>
                    <a:pt x="27457" y="12395"/>
                  </a:lnTo>
                  <a:lnTo>
                    <a:pt x="28524" y="12217"/>
                  </a:lnTo>
                  <a:lnTo>
                    <a:pt x="28651" y="12192"/>
                  </a:lnTo>
                  <a:lnTo>
                    <a:pt x="28790" y="12179"/>
                  </a:lnTo>
                  <a:lnTo>
                    <a:pt x="29248" y="12077"/>
                  </a:lnTo>
                  <a:lnTo>
                    <a:pt x="29756" y="11925"/>
                  </a:lnTo>
                  <a:lnTo>
                    <a:pt x="30391" y="11722"/>
                  </a:lnTo>
                  <a:lnTo>
                    <a:pt x="30632" y="11607"/>
                  </a:lnTo>
                  <a:lnTo>
                    <a:pt x="30988" y="11404"/>
                  </a:lnTo>
                  <a:lnTo>
                    <a:pt x="31242" y="11125"/>
                  </a:lnTo>
                  <a:lnTo>
                    <a:pt x="31369" y="10782"/>
                  </a:lnTo>
                  <a:lnTo>
                    <a:pt x="31318" y="10185"/>
                  </a:lnTo>
                  <a:lnTo>
                    <a:pt x="31153" y="9715"/>
                  </a:lnTo>
                  <a:lnTo>
                    <a:pt x="31051" y="9525"/>
                  </a:lnTo>
                  <a:lnTo>
                    <a:pt x="30581" y="8597"/>
                  </a:lnTo>
                  <a:lnTo>
                    <a:pt x="29514" y="6870"/>
                  </a:lnTo>
                  <a:lnTo>
                    <a:pt x="29273" y="6540"/>
                  </a:lnTo>
                  <a:lnTo>
                    <a:pt x="28829" y="5880"/>
                  </a:lnTo>
                  <a:lnTo>
                    <a:pt x="32880" y="2768"/>
                  </a:lnTo>
                  <a:lnTo>
                    <a:pt x="33261" y="3289"/>
                  </a:lnTo>
                  <a:lnTo>
                    <a:pt x="33515" y="3695"/>
                  </a:lnTo>
                  <a:lnTo>
                    <a:pt x="34264" y="4800"/>
                  </a:lnTo>
                  <a:lnTo>
                    <a:pt x="36626" y="10833"/>
                  </a:lnTo>
                  <a:lnTo>
                    <a:pt x="36626" y="4330"/>
                  </a:lnTo>
                  <a:lnTo>
                    <a:pt x="35915" y="3187"/>
                  </a:lnTo>
                  <a:lnTo>
                    <a:pt x="35407" y="2400"/>
                  </a:lnTo>
                  <a:lnTo>
                    <a:pt x="35128" y="2032"/>
                  </a:lnTo>
                  <a:lnTo>
                    <a:pt x="34861" y="1625"/>
                  </a:lnTo>
                  <a:lnTo>
                    <a:pt x="34582" y="1257"/>
                  </a:lnTo>
                  <a:lnTo>
                    <a:pt x="34328" y="863"/>
                  </a:lnTo>
                  <a:lnTo>
                    <a:pt x="34074" y="546"/>
                  </a:lnTo>
                  <a:lnTo>
                    <a:pt x="33959" y="406"/>
                  </a:lnTo>
                  <a:lnTo>
                    <a:pt x="33794" y="215"/>
                  </a:lnTo>
                  <a:lnTo>
                    <a:pt x="33629" y="114"/>
                  </a:lnTo>
                  <a:lnTo>
                    <a:pt x="33477" y="38"/>
                  </a:lnTo>
                  <a:lnTo>
                    <a:pt x="33337" y="0"/>
                  </a:lnTo>
                  <a:lnTo>
                    <a:pt x="33058" y="0"/>
                  </a:lnTo>
                  <a:lnTo>
                    <a:pt x="32880" y="12"/>
                  </a:lnTo>
                  <a:lnTo>
                    <a:pt x="32651" y="114"/>
                  </a:lnTo>
                  <a:lnTo>
                    <a:pt x="32512" y="190"/>
                  </a:lnTo>
                  <a:lnTo>
                    <a:pt x="32385" y="292"/>
                  </a:lnTo>
                  <a:lnTo>
                    <a:pt x="26720" y="4660"/>
                  </a:lnTo>
                  <a:lnTo>
                    <a:pt x="26593" y="4762"/>
                  </a:lnTo>
                  <a:lnTo>
                    <a:pt x="26416" y="4953"/>
                  </a:lnTo>
                  <a:lnTo>
                    <a:pt x="26263" y="5130"/>
                  </a:lnTo>
                  <a:lnTo>
                    <a:pt x="26200" y="5308"/>
                  </a:lnTo>
                  <a:lnTo>
                    <a:pt x="26149" y="5448"/>
                  </a:lnTo>
                  <a:lnTo>
                    <a:pt x="26136" y="5626"/>
                  </a:lnTo>
                  <a:lnTo>
                    <a:pt x="26136" y="5753"/>
                  </a:lnTo>
                  <a:lnTo>
                    <a:pt x="26200" y="5981"/>
                  </a:lnTo>
                  <a:lnTo>
                    <a:pt x="26301" y="6210"/>
                  </a:lnTo>
                  <a:lnTo>
                    <a:pt x="27406" y="7785"/>
                  </a:lnTo>
                  <a:lnTo>
                    <a:pt x="28498" y="9525"/>
                  </a:lnTo>
                  <a:lnTo>
                    <a:pt x="28676" y="9880"/>
                  </a:lnTo>
                  <a:lnTo>
                    <a:pt x="28536" y="9893"/>
                  </a:lnTo>
                  <a:lnTo>
                    <a:pt x="27851" y="10045"/>
                  </a:lnTo>
                  <a:lnTo>
                    <a:pt x="27711" y="10071"/>
                  </a:lnTo>
                  <a:lnTo>
                    <a:pt x="27584" y="10083"/>
                  </a:lnTo>
                  <a:lnTo>
                    <a:pt x="27279" y="10134"/>
                  </a:lnTo>
                  <a:lnTo>
                    <a:pt x="27139" y="10160"/>
                  </a:lnTo>
                  <a:lnTo>
                    <a:pt x="26517" y="10261"/>
                  </a:lnTo>
                  <a:lnTo>
                    <a:pt x="26390" y="10261"/>
                  </a:lnTo>
                  <a:lnTo>
                    <a:pt x="26263" y="10287"/>
                  </a:lnTo>
                  <a:lnTo>
                    <a:pt x="25996" y="10337"/>
                  </a:lnTo>
                  <a:lnTo>
                    <a:pt x="22999" y="10782"/>
                  </a:lnTo>
                  <a:lnTo>
                    <a:pt x="20955" y="11201"/>
                  </a:lnTo>
                  <a:lnTo>
                    <a:pt x="9944" y="23850"/>
                  </a:lnTo>
                  <a:lnTo>
                    <a:pt x="9944" y="24003"/>
                  </a:lnTo>
                  <a:lnTo>
                    <a:pt x="9994" y="24879"/>
                  </a:lnTo>
                  <a:lnTo>
                    <a:pt x="10071" y="25908"/>
                  </a:lnTo>
                  <a:lnTo>
                    <a:pt x="9918" y="25946"/>
                  </a:lnTo>
                  <a:lnTo>
                    <a:pt x="9664" y="26009"/>
                  </a:lnTo>
                  <a:lnTo>
                    <a:pt x="9537" y="26009"/>
                  </a:lnTo>
                  <a:lnTo>
                    <a:pt x="8699" y="26136"/>
                  </a:lnTo>
                  <a:lnTo>
                    <a:pt x="8496" y="26136"/>
                  </a:lnTo>
                  <a:lnTo>
                    <a:pt x="8267" y="26187"/>
                  </a:lnTo>
                  <a:lnTo>
                    <a:pt x="8051" y="26187"/>
                  </a:lnTo>
                  <a:lnTo>
                    <a:pt x="7810" y="26212"/>
                  </a:lnTo>
                  <a:lnTo>
                    <a:pt x="7543" y="26212"/>
                  </a:lnTo>
                  <a:lnTo>
                    <a:pt x="7289" y="26238"/>
                  </a:lnTo>
                  <a:lnTo>
                    <a:pt x="6413" y="26238"/>
                  </a:lnTo>
                  <a:lnTo>
                    <a:pt x="6083" y="26263"/>
                  </a:lnTo>
                  <a:lnTo>
                    <a:pt x="5753" y="26263"/>
                  </a:lnTo>
                  <a:lnTo>
                    <a:pt x="5537" y="26238"/>
                  </a:lnTo>
                  <a:lnTo>
                    <a:pt x="4610" y="26238"/>
                  </a:lnTo>
                  <a:lnTo>
                    <a:pt x="4356" y="26212"/>
                  </a:lnTo>
                  <a:lnTo>
                    <a:pt x="3848" y="26212"/>
                  </a:lnTo>
                  <a:lnTo>
                    <a:pt x="3594" y="26187"/>
                  </a:lnTo>
                  <a:lnTo>
                    <a:pt x="3314" y="26187"/>
                  </a:lnTo>
                  <a:lnTo>
                    <a:pt x="3048" y="26162"/>
                  </a:lnTo>
                  <a:lnTo>
                    <a:pt x="2743" y="26162"/>
                  </a:lnTo>
                  <a:lnTo>
                    <a:pt x="2159" y="26111"/>
                  </a:lnTo>
                  <a:lnTo>
                    <a:pt x="1866" y="26111"/>
                  </a:lnTo>
                  <a:lnTo>
                    <a:pt x="1676" y="26098"/>
                  </a:lnTo>
                  <a:lnTo>
                    <a:pt x="1333" y="26085"/>
                  </a:lnTo>
                  <a:lnTo>
                    <a:pt x="1168" y="26111"/>
                  </a:lnTo>
                  <a:lnTo>
                    <a:pt x="1028" y="26187"/>
                  </a:lnTo>
                  <a:lnTo>
                    <a:pt x="876" y="26263"/>
                  </a:lnTo>
                  <a:lnTo>
                    <a:pt x="609" y="26466"/>
                  </a:lnTo>
                  <a:lnTo>
                    <a:pt x="508" y="26631"/>
                  </a:lnTo>
                  <a:lnTo>
                    <a:pt x="431" y="26784"/>
                  </a:lnTo>
                  <a:lnTo>
                    <a:pt x="393" y="26911"/>
                  </a:lnTo>
                  <a:lnTo>
                    <a:pt x="355" y="27101"/>
                  </a:lnTo>
                  <a:lnTo>
                    <a:pt x="0" y="34683"/>
                  </a:lnTo>
                  <a:lnTo>
                    <a:pt x="0" y="34963"/>
                  </a:lnTo>
                  <a:lnTo>
                    <a:pt x="25" y="35115"/>
                  </a:lnTo>
                  <a:lnTo>
                    <a:pt x="165" y="35420"/>
                  </a:lnTo>
                  <a:lnTo>
                    <a:pt x="304" y="35585"/>
                  </a:lnTo>
                  <a:lnTo>
                    <a:pt x="469" y="35737"/>
                  </a:lnTo>
                  <a:lnTo>
                    <a:pt x="673" y="35839"/>
                  </a:lnTo>
                  <a:lnTo>
                    <a:pt x="977" y="35915"/>
                  </a:lnTo>
                  <a:lnTo>
                    <a:pt x="2247" y="35991"/>
                  </a:lnTo>
                  <a:lnTo>
                    <a:pt x="4635" y="36080"/>
                  </a:lnTo>
                  <a:lnTo>
                    <a:pt x="7505" y="36080"/>
                  </a:lnTo>
                  <a:lnTo>
                    <a:pt x="9715" y="35915"/>
                  </a:lnTo>
                  <a:lnTo>
                    <a:pt x="17399" y="32575"/>
                  </a:lnTo>
                  <a:lnTo>
                    <a:pt x="17754" y="59156"/>
                  </a:lnTo>
                  <a:lnTo>
                    <a:pt x="20015" y="59131"/>
                  </a:lnTo>
                  <a:lnTo>
                    <a:pt x="19608" y="27724"/>
                  </a:lnTo>
                  <a:lnTo>
                    <a:pt x="19507" y="27330"/>
                  </a:lnTo>
                  <a:lnTo>
                    <a:pt x="19469" y="25057"/>
                  </a:lnTo>
                  <a:lnTo>
                    <a:pt x="19469" y="24003"/>
                  </a:lnTo>
                  <a:lnTo>
                    <a:pt x="19494" y="22987"/>
                  </a:lnTo>
                  <a:lnTo>
                    <a:pt x="22237" y="21031"/>
                  </a:lnTo>
                  <a:lnTo>
                    <a:pt x="22669" y="20904"/>
                  </a:lnTo>
                  <a:lnTo>
                    <a:pt x="24206" y="20586"/>
                  </a:lnTo>
                  <a:lnTo>
                    <a:pt x="26123" y="20256"/>
                  </a:lnTo>
                  <a:lnTo>
                    <a:pt x="27444" y="20066"/>
                  </a:lnTo>
                  <a:lnTo>
                    <a:pt x="27622" y="20066"/>
                  </a:lnTo>
                  <a:lnTo>
                    <a:pt x="27774" y="20040"/>
                  </a:lnTo>
                  <a:lnTo>
                    <a:pt x="28498" y="19939"/>
                  </a:lnTo>
                  <a:lnTo>
                    <a:pt x="30073" y="19634"/>
                  </a:lnTo>
                  <a:lnTo>
                    <a:pt x="30340" y="19570"/>
                  </a:lnTo>
                  <a:lnTo>
                    <a:pt x="30619" y="19519"/>
                  </a:lnTo>
                  <a:lnTo>
                    <a:pt x="31165" y="19367"/>
                  </a:lnTo>
                  <a:lnTo>
                    <a:pt x="31292" y="19316"/>
                  </a:lnTo>
                  <a:lnTo>
                    <a:pt x="31445" y="19291"/>
                  </a:lnTo>
                  <a:lnTo>
                    <a:pt x="31864" y="19138"/>
                  </a:lnTo>
                  <a:lnTo>
                    <a:pt x="32004" y="19113"/>
                  </a:lnTo>
                  <a:lnTo>
                    <a:pt x="32131" y="19062"/>
                  </a:lnTo>
                  <a:lnTo>
                    <a:pt x="32283" y="19024"/>
                  </a:lnTo>
                  <a:lnTo>
                    <a:pt x="32842" y="18821"/>
                  </a:lnTo>
                  <a:lnTo>
                    <a:pt x="33235" y="18669"/>
                  </a:lnTo>
                  <a:lnTo>
                    <a:pt x="33426" y="18567"/>
                  </a:lnTo>
                  <a:lnTo>
                    <a:pt x="33655" y="18503"/>
                  </a:lnTo>
                  <a:lnTo>
                    <a:pt x="34455" y="18097"/>
                  </a:lnTo>
                  <a:lnTo>
                    <a:pt x="34671" y="18008"/>
                  </a:lnTo>
                  <a:lnTo>
                    <a:pt x="35623" y="17386"/>
                  </a:lnTo>
                  <a:lnTo>
                    <a:pt x="37185" y="15913"/>
                  </a:lnTo>
                  <a:lnTo>
                    <a:pt x="37338" y="15748"/>
                  </a:lnTo>
                  <a:lnTo>
                    <a:pt x="37757" y="15125"/>
                  </a:lnTo>
                  <a:lnTo>
                    <a:pt x="38011" y="14681"/>
                  </a:lnTo>
                  <a:lnTo>
                    <a:pt x="38227" y="14211"/>
                  </a:lnTo>
                  <a:lnTo>
                    <a:pt x="38328" y="13957"/>
                  </a:lnTo>
                  <a:lnTo>
                    <a:pt x="38392" y="13830"/>
                  </a:lnTo>
                  <a:lnTo>
                    <a:pt x="38493" y="13512"/>
                  </a:lnTo>
                  <a:lnTo>
                    <a:pt x="38633" y="13042"/>
                  </a:lnTo>
                  <a:lnTo>
                    <a:pt x="38811" y="12153"/>
                  </a:lnTo>
                  <a:lnTo>
                    <a:pt x="38874" y="11671"/>
                  </a:lnTo>
                  <a:lnTo>
                    <a:pt x="38900" y="10756"/>
                  </a:lnTo>
                  <a:close/>
                </a:path>
                <a:path w="80645" h="69214">
                  <a:moveTo>
                    <a:pt x="80645" y="17132"/>
                  </a:moveTo>
                  <a:lnTo>
                    <a:pt x="80606" y="16941"/>
                  </a:lnTo>
                  <a:lnTo>
                    <a:pt x="80530" y="16738"/>
                  </a:lnTo>
                  <a:lnTo>
                    <a:pt x="80416" y="16573"/>
                  </a:lnTo>
                  <a:lnTo>
                    <a:pt x="80264" y="16395"/>
                  </a:lnTo>
                  <a:lnTo>
                    <a:pt x="80137" y="16332"/>
                  </a:lnTo>
                  <a:lnTo>
                    <a:pt x="79997" y="16243"/>
                  </a:lnTo>
                  <a:lnTo>
                    <a:pt x="79832" y="16192"/>
                  </a:lnTo>
                  <a:lnTo>
                    <a:pt x="79692" y="16167"/>
                  </a:lnTo>
                  <a:lnTo>
                    <a:pt x="79375" y="16141"/>
                  </a:lnTo>
                  <a:lnTo>
                    <a:pt x="78625" y="16090"/>
                  </a:lnTo>
                  <a:lnTo>
                    <a:pt x="77609" y="16014"/>
                  </a:lnTo>
                  <a:lnTo>
                    <a:pt x="75095" y="15963"/>
                  </a:lnTo>
                  <a:lnTo>
                    <a:pt x="64401" y="19431"/>
                  </a:lnTo>
                  <a:lnTo>
                    <a:pt x="61556" y="26962"/>
                  </a:lnTo>
                  <a:lnTo>
                    <a:pt x="61468" y="27355"/>
                  </a:lnTo>
                  <a:lnTo>
                    <a:pt x="61442" y="27508"/>
                  </a:lnTo>
                  <a:lnTo>
                    <a:pt x="61417" y="27724"/>
                  </a:lnTo>
                  <a:lnTo>
                    <a:pt x="61391" y="27952"/>
                  </a:lnTo>
                  <a:lnTo>
                    <a:pt x="61341" y="28092"/>
                  </a:lnTo>
                  <a:lnTo>
                    <a:pt x="61290" y="28270"/>
                  </a:lnTo>
                  <a:lnTo>
                    <a:pt x="61137" y="28613"/>
                  </a:lnTo>
                  <a:lnTo>
                    <a:pt x="61036" y="28765"/>
                  </a:lnTo>
                  <a:lnTo>
                    <a:pt x="60921" y="28943"/>
                  </a:lnTo>
                  <a:lnTo>
                    <a:pt x="60794" y="29095"/>
                  </a:lnTo>
                  <a:lnTo>
                    <a:pt x="60629" y="29260"/>
                  </a:lnTo>
                  <a:lnTo>
                    <a:pt x="60439" y="29438"/>
                  </a:lnTo>
                  <a:lnTo>
                    <a:pt x="60274" y="29540"/>
                  </a:lnTo>
                  <a:lnTo>
                    <a:pt x="60071" y="29679"/>
                  </a:lnTo>
                  <a:lnTo>
                    <a:pt x="59613" y="29933"/>
                  </a:lnTo>
                  <a:lnTo>
                    <a:pt x="59436" y="30010"/>
                  </a:lnTo>
                  <a:lnTo>
                    <a:pt x="59258" y="30086"/>
                  </a:lnTo>
                  <a:lnTo>
                    <a:pt x="59055" y="30162"/>
                  </a:lnTo>
                  <a:lnTo>
                    <a:pt x="58928" y="30175"/>
                  </a:lnTo>
                  <a:lnTo>
                    <a:pt x="58356" y="30327"/>
                  </a:lnTo>
                  <a:lnTo>
                    <a:pt x="58229" y="30378"/>
                  </a:lnTo>
                  <a:lnTo>
                    <a:pt x="57518" y="30505"/>
                  </a:lnTo>
                  <a:lnTo>
                    <a:pt x="57365" y="30505"/>
                  </a:lnTo>
                  <a:lnTo>
                    <a:pt x="57200" y="30543"/>
                  </a:lnTo>
                  <a:lnTo>
                    <a:pt x="56743" y="30581"/>
                  </a:lnTo>
                  <a:lnTo>
                    <a:pt x="55880" y="30721"/>
                  </a:lnTo>
                  <a:lnTo>
                    <a:pt x="55486" y="30822"/>
                  </a:lnTo>
                  <a:lnTo>
                    <a:pt x="55079" y="30899"/>
                  </a:lnTo>
                  <a:lnTo>
                    <a:pt x="54000" y="31267"/>
                  </a:lnTo>
                  <a:lnTo>
                    <a:pt x="53644" y="31419"/>
                  </a:lnTo>
                  <a:lnTo>
                    <a:pt x="53352" y="31572"/>
                  </a:lnTo>
                  <a:lnTo>
                    <a:pt x="53022" y="31724"/>
                  </a:lnTo>
                  <a:lnTo>
                    <a:pt x="52451" y="32067"/>
                  </a:lnTo>
                  <a:lnTo>
                    <a:pt x="51930" y="32435"/>
                  </a:lnTo>
                  <a:lnTo>
                    <a:pt x="51714" y="32639"/>
                  </a:lnTo>
                  <a:lnTo>
                    <a:pt x="51473" y="32829"/>
                  </a:lnTo>
                  <a:lnTo>
                    <a:pt x="51269" y="33032"/>
                  </a:lnTo>
                  <a:lnTo>
                    <a:pt x="51066" y="33261"/>
                  </a:lnTo>
                  <a:lnTo>
                    <a:pt x="50876" y="33451"/>
                  </a:lnTo>
                  <a:lnTo>
                    <a:pt x="50533" y="33896"/>
                  </a:lnTo>
                  <a:lnTo>
                    <a:pt x="50114" y="34544"/>
                  </a:lnTo>
                  <a:lnTo>
                    <a:pt x="49999" y="34772"/>
                  </a:lnTo>
                  <a:lnTo>
                    <a:pt x="49872" y="34988"/>
                  </a:lnTo>
                  <a:lnTo>
                    <a:pt x="49771" y="35217"/>
                  </a:lnTo>
                  <a:lnTo>
                    <a:pt x="49707" y="35445"/>
                  </a:lnTo>
                  <a:lnTo>
                    <a:pt x="49618" y="35636"/>
                  </a:lnTo>
                  <a:lnTo>
                    <a:pt x="49479" y="36080"/>
                  </a:lnTo>
                  <a:lnTo>
                    <a:pt x="49441" y="36207"/>
                  </a:lnTo>
                  <a:lnTo>
                    <a:pt x="49428" y="36334"/>
                  </a:lnTo>
                  <a:lnTo>
                    <a:pt x="49428" y="36576"/>
                  </a:lnTo>
                  <a:lnTo>
                    <a:pt x="49707" y="37147"/>
                  </a:lnTo>
                  <a:lnTo>
                    <a:pt x="49847" y="37299"/>
                  </a:lnTo>
                  <a:lnTo>
                    <a:pt x="50038" y="37401"/>
                  </a:lnTo>
                  <a:lnTo>
                    <a:pt x="50444" y="37528"/>
                  </a:lnTo>
                  <a:lnTo>
                    <a:pt x="50761" y="37528"/>
                  </a:lnTo>
                  <a:lnTo>
                    <a:pt x="50952" y="37477"/>
                  </a:lnTo>
                  <a:lnTo>
                    <a:pt x="51155" y="37376"/>
                  </a:lnTo>
                  <a:lnTo>
                    <a:pt x="51409" y="37172"/>
                  </a:lnTo>
                  <a:lnTo>
                    <a:pt x="51536" y="36982"/>
                  </a:lnTo>
                  <a:lnTo>
                    <a:pt x="51638" y="36728"/>
                  </a:lnTo>
                  <a:lnTo>
                    <a:pt x="51803" y="36258"/>
                  </a:lnTo>
                  <a:lnTo>
                    <a:pt x="52082" y="35661"/>
                  </a:lnTo>
                  <a:lnTo>
                    <a:pt x="52171" y="35509"/>
                  </a:lnTo>
                  <a:lnTo>
                    <a:pt x="52285" y="35369"/>
                  </a:lnTo>
                  <a:lnTo>
                    <a:pt x="52476" y="35064"/>
                  </a:lnTo>
                  <a:lnTo>
                    <a:pt x="52730" y="34772"/>
                  </a:lnTo>
                  <a:lnTo>
                    <a:pt x="52870" y="34645"/>
                  </a:lnTo>
                  <a:lnTo>
                    <a:pt x="53009" y="34493"/>
                  </a:lnTo>
                  <a:lnTo>
                    <a:pt x="55676" y="33108"/>
                  </a:lnTo>
                  <a:lnTo>
                    <a:pt x="55994" y="33007"/>
                  </a:lnTo>
                  <a:lnTo>
                    <a:pt x="56324" y="32956"/>
                  </a:lnTo>
                  <a:lnTo>
                    <a:pt x="56680" y="32880"/>
                  </a:lnTo>
                  <a:lnTo>
                    <a:pt x="57442" y="32791"/>
                  </a:lnTo>
                  <a:lnTo>
                    <a:pt x="58356" y="32664"/>
                  </a:lnTo>
                  <a:lnTo>
                    <a:pt x="58508" y="32613"/>
                  </a:lnTo>
                  <a:lnTo>
                    <a:pt x="58826" y="32562"/>
                  </a:lnTo>
                  <a:lnTo>
                    <a:pt x="59169" y="32461"/>
                  </a:lnTo>
                  <a:lnTo>
                    <a:pt x="59296" y="32435"/>
                  </a:lnTo>
                  <a:lnTo>
                    <a:pt x="59753" y="32296"/>
                  </a:lnTo>
                  <a:lnTo>
                    <a:pt x="59893" y="32245"/>
                  </a:lnTo>
                  <a:lnTo>
                    <a:pt x="60032" y="32219"/>
                  </a:lnTo>
                  <a:lnTo>
                    <a:pt x="60172" y="32169"/>
                  </a:lnTo>
                  <a:lnTo>
                    <a:pt x="60299" y="32092"/>
                  </a:lnTo>
                  <a:lnTo>
                    <a:pt x="60693" y="31940"/>
                  </a:lnTo>
                  <a:lnTo>
                    <a:pt x="60820" y="31864"/>
                  </a:lnTo>
                  <a:lnTo>
                    <a:pt x="61036" y="31750"/>
                  </a:lnTo>
                  <a:lnTo>
                    <a:pt x="61264" y="31623"/>
                  </a:lnTo>
                  <a:lnTo>
                    <a:pt x="61671" y="31318"/>
                  </a:lnTo>
                  <a:lnTo>
                    <a:pt x="61861" y="31178"/>
                  </a:lnTo>
                  <a:lnTo>
                    <a:pt x="62191" y="30899"/>
                  </a:lnTo>
                  <a:lnTo>
                    <a:pt x="62344" y="30746"/>
                  </a:lnTo>
                  <a:lnTo>
                    <a:pt x="62471" y="30632"/>
                  </a:lnTo>
                  <a:lnTo>
                    <a:pt x="62725" y="30302"/>
                  </a:lnTo>
                  <a:lnTo>
                    <a:pt x="62852" y="30162"/>
                  </a:lnTo>
                  <a:lnTo>
                    <a:pt x="62953" y="30010"/>
                  </a:lnTo>
                  <a:lnTo>
                    <a:pt x="63042" y="29832"/>
                  </a:lnTo>
                  <a:lnTo>
                    <a:pt x="63207" y="29540"/>
                  </a:lnTo>
                  <a:lnTo>
                    <a:pt x="63296" y="29362"/>
                  </a:lnTo>
                  <a:lnTo>
                    <a:pt x="63423" y="29070"/>
                  </a:lnTo>
                  <a:lnTo>
                    <a:pt x="63461" y="28917"/>
                  </a:lnTo>
                  <a:lnTo>
                    <a:pt x="63525" y="28765"/>
                  </a:lnTo>
                  <a:lnTo>
                    <a:pt x="63550" y="28613"/>
                  </a:lnTo>
                  <a:lnTo>
                    <a:pt x="63588" y="28473"/>
                  </a:lnTo>
                  <a:lnTo>
                    <a:pt x="63690" y="27927"/>
                  </a:lnTo>
                  <a:lnTo>
                    <a:pt x="63715" y="27546"/>
                  </a:lnTo>
                  <a:lnTo>
                    <a:pt x="63741" y="26936"/>
                  </a:lnTo>
                  <a:lnTo>
                    <a:pt x="63766" y="26085"/>
                  </a:lnTo>
                  <a:lnTo>
                    <a:pt x="65100" y="22098"/>
                  </a:lnTo>
                  <a:lnTo>
                    <a:pt x="65189" y="21920"/>
                  </a:lnTo>
                  <a:lnTo>
                    <a:pt x="65493" y="21551"/>
                  </a:lnTo>
                  <a:lnTo>
                    <a:pt x="65671" y="21323"/>
                  </a:lnTo>
                  <a:lnTo>
                    <a:pt x="74637" y="18249"/>
                  </a:lnTo>
                  <a:lnTo>
                    <a:pt x="76555" y="18249"/>
                  </a:lnTo>
                  <a:lnTo>
                    <a:pt x="78308" y="18351"/>
                  </a:lnTo>
                  <a:lnTo>
                    <a:pt x="77965" y="23634"/>
                  </a:lnTo>
                  <a:lnTo>
                    <a:pt x="77724" y="23609"/>
                  </a:lnTo>
                  <a:lnTo>
                    <a:pt x="77419" y="23609"/>
                  </a:lnTo>
                  <a:lnTo>
                    <a:pt x="77114" y="23583"/>
                  </a:lnTo>
                  <a:lnTo>
                    <a:pt x="76809" y="23583"/>
                  </a:lnTo>
                  <a:lnTo>
                    <a:pt x="76479" y="23558"/>
                  </a:lnTo>
                  <a:lnTo>
                    <a:pt x="74764" y="23558"/>
                  </a:lnTo>
                  <a:lnTo>
                    <a:pt x="74409" y="23583"/>
                  </a:lnTo>
                  <a:lnTo>
                    <a:pt x="74066" y="23583"/>
                  </a:lnTo>
                  <a:lnTo>
                    <a:pt x="73355" y="23634"/>
                  </a:lnTo>
                  <a:lnTo>
                    <a:pt x="72999" y="23685"/>
                  </a:lnTo>
                  <a:lnTo>
                    <a:pt x="72656" y="23710"/>
                  </a:lnTo>
                  <a:lnTo>
                    <a:pt x="69596" y="24726"/>
                  </a:lnTo>
                  <a:lnTo>
                    <a:pt x="69367" y="24917"/>
                  </a:lnTo>
                  <a:lnTo>
                    <a:pt x="69011" y="25349"/>
                  </a:lnTo>
                  <a:lnTo>
                    <a:pt x="68834" y="25768"/>
                  </a:lnTo>
                  <a:lnTo>
                    <a:pt x="68745" y="26682"/>
                  </a:lnTo>
                  <a:lnTo>
                    <a:pt x="68732" y="26911"/>
                  </a:lnTo>
                  <a:lnTo>
                    <a:pt x="68681" y="28054"/>
                  </a:lnTo>
                  <a:lnTo>
                    <a:pt x="58420" y="37998"/>
                  </a:lnTo>
                  <a:lnTo>
                    <a:pt x="58267" y="37947"/>
                  </a:lnTo>
                  <a:lnTo>
                    <a:pt x="58026" y="37947"/>
                  </a:lnTo>
                  <a:lnTo>
                    <a:pt x="57619" y="38023"/>
                  </a:lnTo>
                  <a:lnTo>
                    <a:pt x="57467" y="38100"/>
                  </a:lnTo>
                  <a:lnTo>
                    <a:pt x="57340" y="38163"/>
                  </a:lnTo>
                  <a:lnTo>
                    <a:pt x="57150" y="38341"/>
                  </a:lnTo>
                  <a:lnTo>
                    <a:pt x="56946" y="38646"/>
                  </a:lnTo>
                  <a:lnTo>
                    <a:pt x="56857" y="38862"/>
                  </a:lnTo>
                  <a:lnTo>
                    <a:pt x="56819" y="39281"/>
                  </a:lnTo>
                  <a:lnTo>
                    <a:pt x="57162" y="40005"/>
                  </a:lnTo>
                  <a:lnTo>
                    <a:pt x="57289" y="40182"/>
                  </a:lnTo>
                  <a:lnTo>
                    <a:pt x="57416" y="40347"/>
                  </a:lnTo>
                  <a:lnTo>
                    <a:pt x="57569" y="40601"/>
                  </a:lnTo>
                  <a:lnTo>
                    <a:pt x="57912" y="41097"/>
                  </a:lnTo>
                  <a:lnTo>
                    <a:pt x="58013" y="41224"/>
                  </a:lnTo>
                  <a:lnTo>
                    <a:pt x="58318" y="41643"/>
                  </a:lnTo>
                  <a:lnTo>
                    <a:pt x="58801" y="42214"/>
                  </a:lnTo>
                  <a:lnTo>
                    <a:pt x="59055" y="42506"/>
                  </a:lnTo>
                  <a:lnTo>
                    <a:pt x="59486" y="42951"/>
                  </a:lnTo>
                  <a:lnTo>
                    <a:pt x="59651" y="43103"/>
                  </a:lnTo>
                  <a:lnTo>
                    <a:pt x="59817" y="43281"/>
                  </a:lnTo>
                  <a:lnTo>
                    <a:pt x="56642" y="47320"/>
                  </a:lnTo>
                  <a:lnTo>
                    <a:pt x="56464" y="47142"/>
                  </a:lnTo>
                  <a:lnTo>
                    <a:pt x="56299" y="47002"/>
                  </a:lnTo>
                  <a:lnTo>
                    <a:pt x="56184" y="46875"/>
                  </a:lnTo>
                  <a:lnTo>
                    <a:pt x="55968" y="46659"/>
                  </a:lnTo>
                  <a:lnTo>
                    <a:pt x="55854" y="46532"/>
                  </a:lnTo>
                  <a:lnTo>
                    <a:pt x="54292" y="44742"/>
                  </a:lnTo>
                  <a:lnTo>
                    <a:pt x="54216" y="44615"/>
                  </a:lnTo>
                  <a:lnTo>
                    <a:pt x="53822" y="44119"/>
                  </a:lnTo>
                  <a:lnTo>
                    <a:pt x="53187" y="43205"/>
                  </a:lnTo>
                  <a:lnTo>
                    <a:pt x="52857" y="42633"/>
                  </a:lnTo>
                  <a:lnTo>
                    <a:pt x="50901" y="43802"/>
                  </a:lnTo>
                  <a:lnTo>
                    <a:pt x="51295" y="44399"/>
                  </a:lnTo>
                  <a:lnTo>
                    <a:pt x="51485" y="44742"/>
                  </a:lnTo>
                  <a:lnTo>
                    <a:pt x="51803" y="45135"/>
                  </a:lnTo>
                  <a:lnTo>
                    <a:pt x="51993" y="45440"/>
                  </a:lnTo>
                  <a:lnTo>
                    <a:pt x="52616" y="46278"/>
                  </a:lnTo>
                  <a:lnTo>
                    <a:pt x="52920" y="46621"/>
                  </a:lnTo>
                  <a:lnTo>
                    <a:pt x="53086" y="46850"/>
                  </a:lnTo>
                  <a:lnTo>
                    <a:pt x="54216" y="48094"/>
                  </a:lnTo>
                  <a:lnTo>
                    <a:pt x="54533" y="48412"/>
                  </a:lnTo>
                  <a:lnTo>
                    <a:pt x="54648" y="48539"/>
                  </a:lnTo>
                  <a:lnTo>
                    <a:pt x="54762" y="48666"/>
                  </a:lnTo>
                  <a:lnTo>
                    <a:pt x="54965" y="48831"/>
                  </a:lnTo>
                  <a:lnTo>
                    <a:pt x="55232" y="49110"/>
                  </a:lnTo>
                  <a:lnTo>
                    <a:pt x="55397" y="49276"/>
                  </a:lnTo>
                  <a:lnTo>
                    <a:pt x="55587" y="49453"/>
                  </a:lnTo>
                  <a:lnTo>
                    <a:pt x="55753" y="49606"/>
                  </a:lnTo>
                  <a:lnTo>
                    <a:pt x="56032" y="49847"/>
                  </a:lnTo>
                  <a:lnTo>
                    <a:pt x="56197" y="49974"/>
                  </a:lnTo>
                  <a:lnTo>
                    <a:pt x="56426" y="50076"/>
                  </a:lnTo>
                  <a:lnTo>
                    <a:pt x="56603" y="50101"/>
                  </a:lnTo>
                  <a:lnTo>
                    <a:pt x="56743" y="50126"/>
                  </a:lnTo>
                  <a:lnTo>
                    <a:pt x="56908" y="50101"/>
                  </a:lnTo>
                  <a:lnTo>
                    <a:pt x="57061" y="50076"/>
                  </a:lnTo>
                  <a:lnTo>
                    <a:pt x="57327" y="49949"/>
                  </a:lnTo>
                  <a:lnTo>
                    <a:pt x="57518" y="49796"/>
                  </a:lnTo>
                  <a:lnTo>
                    <a:pt x="57645" y="49657"/>
                  </a:lnTo>
                  <a:lnTo>
                    <a:pt x="62318" y="43967"/>
                  </a:lnTo>
                  <a:lnTo>
                    <a:pt x="62407" y="43827"/>
                  </a:lnTo>
                  <a:lnTo>
                    <a:pt x="62496" y="43649"/>
                  </a:lnTo>
                  <a:lnTo>
                    <a:pt x="62547" y="43522"/>
                  </a:lnTo>
                  <a:lnTo>
                    <a:pt x="62572" y="43370"/>
                  </a:lnTo>
                  <a:lnTo>
                    <a:pt x="62585" y="43205"/>
                  </a:lnTo>
                  <a:lnTo>
                    <a:pt x="62572" y="43078"/>
                  </a:lnTo>
                  <a:lnTo>
                    <a:pt x="62534" y="42951"/>
                  </a:lnTo>
                  <a:lnTo>
                    <a:pt x="62496" y="42811"/>
                  </a:lnTo>
                  <a:lnTo>
                    <a:pt x="62369" y="42608"/>
                  </a:lnTo>
                  <a:lnTo>
                    <a:pt x="62293" y="42481"/>
                  </a:lnTo>
                  <a:lnTo>
                    <a:pt x="62153" y="42379"/>
                  </a:lnTo>
                  <a:lnTo>
                    <a:pt x="62014" y="42240"/>
                  </a:lnTo>
                  <a:lnTo>
                    <a:pt x="61861" y="42113"/>
                  </a:lnTo>
                  <a:lnTo>
                    <a:pt x="61696" y="41935"/>
                  </a:lnTo>
                  <a:lnTo>
                    <a:pt x="61531" y="41795"/>
                  </a:lnTo>
                  <a:lnTo>
                    <a:pt x="61264" y="41516"/>
                  </a:lnTo>
                  <a:lnTo>
                    <a:pt x="61112" y="41389"/>
                  </a:lnTo>
                  <a:lnTo>
                    <a:pt x="60985" y="41249"/>
                  </a:lnTo>
                  <a:lnTo>
                    <a:pt x="60871" y="41097"/>
                  </a:lnTo>
                  <a:lnTo>
                    <a:pt x="60731" y="40970"/>
                  </a:lnTo>
                  <a:lnTo>
                    <a:pt x="60502" y="40728"/>
                  </a:lnTo>
                  <a:lnTo>
                    <a:pt x="59931" y="40030"/>
                  </a:lnTo>
                  <a:lnTo>
                    <a:pt x="60299" y="39954"/>
                  </a:lnTo>
                  <a:lnTo>
                    <a:pt x="61620" y="39611"/>
                  </a:lnTo>
                  <a:lnTo>
                    <a:pt x="70980" y="27546"/>
                  </a:lnTo>
                  <a:lnTo>
                    <a:pt x="70980" y="26911"/>
                  </a:lnTo>
                  <a:lnTo>
                    <a:pt x="70967" y="26784"/>
                  </a:lnTo>
                  <a:lnTo>
                    <a:pt x="70942" y="26555"/>
                  </a:lnTo>
                  <a:lnTo>
                    <a:pt x="71081" y="26466"/>
                  </a:lnTo>
                  <a:lnTo>
                    <a:pt x="71475" y="26263"/>
                  </a:lnTo>
                  <a:lnTo>
                    <a:pt x="72123" y="26085"/>
                  </a:lnTo>
                  <a:lnTo>
                    <a:pt x="72644" y="25984"/>
                  </a:lnTo>
                  <a:lnTo>
                    <a:pt x="74155" y="25844"/>
                  </a:lnTo>
                  <a:lnTo>
                    <a:pt x="74803" y="25844"/>
                  </a:lnTo>
                  <a:lnTo>
                    <a:pt x="75133" y="25819"/>
                  </a:lnTo>
                  <a:lnTo>
                    <a:pt x="75780" y="25819"/>
                  </a:lnTo>
                  <a:lnTo>
                    <a:pt x="76123" y="25844"/>
                  </a:lnTo>
                  <a:lnTo>
                    <a:pt x="77038" y="25844"/>
                  </a:lnTo>
                  <a:lnTo>
                    <a:pt x="77876" y="25920"/>
                  </a:lnTo>
                  <a:lnTo>
                    <a:pt x="78828" y="25958"/>
                  </a:lnTo>
                  <a:lnTo>
                    <a:pt x="78968" y="25958"/>
                  </a:lnTo>
                  <a:lnTo>
                    <a:pt x="79197" y="25958"/>
                  </a:lnTo>
                  <a:lnTo>
                    <a:pt x="79362" y="25946"/>
                  </a:lnTo>
                  <a:lnTo>
                    <a:pt x="79489" y="25895"/>
                  </a:lnTo>
                  <a:lnTo>
                    <a:pt x="79667" y="25819"/>
                  </a:lnTo>
                  <a:lnTo>
                    <a:pt x="79857" y="25666"/>
                  </a:lnTo>
                  <a:lnTo>
                    <a:pt x="79984" y="25488"/>
                  </a:lnTo>
                  <a:lnTo>
                    <a:pt x="80098" y="25298"/>
                  </a:lnTo>
                  <a:lnTo>
                    <a:pt x="80137" y="25171"/>
                  </a:lnTo>
                  <a:lnTo>
                    <a:pt x="80162" y="25044"/>
                  </a:lnTo>
                  <a:lnTo>
                    <a:pt x="80162" y="24892"/>
                  </a:lnTo>
                  <a:lnTo>
                    <a:pt x="80632" y="17462"/>
                  </a:lnTo>
                  <a:lnTo>
                    <a:pt x="80645" y="17335"/>
                  </a:lnTo>
                  <a:lnTo>
                    <a:pt x="80645" y="172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5806211" y="4287634"/>
              <a:ext cx="80645" cy="77470"/>
            </a:xfrm>
            <a:custGeom>
              <a:avLst/>
              <a:gdLst/>
              <a:ahLst/>
              <a:cxnLst/>
              <a:rect l="l" t="t" r="r" b="b"/>
              <a:pathLst>
                <a:path w="80645" h="77470">
                  <a:moveTo>
                    <a:pt x="20218" y="45262"/>
                  </a:moveTo>
                  <a:lnTo>
                    <a:pt x="20180" y="44450"/>
                  </a:lnTo>
                  <a:lnTo>
                    <a:pt x="20116" y="43903"/>
                  </a:lnTo>
                  <a:lnTo>
                    <a:pt x="20104" y="43776"/>
                  </a:lnTo>
                  <a:lnTo>
                    <a:pt x="19659" y="43116"/>
                  </a:lnTo>
                  <a:lnTo>
                    <a:pt x="19494" y="42989"/>
                  </a:lnTo>
                  <a:lnTo>
                    <a:pt x="19164" y="42913"/>
                  </a:lnTo>
                  <a:lnTo>
                    <a:pt x="18859" y="42913"/>
                  </a:lnTo>
                  <a:lnTo>
                    <a:pt x="18643" y="42964"/>
                  </a:lnTo>
                  <a:lnTo>
                    <a:pt x="18465" y="43040"/>
                  </a:lnTo>
                  <a:lnTo>
                    <a:pt x="18275" y="43154"/>
                  </a:lnTo>
                  <a:lnTo>
                    <a:pt x="18122" y="43281"/>
                  </a:lnTo>
                  <a:lnTo>
                    <a:pt x="18008" y="43484"/>
                  </a:lnTo>
                  <a:lnTo>
                    <a:pt x="17907" y="43675"/>
                  </a:lnTo>
                  <a:lnTo>
                    <a:pt x="17868" y="43903"/>
                  </a:lnTo>
                  <a:lnTo>
                    <a:pt x="17868" y="44056"/>
                  </a:lnTo>
                  <a:lnTo>
                    <a:pt x="17881" y="44183"/>
                  </a:lnTo>
                  <a:lnTo>
                    <a:pt x="17894" y="44424"/>
                  </a:lnTo>
                  <a:lnTo>
                    <a:pt x="17919" y="44627"/>
                  </a:lnTo>
                  <a:lnTo>
                    <a:pt x="17932" y="44843"/>
                  </a:lnTo>
                  <a:lnTo>
                    <a:pt x="17957" y="45046"/>
                  </a:lnTo>
                  <a:lnTo>
                    <a:pt x="17957" y="45669"/>
                  </a:lnTo>
                  <a:lnTo>
                    <a:pt x="17907" y="46037"/>
                  </a:lnTo>
                  <a:lnTo>
                    <a:pt x="17907" y="46215"/>
                  </a:lnTo>
                  <a:lnTo>
                    <a:pt x="17830" y="46736"/>
                  </a:lnTo>
                  <a:lnTo>
                    <a:pt x="17741" y="47053"/>
                  </a:lnTo>
                  <a:lnTo>
                    <a:pt x="17665" y="47358"/>
                  </a:lnTo>
                  <a:lnTo>
                    <a:pt x="17602" y="47498"/>
                  </a:lnTo>
                  <a:lnTo>
                    <a:pt x="17551" y="47650"/>
                  </a:lnTo>
                  <a:lnTo>
                    <a:pt x="17526" y="47802"/>
                  </a:lnTo>
                  <a:lnTo>
                    <a:pt x="17475" y="47942"/>
                  </a:lnTo>
                  <a:lnTo>
                    <a:pt x="17297" y="48323"/>
                  </a:lnTo>
                  <a:lnTo>
                    <a:pt x="17170" y="48564"/>
                  </a:lnTo>
                  <a:lnTo>
                    <a:pt x="17030" y="48793"/>
                  </a:lnTo>
                  <a:lnTo>
                    <a:pt x="16776" y="49187"/>
                  </a:lnTo>
                  <a:lnTo>
                    <a:pt x="16586" y="49466"/>
                  </a:lnTo>
                  <a:lnTo>
                    <a:pt x="16459" y="49606"/>
                  </a:lnTo>
                  <a:lnTo>
                    <a:pt x="16344" y="49784"/>
                  </a:lnTo>
                  <a:lnTo>
                    <a:pt x="16065" y="50076"/>
                  </a:lnTo>
                  <a:lnTo>
                    <a:pt x="15735" y="50355"/>
                  </a:lnTo>
                  <a:lnTo>
                    <a:pt x="15506" y="50533"/>
                  </a:lnTo>
                  <a:lnTo>
                    <a:pt x="14757" y="51003"/>
                  </a:lnTo>
                  <a:lnTo>
                    <a:pt x="13817" y="51422"/>
                  </a:lnTo>
                  <a:lnTo>
                    <a:pt x="13589" y="51498"/>
                  </a:lnTo>
                  <a:lnTo>
                    <a:pt x="13436" y="51574"/>
                  </a:lnTo>
                  <a:lnTo>
                    <a:pt x="12268" y="51917"/>
                  </a:lnTo>
                  <a:lnTo>
                    <a:pt x="11925" y="51993"/>
                  </a:lnTo>
                  <a:lnTo>
                    <a:pt x="10833" y="52209"/>
                  </a:lnTo>
                  <a:lnTo>
                    <a:pt x="9994" y="52336"/>
                  </a:lnTo>
                  <a:lnTo>
                    <a:pt x="9398" y="52387"/>
                  </a:lnTo>
                  <a:lnTo>
                    <a:pt x="9093" y="52438"/>
                  </a:lnTo>
                  <a:lnTo>
                    <a:pt x="8801" y="52463"/>
                  </a:lnTo>
                  <a:lnTo>
                    <a:pt x="8496" y="52463"/>
                  </a:lnTo>
                  <a:lnTo>
                    <a:pt x="7874" y="52514"/>
                  </a:lnTo>
                  <a:lnTo>
                    <a:pt x="7569" y="52514"/>
                  </a:lnTo>
                  <a:lnTo>
                    <a:pt x="7251" y="52539"/>
                  </a:lnTo>
                  <a:lnTo>
                    <a:pt x="6921" y="52539"/>
                  </a:lnTo>
                  <a:lnTo>
                    <a:pt x="6604" y="52565"/>
                  </a:lnTo>
                  <a:lnTo>
                    <a:pt x="5283" y="52565"/>
                  </a:lnTo>
                  <a:lnTo>
                    <a:pt x="4953" y="52539"/>
                  </a:lnTo>
                  <a:lnTo>
                    <a:pt x="4267" y="52539"/>
                  </a:lnTo>
                  <a:lnTo>
                    <a:pt x="3594" y="52489"/>
                  </a:lnTo>
                  <a:lnTo>
                    <a:pt x="3238" y="52489"/>
                  </a:lnTo>
                  <a:lnTo>
                    <a:pt x="2895" y="52463"/>
                  </a:lnTo>
                  <a:lnTo>
                    <a:pt x="2781" y="45720"/>
                  </a:lnTo>
                  <a:lnTo>
                    <a:pt x="2489" y="26962"/>
                  </a:lnTo>
                  <a:lnTo>
                    <a:pt x="2260" y="12446"/>
                  </a:lnTo>
                  <a:lnTo>
                    <a:pt x="4635" y="12522"/>
                  </a:lnTo>
                  <a:lnTo>
                    <a:pt x="7505" y="12522"/>
                  </a:lnTo>
                  <a:lnTo>
                    <a:pt x="17284" y="9131"/>
                  </a:lnTo>
                  <a:lnTo>
                    <a:pt x="17487" y="8928"/>
                  </a:lnTo>
                  <a:lnTo>
                    <a:pt x="17653" y="8750"/>
                  </a:lnTo>
                  <a:lnTo>
                    <a:pt x="17805" y="8559"/>
                  </a:lnTo>
                  <a:lnTo>
                    <a:pt x="17881" y="8432"/>
                  </a:lnTo>
                  <a:lnTo>
                    <a:pt x="18021" y="8229"/>
                  </a:lnTo>
                  <a:lnTo>
                    <a:pt x="18161" y="8039"/>
                  </a:lnTo>
                  <a:lnTo>
                    <a:pt x="18224" y="7912"/>
                  </a:lnTo>
                  <a:lnTo>
                    <a:pt x="18313" y="7785"/>
                  </a:lnTo>
                  <a:lnTo>
                    <a:pt x="18453" y="7543"/>
                  </a:lnTo>
                  <a:lnTo>
                    <a:pt x="18542" y="7366"/>
                  </a:lnTo>
                  <a:lnTo>
                    <a:pt x="18630" y="7213"/>
                  </a:lnTo>
                  <a:lnTo>
                    <a:pt x="18770" y="6946"/>
                  </a:lnTo>
                  <a:lnTo>
                    <a:pt x="19075" y="6197"/>
                  </a:lnTo>
                  <a:lnTo>
                    <a:pt x="19443" y="4914"/>
                  </a:lnTo>
                  <a:lnTo>
                    <a:pt x="19532" y="4368"/>
                  </a:lnTo>
                  <a:lnTo>
                    <a:pt x="19545" y="4216"/>
                  </a:lnTo>
                  <a:lnTo>
                    <a:pt x="19545" y="4089"/>
                  </a:lnTo>
                  <a:lnTo>
                    <a:pt x="19138" y="3327"/>
                  </a:lnTo>
                  <a:lnTo>
                    <a:pt x="18872" y="3149"/>
                  </a:lnTo>
                  <a:lnTo>
                    <a:pt x="18567" y="3073"/>
                  </a:lnTo>
                  <a:lnTo>
                    <a:pt x="18148" y="3073"/>
                  </a:lnTo>
                  <a:lnTo>
                    <a:pt x="17957" y="3149"/>
                  </a:lnTo>
                  <a:lnTo>
                    <a:pt x="17830" y="3200"/>
                  </a:lnTo>
                  <a:lnTo>
                    <a:pt x="17691" y="3302"/>
                  </a:lnTo>
                  <a:lnTo>
                    <a:pt x="17513" y="3467"/>
                  </a:lnTo>
                  <a:lnTo>
                    <a:pt x="17424" y="3594"/>
                  </a:lnTo>
                  <a:lnTo>
                    <a:pt x="17322" y="3797"/>
                  </a:lnTo>
                  <a:lnTo>
                    <a:pt x="17272" y="3987"/>
                  </a:lnTo>
                  <a:lnTo>
                    <a:pt x="17259" y="4203"/>
                  </a:lnTo>
                  <a:lnTo>
                    <a:pt x="17233" y="4368"/>
                  </a:lnTo>
                  <a:lnTo>
                    <a:pt x="17094" y="4965"/>
                  </a:lnTo>
                  <a:lnTo>
                    <a:pt x="16967" y="5257"/>
                  </a:lnTo>
                  <a:lnTo>
                    <a:pt x="16814" y="5753"/>
                  </a:lnTo>
                  <a:lnTo>
                    <a:pt x="16725" y="5930"/>
                  </a:lnTo>
                  <a:lnTo>
                    <a:pt x="16611" y="6146"/>
                  </a:lnTo>
                  <a:lnTo>
                    <a:pt x="16560" y="6273"/>
                  </a:lnTo>
                  <a:lnTo>
                    <a:pt x="16459" y="6451"/>
                  </a:lnTo>
                  <a:lnTo>
                    <a:pt x="16357" y="6616"/>
                  </a:lnTo>
                  <a:lnTo>
                    <a:pt x="16243" y="6794"/>
                  </a:lnTo>
                  <a:lnTo>
                    <a:pt x="16141" y="6972"/>
                  </a:lnTo>
                  <a:lnTo>
                    <a:pt x="16040" y="7124"/>
                  </a:lnTo>
                  <a:lnTo>
                    <a:pt x="15887" y="7289"/>
                  </a:lnTo>
                  <a:lnTo>
                    <a:pt x="15798" y="7416"/>
                  </a:lnTo>
                  <a:lnTo>
                    <a:pt x="4686" y="10274"/>
                  </a:lnTo>
                  <a:lnTo>
                    <a:pt x="2374" y="10172"/>
                  </a:lnTo>
                  <a:lnTo>
                    <a:pt x="1358" y="10109"/>
                  </a:lnTo>
                  <a:lnTo>
                    <a:pt x="1193" y="10096"/>
                  </a:lnTo>
                  <a:lnTo>
                    <a:pt x="927" y="10096"/>
                  </a:lnTo>
                  <a:lnTo>
                    <a:pt x="800" y="10121"/>
                  </a:lnTo>
                  <a:lnTo>
                    <a:pt x="596" y="10198"/>
                  </a:lnTo>
                  <a:lnTo>
                    <a:pt x="419" y="10325"/>
                  </a:lnTo>
                  <a:lnTo>
                    <a:pt x="266" y="10439"/>
                  </a:lnTo>
                  <a:lnTo>
                    <a:pt x="139" y="10642"/>
                  </a:lnTo>
                  <a:lnTo>
                    <a:pt x="38" y="10858"/>
                  </a:lnTo>
                  <a:lnTo>
                    <a:pt x="12" y="11010"/>
                  </a:lnTo>
                  <a:lnTo>
                    <a:pt x="0" y="11137"/>
                  </a:lnTo>
                  <a:lnTo>
                    <a:pt x="0" y="11366"/>
                  </a:lnTo>
                  <a:lnTo>
                    <a:pt x="215" y="26987"/>
                  </a:lnTo>
                  <a:lnTo>
                    <a:pt x="520" y="45745"/>
                  </a:lnTo>
                  <a:lnTo>
                    <a:pt x="635" y="53555"/>
                  </a:lnTo>
                  <a:lnTo>
                    <a:pt x="647" y="53695"/>
                  </a:lnTo>
                  <a:lnTo>
                    <a:pt x="660" y="53822"/>
                  </a:lnTo>
                  <a:lnTo>
                    <a:pt x="711" y="53975"/>
                  </a:lnTo>
                  <a:lnTo>
                    <a:pt x="762" y="54102"/>
                  </a:lnTo>
                  <a:lnTo>
                    <a:pt x="927" y="54317"/>
                  </a:lnTo>
                  <a:lnTo>
                    <a:pt x="1104" y="54495"/>
                  </a:lnTo>
                  <a:lnTo>
                    <a:pt x="1282" y="54584"/>
                  </a:lnTo>
                  <a:lnTo>
                    <a:pt x="1435" y="54648"/>
                  </a:lnTo>
                  <a:lnTo>
                    <a:pt x="1562" y="54673"/>
                  </a:lnTo>
                  <a:lnTo>
                    <a:pt x="1701" y="54673"/>
                  </a:lnTo>
                  <a:lnTo>
                    <a:pt x="2781" y="54749"/>
                  </a:lnTo>
                  <a:lnTo>
                    <a:pt x="3149" y="54749"/>
                  </a:lnTo>
                  <a:lnTo>
                    <a:pt x="3492" y="54775"/>
                  </a:lnTo>
                  <a:lnTo>
                    <a:pt x="4216" y="54787"/>
                  </a:lnTo>
                  <a:lnTo>
                    <a:pt x="4559" y="54813"/>
                  </a:lnTo>
                  <a:lnTo>
                    <a:pt x="6972" y="54813"/>
                  </a:lnTo>
                  <a:lnTo>
                    <a:pt x="7315" y="54787"/>
                  </a:lnTo>
                  <a:lnTo>
                    <a:pt x="7975" y="54775"/>
                  </a:lnTo>
                  <a:lnTo>
                    <a:pt x="8331" y="54749"/>
                  </a:lnTo>
                  <a:lnTo>
                    <a:pt x="8648" y="54749"/>
                  </a:lnTo>
                  <a:lnTo>
                    <a:pt x="9296" y="54698"/>
                  </a:lnTo>
                  <a:lnTo>
                    <a:pt x="9626" y="54648"/>
                  </a:lnTo>
                  <a:lnTo>
                    <a:pt x="9944" y="54622"/>
                  </a:lnTo>
                  <a:lnTo>
                    <a:pt x="10261" y="54571"/>
                  </a:lnTo>
                  <a:lnTo>
                    <a:pt x="10591" y="54546"/>
                  </a:lnTo>
                  <a:lnTo>
                    <a:pt x="11214" y="54419"/>
                  </a:lnTo>
                  <a:lnTo>
                    <a:pt x="11531" y="54394"/>
                  </a:lnTo>
                  <a:lnTo>
                    <a:pt x="11823" y="54317"/>
                  </a:lnTo>
                  <a:lnTo>
                    <a:pt x="12446" y="54203"/>
                  </a:lnTo>
                  <a:lnTo>
                    <a:pt x="13233" y="54000"/>
                  </a:lnTo>
                  <a:lnTo>
                    <a:pt x="13411" y="53924"/>
                  </a:lnTo>
                  <a:lnTo>
                    <a:pt x="13792" y="53822"/>
                  </a:lnTo>
                  <a:lnTo>
                    <a:pt x="13982" y="53746"/>
                  </a:lnTo>
                  <a:lnTo>
                    <a:pt x="14173" y="53708"/>
                  </a:lnTo>
                  <a:lnTo>
                    <a:pt x="14351" y="53632"/>
                  </a:lnTo>
                  <a:lnTo>
                    <a:pt x="14554" y="53581"/>
                  </a:lnTo>
                  <a:lnTo>
                    <a:pt x="14909" y="53403"/>
                  </a:lnTo>
                  <a:lnTo>
                    <a:pt x="15100" y="53352"/>
                  </a:lnTo>
                  <a:lnTo>
                    <a:pt x="16662" y="52489"/>
                  </a:lnTo>
                  <a:lnTo>
                    <a:pt x="17462" y="51866"/>
                  </a:lnTo>
                  <a:lnTo>
                    <a:pt x="18034" y="51269"/>
                  </a:lnTo>
                  <a:lnTo>
                    <a:pt x="18376" y="50876"/>
                  </a:lnTo>
                  <a:lnTo>
                    <a:pt x="18618" y="50533"/>
                  </a:lnTo>
                  <a:lnTo>
                    <a:pt x="18808" y="50253"/>
                  </a:lnTo>
                  <a:lnTo>
                    <a:pt x="18999" y="49936"/>
                  </a:lnTo>
                  <a:lnTo>
                    <a:pt x="19253" y="49479"/>
                  </a:lnTo>
                  <a:lnTo>
                    <a:pt x="19494" y="48958"/>
                  </a:lnTo>
                  <a:lnTo>
                    <a:pt x="19583" y="48793"/>
                  </a:lnTo>
                  <a:lnTo>
                    <a:pt x="20205" y="45770"/>
                  </a:lnTo>
                  <a:lnTo>
                    <a:pt x="20205" y="45491"/>
                  </a:lnTo>
                  <a:lnTo>
                    <a:pt x="20218" y="45262"/>
                  </a:lnTo>
                  <a:close/>
                </a:path>
                <a:path w="80645" h="77470">
                  <a:moveTo>
                    <a:pt x="71310" y="45313"/>
                  </a:moveTo>
                  <a:close/>
                </a:path>
                <a:path w="80645" h="77470">
                  <a:moveTo>
                    <a:pt x="71310" y="45275"/>
                  </a:moveTo>
                  <a:close/>
                </a:path>
                <a:path w="80645" h="77470">
                  <a:moveTo>
                    <a:pt x="80416" y="43611"/>
                  </a:moveTo>
                  <a:lnTo>
                    <a:pt x="80162" y="1460"/>
                  </a:lnTo>
                  <a:lnTo>
                    <a:pt x="80162" y="1270"/>
                  </a:lnTo>
                  <a:lnTo>
                    <a:pt x="80162" y="1143"/>
                  </a:lnTo>
                  <a:lnTo>
                    <a:pt x="80149" y="1016"/>
                  </a:lnTo>
                  <a:lnTo>
                    <a:pt x="80111" y="889"/>
                  </a:lnTo>
                  <a:lnTo>
                    <a:pt x="80048" y="749"/>
                  </a:lnTo>
                  <a:lnTo>
                    <a:pt x="79959" y="596"/>
                  </a:lnTo>
                  <a:lnTo>
                    <a:pt x="79870" y="469"/>
                  </a:lnTo>
                  <a:lnTo>
                    <a:pt x="79743" y="342"/>
                  </a:lnTo>
                  <a:lnTo>
                    <a:pt x="79540" y="254"/>
                  </a:lnTo>
                  <a:lnTo>
                    <a:pt x="79387" y="203"/>
                  </a:lnTo>
                  <a:lnTo>
                    <a:pt x="79260" y="177"/>
                  </a:lnTo>
                  <a:lnTo>
                    <a:pt x="79121" y="152"/>
                  </a:lnTo>
                  <a:lnTo>
                    <a:pt x="78130" y="88"/>
                  </a:lnTo>
                  <a:lnTo>
                    <a:pt x="78130" y="42443"/>
                  </a:lnTo>
                  <a:lnTo>
                    <a:pt x="77952" y="42418"/>
                  </a:lnTo>
                  <a:lnTo>
                    <a:pt x="77660" y="42418"/>
                  </a:lnTo>
                  <a:lnTo>
                    <a:pt x="77355" y="42392"/>
                  </a:lnTo>
                  <a:lnTo>
                    <a:pt x="77050" y="42392"/>
                  </a:lnTo>
                  <a:lnTo>
                    <a:pt x="76720" y="42367"/>
                  </a:lnTo>
                  <a:lnTo>
                    <a:pt x="75018" y="42367"/>
                  </a:lnTo>
                  <a:lnTo>
                    <a:pt x="74663" y="42392"/>
                  </a:lnTo>
                  <a:lnTo>
                    <a:pt x="74307" y="42392"/>
                  </a:lnTo>
                  <a:lnTo>
                    <a:pt x="73609" y="42443"/>
                  </a:lnTo>
                  <a:lnTo>
                    <a:pt x="73266" y="42494"/>
                  </a:lnTo>
                  <a:lnTo>
                    <a:pt x="72923" y="42519"/>
                  </a:lnTo>
                  <a:lnTo>
                    <a:pt x="69723" y="43649"/>
                  </a:lnTo>
                  <a:lnTo>
                    <a:pt x="69519" y="43827"/>
                  </a:lnTo>
                  <a:lnTo>
                    <a:pt x="69342" y="44081"/>
                  </a:lnTo>
                  <a:lnTo>
                    <a:pt x="69126" y="44551"/>
                  </a:lnTo>
                  <a:lnTo>
                    <a:pt x="69037" y="45351"/>
                  </a:lnTo>
                  <a:lnTo>
                    <a:pt x="69011" y="45694"/>
                  </a:lnTo>
                  <a:lnTo>
                    <a:pt x="68986" y="46659"/>
                  </a:lnTo>
                  <a:lnTo>
                    <a:pt x="68821" y="47993"/>
                  </a:lnTo>
                  <a:lnTo>
                    <a:pt x="63106" y="55333"/>
                  </a:lnTo>
                  <a:lnTo>
                    <a:pt x="62826" y="55473"/>
                  </a:lnTo>
                  <a:lnTo>
                    <a:pt x="62560" y="19888"/>
                  </a:lnTo>
                  <a:lnTo>
                    <a:pt x="62585" y="19570"/>
                  </a:lnTo>
                  <a:lnTo>
                    <a:pt x="62560" y="19443"/>
                  </a:lnTo>
                  <a:lnTo>
                    <a:pt x="62522" y="19304"/>
                  </a:lnTo>
                  <a:lnTo>
                    <a:pt x="62445" y="19151"/>
                  </a:lnTo>
                  <a:lnTo>
                    <a:pt x="62369" y="19024"/>
                  </a:lnTo>
                  <a:lnTo>
                    <a:pt x="62293" y="18897"/>
                  </a:lnTo>
                  <a:lnTo>
                    <a:pt x="62153" y="18821"/>
                  </a:lnTo>
                  <a:lnTo>
                    <a:pt x="62014" y="18681"/>
                  </a:lnTo>
                  <a:lnTo>
                    <a:pt x="61861" y="18554"/>
                  </a:lnTo>
                  <a:lnTo>
                    <a:pt x="61696" y="18376"/>
                  </a:lnTo>
                  <a:lnTo>
                    <a:pt x="61531" y="18237"/>
                  </a:lnTo>
                  <a:lnTo>
                    <a:pt x="61264" y="17957"/>
                  </a:lnTo>
                  <a:lnTo>
                    <a:pt x="61112" y="17830"/>
                  </a:lnTo>
                  <a:lnTo>
                    <a:pt x="60985" y="17691"/>
                  </a:lnTo>
                  <a:lnTo>
                    <a:pt x="60871" y="17538"/>
                  </a:lnTo>
                  <a:lnTo>
                    <a:pt x="60731" y="17411"/>
                  </a:lnTo>
                  <a:lnTo>
                    <a:pt x="60604" y="17284"/>
                  </a:lnTo>
                  <a:lnTo>
                    <a:pt x="60604" y="61468"/>
                  </a:lnTo>
                  <a:lnTo>
                    <a:pt x="58623" y="63893"/>
                  </a:lnTo>
                  <a:lnTo>
                    <a:pt x="58496" y="48920"/>
                  </a:lnTo>
                  <a:lnTo>
                    <a:pt x="58508" y="48793"/>
                  </a:lnTo>
                  <a:lnTo>
                    <a:pt x="58508" y="48590"/>
                  </a:lnTo>
                  <a:lnTo>
                    <a:pt x="58470" y="48450"/>
                  </a:lnTo>
                  <a:lnTo>
                    <a:pt x="58445" y="48323"/>
                  </a:lnTo>
                  <a:lnTo>
                    <a:pt x="58381" y="48196"/>
                  </a:lnTo>
                  <a:lnTo>
                    <a:pt x="58280" y="47993"/>
                  </a:lnTo>
                  <a:lnTo>
                    <a:pt x="58140" y="47853"/>
                  </a:lnTo>
                  <a:lnTo>
                    <a:pt x="57873" y="25819"/>
                  </a:lnTo>
                  <a:lnTo>
                    <a:pt x="60312" y="22847"/>
                  </a:lnTo>
                  <a:lnTo>
                    <a:pt x="60591" y="57124"/>
                  </a:lnTo>
                  <a:lnTo>
                    <a:pt x="60591" y="57251"/>
                  </a:lnTo>
                  <a:lnTo>
                    <a:pt x="60604" y="61468"/>
                  </a:lnTo>
                  <a:lnTo>
                    <a:pt x="60604" y="17284"/>
                  </a:lnTo>
                  <a:lnTo>
                    <a:pt x="59931" y="16471"/>
                  </a:lnTo>
                  <a:lnTo>
                    <a:pt x="70980" y="3987"/>
                  </a:lnTo>
                  <a:lnTo>
                    <a:pt x="70980" y="3352"/>
                  </a:lnTo>
                  <a:lnTo>
                    <a:pt x="70954" y="2997"/>
                  </a:lnTo>
                  <a:lnTo>
                    <a:pt x="71081" y="2908"/>
                  </a:lnTo>
                  <a:lnTo>
                    <a:pt x="74155" y="2286"/>
                  </a:lnTo>
                  <a:lnTo>
                    <a:pt x="74803" y="2286"/>
                  </a:lnTo>
                  <a:lnTo>
                    <a:pt x="75133" y="2260"/>
                  </a:lnTo>
                  <a:lnTo>
                    <a:pt x="75780" y="2260"/>
                  </a:lnTo>
                  <a:lnTo>
                    <a:pt x="76123" y="2286"/>
                  </a:lnTo>
                  <a:lnTo>
                    <a:pt x="77038" y="2286"/>
                  </a:lnTo>
                  <a:lnTo>
                    <a:pt x="77876" y="2362"/>
                  </a:lnTo>
                  <a:lnTo>
                    <a:pt x="78130" y="42443"/>
                  </a:lnTo>
                  <a:lnTo>
                    <a:pt x="78130" y="88"/>
                  </a:lnTo>
                  <a:lnTo>
                    <a:pt x="77724" y="50"/>
                  </a:lnTo>
                  <a:lnTo>
                    <a:pt x="77419" y="50"/>
                  </a:lnTo>
                  <a:lnTo>
                    <a:pt x="77114" y="25"/>
                  </a:lnTo>
                  <a:lnTo>
                    <a:pt x="76809" y="25"/>
                  </a:lnTo>
                  <a:lnTo>
                    <a:pt x="76479" y="0"/>
                  </a:lnTo>
                  <a:lnTo>
                    <a:pt x="74764" y="0"/>
                  </a:lnTo>
                  <a:lnTo>
                    <a:pt x="74409" y="25"/>
                  </a:lnTo>
                  <a:lnTo>
                    <a:pt x="74066" y="25"/>
                  </a:lnTo>
                  <a:lnTo>
                    <a:pt x="73355" y="76"/>
                  </a:lnTo>
                  <a:lnTo>
                    <a:pt x="72999" y="127"/>
                  </a:lnTo>
                  <a:lnTo>
                    <a:pt x="72656" y="152"/>
                  </a:lnTo>
                  <a:lnTo>
                    <a:pt x="71666" y="317"/>
                  </a:lnTo>
                  <a:lnTo>
                    <a:pt x="69596" y="1168"/>
                  </a:lnTo>
                  <a:lnTo>
                    <a:pt x="69405" y="1333"/>
                  </a:lnTo>
                  <a:lnTo>
                    <a:pt x="69291" y="1460"/>
                  </a:lnTo>
                  <a:lnTo>
                    <a:pt x="69011" y="1790"/>
                  </a:lnTo>
                  <a:lnTo>
                    <a:pt x="68834" y="2209"/>
                  </a:lnTo>
                  <a:lnTo>
                    <a:pt x="68821" y="3352"/>
                  </a:lnTo>
                  <a:lnTo>
                    <a:pt x="58420" y="14439"/>
                  </a:lnTo>
                  <a:lnTo>
                    <a:pt x="58267" y="14389"/>
                  </a:lnTo>
                  <a:lnTo>
                    <a:pt x="58026" y="14389"/>
                  </a:lnTo>
                  <a:lnTo>
                    <a:pt x="57619" y="14465"/>
                  </a:lnTo>
                  <a:lnTo>
                    <a:pt x="57467" y="14541"/>
                  </a:lnTo>
                  <a:lnTo>
                    <a:pt x="57340" y="14605"/>
                  </a:lnTo>
                  <a:lnTo>
                    <a:pt x="57150" y="14782"/>
                  </a:lnTo>
                  <a:lnTo>
                    <a:pt x="56946" y="15087"/>
                  </a:lnTo>
                  <a:lnTo>
                    <a:pt x="56857" y="15303"/>
                  </a:lnTo>
                  <a:lnTo>
                    <a:pt x="56819" y="15722"/>
                  </a:lnTo>
                  <a:lnTo>
                    <a:pt x="57162" y="16446"/>
                  </a:lnTo>
                  <a:lnTo>
                    <a:pt x="57289" y="16624"/>
                  </a:lnTo>
                  <a:lnTo>
                    <a:pt x="57416" y="16789"/>
                  </a:lnTo>
                  <a:lnTo>
                    <a:pt x="57569" y="17043"/>
                  </a:lnTo>
                  <a:lnTo>
                    <a:pt x="57912" y="17538"/>
                  </a:lnTo>
                  <a:lnTo>
                    <a:pt x="58013" y="17665"/>
                  </a:lnTo>
                  <a:lnTo>
                    <a:pt x="58318" y="18084"/>
                  </a:lnTo>
                  <a:lnTo>
                    <a:pt x="58801" y="18656"/>
                  </a:lnTo>
                  <a:lnTo>
                    <a:pt x="59055" y="18948"/>
                  </a:lnTo>
                  <a:lnTo>
                    <a:pt x="59486" y="19392"/>
                  </a:lnTo>
                  <a:lnTo>
                    <a:pt x="59651" y="19545"/>
                  </a:lnTo>
                  <a:lnTo>
                    <a:pt x="59817" y="19723"/>
                  </a:lnTo>
                  <a:lnTo>
                    <a:pt x="55994" y="24549"/>
                  </a:lnTo>
                  <a:lnTo>
                    <a:pt x="55803" y="24726"/>
                  </a:lnTo>
                  <a:lnTo>
                    <a:pt x="55714" y="24904"/>
                  </a:lnTo>
                  <a:lnTo>
                    <a:pt x="55626" y="25133"/>
                  </a:lnTo>
                  <a:lnTo>
                    <a:pt x="55587" y="25349"/>
                  </a:lnTo>
                  <a:lnTo>
                    <a:pt x="55587" y="25577"/>
                  </a:lnTo>
                  <a:lnTo>
                    <a:pt x="55791" y="48780"/>
                  </a:lnTo>
                  <a:lnTo>
                    <a:pt x="55791" y="48958"/>
                  </a:lnTo>
                  <a:lnTo>
                    <a:pt x="55803" y="49085"/>
                  </a:lnTo>
                  <a:lnTo>
                    <a:pt x="55968" y="67538"/>
                  </a:lnTo>
                  <a:lnTo>
                    <a:pt x="55968" y="67665"/>
                  </a:lnTo>
                  <a:lnTo>
                    <a:pt x="56388" y="68440"/>
                  </a:lnTo>
                  <a:lnTo>
                    <a:pt x="56400" y="68681"/>
                  </a:lnTo>
                  <a:lnTo>
                    <a:pt x="56311" y="69011"/>
                  </a:lnTo>
                  <a:lnTo>
                    <a:pt x="40767" y="74841"/>
                  </a:lnTo>
                  <a:lnTo>
                    <a:pt x="40627" y="74841"/>
                  </a:lnTo>
                  <a:lnTo>
                    <a:pt x="40500" y="74866"/>
                  </a:lnTo>
                  <a:lnTo>
                    <a:pt x="39636" y="75946"/>
                  </a:lnTo>
                  <a:lnTo>
                    <a:pt x="39662" y="76174"/>
                  </a:lnTo>
                  <a:lnTo>
                    <a:pt x="39712" y="76377"/>
                  </a:lnTo>
                  <a:lnTo>
                    <a:pt x="39801" y="76568"/>
                  </a:lnTo>
                  <a:lnTo>
                    <a:pt x="39928" y="76746"/>
                  </a:lnTo>
                  <a:lnTo>
                    <a:pt x="40652" y="77089"/>
                  </a:lnTo>
                  <a:lnTo>
                    <a:pt x="40779" y="77089"/>
                  </a:lnTo>
                  <a:lnTo>
                    <a:pt x="58648" y="68897"/>
                  </a:lnTo>
                  <a:lnTo>
                    <a:pt x="58661" y="68681"/>
                  </a:lnTo>
                  <a:lnTo>
                    <a:pt x="58661" y="68554"/>
                  </a:lnTo>
                  <a:lnTo>
                    <a:pt x="58648" y="67411"/>
                  </a:lnTo>
                  <a:lnTo>
                    <a:pt x="59436" y="66446"/>
                  </a:lnTo>
                  <a:lnTo>
                    <a:pt x="59613" y="66230"/>
                  </a:lnTo>
                  <a:lnTo>
                    <a:pt x="62623" y="62585"/>
                  </a:lnTo>
                  <a:lnTo>
                    <a:pt x="62826" y="62255"/>
                  </a:lnTo>
                  <a:lnTo>
                    <a:pt x="62826" y="62014"/>
                  </a:lnTo>
                  <a:lnTo>
                    <a:pt x="62826" y="61874"/>
                  </a:lnTo>
                  <a:lnTo>
                    <a:pt x="62852" y="57912"/>
                  </a:lnTo>
                  <a:lnTo>
                    <a:pt x="63093" y="57823"/>
                  </a:lnTo>
                  <a:lnTo>
                    <a:pt x="71272" y="45694"/>
                  </a:lnTo>
                  <a:lnTo>
                    <a:pt x="71234" y="45339"/>
                  </a:lnTo>
                  <a:lnTo>
                    <a:pt x="71589" y="45123"/>
                  </a:lnTo>
                  <a:lnTo>
                    <a:pt x="71958" y="45021"/>
                  </a:lnTo>
                  <a:lnTo>
                    <a:pt x="72148" y="44945"/>
                  </a:lnTo>
                  <a:lnTo>
                    <a:pt x="72923" y="44792"/>
                  </a:lnTo>
                  <a:lnTo>
                    <a:pt x="73787" y="44704"/>
                  </a:lnTo>
                  <a:lnTo>
                    <a:pt x="74117" y="44704"/>
                  </a:lnTo>
                  <a:lnTo>
                    <a:pt x="74752" y="44653"/>
                  </a:lnTo>
                  <a:lnTo>
                    <a:pt x="75069" y="44653"/>
                  </a:lnTo>
                  <a:lnTo>
                    <a:pt x="75387" y="44627"/>
                  </a:lnTo>
                  <a:lnTo>
                    <a:pt x="76047" y="44627"/>
                  </a:lnTo>
                  <a:lnTo>
                    <a:pt x="76365" y="44653"/>
                  </a:lnTo>
                  <a:lnTo>
                    <a:pt x="76987" y="44653"/>
                  </a:lnTo>
                  <a:lnTo>
                    <a:pt x="77292" y="44678"/>
                  </a:lnTo>
                  <a:lnTo>
                    <a:pt x="77571" y="44678"/>
                  </a:lnTo>
                  <a:lnTo>
                    <a:pt x="77838" y="44704"/>
                  </a:lnTo>
                  <a:lnTo>
                    <a:pt x="79159" y="44767"/>
                  </a:lnTo>
                  <a:lnTo>
                    <a:pt x="79387" y="44767"/>
                  </a:lnTo>
                  <a:lnTo>
                    <a:pt x="79590" y="44742"/>
                  </a:lnTo>
                  <a:lnTo>
                    <a:pt x="80086" y="44450"/>
                  </a:lnTo>
                  <a:lnTo>
                    <a:pt x="80213" y="44323"/>
                  </a:lnTo>
                  <a:lnTo>
                    <a:pt x="80314" y="44132"/>
                  </a:lnTo>
                  <a:lnTo>
                    <a:pt x="80352" y="44005"/>
                  </a:lnTo>
                  <a:lnTo>
                    <a:pt x="80391" y="43853"/>
                  </a:lnTo>
                  <a:lnTo>
                    <a:pt x="80403" y="437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5828525" y="4303242"/>
              <a:ext cx="62865" cy="86995"/>
            </a:xfrm>
            <a:custGeom>
              <a:avLst/>
              <a:gdLst/>
              <a:ahLst/>
              <a:cxnLst/>
              <a:rect l="l" t="t" r="r" b="b"/>
              <a:pathLst>
                <a:path w="62864" h="86995">
                  <a:moveTo>
                    <a:pt x="35928" y="51790"/>
                  </a:moveTo>
                  <a:lnTo>
                    <a:pt x="35750" y="33312"/>
                  </a:lnTo>
                  <a:lnTo>
                    <a:pt x="35560" y="9893"/>
                  </a:lnTo>
                  <a:lnTo>
                    <a:pt x="35547" y="9563"/>
                  </a:lnTo>
                  <a:lnTo>
                    <a:pt x="35496" y="9398"/>
                  </a:lnTo>
                  <a:lnTo>
                    <a:pt x="35420" y="9271"/>
                  </a:lnTo>
                  <a:lnTo>
                    <a:pt x="35356" y="9093"/>
                  </a:lnTo>
                  <a:lnTo>
                    <a:pt x="35179" y="8953"/>
                  </a:lnTo>
                  <a:lnTo>
                    <a:pt x="35052" y="8851"/>
                  </a:lnTo>
                  <a:lnTo>
                    <a:pt x="33883" y="7708"/>
                  </a:lnTo>
                  <a:lnTo>
                    <a:pt x="33667" y="7480"/>
                  </a:lnTo>
                  <a:lnTo>
                    <a:pt x="33629" y="49199"/>
                  </a:lnTo>
                  <a:lnTo>
                    <a:pt x="32575" y="48069"/>
                  </a:lnTo>
                  <a:lnTo>
                    <a:pt x="31737" y="46977"/>
                  </a:lnTo>
                  <a:lnTo>
                    <a:pt x="31483" y="46570"/>
                  </a:lnTo>
                  <a:lnTo>
                    <a:pt x="31203" y="46202"/>
                  </a:lnTo>
                  <a:lnTo>
                    <a:pt x="29514" y="41363"/>
                  </a:lnTo>
                  <a:lnTo>
                    <a:pt x="29514" y="40970"/>
                  </a:lnTo>
                  <a:lnTo>
                    <a:pt x="29616" y="40208"/>
                  </a:lnTo>
                  <a:lnTo>
                    <a:pt x="29667" y="39979"/>
                  </a:lnTo>
                  <a:lnTo>
                    <a:pt x="29718" y="39801"/>
                  </a:lnTo>
                  <a:lnTo>
                    <a:pt x="29743" y="39636"/>
                  </a:lnTo>
                  <a:lnTo>
                    <a:pt x="29768" y="39433"/>
                  </a:lnTo>
                  <a:lnTo>
                    <a:pt x="29743" y="39204"/>
                  </a:lnTo>
                  <a:lnTo>
                    <a:pt x="29730" y="36118"/>
                  </a:lnTo>
                  <a:lnTo>
                    <a:pt x="29743" y="35814"/>
                  </a:lnTo>
                  <a:lnTo>
                    <a:pt x="29718" y="35687"/>
                  </a:lnTo>
                  <a:lnTo>
                    <a:pt x="29451" y="5930"/>
                  </a:lnTo>
                  <a:lnTo>
                    <a:pt x="29679" y="6273"/>
                  </a:lnTo>
                  <a:lnTo>
                    <a:pt x="30302" y="7112"/>
                  </a:lnTo>
                  <a:lnTo>
                    <a:pt x="30632" y="7480"/>
                  </a:lnTo>
                  <a:lnTo>
                    <a:pt x="30734" y="7632"/>
                  </a:lnTo>
                  <a:lnTo>
                    <a:pt x="31788" y="8813"/>
                  </a:lnTo>
                  <a:lnTo>
                    <a:pt x="31927" y="8953"/>
                  </a:lnTo>
                  <a:lnTo>
                    <a:pt x="32054" y="9067"/>
                  </a:lnTo>
                  <a:lnTo>
                    <a:pt x="32232" y="9271"/>
                  </a:lnTo>
                  <a:lnTo>
                    <a:pt x="32550" y="9588"/>
                  </a:lnTo>
                  <a:lnTo>
                    <a:pt x="33083" y="10109"/>
                  </a:lnTo>
                  <a:lnTo>
                    <a:pt x="33274" y="10287"/>
                  </a:lnTo>
                  <a:lnTo>
                    <a:pt x="33489" y="33337"/>
                  </a:lnTo>
                  <a:lnTo>
                    <a:pt x="33629" y="49199"/>
                  </a:lnTo>
                  <a:lnTo>
                    <a:pt x="33629" y="7454"/>
                  </a:lnTo>
                  <a:lnTo>
                    <a:pt x="33439" y="7264"/>
                  </a:lnTo>
                  <a:lnTo>
                    <a:pt x="31978" y="5575"/>
                  </a:lnTo>
                  <a:lnTo>
                    <a:pt x="31902" y="5448"/>
                  </a:lnTo>
                  <a:lnTo>
                    <a:pt x="31280" y="4635"/>
                  </a:lnTo>
                  <a:lnTo>
                    <a:pt x="30734" y="3810"/>
                  </a:lnTo>
                  <a:lnTo>
                    <a:pt x="30543" y="3479"/>
                  </a:lnTo>
                  <a:lnTo>
                    <a:pt x="30480" y="3340"/>
                  </a:lnTo>
                  <a:lnTo>
                    <a:pt x="30416" y="3213"/>
                  </a:lnTo>
                  <a:lnTo>
                    <a:pt x="30327" y="3073"/>
                  </a:lnTo>
                  <a:lnTo>
                    <a:pt x="30251" y="2946"/>
                  </a:lnTo>
                  <a:lnTo>
                    <a:pt x="30099" y="2654"/>
                  </a:lnTo>
                  <a:lnTo>
                    <a:pt x="30035" y="2501"/>
                  </a:lnTo>
                  <a:lnTo>
                    <a:pt x="29972" y="2374"/>
                  </a:lnTo>
                  <a:lnTo>
                    <a:pt x="29908" y="2222"/>
                  </a:lnTo>
                  <a:lnTo>
                    <a:pt x="29832" y="2082"/>
                  </a:lnTo>
                  <a:lnTo>
                    <a:pt x="29718" y="1803"/>
                  </a:lnTo>
                  <a:lnTo>
                    <a:pt x="29641" y="1651"/>
                  </a:lnTo>
                  <a:lnTo>
                    <a:pt x="29591" y="1511"/>
                  </a:lnTo>
                  <a:lnTo>
                    <a:pt x="29565" y="1384"/>
                  </a:lnTo>
                  <a:lnTo>
                    <a:pt x="29514" y="1231"/>
                  </a:lnTo>
                  <a:lnTo>
                    <a:pt x="29451" y="1079"/>
                  </a:lnTo>
                  <a:lnTo>
                    <a:pt x="29400" y="914"/>
                  </a:lnTo>
                  <a:lnTo>
                    <a:pt x="29337" y="685"/>
                  </a:lnTo>
                  <a:lnTo>
                    <a:pt x="29273" y="558"/>
                  </a:lnTo>
                  <a:lnTo>
                    <a:pt x="29210" y="419"/>
                  </a:lnTo>
                  <a:lnTo>
                    <a:pt x="29044" y="266"/>
                  </a:lnTo>
                  <a:lnTo>
                    <a:pt x="28905" y="139"/>
                  </a:lnTo>
                  <a:lnTo>
                    <a:pt x="28702" y="38"/>
                  </a:lnTo>
                  <a:lnTo>
                    <a:pt x="28511" y="0"/>
                  </a:lnTo>
                  <a:lnTo>
                    <a:pt x="28079" y="0"/>
                  </a:lnTo>
                  <a:lnTo>
                    <a:pt x="27889" y="38"/>
                  </a:lnTo>
                  <a:lnTo>
                    <a:pt x="27686" y="139"/>
                  </a:lnTo>
                  <a:lnTo>
                    <a:pt x="27508" y="266"/>
                  </a:lnTo>
                  <a:lnTo>
                    <a:pt x="27368" y="419"/>
                  </a:lnTo>
                  <a:lnTo>
                    <a:pt x="27279" y="546"/>
                  </a:lnTo>
                  <a:lnTo>
                    <a:pt x="27216" y="685"/>
                  </a:lnTo>
                  <a:lnTo>
                    <a:pt x="27139" y="1041"/>
                  </a:lnTo>
                  <a:lnTo>
                    <a:pt x="27444" y="35090"/>
                  </a:lnTo>
                  <a:lnTo>
                    <a:pt x="27051" y="35217"/>
                  </a:lnTo>
                  <a:lnTo>
                    <a:pt x="26873" y="35242"/>
                  </a:lnTo>
                  <a:lnTo>
                    <a:pt x="26136" y="35445"/>
                  </a:lnTo>
                  <a:lnTo>
                    <a:pt x="25933" y="35458"/>
                  </a:lnTo>
                  <a:lnTo>
                    <a:pt x="25565" y="35560"/>
                  </a:lnTo>
                  <a:lnTo>
                    <a:pt x="25361" y="35585"/>
                  </a:lnTo>
                  <a:lnTo>
                    <a:pt x="25184" y="35636"/>
                  </a:lnTo>
                  <a:lnTo>
                    <a:pt x="24980" y="35661"/>
                  </a:lnTo>
                  <a:lnTo>
                    <a:pt x="24587" y="35763"/>
                  </a:lnTo>
                  <a:lnTo>
                    <a:pt x="24193" y="35814"/>
                  </a:lnTo>
                  <a:lnTo>
                    <a:pt x="23990" y="35864"/>
                  </a:lnTo>
                  <a:lnTo>
                    <a:pt x="22783" y="36080"/>
                  </a:lnTo>
                  <a:lnTo>
                    <a:pt x="22504" y="36106"/>
                  </a:lnTo>
                  <a:lnTo>
                    <a:pt x="22212" y="36156"/>
                  </a:lnTo>
                  <a:lnTo>
                    <a:pt x="21653" y="36207"/>
                  </a:lnTo>
                  <a:lnTo>
                    <a:pt x="21374" y="36258"/>
                  </a:lnTo>
                  <a:lnTo>
                    <a:pt x="21107" y="36258"/>
                  </a:lnTo>
                  <a:lnTo>
                    <a:pt x="20815" y="36309"/>
                  </a:lnTo>
                  <a:lnTo>
                    <a:pt x="20535" y="36334"/>
                  </a:lnTo>
                  <a:lnTo>
                    <a:pt x="20243" y="36334"/>
                  </a:lnTo>
                  <a:lnTo>
                    <a:pt x="19672" y="36385"/>
                  </a:lnTo>
                  <a:lnTo>
                    <a:pt x="19392" y="36385"/>
                  </a:lnTo>
                  <a:lnTo>
                    <a:pt x="18808" y="36436"/>
                  </a:lnTo>
                  <a:lnTo>
                    <a:pt x="18224" y="36436"/>
                  </a:lnTo>
                  <a:lnTo>
                    <a:pt x="18084" y="36436"/>
                  </a:lnTo>
                  <a:lnTo>
                    <a:pt x="17043" y="36436"/>
                  </a:lnTo>
                  <a:lnTo>
                    <a:pt x="16751" y="36410"/>
                  </a:lnTo>
                  <a:lnTo>
                    <a:pt x="16459" y="36410"/>
                  </a:lnTo>
                  <a:lnTo>
                    <a:pt x="16179" y="36385"/>
                  </a:lnTo>
                  <a:lnTo>
                    <a:pt x="15595" y="36385"/>
                  </a:lnTo>
                  <a:lnTo>
                    <a:pt x="14198" y="36258"/>
                  </a:lnTo>
                  <a:lnTo>
                    <a:pt x="13906" y="36258"/>
                  </a:lnTo>
                  <a:lnTo>
                    <a:pt x="13627" y="36233"/>
                  </a:lnTo>
                  <a:lnTo>
                    <a:pt x="13487" y="36207"/>
                  </a:lnTo>
                  <a:lnTo>
                    <a:pt x="13335" y="36207"/>
                  </a:lnTo>
                  <a:lnTo>
                    <a:pt x="12611" y="36080"/>
                  </a:lnTo>
                  <a:lnTo>
                    <a:pt x="12433" y="36080"/>
                  </a:lnTo>
                  <a:lnTo>
                    <a:pt x="12293" y="36055"/>
                  </a:lnTo>
                  <a:lnTo>
                    <a:pt x="11811" y="35991"/>
                  </a:lnTo>
                  <a:lnTo>
                    <a:pt x="11620" y="35991"/>
                  </a:lnTo>
                  <a:lnTo>
                    <a:pt x="10439" y="35814"/>
                  </a:lnTo>
                  <a:lnTo>
                    <a:pt x="10248" y="35763"/>
                  </a:lnTo>
                  <a:lnTo>
                    <a:pt x="10045" y="35737"/>
                  </a:lnTo>
                  <a:lnTo>
                    <a:pt x="9867" y="35687"/>
                  </a:lnTo>
                  <a:lnTo>
                    <a:pt x="9296" y="35585"/>
                  </a:lnTo>
                  <a:lnTo>
                    <a:pt x="9169" y="35560"/>
                  </a:lnTo>
                  <a:lnTo>
                    <a:pt x="9042" y="35534"/>
                  </a:lnTo>
                  <a:lnTo>
                    <a:pt x="8686" y="35458"/>
                  </a:lnTo>
                  <a:lnTo>
                    <a:pt x="8559" y="35445"/>
                  </a:lnTo>
                  <a:lnTo>
                    <a:pt x="8432" y="35420"/>
                  </a:lnTo>
                  <a:lnTo>
                    <a:pt x="8305" y="35369"/>
                  </a:lnTo>
                  <a:lnTo>
                    <a:pt x="8166" y="35344"/>
                  </a:lnTo>
                  <a:lnTo>
                    <a:pt x="7721" y="35217"/>
                  </a:lnTo>
                  <a:lnTo>
                    <a:pt x="7518" y="35191"/>
                  </a:lnTo>
                  <a:lnTo>
                    <a:pt x="7327" y="35140"/>
                  </a:lnTo>
                  <a:lnTo>
                    <a:pt x="7137" y="35064"/>
                  </a:lnTo>
                  <a:lnTo>
                    <a:pt x="6769" y="34963"/>
                  </a:lnTo>
                  <a:lnTo>
                    <a:pt x="6578" y="34925"/>
                  </a:lnTo>
                  <a:lnTo>
                    <a:pt x="6223" y="34823"/>
                  </a:lnTo>
                  <a:lnTo>
                    <a:pt x="6032" y="34747"/>
                  </a:lnTo>
                  <a:lnTo>
                    <a:pt x="5334" y="34544"/>
                  </a:lnTo>
                  <a:lnTo>
                    <a:pt x="5041" y="34417"/>
                  </a:lnTo>
                  <a:lnTo>
                    <a:pt x="4826" y="34353"/>
                  </a:lnTo>
                  <a:lnTo>
                    <a:pt x="4635" y="34302"/>
                  </a:lnTo>
                  <a:lnTo>
                    <a:pt x="3048" y="33655"/>
                  </a:lnTo>
                  <a:lnTo>
                    <a:pt x="2882" y="33553"/>
                  </a:lnTo>
                  <a:lnTo>
                    <a:pt x="2705" y="33477"/>
                  </a:lnTo>
                  <a:lnTo>
                    <a:pt x="2540" y="33375"/>
                  </a:lnTo>
                  <a:lnTo>
                    <a:pt x="2197" y="33235"/>
                  </a:lnTo>
                  <a:lnTo>
                    <a:pt x="1498" y="32740"/>
                  </a:lnTo>
                  <a:lnTo>
                    <a:pt x="1130" y="32740"/>
                  </a:lnTo>
                  <a:lnTo>
                    <a:pt x="1003" y="32766"/>
                  </a:lnTo>
                  <a:lnTo>
                    <a:pt x="787" y="32829"/>
                  </a:lnTo>
                  <a:lnTo>
                    <a:pt x="571" y="32956"/>
                  </a:lnTo>
                  <a:lnTo>
                    <a:pt x="406" y="33108"/>
                  </a:lnTo>
                  <a:lnTo>
                    <a:pt x="254" y="33312"/>
                  </a:lnTo>
                  <a:lnTo>
                    <a:pt x="76" y="33604"/>
                  </a:lnTo>
                  <a:lnTo>
                    <a:pt x="38" y="33731"/>
                  </a:lnTo>
                  <a:lnTo>
                    <a:pt x="12" y="33858"/>
                  </a:lnTo>
                  <a:lnTo>
                    <a:pt x="0" y="34074"/>
                  </a:lnTo>
                  <a:lnTo>
                    <a:pt x="177" y="34671"/>
                  </a:lnTo>
                  <a:lnTo>
                    <a:pt x="355" y="49682"/>
                  </a:lnTo>
                  <a:lnTo>
                    <a:pt x="406" y="53327"/>
                  </a:lnTo>
                  <a:lnTo>
                    <a:pt x="419" y="53467"/>
                  </a:lnTo>
                  <a:lnTo>
                    <a:pt x="533" y="54343"/>
                  </a:lnTo>
                  <a:lnTo>
                    <a:pt x="17576" y="61480"/>
                  </a:lnTo>
                  <a:lnTo>
                    <a:pt x="18465" y="61480"/>
                  </a:lnTo>
                  <a:lnTo>
                    <a:pt x="18592" y="61480"/>
                  </a:lnTo>
                  <a:lnTo>
                    <a:pt x="19596" y="60337"/>
                  </a:lnTo>
                  <a:lnTo>
                    <a:pt x="19570" y="60147"/>
                  </a:lnTo>
                  <a:lnTo>
                    <a:pt x="19545" y="60020"/>
                  </a:lnTo>
                  <a:lnTo>
                    <a:pt x="19494" y="59842"/>
                  </a:lnTo>
                  <a:lnTo>
                    <a:pt x="18707" y="59258"/>
                  </a:lnTo>
                  <a:lnTo>
                    <a:pt x="18580" y="59232"/>
                  </a:lnTo>
                  <a:lnTo>
                    <a:pt x="17602" y="59232"/>
                  </a:lnTo>
                  <a:lnTo>
                    <a:pt x="15163" y="59105"/>
                  </a:lnTo>
                  <a:lnTo>
                    <a:pt x="2667" y="53327"/>
                  </a:lnTo>
                  <a:lnTo>
                    <a:pt x="2667" y="53174"/>
                  </a:lnTo>
                  <a:lnTo>
                    <a:pt x="2628" y="49657"/>
                  </a:lnTo>
                  <a:lnTo>
                    <a:pt x="2451" y="35864"/>
                  </a:lnTo>
                  <a:lnTo>
                    <a:pt x="3771" y="36385"/>
                  </a:lnTo>
                  <a:lnTo>
                    <a:pt x="3987" y="36487"/>
                  </a:lnTo>
                  <a:lnTo>
                    <a:pt x="4165" y="36525"/>
                  </a:lnTo>
                  <a:lnTo>
                    <a:pt x="4305" y="36601"/>
                  </a:lnTo>
                  <a:lnTo>
                    <a:pt x="4610" y="36677"/>
                  </a:lnTo>
                  <a:lnTo>
                    <a:pt x="4787" y="36753"/>
                  </a:lnTo>
                  <a:lnTo>
                    <a:pt x="4991" y="36804"/>
                  </a:lnTo>
                  <a:lnTo>
                    <a:pt x="5181" y="36880"/>
                  </a:lnTo>
                  <a:lnTo>
                    <a:pt x="5562" y="36982"/>
                  </a:lnTo>
                  <a:lnTo>
                    <a:pt x="5956" y="37096"/>
                  </a:lnTo>
                  <a:lnTo>
                    <a:pt x="6172" y="37147"/>
                  </a:lnTo>
                  <a:lnTo>
                    <a:pt x="6350" y="37223"/>
                  </a:lnTo>
                  <a:lnTo>
                    <a:pt x="7366" y="37477"/>
                  </a:lnTo>
                  <a:lnTo>
                    <a:pt x="7594" y="37541"/>
                  </a:lnTo>
                  <a:lnTo>
                    <a:pt x="7797" y="37579"/>
                  </a:lnTo>
                  <a:lnTo>
                    <a:pt x="8572" y="37744"/>
                  </a:lnTo>
                  <a:lnTo>
                    <a:pt x="8724" y="37795"/>
                  </a:lnTo>
                  <a:lnTo>
                    <a:pt x="8851" y="37820"/>
                  </a:lnTo>
                  <a:lnTo>
                    <a:pt x="10071" y="38023"/>
                  </a:lnTo>
                  <a:lnTo>
                    <a:pt x="10274" y="38074"/>
                  </a:lnTo>
                  <a:lnTo>
                    <a:pt x="10693" y="38112"/>
                  </a:lnTo>
                  <a:lnTo>
                    <a:pt x="11734" y="38265"/>
                  </a:lnTo>
                  <a:lnTo>
                    <a:pt x="11963" y="38315"/>
                  </a:lnTo>
                  <a:lnTo>
                    <a:pt x="12153" y="38315"/>
                  </a:lnTo>
                  <a:lnTo>
                    <a:pt x="12750" y="38417"/>
                  </a:lnTo>
                  <a:lnTo>
                    <a:pt x="12915" y="38417"/>
                  </a:lnTo>
                  <a:lnTo>
                    <a:pt x="13423" y="38493"/>
                  </a:lnTo>
                  <a:lnTo>
                    <a:pt x="14592" y="38595"/>
                  </a:lnTo>
                  <a:lnTo>
                    <a:pt x="14884" y="38595"/>
                  </a:lnTo>
                  <a:lnTo>
                    <a:pt x="15189" y="38620"/>
                  </a:lnTo>
                  <a:lnTo>
                    <a:pt x="15481" y="38633"/>
                  </a:lnTo>
                  <a:lnTo>
                    <a:pt x="15786" y="38658"/>
                  </a:lnTo>
                  <a:lnTo>
                    <a:pt x="16383" y="38658"/>
                  </a:lnTo>
                  <a:lnTo>
                    <a:pt x="16700" y="38684"/>
                  </a:lnTo>
                  <a:lnTo>
                    <a:pt x="17602" y="38684"/>
                  </a:lnTo>
                  <a:lnTo>
                    <a:pt x="17919" y="38709"/>
                  </a:lnTo>
                  <a:lnTo>
                    <a:pt x="18224" y="38684"/>
                  </a:lnTo>
                  <a:lnTo>
                    <a:pt x="18859" y="38684"/>
                  </a:lnTo>
                  <a:lnTo>
                    <a:pt x="19164" y="38658"/>
                  </a:lnTo>
                  <a:lnTo>
                    <a:pt x="19786" y="38658"/>
                  </a:lnTo>
                  <a:lnTo>
                    <a:pt x="20091" y="38633"/>
                  </a:lnTo>
                  <a:lnTo>
                    <a:pt x="20408" y="38620"/>
                  </a:lnTo>
                  <a:lnTo>
                    <a:pt x="21310" y="38544"/>
                  </a:lnTo>
                  <a:lnTo>
                    <a:pt x="21615" y="38493"/>
                  </a:lnTo>
                  <a:lnTo>
                    <a:pt x="22212" y="38442"/>
                  </a:lnTo>
                  <a:lnTo>
                    <a:pt x="22504" y="38392"/>
                  </a:lnTo>
                  <a:lnTo>
                    <a:pt x="22796" y="38366"/>
                  </a:lnTo>
                  <a:lnTo>
                    <a:pt x="23075" y="38315"/>
                  </a:lnTo>
                  <a:lnTo>
                    <a:pt x="23850" y="38188"/>
                  </a:lnTo>
                  <a:lnTo>
                    <a:pt x="24231" y="38112"/>
                  </a:lnTo>
                  <a:lnTo>
                    <a:pt x="24384" y="38100"/>
                  </a:lnTo>
                  <a:lnTo>
                    <a:pt x="24587" y="38049"/>
                  </a:lnTo>
                  <a:lnTo>
                    <a:pt x="24803" y="38023"/>
                  </a:lnTo>
                  <a:lnTo>
                    <a:pt x="24993" y="37973"/>
                  </a:lnTo>
                  <a:lnTo>
                    <a:pt x="25209" y="37947"/>
                  </a:lnTo>
                  <a:lnTo>
                    <a:pt x="25628" y="37846"/>
                  </a:lnTo>
                  <a:lnTo>
                    <a:pt x="25831" y="37820"/>
                  </a:lnTo>
                  <a:lnTo>
                    <a:pt x="26238" y="37719"/>
                  </a:lnTo>
                  <a:lnTo>
                    <a:pt x="26428" y="37693"/>
                  </a:lnTo>
                  <a:lnTo>
                    <a:pt x="26847" y="37592"/>
                  </a:lnTo>
                  <a:lnTo>
                    <a:pt x="27038" y="37553"/>
                  </a:lnTo>
                  <a:lnTo>
                    <a:pt x="27457" y="37452"/>
                  </a:lnTo>
                  <a:lnTo>
                    <a:pt x="27482" y="39370"/>
                  </a:lnTo>
                  <a:lnTo>
                    <a:pt x="27305" y="40271"/>
                  </a:lnTo>
                  <a:lnTo>
                    <a:pt x="27241" y="40843"/>
                  </a:lnTo>
                  <a:lnTo>
                    <a:pt x="27266" y="41935"/>
                  </a:lnTo>
                  <a:lnTo>
                    <a:pt x="32715" y="51511"/>
                  </a:lnTo>
                  <a:lnTo>
                    <a:pt x="33540" y="52336"/>
                  </a:lnTo>
                  <a:lnTo>
                    <a:pt x="33845" y="52616"/>
                  </a:lnTo>
                  <a:lnTo>
                    <a:pt x="34010" y="52781"/>
                  </a:lnTo>
                  <a:lnTo>
                    <a:pt x="34188" y="52908"/>
                  </a:lnTo>
                  <a:lnTo>
                    <a:pt x="34353" y="52997"/>
                  </a:lnTo>
                  <a:lnTo>
                    <a:pt x="34582" y="53047"/>
                  </a:lnTo>
                  <a:lnTo>
                    <a:pt x="34899" y="53073"/>
                  </a:lnTo>
                  <a:lnTo>
                    <a:pt x="35102" y="53022"/>
                  </a:lnTo>
                  <a:lnTo>
                    <a:pt x="35306" y="52946"/>
                  </a:lnTo>
                  <a:lnTo>
                    <a:pt x="35483" y="52832"/>
                  </a:lnTo>
                  <a:lnTo>
                    <a:pt x="35648" y="52705"/>
                  </a:lnTo>
                  <a:lnTo>
                    <a:pt x="35826" y="52425"/>
                  </a:lnTo>
                  <a:lnTo>
                    <a:pt x="35877" y="52260"/>
                  </a:lnTo>
                  <a:lnTo>
                    <a:pt x="35915" y="52108"/>
                  </a:lnTo>
                  <a:lnTo>
                    <a:pt x="35928" y="51904"/>
                  </a:lnTo>
                  <a:close/>
                </a:path>
                <a:path w="62864" h="86995">
                  <a:moveTo>
                    <a:pt x="62699" y="83413"/>
                  </a:moveTo>
                  <a:lnTo>
                    <a:pt x="62687" y="80733"/>
                  </a:lnTo>
                  <a:lnTo>
                    <a:pt x="59321" y="82867"/>
                  </a:lnTo>
                  <a:lnTo>
                    <a:pt x="59194" y="82943"/>
                  </a:lnTo>
                  <a:lnTo>
                    <a:pt x="58648" y="83286"/>
                  </a:lnTo>
                  <a:lnTo>
                    <a:pt x="54292" y="84480"/>
                  </a:lnTo>
                  <a:lnTo>
                    <a:pt x="53467" y="84378"/>
                  </a:lnTo>
                  <a:lnTo>
                    <a:pt x="46926" y="78143"/>
                  </a:lnTo>
                  <a:lnTo>
                    <a:pt x="46863" y="78003"/>
                  </a:lnTo>
                  <a:lnTo>
                    <a:pt x="46786" y="77825"/>
                  </a:lnTo>
                  <a:lnTo>
                    <a:pt x="46697" y="77660"/>
                  </a:lnTo>
                  <a:lnTo>
                    <a:pt x="46520" y="77279"/>
                  </a:lnTo>
                  <a:lnTo>
                    <a:pt x="46456" y="77089"/>
                  </a:lnTo>
                  <a:lnTo>
                    <a:pt x="46050" y="76174"/>
                  </a:lnTo>
                  <a:lnTo>
                    <a:pt x="45847" y="75577"/>
                  </a:lnTo>
                  <a:lnTo>
                    <a:pt x="45770" y="75399"/>
                  </a:lnTo>
                  <a:lnTo>
                    <a:pt x="45707" y="75196"/>
                  </a:lnTo>
                  <a:lnTo>
                    <a:pt x="45631" y="75006"/>
                  </a:lnTo>
                  <a:lnTo>
                    <a:pt x="45567" y="74803"/>
                  </a:lnTo>
                  <a:lnTo>
                    <a:pt x="45491" y="74625"/>
                  </a:lnTo>
                  <a:lnTo>
                    <a:pt x="45453" y="74434"/>
                  </a:lnTo>
                  <a:lnTo>
                    <a:pt x="45377" y="74231"/>
                  </a:lnTo>
                  <a:lnTo>
                    <a:pt x="45326" y="74041"/>
                  </a:lnTo>
                  <a:lnTo>
                    <a:pt x="45250" y="73837"/>
                  </a:lnTo>
                  <a:lnTo>
                    <a:pt x="44919" y="72644"/>
                  </a:lnTo>
                  <a:lnTo>
                    <a:pt x="44881" y="72428"/>
                  </a:lnTo>
                  <a:lnTo>
                    <a:pt x="44729" y="71831"/>
                  </a:lnTo>
                  <a:lnTo>
                    <a:pt x="44678" y="71602"/>
                  </a:lnTo>
                  <a:lnTo>
                    <a:pt x="44538" y="70916"/>
                  </a:lnTo>
                  <a:lnTo>
                    <a:pt x="44310" y="69773"/>
                  </a:lnTo>
                  <a:lnTo>
                    <a:pt x="44183" y="68948"/>
                  </a:lnTo>
                  <a:lnTo>
                    <a:pt x="44145" y="68681"/>
                  </a:lnTo>
                  <a:lnTo>
                    <a:pt x="44132" y="68529"/>
                  </a:lnTo>
                  <a:lnTo>
                    <a:pt x="44107" y="68351"/>
                  </a:lnTo>
                  <a:lnTo>
                    <a:pt x="44081" y="68084"/>
                  </a:lnTo>
                  <a:lnTo>
                    <a:pt x="44030" y="67564"/>
                  </a:lnTo>
                  <a:lnTo>
                    <a:pt x="43929" y="66370"/>
                  </a:lnTo>
                  <a:lnTo>
                    <a:pt x="43929" y="66217"/>
                  </a:lnTo>
                  <a:lnTo>
                    <a:pt x="62598" y="55308"/>
                  </a:lnTo>
                  <a:lnTo>
                    <a:pt x="62585" y="52705"/>
                  </a:lnTo>
                  <a:lnTo>
                    <a:pt x="42570" y="64376"/>
                  </a:lnTo>
                  <a:lnTo>
                    <a:pt x="28448" y="61861"/>
                  </a:lnTo>
                  <a:lnTo>
                    <a:pt x="39573" y="55333"/>
                  </a:lnTo>
                  <a:lnTo>
                    <a:pt x="39801" y="55206"/>
                  </a:lnTo>
                  <a:lnTo>
                    <a:pt x="43103" y="53276"/>
                  </a:lnTo>
                  <a:lnTo>
                    <a:pt x="62560" y="41910"/>
                  </a:lnTo>
                  <a:lnTo>
                    <a:pt x="62547" y="39281"/>
                  </a:lnTo>
                  <a:lnTo>
                    <a:pt x="38658" y="53276"/>
                  </a:lnTo>
                  <a:lnTo>
                    <a:pt x="38531" y="53352"/>
                  </a:lnTo>
                  <a:lnTo>
                    <a:pt x="24803" y="61366"/>
                  </a:lnTo>
                  <a:lnTo>
                    <a:pt x="24612" y="61455"/>
                  </a:lnTo>
                  <a:lnTo>
                    <a:pt x="24358" y="61658"/>
                  </a:lnTo>
                  <a:lnTo>
                    <a:pt x="24155" y="61976"/>
                  </a:lnTo>
                  <a:lnTo>
                    <a:pt x="24104" y="62230"/>
                  </a:lnTo>
                  <a:lnTo>
                    <a:pt x="24091" y="62547"/>
                  </a:lnTo>
                  <a:lnTo>
                    <a:pt x="24104" y="62674"/>
                  </a:lnTo>
                  <a:lnTo>
                    <a:pt x="24155" y="62877"/>
                  </a:lnTo>
                  <a:lnTo>
                    <a:pt x="24257" y="63068"/>
                  </a:lnTo>
                  <a:lnTo>
                    <a:pt x="24434" y="63271"/>
                  </a:lnTo>
                  <a:lnTo>
                    <a:pt x="24688" y="63436"/>
                  </a:lnTo>
                  <a:lnTo>
                    <a:pt x="24955" y="63538"/>
                  </a:lnTo>
                  <a:lnTo>
                    <a:pt x="25196" y="63588"/>
                  </a:lnTo>
                  <a:lnTo>
                    <a:pt x="41681" y="66522"/>
                  </a:lnTo>
                  <a:lnTo>
                    <a:pt x="41706" y="66941"/>
                  </a:lnTo>
                  <a:lnTo>
                    <a:pt x="41706" y="67094"/>
                  </a:lnTo>
                  <a:lnTo>
                    <a:pt x="41732" y="67348"/>
                  </a:lnTo>
                  <a:lnTo>
                    <a:pt x="41757" y="67754"/>
                  </a:lnTo>
                  <a:lnTo>
                    <a:pt x="41846" y="68529"/>
                  </a:lnTo>
                  <a:lnTo>
                    <a:pt x="41884" y="68973"/>
                  </a:lnTo>
                  <a:lnTo>
                    <a:pt x="41973" y="69545"/>
                  </a:lnTo>
                  <a:lnTo>
                    <a:pt x="42024" y="69773"/>
                  </a:lnTo>
                  <a:lnTo>
                    <a:pt x="42329" y="71602"/>
                  </a:lnTo>
                  <a:lnTo>
                    <a:pt x="42456" y="72123"/>
                  </a:lnTo>
                  <a:lnTo>
                    <a:pt x="42545" y="72478"/>
                  </a:lnTo>
                  <a:lnTo>
                    <a:pt x="42672" y="72999"/>
                  </a:lnTo>
                  <a:lnTo>
                    <a:pt x="42837" y="73609"/>
                  </a:lnTo>
                  <a:lnTo>
                    <a:pt x="42887" y="73837"/>
                  </a:lnTo>
                  <a:lnTo>
                    <a:pt x="43078" y="74485"/>
                  </a:lnTo>
                  <a:lnTo>
                    <a:pt x="43294" y="75107"/>
                  </a:lnTo>
                  <a:lnTo>
                    <a:pt x="43332" y="75323"/>
                  </a:lnTo>
                  <a:lnTo>
                    <a:pt x="43497" y="75742"/>
                  </a:lnTo>
                  <a:lnTo>
                    <a:pt x="43637" y="76174"/>
                  </a:lnTo>
                  <a:lnTo>
                    <a:pt x="43865" y="76784"/>
                  </a:lnTo>
                  <a:lnTo>
                    <a:pt x="44196" y="77609"/>
                  </a:lnTo>
                  <a:lnTo>
                    <a:pt x="44653" y="78600"/>
                  </a:lnTo>
                  <a:lnTo>
                    <a:pt x="44742" y="78828"/>
                  </a:lnTo>
                  <a:lnTo>
                    <a:pt x="44831" y="78994"/>
                  </a:lnTo>
                  <a:lnTo>
                    <a:pt x="45110" y="79565"/>
                  </a:lnTo>
                  <a:lnTo>
                    <a:pt x="46024" y="81127"/>
                  </a:lnTo>
                  <a:lnTo>
                    <a:pt x="51968" y="86283"/>
                  </a:lnTo>
                  <a:lnTo>
                    <a:pt x="52489" y="86487"/>
                  </a:lnTo>
                  <a:lnTo>
                    <a:pt x="53047" y="86614"/>
                  </a:lnTo>
                  <a:lnTo>
                    <a:pt x="54203" y="86741"/>
                  </a:lnTo>
                  <a:lnTo>
                    <a:pt x="55372" y="86715"/>
                  </a:lnTo>
                  <a:lnTo>
                    <a:pt x="60261" y="84924"/>
                  </a:lnTo>
                  <a:lnTo>
                    <a:pt x="60401" y="84848"/>
                  </a:lnTo>
                  <a:lnTo>
                    <a:pt x="62699" y="834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5852617" y="4364557"/>
              <a:ext cx="23495" cy="22860"/>
            </a:xfrm>
            <a:custGeom>
              <a:avLst/>
              <a:gdLst/>
              <a:ahLst/>
              <a:cxnLst/>
              <a:rect l="l" t="t" r="r" b="b"/>
              <a:pathLst>
                <a:path w="23495" h="22860">
                  <a:moveTo>
                    <a:pt x="22923" y="17208"/>
                  </a:moveTo>
                  <a:lnTo>
                    <a:pt x="22910" y="17081"/>
                  </a:lnTo>
                  <a:lnTo>
                    <a:pt x="22860" y="16916"/>
                  </a:lnTo>
                  <a:lnTo>
                    <a:pt x="22834" y="16789"/>
                  </a:lnTo>
                  <a:lnTo>
                    <a:pt x="22821" y="16637"/>
                  </a:lnTo>
                  <a:lnTo>
                    <a:pt x="22606" y="16357"/>
                  </a:lnTo>
                  <a:lnTo>
                    <a:pt x="22428" y="15963"/>
                  </a:lnTo>
                  <a:lnTo>
                    <a:pt x="22364" y="15773"/>
                  </a:lnTo>
                  <a:lnTo>
                    <a:pt x="21958" y="14859"/>
                  </a:lnTo>
                  <a:lnTo>
                    <a:pt x="21399" y="13309"/>
                  </a:lnTo>
                  <a:lnTo>
                    <a:pt x="21361" y="13119"/>
                  </a:lnTo>
                  <a:lnTo>
                    <a:pt x="21158" y="12522"/>
                  </a:lnTo>
                  <a:lnTo>
                    <a:pt x="20751" y="11010"/>
                  </a:lnTo>
                  <a:lnTo>
                    <a:pt x="20624" y="10553"/>
                  </a:lnTo>
                  <a:lnTo>
                    <a:pt x="20624" y="10414"/>
                  </a:lnTo>
                  <a:lnTo>
                    <a:pt x="20586" y="10287"/>
                  </a:lnTo>
                  <a:lnTo>
                    <a:pt x="20535" y="10160"/>
                  </a:lnTo>
                  <a:lnTo>
                    <a:pt x="20434" y="9944"/>
                  </a:lnTo>
                  <a:lnTo>
                    <a:pt x="20370" y="9817"/>
                  </a:lnTo>
                  <a:lnTo>
                    <a:pt x="20218" y="9664"/>
                  </a:lnTo>
                  <a:lnTo>
                    <a:pt x="19939" y="9499"/>
                  </a:lnTo>
                  <a:lnTo>
                    <a:pt x="19646" y="9423"/>
                  </a:lnTo>
                  <a:lnTo>
                    <a:pt x="19418" y="9423"/>
                  </a:lnTo>
                  <a:lnTo>
                    <a:pt x="19227" y="9448"/>
                  </a:lnTo>
                  <a:lnTo>
                    <a:pt x="19011" y="9499"/>
                  </a:lnTo>
                  <a:lnTo>
                    <a:pt x="18821" y="9613"/>
                  </a:lnTo>
                  <a:lnTo>
                    <a:pt x="18669" y="9740"/>
                  </a:lnTo>
                  <a:lnTo>
                    <a:pt x="18529" y="9918"/>
                  </a:lnTo>
                  <a:lnTo>
                    <a:pt x="18415" y="10096"/>
                  </a:lnTo>
                  <a:lnTo>
                    <a:pt x="18351" y="10312"/>
                  </a:lnTo>
                  <a:lnTo>
                    <a:pt x="18326" y="10566"/>
                  </a:lnTo>
                  <a:lnTo>
                    <a:pt x="18364" y="10807"/>
                  </a:lnTo>
                  <a:lnTo>
                    <a:pt x="18389" y="10934"/>
                  </a:lnTo>
                  <a:lnTo>
                    <a:pt x="18796" y="12522"/>
                  </a:lnTo>
                  <a:lnTo>
                    <a:pt x="19202" y="13792"/>
                  </a:lnTo>
                  <a:lnTo>
                    <a:pt x="19240" y="14008"/>
                  </a:lnTo>
                  <a:lnTo>
                    <a:pt x="20104" y="16294"/>
                  </a:lnTo>
                  <a:lnTo>
                    <a:pt x="20332" y="16802"/>
                  </a:lnTo>
                  <a:lnTo>
                    <a:pt x="17741" y="18440"/>
                  </a:lnTo>
                  <a:lnTo>
                    <a:pt x="17602" y="18529"/>
                  </a:lnTo>
                  <a:lnTo>
                    <a:pt x="17437" y="18592"/>
                  </a:lnTo>
                  <a:lnTo>
                    <a:pt x="17272" y="18694"/>
                  </a:lnTo>
                  <a:lnTo>
                    <a:pt x="17119" y="18796"/>
                  </a:lnTo>
                  <a:lnTo>
                    <a:pt x="16967" y="18897"/>
                  </a:lnTo>
                  <a:lnTo>
                    <a:pt x="16637" y="19050"/>
                  </a:lnTo>
                  <a:lnTo>
                    <a:pt x="16497" y="19126"/>
                  </a:lnTo>
                  <a:lnTo>
                    <a:pt x="16344" y="19189"/>
                  </a:lnTo>
                  <a:lnTo>
                    <a:pt x="16179" y="19240"/>
                  </a:lnTo>
                  <a:lnTo>
                    <a:pt x="15875" y="19392"/>
                  </a:lnTo>
                  <a:lnTo>
                    <a:pt x="15722" y="19443"/>
                  </a:lnTo>
                  <a:lnTo>
                    <a:pt x="15557" y="19519"/>
                  </a:lnTo>
                  <a:lnTo>
                    <a:pt x="15265" y="19621"/>
                  </a:lnTo>
                  <a:lnTo>
                    <a:pt x="15100" y="19659"/>
                  </a:lnTo>
                  <a:lnTo>
                    <a:pt x="14363" y="19862"/>
                  </a:lnTo>
                  <a:lnTo>
                    <a:pt x="13665" y="19964"/>
                  </a:lnTo>
                  <a:lnTo>
                    <a:pt x="12992" y="20015"/>
                  </a:lnTo>
                  <a:lnTo>
                    <a:pt x="12344" y="19964"/>
                  </a:lnTo>
                  <a:lnTo>
                    <a:pt x="11722" y="19862"/>
                  </a:lnTo>
                  <a:lnTo>
                    <a:pt x="2286" y="1727"/>
                  </a:lnTo>
                  <a:lnTo>
                    <a:pt x="2286" y="1587"/>
                  </a:lnTo>
                  <a:lnTo>
                    <a:pt x="2286" y="1358"/>
                  </a:lnTo>
                  <a:lnTo>
                    <a:pt x="2273" y="1206"/>
                  </a:lnTo>
                  <a:lnTo>
                    <a:pt x="2260" y="965"/>
                  </a:lnTo>
                  <a:lnTo>
                    <a:pt x="2235" y="838"/>
                  </a:lnTo>
                  <a:lnTo>
                    <a:pt x="2159" y="609"/>
                  </a:lnTo>
                  <a:lnTo>
                    <a:pt x="2057" y="419"/>
                  </a:lnTo>
                  <a:lnTo>
                    <a:pt x="1828" y="190"/>
                  </a:lnTo>
                  <a:lnTo>
                    <a:pt x="1651" y="88"/>
                  </a:lnTo>
                  <a:lnTo>
                    <a:pt x="1333" y="0"/>
                  </a:lnTo>
                  <a:lnTo>
                    <a:pt x="927" y="0"/>
                  </a:lnTo>
                  <a:lnTo>
                    <a:pt x="711" y="50"/>
                  </a:lnTo>
                  <a:lnTo>
                    <a:pt x="520" y="139"/>
                  </a:lnTo>
                  <a:lnTo>
                    <a:pt x="342" y="266"/>
                  </a:lnTo>
                  <a:lnTo>
                    <a:pt x="190" y="419"/>
                  </a:lnTo>
                  <a:lnTo>
                    <a:pt x="101" y="609"/>
                  </a:lnTo>
                  <a:lnTo>
                    <a:pt x="38" y="787"/>
                  </a:lnTo>
                  <a:lnTo>
                    <a:pt x="0" y="965"/>
                  </a:lnTo>
                  <a:lnTo>
                    <a:pt x="0" y="1130"/>
                  </a:lnTo>
                  <a:lnTo>
                    <a:pt x="0" y="1435"/>
                  </a:lnTo>
                  <a:lnTo>
                    <a:pt x="12" y="1638"/>
                  </a:lnTo>
                  <a:lnTo>
                    <a:pt x="215" y="4267"/>
                  </a:lnTo>
                  <a:lnTo>
                    <a:pt x="12992" y="22275"/>
                  </a:lnTo>
                  <a:lnTo>
                    <a:pt x="13906" y="22225"/>
                  </a:lnTo>
                  <a:lnTo>
                    <a:pt x="14833" y="22072"/>
                  </a:lnTo>
                  <a:lnTo>
                    <a:pt x="15900" y="21767"/>
                  </a:lnTo>
                  <a:lnTo>
                    <a:pt x="16154" y="21704"/>
                  </a:lnTo>
                  <a:lnTo>
                    <a:pt x="16344" y="21628"/>
                  </a:lnTo>
                  <a:lnTo>
                    <a:pt x="16522" y="21577"/>
                  </a:lnTo>
                  <a:lnTo>
                    <a:pt x="16687" y="21501"/>
                  </a:lnTo>
                  <a:lnTo>
                    <a:pt x="17081" y="21348"/>
                  </a:lnTo>
                  <a:lnTo>
                    <a:pt x="17259" y="21247"/>
                  </a:lnTo>
                  <a:lnTo>
                    <a:pt x="17449" y="21183"/>
                  </a:lnTo>
                  <a:lnTo>
                    <a:pt x="17818" y="20980"/>
                  </a:lnTo>
                  <a:lnTo>
                    <a:pt x="18135" y="20828"/>
                  </a:lnTo>
                  <a:lnTo>
                    <a:pt x="18313" y="20726"/>
                  </a:lnTo>
                  <a:lnTo>
                    <a:pt x="18529" y="20612"/>
                  </a:lnTo>
                  <a:lnTo>
                    <a:pt x="18707" y="20510"/>
                  </a:lnTo>
                  <a:lnTo>
                    <a:pt x="18923" y="20358"/>
                  </a:lnTo>
                  <a:lnTo>
                    <a:pt x="22288" y="18224"/>
                  </a:lnTo>
                  <a:lnTo>
                    <a:pt x="22466" y="18122"/>
                  </a:lnTo>
                  <a:lnTo>
                    <a:pt x="22694" y="17907"/>
                  </a:lnTo>
                  <a:lnTo>
                    <a:pt x="22809" y="17729"/>
                  </a:lnTo>
                  <a:lnTo>
                    <a:pt x="22847" y="17602"/>
                  </a:lnTo>
                  <a:lnTo>
                    <a:pt x="22885" y="17462"/>
                  </a:lnTo>
                  <a:lnTo>
                    <a:pt x="22923" y="1731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5642813" y="4159072"/>
              <a:ext cx="248920" cy="293370"/>
            </a:xfrm>
            <a:custGeom>
              <a:avLst/>
              <a:gdLst/>
              <a:ahLst/>
              <a:cxnLst/>
              <a:rect l="l" t="t" r="r" b="b"/>
              <a:pathLst>
                <a:path w="248920" h="293370">
                  <a:moveTo>
                    <a:pt x="248577" y="280962"/>
                  </a:moveTo>
                  <a:lnTo>
                    <a:pt x="248602" y="288353"/>
                  </a:lnTo>
                  <a:lnTo>
                    <a:pt x="243014" y="292747"/>
                  </a:lnTo>
                  <a:lnTo>
                    <a:pt x="236105" y="290753"/>
                  </a:lnTo>
                  <a:lnTo>
                    <a:pt x="19723" y="228752"/>
                  </a:lnTo>
                  <a:lnTo>
                    <a:pt x="13512" y="226936"/>
                  </a:lnTo>
                  <a:lnTo>
                    <a:pt x="8242" y="219773"/>
                  </a:lnTo>
                  <a:lnTo>
                    <a:pt x="7962" y="212725"/>
                  </a:lnTo>
                  <a:lnTo>
                    <a:pt x="304" y="12382"/>
                  </a:lnTo>
                  <a:lnTo>
                    <a:pt x="0" y="4889"/>
                  </a:lnTo>
                  <a:lnTo>
                    <a:pt x="4978" y="0"/>
                  </a:lnTo>
                  <a:lnTo>
                    <a:pt x="11417" y="1511"/>
                  </a:lnTo>
                  <a:lnTo>
                    <a:pt x="234911" y="53822"/>
                  </a:lnTo>
                  <a:lnTo>
                    <a:pt x="242062" y="55486"/>
                  </a:lnTo>
                  <a:lnTo>
                    <a:pt x="247878" y="63246"/>
                  </a:lnTo>
                  <a:lnTo>
                    <a:pt x="247891" y="71120"/>
                  </a:lnTo>
                  <a:lnTo>
                    <a:pt x="248577" y="2809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5684317" y="4337811"/>
              <a:ext cx="151765" cy="97790"/>
            </a:xfrm>
            <a:custGeom>
              <a:avLst/>
              <a:gdLst/>
              <a:ahLst/>
              <a:cxnLst/>
              <a:rect l="l" t="t" r="r" b="b"/>
              <a:pathLst>
                <a:path w="151764" h="97789">
                  <a:moveTo>
                    <a:pt x="6299" y="0"/>
                  </a:moveTo>
                  <a:lnTo>
                    <a:pt x="2628" y="1587"/>
                  </a:lnTo>
                  <a:lnTo>
                    <a:pt x="0" y="6299"/>
                  </a:lnTo>
                  <a:lnTo>
                    <a:pt x="0" y="11531"/>
                  </a:lnTo>
                  <a:lnTo>
                    <a:pt x="1587" y="55613"/>
                  </a:lnTo>
                  <a:lnTo>
                    <a:pt x="4724" y="56134"/>
                  </a:lnTo>
                  <a:lnTo>
                    <a:pt x="3149" y="12077"/>
                  </a:lnTo>
                  <a:lnTo>
                    <a:pt x="3149" y="8407"/>
                  </a:lnTo>
                  <a:lnTo>
                    <a:pt x="4203" y="3149"/>
                  </a:lnTo>
                  <a:lnTo>
                    <a:pt x="6299" y="0"/>
                  </a:lnTo>
                  <a:close/>
                </a:path>
                <a:path w="151764" h="97789">
                  <a:moveTo>
                    <a:pt x="77520" y="18999"/>
                  </a:moveTo>
                  <a:lnTo>
                    <a:pt x="73558" y="20612"/>
                  </a:lnTo>
                  <a:lnTo>
                    <a:pt x="70713" y="25476"/>
                  </a:lnTo>
                  <a:lnTo>
                    <a:pt x="70713" y="30861"/>
                  </a:lnTo>
                  <a:lnTo>
                    <a:pt x="72415" y="76200"/>
                  </a:lnTo>
                  <a:lnTo>
                    <a:pt x="75831" y="76746"/>
                  </a:lnTo>
                  <a:lnTo>
                    <a:pt x="74129" y="31407"/>
                  </a:lnTo>
                  <a:lnTo>
                    <a:pt x="74129" y="27635"/>
                  </a:lnTo>
                  <a:lnTo>
                    <a:pt x="75260" y="22250"/>
                  </a:lnTo>
                  <a:lnTo>
                    <a:pt x="77520" y="18999"/>
                  </a:lnTo>
                  <a:close/>
                </a:path>
                <a:path w="151764" h="97789">
                  <a:moveTo>
                    <a:pt x="151726" y="35547"/>
                  </a:moveTo>
                  <a:lnTo>
                    <a:pt x="147281" y="36068"/>
                  </a:lnTo>
                  <a:lnTo>
                    <a:pt x="144411" y="41351"/>
                  </a:lnTo>
                  <a:lnTo>
                    <a:pt x="144411" y="46736"/>
                  </a:lnTo>
                  <a:lnTo>
                    <a:pt x="145186" y="96647"/>
                  </a:lnTo>
                  <a:lnTo>
                    <a:pt x="148577" y="97193"/>
                  </a:lnTo>
                  <a:lnTo>
                    <a:pt x="147828" y="43484"/>
                  </a:lnTo>
                  <a:lnTo>
                    <a:pt x="149453" y="38773"/>
                  </a:lnTo>
                  <a:lnTo>
                    <a:pt x="151726" y="35547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5715432" y="4349343"/>
              <a:ext cx="148590" cy="95250"/>
            </a:xfrm>
            <a:custGeom>
              <a:avLst/>
              <a:gdLst/>
              <a:ahLst/>
              <a:cxnLst/>
              <a:rect l="l" t="t" r="r" b="b"/>
              <a:pathLst>
                <a:path w="148589" h="95250">
                  <a:moveTo>
                    <a:pt x="5384" y="54025"/>
                  </a:moveTo>
                  <a:lnTo>
                    <a:pt x="3873" y="2755"/>
                  </a:lnTo>
                  <a:lnTo>
                    <a:pt x="2743" y="2413"/>
                  </a:lnTo>
                  <a:lnTo>
                    <a:pt x="1130" y="1143"/>
                  </a:lnTo>
                  <a:lnTo>
                    <a:pt x="0" y="0"/>
                  </a:lnTo>
                  <a:lnTo>
                    <a:pt x="1511" y="52768"/>
                  </a:lnTo>
                  <a:lnTo>
                    <a:pt x="5384" y="54025"/>
                  </a:lnTo>
                  <a:close/>
                </a:path>
                <a:path w="148589" h="95250">
                  <a:moveTo>
                    <a:pt x="76288" y="74523"/>
                  </a:moveTo>
                  <a:lnTo>
                    <a:pt x="74714" y="20993"/>
                  </a:lnTo>
                  <a:lnTo>
                    <a:pt x="73533" y="20586"/>
                  </a:lnTo>
                  <a:lnTo>
                    <a:pt x="71869" y="19304"/>
                  </a:lnTo>
                  <a:lnTo>
                    <a:pt x="70688" y="18110"/>
                  </a:lnTo>
                  <a:lnTo>
                    <a:pt x="72263" y="73202"/>
                  </a:lnTo>
                  <a:lnTo>
                    <a:pt x="76288" y="74523"/>
                  </a:lnTo>
                  <a:close/>
                </a:path>
                <a:path w="148589" h="95250">
                  <a:moveTo>
                    <a:pt x="148170" y="94754"/>
                  </a:moveTo>
                  <a:lnTo>
                    <a:pt x="147548" y="37655"/>
                  </a:lnTo>
                  <a:lnTo>
                    <a:pt x="146291" y="37236"/>
                  </a:lnTo>
                  <a:lnTo>
                    <a:pt x="144475" y="35826"/>
                  </a:lnTo>
                  <a:lnTo>
                    <a:pt x="143205" y="34556"/>
                  </a:lnTo>
                  <a:lnTo>
                    <a:pt x="143827" y="93345"/>
                  </a:lnTo>
                  <a:lnTo>
                    <a:pt x="148170" y="94754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5642889" y="4160583"/>
              <a:ext cx="247015" cy="290830"/>
            </a:xfrm>
            <a:custGeom>
              <a:avLst/>
              <a:gdLst/>
              <a:ahLst/>
              <a:cxnLst/>
              <a:rect l="l" t="t" r="r" b="b"/>
              <a:pathLst>
                <a:path w="247014" h="290829">
                  <a:moveTo>
                    <a:pt x="6908" y="0"/>
                  </a:moveTo>
                  <a:lnTo>
                    <a:pt x="2768" y="1066"/>
                  </a:lnTo>
                  <a:lnTo>
                    <a:pt x="0" y="5206"/>
                  </a:lnTo>
                  <a:lnTo>
                    <a:pt x="8166" y="218262"/>
                  </a:lnTo>
                  <a:lnTo>
                    <a:pt x="13436" y="225425"/>
                  </a:lnTo>
                  <a:lnTo>
                    <a:pt x="240626" y="290563"/>
                  </a:lnTo>
                  <a:lnTo>
                    <a:pt x="244601" y="289026"/>
                  </a:lnTo>
                  <a:lnTo>
                    <a:pt x="246773" y="285699"/>
                  </a:lnTo>
                  <a:lnTo>
                    <a:pt x="245021" y="286194"/>
                  </a:lnTo>
                  <a:lnTo>
                    <a:pt x="243052" y="286219"/>
                  </a:lnTo>
                  <a:lnTo>
                    <a:pt x="240931" y="285623"/>
                  </a:lnTo>
                  <a:lnTo>
                    <a:pt x="18338" y="221830"/>
                  </a:lnTo>
                  <a:lnTo>
                    <a:pt x="13068" y="214655"/>
                  </a:lnTo>
                  <a:lnTo>
                    <a:pt x="5016" y="4368"/>
                  </a:lnTo>
                  <a:lnTo>
                    <a:pt x="5676" y="1892"/>
                  </a:lnTo>
                  <a:lnTo>
                    <a:pt x="690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5642889" y="4160583"/>
              <a:ext cx="247015" cy="290830"/>
            </a:xfrm>
            <a:custGeom>
              <a:avLst/>
              <a:gdLst/>
              <a:ahLst/>
              <a:cxnLst/>
              <a:rect l="l" t="t" r="r" b="b"/>
              <a:pathLst>
                <a:path w="247014" h="290829">
                  <a:moveTo>
                    <a:pt x="240931" y="285623"/>
                  </a:moveTo>
                  <a:lnTo>
                    <a:pt x="24561" y="223621"/>
                  </a:lnTo>
                  <a:lnTo>
                    <a:pt x="18338" y="221830"/>
                  </a:lnTo>
                  <a:lnTo>
                    <a:pt x="13068" y="214655"/>
                  </a:lnTo>
                  <a:lnTo>
                    <a:pt x="12801" y="207619"/>
                  </a:lnTo>
                  <a:lnTo>
                    <a:pt x="5130" y="7238"/>
                  </a:lnTo>
                  <a:lnTo>
                    <a:pt x="5016" y="4368"/>
                  </a:lnTo>
                  <a:lnTo>
                    <a:pt x="5676" y="1892"/>
                  </a:lnTo>
                  <a:lnTo>
                    <a:pt x="6908" y="0"/>
                  </a:lnTo>
                  <a:lnTo>
                    <a:pt x="2768" y="1066"/>
                  </a:lnTo>
                  <a:lnTo>
                    <a:pt x="0" y="5206"/>
                  </a:lnTo>
                  <a:lnTo>
                    <a:pt x="228" y="10871"/>
                  </a:lnTo>
                  <a:lnTo>
                    <a:pt x="7886" y="211213"/>
                  </a:lnTo>
                  <a:lnTo>
                    <a:pt x="8166" y="218262"/>
                  </a:lnTo>
                  <a:lnTo>
                    <a:pt x="13436" y="225425"/>
                  </a:lnTo>
                  <a:lnTo>
                    <a:pt x="19646" y="227241"/>
                  </a:lnTo>
                  <a:lnTo>
                    <a:pt x="236029" y="289242"/>
                  </a:lnTo>
                  <a:lnTo>
                    <a:pt x="240626" y="290563"/>
                  </a:lnTo>
                  <a:lnTo>
                    <a:pt x="244601" y="289026"/>
                  </a:lnTo>
                  <a:lnTo>
                    <a:pt x="246773" y="285699"/>
                  </a:lnTo>
                  <a:lnTo>
                    <a:pt x="245021" y="286194"/>
                  </a:lnTo>
                  <a:lnTo>
                    <a:pt x="243052" y="286219"/>
                  </a:lnTo>
                  <a:lnTo>
                    <a:pt x="240931" y="2856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8" name="object 50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772343" y="3651170"/>
            <a:ext cx="1047965" cy="1449589"/>
          </a:xfrm>
          <a:prstGeom prst="rect">
            <a:avLst/>
          </a:prstGeom>
        </p:spPr>
      </p:pic>
      <p:sp>
        <p:nvSpPr>
          <p:cNvPr id="509" name="object 509"/>
          <p:cNvSpPr txBox="1"/>
          <p:nvPr/>
        </p:nvSpPr>
        <p:spPr>
          <a:xfrm>
            <a:off x="5765503" y="513035"/>
            <a:ext cx="7283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 err="1" smtClean="0">
                <a:solidFill>
                  <a:srgbClr val="171514"/>
                </a:solidFill>
                <a:latin typeface="Arial"/>
                <a:cs typeface="Arial"/>
              </a:rPr>
              <a:t>Recintos</a:t>
            </a:r>
            <a:r>
              <a:rPr lang="es-ES" sz="11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518" name="object 518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39</a:t>
            </a:fld>
            <a:endParaRPr spc="15" dirty="0"/>
          </a:p>
        </p:txBody>
      </p:sp>
      <p:sp>
        <p:nvSpPr>
          <p:cNvPr id="510" name="object 510"/>
          <p:cNvSpPr txBox="1"/>
          <p:nvPr/>
        </p:nvSpPr>
        <p:spPr>
          <a:xfrm>
            <a:off x="7961330" y="679405"/>
            <a:ext cx="4387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amplia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2700">
              <a:spcBef>
                <a:spcPts val="480"/>
              </a:spcBef>
            </a:pP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ventanilla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metálico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11" name="object 511"/>
          <p:cNvSpPr txBox="1"/>
          <p:nvPr/>
        </p:nvSpPr>
        <p:spPr>
          <a:xfrm>
            <a:off x="8271238" y="3251423"/>
            <a:ext cx="3714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9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2" name="object 512"/>
          <p:cNvSpPr txBox="1"/>
          <p:nvPr/>
        </p:nvSpPr>
        <p:spPr>
          <a:xfrm>
            <a:off x="10012250" y="3251423"/>
            <a:ext cx="4464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950" spc="-6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3R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3" name="object 513"/>
          <p:cNvSpPr txBox="1"/>
          <p:nvPr/>
        </p:nvSpPr>
        <p:spPr>
          <a:xfrm>
            <a:off x="6883103" y="5141104"/>
            <a:ext cx="1130935" cy="36576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46355">
              <a:spcBef>
                <a:spcPts val="595"/>
              </a:spcBef>
            </a:pPr>
            <a:r>
              <a:rPr sz="8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8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4/4X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Inoxidable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38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ventana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visualización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14" name="object 514"/>
          <p:cNvSpPr txBox="1"/>
          <p:nvPr/>
        </p:nvSpPr>
        <p:spPr>
          <a:xfrm>
            <a:off x="10560375" y="5109069"/>
            <a:ext cx="902969" cy="39624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R="1270" algn="ctr">
              <a:spcBef>
                <a:spcPts val="75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9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12</a:t>
            </a:r>
            <a:r>
              <a:rPr sz="9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409"/>
              </a:spcBef>
            </a:pP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Ventana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visualización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15" name="object 515"/>
          <p:cNvSpPr txBox="1"/>
          <p:nvPr/>
        </p:nvSpPr>
        <p:spPr>
          <a:xfrm>
            <a:off x="8692215" y="5267713"/>
            <a:ext cx="11379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Tipo</a:t>
            </a:r>
            <a:r>
              <a:rPr sz="9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no</a:t>
            </a:r>
            <a:r>
              <a:rPr sz="9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metálico</a:t>
            </a:r>
            <a:r>
              <a:rPr sz="9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4X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6" name="object 516"/>
          <p:cNvSpPr txBox="1"/>
          <p:nvPr/>
        </p:nvSpPr>
        <p:spPr>
          <a:xfrm>
            <a:off x="7961330" y="5753056"/>
            <a:ext cx="4091940" cy="749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visible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hoja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indicadores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17" name="object 517"/>
          <p:cNvSpPr txBox="1"/>
          <p:nvPr/>
        </p:nvSpPr>
        <p:spPr>
          <a:xfrm>
            <a:off x="7961330" y="7033216"/>
            <a:ext cx="4850130" cy="130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ventana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corrosión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304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3 6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son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especialmente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entornos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contienen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cloro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químicos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encuentran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gestión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residuos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bebidas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petroquímica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mineras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72800" y="611381"/>
            <a:ext cx="1159510" cy="2699385"/>
            <a:chOff x="5918200" y="611378"/>
            <a:chExt cx="1159510" cy="2699385"/>
          </a:xfrm>
        </p:grpSpPr>
        <p:sp>
          <p:nvSpPr>
            <p:cNvPr id="3" name="object 3"/>
            <p:cNvSpPr/>
            <p:nvPr/>
          </p:nvSpPr>
          <p:spPr>
            <a:xfrm>
              <a:off x="6697598" y="611378"/>
              <a:ext cx="352425" cy="2169795"/>
            </a:xfrm>
            <a:custGeom>
              <a:avLst/>
              <a:gdLst/>
              <a:ahLst/>
              <a:cxnLst/>
              <a:rect l="l" t="t" r="r" b="b"/>
              <a:pathLst>
                <a:path w="352425" h="2169795">
                  <a:moveTo>
                    <a:pt x="318612" y="0"/>
                  </a:moveTo>
                  <a:lnTo>
                    <a:pt x="291249" y="3542"/>
                  </a:lnTo>
                  <a:lnTo>
                    <a:pt x="0" y="34022"/>
                  </a:lnTo>
                  <a:lnTo>
                    <a:pt x="15240" y="2093112"/>
                  </a:lnTo>
                  <a:lnTo>
                    <a:pt x="276859" y="2169312"/>
                  </a:lnTo>
                  <a:lnTo>
                    <a:pt x="340359" y="2166772"/>
                  </a:lnTo>
                  <a:lnTo>
                    <a:pt x="343402" y="2168635"/>
                  </a:lnTo>
                  <a:lnTo>
                    <a:pt x="345651" y="2165817"/>
                  </a:lnTo>
                  <a:lnTo>
                    <a:pt x="348216" y="2155225"/>
                  </a:lnTo>
                  <a:lnTo>
                    <a:pt x="352209" y="2133764"/>
                  </a:lnTo>
                  <a:lnTo>
                    <a:pt x="335292" y="20484"/>
                  </a:lnTo>
                  <a:lnTo>
                    <a:pt x="336504" y="6882"/>
                  </a:lnTo>
                  <a:lnTo>
                    <a:pt x="332320" y="583"/>
                  </a:lnTo>
                  <a:lnTo>
                    <a:pt x="318612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72109" y="848601"/>
              <a:ext cx="262890" cy="1764664"/>
            </a:xfrm>
            <a:custGeom>
              <a:avLst/>
              <a:gdLst/>
              <a:ahLst/>
              <a:cxnLst/>
              <a:rect l="l" t="t" r="r" b="b"/>
              <a:pathLst>
                <a:path w="262890" h="1764664">
                  <a:moveTo>
                    <a:pt x="0" y="0"/>
                  </a:moveTo>
                  <a:lnTo>
                    <a:pt x="6781" y="1764449"/>
                  </a:lnTo>
                  <a:lnTo>
                    <a:pt x="262458" y="1747520"/>
                  </a:lnTo>
                  <a:lnTo>
                    <a:pt x="252298" y="38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20359" y="616623"/>
              <a:ext cx="1127760" cy="2164080"/>
            </a:xfrm>
            <a:custGeom>
              <a:avLst/>
              <a:gdLst/>
              <a:ahLst/>
              <a:cxnLst/>
              <a:rect l="l" t="t" r="r" b="b"/>
              <a:pathLst>
                <a:path w="1127759" h="2164080">
                  <a:moveTo>
                    <a:pt x="858532" y="1996427"/>
                  </a:moveTo>
                  <a:lnTo>
                    <a:pt x="1114209" y="1979498"/>
                  </a:lnTo>
                  <a:lnTo>
                    <a:pt x="1104049" y="270929"/>
                  </a:lnTo>
                  <a:lnTo>
                    <a:pt x="851750" y="231978"/>
                  </a:lnTo>
                  <a:lnTo>
                    <a:pt x="858532" y="1996427"/>
                  </a:lnTo>
                  <a:close/>
                </a:path>
                <a:path w="1127759" h="2164080">
                  <a:moveTo>
                    <a:pt x="0" y="121920"/>
                  </a:moveTo>
                  <a:lnTo>
                    <a:pt x="2539" y="2052320"/>
                  </a:lnTo>
                  <a:lnTo>
                    <a:pt x="792480" y="2087867"/>
                  </a:lnTo>
                  <a:lnTo>
                    <a:pt x="858532" y="2049767"/>
                  </a:lnTo>
                  <a:lnTo>
                    <a:pt x="858532" y="1996427"/>
                  </a:lnTo>
                  <a:lnTo>
                    <a:pt x="1036332" y="1986267"/>
                  </a:lnTo>
                  <a:lnTo>
                    <a:pt x="1054099" y="2164067"/>
                  </a:lnTo>
                  <a:lnTo>
                    <a:pt x="1117599" y="2161527"/>
                  </a:lnTo>
                  <a:lnTo>
                    <a:pt x="1120616" y="2159708"/>
                  </a:lnTo>
                  <a:lnTo>
                    <a:pt x="1122680" y="2156456"/>
                  </a:lnTo>
                  <a:lnTo>
                    <a:pt x="1124743" y="2149390"/>
                  </a:lnTo>
                  <a:lnTo>
                    <a:pt x="1127760" y="2136127"/>
                  </a:lnTo>
                  <a:lnTo>
                    <a:pt x="1115060" y="25400"/>
                  </a:lnTo>
                  <a:lnTo>
                    <a:pt x="1119108" y="15001"/>
                  </a:lnTo>
                  <a:lnTo>
                    <a:pt x="1118871" y="8889"/>
                  </a:lnTo>
                  <a:lnTo>
                    <a:pt x="1112922" y="4683"/>
                  </a:lnTo>
                  <a:lnTo>
                    <a:pt x="1099832" y="0"/>
                  </a:lnTo>
                  <a:lnTo>
                    <a:pt x="784860" y="33020"/>
                  </a:lnTo>
                  <a:lnTo>
                    <a:pt x="0" y="12192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20359" y="655561"/>
              <a:ext cx="792480" cy="2049145"/>
            </a:xfrm>
            <a:custGeom>
              <a:avLst/>
              <a:gdLst/>
              <a:ahLst/>
              <a:cxnLst/>
              <a:rect l="l" t="t" r="r" b="b"/>
              <a:pathLst>
                <a:path w="792479" h="2049145">
                  <a:moveTo>
                    <a:pt x="777239" y="0"/>
                  </a:moveTo>
                  <a:lnTo>
                    <a:pt x="0" y="82981"/>
                  </a:lnTo>
                  <a:lnTo>
                    <a:pt x="2539" y="2013381"/>
                  </a:lnTo>
                  <a:lnTo>
                    <a:pt x="792480" y="2048929"/>
                  </a:lnTo>
                  <a:lnTo>
                    <a:pt x="777239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20359" y="655561"/>
              <a:ext cx="792480" cy="2049145"/>
            </a:xfrm>
            <a:custGeom>
              <a:avLst/>
              <a:gdLst/>
              <a:ahLst/>
              <a:cxnLst/>
              <a:rect l="l" t="t" r="r" b="b"/>
              <a:pathLst>
                <a:path w="792479" h="2049145">
                  <a:moveTo>
                    <a:pt x="0" y="82981"/>
                  </a:moveTo>
                  <a:lnTo>
                    <a:pt x="777239" y="0"/>
                  </a:lnTo>
                  <a:lnTo>
                    <a:pt x="792480" y="2048929"/>
                  </a:lnTo>
                  <a:lnTo>
                    <a:pt x="2539" y="2013381"/>
                  </a:lnTo>
                  <a:lnTo>
                    <a:pt x="0" y="8298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83541" y="855370"/>
              <a:ext cx="607695" cy="1493520"/>
            </a:xfrm>
            <a:custGeom>
              <a:avLst/>
              <a:gdLst/>
              <a:ahLst/>
              <a:cxnLst/>
              <a:rect l="l" t="t" r="r" b="b"/>
              <a:pathLst>
                <a:path w="607695" h="1493520">
                  <a:moveTo>
                    <a:pt x="602297" y="0"/>
                  </a:moveTo>
                  <a:lnTo>
                    <a:pt x="53657" y="43192"/>
                  </a:lnTo>
                  <a:lnTo>
                    <a:pt x="20650" y="68592"/>
                  </a:lnTo>
                  <a:lnTo>
                    <a:pt x="7625" y="105581"/>
                  </a:lnTo>
                  <a:lnTo>
                    <a:pt x="2224" y="183526"/>
                  </a:lnTo>
                  <a:lnTo>
                    <a:pt x="3492" y="361481"/>
                  </a:lnTo>
                  <a:lnTo>
                    <a:pt x="10477" y="698500"/>
                  </a:lnTo>
                  <a:lnTo>
                    <a:pt x="833" y="913732"/>
                  </a:lnTo>
                  <a:lnTo>
                    <a:pt x="0" y="1067762"/>
                  </a:lnTo>
                  <a:lnTo>
                    <a:pt x="10120" y="1234645"/>
                  </a:lnTo>
                  <a:lnTo>
                    <a:pt x="33337" y="1488440"/>
                  </a:lnTo>
                  <a:lnTo>
                    <a:pt x="607377" y="1493520"/>
                  </a:lnTo>
                  <a:lnTo>
                    <a:pt x="602297" y="0"/>
                  </a:lnTo>
                  <a:close/>
                </a:path>
              </a:pathLst>
            </a:custGeom>
            <a:solidFill>
              <a:srgbClr val="D8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83541" y="855370"/>
              <a:ext cx="607695" cy="1493520"/>
            </a:xfrm>
            <a:custGeom>
              <a:avLst/>
              <a:gdLst/>
              <a:ahLst/>
              <a:cxnLst/>
              <a:rect l="l" t="t" r="r" b="b"/>
              <a:pathLst>
                <a:path w="607695" h="1493520">
                  <a:moveTo>
                    <a:pt x="20650" y="68592"/>
                  </a:moveTo>
                  <a:lnTo>
                    <a:pt x="53657" y="43192"/>
                  </a:lnTo>
                  <a:lnTo>
                    <a:pt x="602297" y="0"/>
                  </a:lnTo>
                  <a:lnTo>
                    <a:pt x="607377" y="1493520"/>
                  </a:lnTo>
                  <a:lnTo>
                    <a:pt x="33337" y="1488440"/>
                  </a:lnTo>
                  <a:lnTo>
                    <a:pt x="10120" y="1234645"/>
                  </a:lnTo>
                  <a:lnTo>
                    <a:pt x="0" y="1067762"/>
                  </a:lnTo>
                  <a:lnTo>
                    <a:pt x="833" y="913732"/>
                  </a:lnTo>
                  <a:lnTo>
                    <a:pt x="10477" y="698500"/>
                  </a:lnTo>
                  <a:lnTo>
                    <a:pt x="3492" y="361481"/>
                  </a:lnTo>
                  <a:lnTo>
                    <a:pt x="2224" y="183526"/>
                  </a:lnTo>
                  <a:lnTo>
                    <a:pt x="7625" y="105581"/>
                  </a:lnTo>
                  <a:lnTo>
                    <a:pt x="20650" y="6859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65943" y="855370"/>
              <a:ext cx="122555" cy="1488440"/>
            </a:xfrm>
            <a:custGeom>
              <a:avLst/>
              <a:gdLst/>
              <a:ahLst/>
              <a:cxnLst/>
              <a:rect l="l" t="t" r="r" b="b"/>
              <a:pathLst>
                <a:path w="122554" h="1488439">
                  <a:moveTo>
                    <a:pt x="119895" y="0"/>
                  </a:moveTo>
                  <a:lnTo>
                    <a:pt x="56713" y="63548"/>
                  </a:lnTo>
                  <a:lnTo>
                    <a:pt x="24010" y="103476"/>
                  </a:lnTo>
                  <a:lnTo>
                    <a:pt x="8135" y="179959"/>
                  </a:lnTo>
                  <a:lnTo>
                    <a:pt x="0" y="741416"/>
                  </a:lnTo>
                  <a:lnTo>
                    <a:pt x="198" y="1046927"/>
                  </a:lnTo>
                  <a:lnTo>
                    <a:pt x="11350" y="1203015"/>
                  </a:lnTo>
                  <a:lnTo>
                    <a:pt x="36075" y="1316202"/>
                  </a:lnTo>
                  <a:lnTo>
                    <a:pt x="60285" y="1402768"/>
                  </a:lnTo>
                  <a:lnTo>
                    <a:pt x="77352" y="1449565"/>
                  </a:lnTo>
                  <a:lnTo>
                    <a:pt x="122448" y="1488440"/>
                  </a:lnTo>
                  <a:lnTo>
                    <a:pt x="119895" y="0"/>
                  </a:lnTo>
                  <a:close/>
                </a:path>
              </a:pathLst>
            </a:custGeom>
            <a:solidFill>
              <a:srgbClr val="B9B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31179" y="1195743"/>
              <a:ext cx="182880" cy="530860"/>
            </a:xfrm>
            <a:custGeom>
              <a:avLst/>
              <a:gdLst/>
              <a:ahLst/>
              <a:cxnLst/>
              <a:rect l="l" t="t" r="r" b="b"/>
              <a:pathLst>
                <a:path w="182879" h="530860">
                  <a:moveTo>
                    <a:pt x="0" y="12700"/>
                  </a:moveTo>
                  <a:lnTo>
                    <a:pt x="0" y="530859"/>
                  </a:lnTo>
                  <a:lnTo>
                    <a:pt x="180340" y="530859"/>
                  </a:lnTo>
                  <a:lnTo>
                    <a:pt x="182880" y="0"/>
                  </a:lnTo>
                  <a:lnTo>
                    <a:pt x="0" y="1270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41212" y="721169"/>
              <a:ext cx="498081" cy="1211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697598" y="655561"/>
              <a:ext cx="81915" cy="2049145"/>
            </a:xfrm>
            <a:custGeom>
              <a:avLst/>
              <a:gdLst/>
              <a:ahLst/>
              <a:cxnLst/>
              <a:rect l="l" t="t" r="r" b="b"/>
              <a:pathLst>
                <a:path w="81915" h="2049145">
                  <a:moveTo>
                    <a:pt x="0" y="0"/>
                  </a:moveTo>
                  <a:lnTo>
                    <a:pt x="71120" y="0"/>
                  </a:lnTo>
                  <a:lnTo>
                    <a:pt x="81292" y="2010829"/>
                  </a:lnTo>
                  <a:lnTo>
                    <a:pt x="15240" y="204892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75309" y="652170"/>
              <a:ext cx="24130" cy="34290"/>
            </a:xfrm>
            <a:custGeom>
              <a:avLst/>
              <a:gdLst/>
              <a:ahLst/>
              <a:cxnLst/>
              <a:rect l="l" t="t" r="r" b="b"/>
              <a:pathLst>
                <a:path w="24129" h="34290">
                  <a:moveTo>
                    <a:pt x="18389" y="0"/>
                  </a:moveTo>
                  <a:lnTo>
                    <a:pt x="5308" y="0"/>
                  </a:lnTo>
                  <a:lnTo>
                    <a:pt x="0" y="7594"/>
                  </a:lnTo>
                  <a:lnTo>
                    <a:pt x="0" y="26289"/>
                  </a:lnTo>
                  <a:lnTo>
                    <a:pt x="5308" y="33870"/>
                  </a:lnTo>
                  <a:lnTo>
                    <a:pt x="18389" y="33870"/>
                  </a:lnTo>
                  <a:lnTo>
                    <a:pt x="23698" y="26289"/>
                  </a:lnTo>
                  <a:lnTo>
                    <a:pt x="23698" y="16941"/>
                  </a:lnTo>
                  <a:lnTo>
                    <a:pt x="23698" y="7594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85469" y="2711284"/>
              <a:ext cx="30480" cy="34290"/>
            </a:xfrm>
            <a:custGeom>
              <a:avLst/>
              <a:gdLst/>
              <a:ahLst/>
              <a:cxnLst/>
              <a:rect l="l" t="t" r="r" b="b"/>
              <a:pathLst>
                <a:path w="30479" h="34289">
                  <a:moveTo>
                    <a:pt x="23647" y="0"/>
                  </a:moveTo>
                  <a:lnTo>
                    <a:pt x="6819" y="0"/>
                  </a:lnTo>
                  <a:lnTo>
                    <a:pt x="0" y="7569"/>
                  </a:lnTo>
                  <a:lnTo>
                    <a:pt x="0" y="26276"/>
                  </a:lnTo>
                  <a:lnTo>
                    <a:pt x="6819" y="33858"/>
                  </a:lnTo>
                  <a:lnTo>
                    <a:pt x="23647" y="33858"/>
                  </a:lnTo>
                  <a:lnTo>
                    <a:pt x="30479" y="26276"/>
                  </a:lnTo>
                  <a:lnTo>
                    <a:pt x="30479" y="16916"/>
                  </a:lnTo>
                  <a:lnTo>
                    <a:pt x="30479" y="7569"/>
                  </a:lnTo>
                  <a:lnTo>
                    <a:pt x="236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85469" y="2711284"/>
              <a:ext cx="30480" cy="34290"/>
            </a:xfrm>
            <a:custGeom>
              <a:avLst/>
              <a:gdLst/>
              <a:ahLst/>
              <a:cxnLst/>
              <a:rect l="l" t="t" r="r" b="b"/>
              <a:pathLst>
                <a:path w="30479" h="34289">
                  <a:moveTo>
                    <a:pt x="30479" y="16916"/>
                  </a:moveTo>
                  <a:lnTo>
                    <a:pt x="30479" y="26276"/>
                  </a:lnTo>
                  <a:lnTo>
                    <a:pt x="23647" y="33858"/>
                  </a:lnTo>
                  <a:lnTo>
                    <a:pt x="15239" y="33858"/>
                  </a:lnTo>
                  <a:lnTo>
                    <a:pt x="6819" y="33858"/>
                  </a:lnTo>
                  <a:lnTo>
                    <a:pt x="0" y="26276"/>
                  </a:lnTo>
                  <a:lnTo>
                    <a:pt x="0" y="16916"/>
                  </a:lnTo>
                  <a:lnTo>
                    <a:pt x="0" y="7569"/>
                  </a:lnTo>
                  <a:lnTo>
                    <a:pt x="6819" y="0"/>
                  </a:lnTo>
                  <a:lnTo>
                    <a:pt x="15239" y="0"/>
                  </a:lnTo>
                  <a:lnTo>
                    <a:pt x="23647" y="0"/>
                  </a:lnTo>
                  <a:lnTo>
                    <a:pt x="30479" y="7569"/>
                  </a:lnTo>
                  <a:lnTo>
                    <a:pt x="30479" y="16916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68719" y="753770"/>
              <a:ext cx="271145" cy="135890"/>
            </a:xfrm>
            <a:custGeom>
              <a:avLst/>
              <a:gdLst/>
              <a:ahLst/>
              <a:cxnLst/>
              <a:rect l="l" t="t" r="r" b="b"/>
              <a:pathLst>
                <a:path w="271145" h="135890">
                  <a:moveTo>
                    <a:pt x="0" y="0"/>
                  </a:moveTo>
                  <a:lnTo>
                    <a:pt x="3390" y="94830"/>
                  </a:lnTo>
                  <a:lnTo>
                    <a:pt x="270929" y="135470"/>
                  </a:lnTo>
                  <a:lnTo>
                    <a:pt x="264172" y="406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668808" y="753770"/>
              <a:ext cx="370840" cy="1858010"/>
            </a:xfrm>
            <a:custGeom>
              <a:avLst/>
              <a:gdLst/>
              <a:ahLst/>
              <a:cxnLst/>
              <a:rect l="l" t="t" r="r" b="b"/>
              <a:pathLst>
                <a:path w="370840" h="1858010">
                  <a:moveTo>
                    <a:pt x="99910" y="0"/>
                  </a:moveTo>
                  <a:lnTo>
                    <a:pt x="364083" y="40652"/>
                  </a:lnTo>
                  <a:lnTo>
                    <a:pt x="370840" y="135470"/>
                  </a:lnTo>
                  <a:lnTo>
                    <a:pt x="103301" y="94830"/>
                  </a:lnTo>
                  <a:lnTo>
                    <a:pt x="99910" y="0"/>
                  </a:lnTo>
                  <a:close/>
                </a:path>
                <a:path w="370840" h="1858010">
                  <a:moveTo>
                    <a:pt x="0" y="1695030"/>
                  </a:moveTo>
                  <a:lnTo>
                    <a:pt x="16929" y="1695030"/>
                  </a:lnTo>
                  <a:lnTo>
                    <a:pt x="16929" y="1857590"/>
                  </a:lnTo>
                  <a:lnTo>
                    <a:pt x="1701" y="1857590"/>
                  </a:lnTo>
                  <a:lnTo>
                    <a:pt x="0" y="169503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70509" y="2442032"/>
              <a:ext cx="385445" cy="154305"/>
            </a:xfrm>
            <a:custGeom>
              <a:avLst/>
              <a:gdLst/>
              <a:ahLst/>
              <a:cxnLst/>
              <a:rect l="l" t="t" r="r" b="b"/>
              <a:pathLst>
                <a:path w="385445" h="154305">
                  <a:moveTo>
                    <a:pt x="215049" y="0"/>
                  </a:moveTo>
                  <a:lnTo>
                    <a:pt x="191350" y="0"/>
                  </a:lnTo>
                  <a:lnTo>
                    <a:pt x="189649" y="15240"/>
                  </a:lnTo>
                  <a:lnTo>
                    <a:pt x="130378" y="8458"/>
                  </a:lnTo>
                  <a:lnTo>
                    <a:pt x="130378" y="20320"/>
                  </a:lnTo>
                  <a:lnTo>
                    <a:pt x="0" y="30480"/>
                  </a:lnTo>
                  <a:lnTo>
                    <a:pt x="5079" y="154089"/>
                  </a:lnTo>
                  <a:lnTo>
                    <a:pt x="142240" y="154089"/>
                  </a:lnTo>
                  <a:lnTo>
                    <a:pt x="216750" y="152400"/>
                  </a:lnTo>
                  <a:lnTo>
                    <a:pt x="237058" y="128689"/>
                  </a:lnTo>
                  <a:lnTo>
                    <a:pt x="358978" y="123609"/>
                  </a:lnTo>
                  <a:lnTo>
                    <a:pt x="378136" y="119137"/>
                  </a:lnTo>
                  <a:lnTo>
                    <a:pt x="385229" y="106887"/>
                  </a:lnTo>
                  <a:lnTo>
                    <a:pt x="380891" y="77176"/>
                  </a:lnTo>
                  <a:lnTo>
                    <a:pt x="365760" y="20320"/>
                  </a:lnTo>
                  <a:lnTo>
                    <a:pt x="247230" y="16929"/>
                  </a:lnTo>
                  <a:lnTo>
                    <a:pt x="245529" y="5080"/>
                  </a:lnTo>
                  <a:lnTo>
                    <a:pt x="220129" y="6769"/>
                  </a:lnTo>
                  <a:lnTo>
                    <a:pt x="215049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70509" y="2442032"/>
              <a:ext cx="385445" cy="154305"/>
            </a:xfrm>
            <a:custGeom>
              <a:avLst/>
              <a:gdLst/>
              <a:ahLst/>
              <a:cxnLst/>
              <a:rect l="l" t="t" r="r" b="b"/>
              <a:pathLst>
                <a:path w="385445" h="154305">
                  <a:moveTo>
                    <a:pt x="0" y="30480"/>
                  </a:moveTo>
                  <a:lnTo>
                    <a:pt x="5079" y="154089"/>
                  </a:lnTo>
                  <a:lnTo>
                    <a:pt x="142240" y="154089"/>
                  </a:lnTo>
                  <a:lnTo>
                    <a:pt x="216750" y="152400"/>
                  </a:lnTo>
                  <a:lnTo>
                    <a:pt x="237058" y="128689"/>
                  </a:lnTo>
                  <a:lnTo>
                    <a:pt x="358978" y="123609"/>
                  </a:lnTo>
                  <a:lnTo>
                    <a:pt x="378136" y="119137"/>
                  </a:lnTo>
                  <a:lnTo>
                    <a:pt x="385229" y="106887"/>
                  </a:lnTo>
                  <a:lnTo>
                    <a:pt x="380891" y="77176"/>
                  </a:lnTo>
                  <a:lnTo>
                    <a:pt x="365760" y="20320"/>
                  </a:lnTo>
                  <a:lnTo>
                    <a:pt x="247230" y="16929"/>
                  </a:lnTo>
                  <a:lnTo>
                    <a:pt x="245529" y="5080"/>
                  </a:lnTo>
                  <a:lnTo>
                    <a:pt x="220129" y="6769"/>
                  </a:lnTo>
                  <a:lnTo>
                    <a:pt x="215049" y="0"/>
                  </a:lnTo>
                  <a:lnTo>
                    <a:pt x="191350" y="0"/>
                  </a:lnTo>
                  <a:lnTo>
                    <a:pt x="189649" y="15240"/>
                  </a:lnTo>
                  <a:lnTo>
                    <a:pt x="130378" y="8458"/>
                  </a:lnTo>
                  <a:lnTo>
                    <a:pt x="130378" y="20320"/>
                  </a:lnTo>
                  <a:lnTo>
                    <a:pt x="0" y="3048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72020" y="2453881"/>
              <a:ext cx="15240" cy="10160"/>
            </a:xfrm>
            <a:custGeom>
              <a:avLst/>
              <a:gdLst/>
              <a:ahLst/>
              <a:cxnLst/>
              <a:rect l="l" t="t" r="r" b="b"/>
              <a:pathLst>
                <a:path w="15240" h="10160">
                  <a:moveTo>
                    <a:pt x="15240" y="0"/>
                  </a:moveTo>
                  <a:lnTo>
                    <a:pt x="0" y="0"/>
                  </a:lnTo>
                  <a:lnTo>
                    <a:pt x="0" y="10159"/>
                  </a:lnTo>
                  <a:lnTo>
                    <a:pt x="15240" y="10159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72020" y="2453881"/>
              <a:ext cx="15240" cy="10160"/>
            </a:xfrm>
            <a:custGeom>
              <a:avLst/>
              <a:gdLst/>
              <a:ahLst/>
              <a:cxnLst/>
              <a:rect l="l" t="t" r="r" b="b"/>
              <a:pathLst>
                <a:path w="15240" h="10160">
                  <a:moveTo>
                    <a:pt x="15239" y="10159"/>
                  </a:moveTo>
                  <a:lnTo>
                    <a:pt x="0" y="10159"/>
                  </a:lnTo>
                  <a:lnTo>
                    <a:pt x="0" y="0"/>
                  </a:lnTo>
                  <a:lnTo>
                    <a:pt x="15239" y="0"/>
                  </a:lnTo>
                  <a:lnTo>
                    <a:pt x="15239" y="1015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75399" y="2477592"/>
              <a:ext cx="15240" cy="10160"/>
            </a:xfrm>
            <a:custGeom>
              <a:avLst/>
              <a:gdLst/>
              <a:ahLst/>
              <a:cxnLst/>
              <a:rect l="l" t="t" r="r" b="b"/>
              <a:pathLst>
                <a:path w="15240" h="10160">
                  <a:moveTo>
                    <a:pt x="15240" y="0"/>
                  </a:moveTo>
                  <a:lnTo>
                    <a:pt x="0" y="0"/>
                  </a:lnTo>
                  <a:lnTo>
                    <a:pt x="0" y="10159"/>
                  </a:lnTo>
                  <a:lnTo>
                    <a:pt x="15240" y="10159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875399" y="2477592"/>
              <a:ext cx="15240" cy="10160"/>
            </a:xfrm>
            <a:custGeom>
              <a:avLst/>
              <a:gdLst/>
              <a:ahLst/>
              <a:cxnLst/>
              <a:rect l="l" t="t" r="r" b="b"/>
              <a:pathLst>
                <a:path w="15240" h="10160">
                  <a:moveTo>
                    <a:pt x="15240" y="10159"/>
                  </a:moveTo>
                  <a:lnTo>
                    <a:pt x="0" y="10159"/>
                  </a:lnTo>
                  <a:lnTo>
                    <a:pt x="0" y="0"/>
                  </a:lnTo>
                  <a:lnTo>
                    <a:pt x="15240" y="0"/>
                  </a:lnTo>
                  <a:lnTo>
                    <a:pt x="15240" y="1015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76249" y="2562250"/>
              <a:ext cx="15240" cy="10795"/>
            </a:xfrm>
            <a:custGeom>
              <a:avLst/>
              <a:gdLst/>
              <a:ahLst/>
              <a:cxnLst/>
              <a:rect l="l" t="t" r="r" b="b"/>
              <a:pathLst>
                <a:path w="15240" h="10794">
                  <a:moveTo>
                    <a:pt x="15240" y="0"/>
                  </a:moveTo>
                  <a:lnTo>
                    <a:pt x="0" y="0"/>
                  </a:lnTo>
                  <a:lnTo>
                    <a:pt x="0" y="10172"/>
                  </a:lnTo>
                  <a:lnTo>
                    <a:pt x="15240" y="1017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76237" y="2562250"/>
              <a:ext cx="15875" cy="10795"/>
            </a:xfrm>
            <a:custGeom>
              <a:avLst/>
              <a:gdLst/>
              <a:ahLst/>
              <a:cxnLst/>
              <a:rect l="l" t="t" r="r" b="b"/>
              <a:pathLst>
                <a:path w="15875" h="10794">
                  <a:moveTo>
                    <a:pt x="15252" y="10172"/>
                  </a:moveTo>
                  <a:lnTo>
                    <a:pt x="0" y="10172"/>
                  </a:lnTo>
                  <a:lnTo>
                    <a:pt x="0" y="0"/>
                  </a:lnTo>
                  <a:lnTo>
                    <a:pt x="15252" y="0"/>
                  </a:lnTo>
                  <a:lnTo>
                    <a:pt x="15252" y="10172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71169" y="2579192"/>
              <a:ext cx="15240" cy="10160"/>
            </a:xfrm>
            <a:custGeom>
              <a:avLst/>
              <a:gdLst/>
              <a:ahLst/>
              <a:cxnLst/>
              <a:rect l="l" t="t" r="r" b="b"/>
              <a:pathLst>
                <a:path w="15240" h="10160">
                  <a:moveTo>
                    <a:pt x="15240" y="0"/>
                  </a:moveTo>
                  <a:lnTo>
                    <a:pt x="0" y="0"/>
                  </a:lnTo>
                  <a:lnTo>
                    <a:pt x="0" y="10159"/>
                  </a:lnTo>
                  <a:lnTo>
                    <a:pt x="15240" y="10159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71169" y="2579192"/>
              <a:ext cx="15240" cy="10160"/>
            </a:xfrm>
            <a:custGeom>
              <a:avLst/>
              <a:gdLst/>
              <a:ahLst/>
              <a:cxnLst/>
              <a:rect l="l" t="t" r="r" b="b"/>
              <a:pathLst>
                <a:path w="15240" h="10160">
                  <a:moveTo>
                    <a:pt x="15239" y="10159"/>
                  </a:moveTo>
                  <a:lnTo>
                    <a:pt x="0" y="10159"/>
                  </a:lnTo>
                  <a:lnTo>
                    <a:pt x="0" y="0"/>
                  </a:lnTo>
                  <a:lnTo>
                    <a:pt x="15239" y="0"/>
                  </a:lnTo>
                  <a:lnTo>
                    <a:pt x="15239" y="1015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79387" y="2472512"/>
              <a:ext cx="12700" cy="121920"/>
            </a:xfrm>
            <a:custGeom>
              <a:avLst/>
              <a:gdLst/>
              <a:ahLst/>
              <a:cxnLst/>
              <a:rect l="l" t="t" r="r" b="b"/>
              <a:pathLst>
                <a:path w="12700" h="121919">
                  <a:moveTo>
                    <a:pt x="0" y="121919"/>
                  </a:moveTo>
                  <a:lnTo>
                    <a:pt x="12700" y="121919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19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694220" y="2472512"/>
              <a:ext cx="49530" cy="118745"/>
            </a:xfrm>
            <a:custGeom>
              <a:avLst/>
              <a:gdLst/>
              <a:ahLst/>
              <a:cxnLst/>
              <a:rect l="l" t="t" r="r" b="b"/>
              <a:pathLst>
                <a:path w="49529" h="118744">
                  <a:moveTo>
                    <a:pt x="45719" y="0"/>
                  </a:moveTo>
                  <a:lnTo>
                    <a:pt x="0" y="1689"/>
                  </a:lnTo>
                  <a:lnTo>
                    <a:pt x="1689" y="118529"/>
                  </a:lnTo>
                  <a:lnTo>
                    <a:pt x="49098" y="118529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454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58660" y="843521"/>
              <a:ext cx="17145" cy="157480"/>
            </a:xfrm>
            <a:custGeom>
              <a:avLst/>
              <a:gdLst/>
              <a:ahLst/>
              <a:cxnLst/>
              <a:rect l="l" t="t" r="r" b="b"/>
              <a:pathLst>
                <a:path w="17145" h="157480">
                  <a:moveTo>
                    <a:pt x="16929" y="157479"/>
                  </a:moveTo>
                  <a:lnTo>
                    <a:pt x="0" y="157479"/>
                  </a:lnTo>
                  <a:lnTo>
                    <a:pt x="0" y="0"/>
                  </a:lnTo>
                  <a:lnTo>
                    <a:pt x="16929" y="0"/>
                  </a:lnTo>
                  <a:lnTo>
                    <a:pt x="16929" y="15747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65429" y="858761"/>
              <a:ext cx="378460" cy="167640"/>
            </a:xfrm>
            <a:custGeom>
              <a:avLst/>
              <a:gdLst/>
              <a:ahLst/>
              <a:cxnLst/>
              <a:rect l="l" t="t" r="r" b="b"/>
              <a:pathLst>
                <a:path w="378459" h="167640">
                  <a:moveTo>
                    <a:pt x="120230" y="0"/>
                  </a:moveTo>
                  <a:lnTo>
                    <a:pt x="0" y="1701"/>
                  </a:lnTo>
                  <a:lnTo>
                    <a:pt x="0" y="133781"/>
                  </a:lnTo>
                  <a:lnTo>
                    <a:pt x="61034" y="133861"/>
                  </a:lnTo>
                  <a:lnTo>
                    <a:pt x="94608" y="134416"/>
                  </a:lnTo>
                  <a:lnTo>
                    <a:pt x="112628" y="135924"/>
                  </a:lnTo>
                  <a:lnTo>
                    <a:pt x="127000" y="138861"/>
                  </a:lnTo>
                  <a:lnTo>
                    <a:pt x="128689" y="152400"/>
                  </a:lnTo>
                  <a:lnTo>
                    <a:pt x="159169" y="154101"/>
                  </a:lnTo>
                  <a:lnTo>
                    <a:pt x="164261" y="167639"/>
                  </a:lnTo>
                  <a:lnTo>
                    <a:pt x="233679" y="165950"/>
                  </a:lnTo>
                  <a:lnTo>
                    <a:pt x="355600" y="159181"/>
                  </a:lnTo>
                  <a:lnTo>
                    <a:pt x="372692" y="130840"/>
                  </a:lnTo>
                  <a:lnTo>
                    <a:pt x="378036" y="110280"/>
                  </a:lnTo>
                  <a:lnTo>
                    <a:pt x="371314" y="87501"/>
                  </a:lnTo>
                  <a:lnTo>
                    <a:pt x="352209" y="52501"/>
                  </a:lnTo>
                  <a:lnTo>
                    <a:pt x="238759" y="40639"/>
                  </a:lnTo>
                  <a:lnTo>
                    <a:pt x="238759" y="27101"/>
                  </a:lnTo>
                  <a:lnTo>
                    <a:pt x="213359" y="11861"/>
                  </a:lnTo>
                  <a:lnTo>
                    <a:pt x="12023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65429" y="858761"/>
              <a:ext cx="378460" cy="167640"/>
            </a:xfrm>
            <a:custGeom>
              <a:avLst/>
              <a:gdLst/>
              <a:ahLst/>
              <a:cxnLst/>
              <a:rect l="l" t="t" r="r" b="b"/>
              <a:pathLst>
                <a:path w="378459" h="167640">
                  <a:moveTo>
                    <a:pt x="0" y="1701"/>
                  </a:moveTo>
                  <a:lnTo>
                    <a:pt x="0" y="133781"/>
                  </a:lnTo>
                  <a:lnTo>
                    <a:pt x="61034" y="133861"/>
                  </a:lnTo>
                  <a:lnTo>
                    <a:pt x="94608" y="134416"/>
                  </a:lnTo>
                  <a:lnTo>
                    <a:pt x="112628" y="135924"/>
                  </a:lnTo>
                  <a:lnTo>
                    <a:pt x="127000" y="138861"/>
                  </a:lnTo>
                  <a:lnTo>
                    <a:pt x="128689" y="152400"/>
                  </a:lnTo>
                  <a:lnTo>
                    <a:pt x="159169" y="154101"/>
                  </a:lnTo>
                  <a:lnTo>
                    <a:pt x="164261" y="167639"/>
                  </a:lnTo>
                  <a:lnTo>
                    <a:pt x="233679" y="165950"/>
                  </a:lnTo>
                  <a:lnTo>
                    <a:pt x="355600" y="159181"/>
                  </a:lnTo>
                  <a:lnTo>
                    <a:pt x="372692" y="130840"/>
                  </a:lnTo>
                  <a:lnTo>
                    <a:pt x="378036" y="110280"/>
                  </a:lnTo>
                  <a:lnTo>
                    <a:pt x="371314" y="87501"/>
                  </a:lnTo>
                  <a:lnTo>
                    <a:pt x="352209" y="52501"/>
                  </a:lnTo>
                  <a:lnTo>
                    <a:pt x="238759" y="40639"/>
                  </a:lnTo>
                  <a:lnTo>
                    <a:pt x="238759" y="27101"/>
                  </a:lnTo>
                  <a:lnTo>
                    <a:pt x="213359" y="11861"/>
                  </a:lnTo>
                  <a:lnTo>
                    <a:pt x="120230" y="0"/>
                  </a:lnTo>
                  <a:lnTo>
                    <a:pt x="0" y="170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66940" y="980363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13550" y="0"/>
                  </a:moveTo>
                  <a:lnTo>
                    <a:pt x="0" y="0"/>
                  </a:lnTo>
                  <a:lnTo>
                    <a:pt x="0" y="15875"/>
                  </a:lnTo>
                  <a:lnTo>
                    <a:pt x="13550" y="15875"/>
                  </a:lnTo>
                  <a:lnTo>
                    <a:pt x="135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66940" y="980363"/>
              <a:ext cx="13970" cy="15875"/>
            </a:xfrm>
            <a:custGeom>
              <a:avLst/>
              <a:gdLst/>
              <a:ahLst/>
              <a:cxnLst/>
              <a:rect l="l" t="t" r="r" b="b"/>
              <a:pathLst>
                <a:path w="13970" h="15875">
                  <a:moveTo>
                    <a:pt x="13550" y="15875"/>
                  </a:moveTo>
                  <a:lnTo>
                    <a:pt x="0" y="15875"/>
                  </a:lnTo>
                  <a:lnTo>
                    <a:pt x="0" y="0"/>
                  </a:lnTo>
                  <a:lnTo>
                    <a:pt x="13550" y="0"/>
                  </a:lnTo>
                  <a:lnTo>
                    <a:pt x="13550" y="1587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61860" y="100270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3538" y="0"/>
                  </a:moveTo>
                  <a:lnTo>
                    <a:pt x="0" y="0"/>
                  </a:lnTo>
                  <a:lnTo>
                    <a:pt x="0" y="13538"/>
                  </a:lnTo>
                  <a:lnTo>
                    <a:pt x="13538" y="13538"/>
                  </a:lnTo>
                  <a:lnTo>
                    <a:pt x="1353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61860" y="100270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3538" y="13538"/>
                  </a:moveTo>
                  <a:lnTo>
                    <a:pt x="0" y="13538"/>
                  </a:lnTo>
                  <a:lnTo>
                    <a:pt x="0" y="0"/>
                  </a:lnTo>
                  <a:lnTo>
                    <a:pt x="13538" y="0"/>
                  </a:lnTo>
                  <a:lnTo>
                    <a:pt x="13538" y="13538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63537" y="89771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11861" y="0"/>
                  </a:moveTo>
                  <a:lnTo>
                    <a:pt x="0" y="0"/>
                  </a:lnTo>
                  <a:lnTo>
                    <a:pt x="0" y="11849"/>
                  </a:lnTo>
                  <a:lnTo>
                    <a:pt x="11861" y="11849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863549" y="89771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11849" y="11849"/>
                  </a:moveTo>
                  <a:lnTo>
                    <a:pt x="0" y="11849"/>
                  </a:lnTo>
                  <a:lnTo>
                    <a:pt x="0" y="0"/>
                  </a:lnTo>
                  <a:lnTo>
                    <a:pt x="11849" y="0"/>
                  </a:lnTo>
                  <a:lnTo>
                    <a:pt x="11849" y="1184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63549" y="880783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90" h="6984">
                  <a:moveTo>
                    <a:pt x="8470" y="0"/>
                  </a:moveTo>
                  <a:lnTo>
                    <a:pt x="0" y="0"/>
                  </a:lnTo>
                  <a:lnTo>
                    <a:pt x="0" y="6769"/>
                  </a:lnTo>
                  <a:lnTo>
                    <a:pt x="8470" y="6769"/>
                  </a:lnTo>
                  <a:lnTo>
                    <a:pt x="84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63549" y="880770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90" h="6984">
                  <a:moveTo>
                    <a:pt x="8470" y="6781"/>
                  </a:moveTo>
                  <a:lnTo>
                    <a:pt x="0" y="6781"/>
                  </a:lnTo>
                  <a:lnTo>
                    <a:pt x="0" y="0"/>
                  </a:lnTo>
                  <a:lnTo>
                    <a:pt x="8470" y="0"/>
                  </a:lnTo>
                  <a:lnTo>
                    <a:pt x="8470" y="6781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63740" y="860463"/>
              <a:ext cx="73025" cy="127000"/>
            </a:xfrm>
            <a:custGeom>
              <a:avLst/>
              <a:gdLst/>
              <a:ahLst/>
              <a:cxnLst/>
              <a:rect l="l" t="t" r="r" b="b"/>
              <a:pathLst>
                <a:path w="73025" h="127000">
                  <a:moveTo>
                    <a:pt x="69418" y="0"/>
                  </a:moveTo>
                  <a:lnTo>
                    <a:pt x="1689" y="0"/>
                  </a:lnTo>
                  <a:lnTo>
                    <a:pt x="0" y="127000"/>
                  </a:lnTo>
                  <a:lnTo>
                    <a:pt x="72809" y="125298"/>
                  </a:lnTo>
                  <a:lnTo>
                    <a:pt x="69418" y="0"/>
                  </a:lnTo>
                  <a:close/>
                </a:path>
              </a:pathLst>
            </a:custGeom>
            <a:solidFill>
              <a:srgbClr val="5050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76008" y="860450"/>
              <a:ext cx="12700" cy="125730"/>
            </a:xfrm>
            <a:custGeom>
              <a:avLst/>
              <a:gdLst/>
              <a:ahLst/>
              <a:cxnLst/>
              <a:rect l="l" t="t" r="r" b="b"/>
              <a:pathLst>
                <a:path w="12700" h="125730">
                  <a:moveTo>
                    <a:pt x="0" y="125310"/>
                  </a:moveTo>
                  <a:lnTo>
                    <a:pt x="12700" y="12531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53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11573" y="1003542"/>
              <a:ext cx="363855" cy="920750"/>
            </a:xfrm>
            <a:custGeom>
              <a:avLst/>
              <a:gdLst/>
              <a:ahLst/>
              <a:cxnLst/>
              <a:rect l="l" t="t" r="r" b="b"/>
              <a:pathLst>
                <a:path w="363854" h="920750">
                  <a:moveTo>
                    <a:pt x="91862" y="0"/>
                  </a:moveTo>
                  <a:lnTo>
                    <a:pt x="84930" y="1217"/>
                  </a:lnTo>
                  <a:lnTo>
                    <a:pt x="75776" y="5929"/>
                  </a:lnTo>
                  <a:lnTo>
                    <a:pt x="21060" y="84378"/>
                  </a:lnTo>
                  <a:lnTo>
                    <a:pt x="0" y="176320"/>
                  </a:lnTo>
                  <a:lnTo>
                    <a:pt x="10055" y="340969"/>
                  </a:lnTo>
                  <a:lnTo>
                    <a:pt x="48687" y="637538"/>
                  </a:lnTo>
                  <a:lnTo>
                    <a:pt x="54349" y="666161"/>
                  </a:lnTo>
                  <a:lnTo>
                    <a:pt x="55883" y="682405"/>
                  </a:lnTo>
                  <a:lnTo>
                    <a:pt x="52971" y="692304"/>
                  </a:lnTo>
                  <a:lnTo>
                    <a:pt x="45296" y="701889"/>
                  </a:lnTo>
                  <a:lnTo>
                    <a:pt x="47966" y="779542"/>
                  </a:lnTo>
                  <a:lnTo>
                    <a:pt x="60321" y="821477"/>
                  </a:lnTo>
                  <a:lnTo>
                    <a:pt x="92682" y="842140"/>
                  </a:lnTo>
                  <a:lnTo>
                    <a:pt x="155367" y="855978"/>
                  </a:lnTo>
                  <a:lnTo>
                    <a:pt x="228176" y="857680"/>
                  </a:lnTo>
                  <a:lnTo>
                    <a:pt x="243416" y="920329"/>
                  </a:lnTo>
                  <a:lnTo>
                    <a:pt x="350096" y="920329"/>
                  </a:lnTo>
                  <a:lnTo>
                    <a:pt x="363634" y="918627"/>
                  </a:lnTo>
                  <a:lnTo>
                    <a:pt x="363634" y="507160"/>
                  </a:lnTo>
                  <a:lnTo>
                    <a:pt x="350096" y="481760"/>
                  </a:lnTo>
                  <a:lnTo>
                    <a:pt x="312834" y="480058"/>
                  </a:lnTo>
                  <a:lnTo>
                    <a:pt x="285452" y="478069"/>
                  </a:lnTo>
                  <a:lnTo>
                    <a:pt x="271562" y="470527"/>
                  </a:lnTo>
                  <a:lnTo>
                    <a:pt x="266878" y="451240"/>
                  </a:lnTo>
                  <a:lnTo>
                    <a:pt x="267114" y="414018"/>
                  </a:lnTo>
                  <a:lnTo>
                    <a:pt x="264574" y="314113"/>
                  </a:lnTo>
                  <a:lnTo>
                    <a:pt x="262828" y="241143"/>
                  </a:lnTo>
                  <a:lnTo>
                    <a:pt x="262034" y="198969"/>
                  </a:lnTo>
                  <a:lnTo>
                    <a:pt x="261932" y="195591"/>
                  </a:lnTo>
                  <a:lnTo>
                    <a:pt x="259582" y="184204"/>
                  </a:lnTo>
                  <a:lnTo>
                    <a:pt x="255601" y="175842"/>
                  </a:lnTo>
                  <a:lnTo>
                    <a:pt x="251849" y="169309"/>
                  </a:lnTo>
                  <a:lnTo>
                    <a:pt x="250185" y="163409"/>
                  </a:lnTo>
                  <a:lnTo>
                    <a:pt x="250185" y="162939"/>
                  </a:lnTo>
                  <a:lnTo>
                    <a:pt x="249766" y="162037"/>
                  </a:lnTo>
                  <a:lnTo>
                    <a:pt x="221751" y="125644"/>
                  </a:lnTo>
                  <a:lnTo>
                    <a:pt x="183950" y="84731"/>
                  </a:lnTo>
                  <a:lnTo>
                    <a:pt x="113025" y="9320"/>
                  </a:lnTo>
                  <a:lnTo>
                    <a:pt x="100063" y="2594"/>
                  </a:lnTo>
                  <a:lnTo>
                    <a:pt x="91862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711573" y="1003542"/>
              <a:ext cx="363855" cy="920750"/>
            </a:xfrm>
            <a:custGeom>
              <a:avLst/>
              <a:gdLst/>
              <a:ahLst/>
              <a:cxnLst/>
              <a:rect l="l" t="t" r="r" b="b"/>
              <a:pathLst>
                <a:path w="363854" h="920750">
                  <a:moveTo>
                    <a:pt x="75776" y="5929"/>
                  </a:moveTo>
                  <a:lnTo>
                    <a:pt x="84930" y="1217"/>
                  </a:lnTo>
                  <a:lnTo>
                    <a:pt x="91862" y="0"/>
                  </a:lnTo>
                  <a:lnTo>
                    <a:pt x="100063" y="2594"/>
                  </a:lnTo>
                  <a:lnTo>
                    <a:pt x="183950" y="84731"/>
                  </a:lnTo>
                  <a:lnTo>
                    <a:pt x="221751" y="125644"/>
                  </a:lnTo>
                  <a:lnTo>
                    <a:pt x="248953" y="160767"/>
                  </a:lnTo>
                  <a:lnTo>
                    <a:pt x="250185" y="162939"/>
                  </a:lnTo>
                  <a:lnTo>
                    <a:pt x="250185" y="163409"/>
                  </a:lnTo>
                  <a:lnTo>
                    <a:pt x="251849" y="169309"/>
                  </a:lnTo>
                  <a:lnTo>
                    <a:pt x="262034" y="197800"/>
                  </a:lnTo>
                  <a:lnTo>
                    <a:pt x="262034" y="198969"/>
                  </a:lnTo>
                  <a:lnTo>
                    <a:pt x="262828" y="241143"/>
                  </a:lnTo>
                  <a:lnTo>
                    <a:pt x="264574" y="314113"/>
                  </a:lnTo>
                  <a:lnTo>
                    <a:pt x="266320" y="383274"/>
                  </a:lnTo>
                  <a:lnTo>
                    <a:pt x="267114" y="414018"/>
                  </a:lnTo>
                  <a:lnTo>
                    <a:pt x="266878" y="451240"/>
                  </a:lnTo>
                  <a:lnTo>
                    <a:pt x="271562" y="470527"/>
                  </a:lnTo>
                  <a:lnTo>
                    <a:pt x="285452" y="478069"/>
                  </a:lnTo>
                  <a:lnTo>
                    <a:pt x="312834" y="480058"/>
                  </a:lnTo>
                  <a:lnTo>
                    <a:pt x="350096" y="481760"/>
                  </a:lnTo>
                  <a:lnTo>
                    <a:pt x="363634" y="507160"/>
                  </a:lnTo>
                  <a:lnTo>
                    <a:pt x="363634" y="906778"/>
                  </a:lnTo>
                  <a:lnTo>
                    <a:pt x="363634" y="918627"/>
                  </a:lnTo>
                  <a:lnTo>
                    <a:pt x="350096" y="920329"/>
                  </a:lnTo>
                  <a:lnTo>
                    <a:pt x="243416" y="920329"/>
                  </a:lnTo>
                  <a:lnTo>
                    <a:pt x="228176" y="857680"/>
                  </a:lnTo>
                  <a:lnTo>
                    <a:pt x="155367" y="855978"/>
                  </a:lnTo>
                  <a:lnTo>
                    <a:pt x="92682" y="842140"/>
                  </a:lnTo>
                  <a:lnTo>
                    <a:pt x="60321" y="821477"/>
                  </a:lnTo>
                  <a:lnTo>
                    <a:pt x="47966" y="779542"/>
                  </a:lnTo>
                  <a:lnTo>
                    <a:pt x="45296" y="701889"/>
                  </a:lnTo>
                  <a:lnTo>
                    <a:pt x="52971" y="692304"/>
                  </a:lnTo>
                  <a:lnTo>
                    <a:pt x="55883" y="682405"/>
                  </a:lnTo>
                  <a:lnTo>
                    <a:pt x="54349" y="666161"/>
                  </a:lnTo>
                  <a:lnTo>
                    <a:pt x="48687" y="637538"/>
                  </a:lnTo>
                  <a:lnTo>
                    <a:pt x="10055" y="340969"/>
                  </a:lnTo>
                  <a:lnTo>
                    <a:pt x="0" y="176320"/>
                  </a:lnTo>
                  <a:lnTo>
                    <a:pt x="21060" y="84378"/>
                  </a:lnTo>
                  <a:lnTo>
                    <a:pt x="75776" y="5929"/>
                  </a:lnTo>
                  <a:close/>
                </a:path>
                <a:path w="363854" h="920750">
                  <a:moveTo>
                    <a:pt x="113025" y="656169"/>
                  </a:moveTo>
                  <a:lnTo>
                    <a:pt x="123928" y="645874"/>
                  </a:lnTo>
                  <a:lnTo>
                    <a:pt x="130384" y="643677"/>
                  </a:lnTo>
                  <a:lnTo>
                    <a:pt x="134933" y="650688"/>
                  </a:lnTo>
                  <a:lnTo>
                    <a:pt x="140114" y="668018"/>
                  </a:lnTo>
                  <a:lnTo>
                    <a:pt x="140035" y="714481"/>
                  </a:lnTo>
                  <a:lnTo>
                    <a:pt x="137976" y="758511"/>
                  </a:lnTo>
                  <a:lnTo>
                    <a:pt x="127628" y="799041"/>
                  </a:lnTo>
                  <a:lnTo>
                    <a:pt x="120036" y="796156"/>
                  </a:lnTo>
                  <a:lnTo>
                    <a:pt x="94508" y="760043"/>
                  </a:lnTo>
                  <a:lnTo>
                    <a:pt x="85936" y="720520"/>
                  </a:lnTo>
                  <a:lnTo>
                    <a:pt x="85936" y="708658"/>
                  </a:lnTo>
                  <a:lnTo>
                    <a:pt x="91016" y="698498"/>
                  </a:lnTo>
                  <a:lnTo>
                    <a:pt x="113025" y="65616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795471" y="1668170"/>
              <a:ext cx="36195" cy="64769"/>
            </a:xfrm>
            <a:custGeom>
              <a:avLst/>
              <a:gdLst/>
              <a:ahLst/>
              <a:cxnLst/>
              <a:rect l="l" t="t" r="r" b="b"/>
              <a:pathLst>
                <a:path w="36195" h="64769">
                  <a:moveTo>
                    <a:pt x="24047" y="0"/>
                  </a:moveTo>
                  <a:lnTo>
                    <a:pt x="7568" y="26730"/>
                  </a:lnTo>
                  <a:lnTo>
                    <a:pt x="135" y="42343"/>
                  </a:lnTo>
                  <a:lnTo>
                    <a:pt x="0" y="52872"/>
                  </a:lnTo>
                  <a:lnTo>
                    <a:pt x="5416" y="64350"/>
                  </a:lnTo>
                  <a:lnTo>
                    <a:pt x="34220" y="54190"/>
                  </a:lnTo>
                  <a:lnTo>
                    <a:pt x="35896" y="10172"/>
                  </a:lnTo>
                  <a:lnTo>
                    <a:pt x="240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800888" y="1722361"/>
              <a:ext cx="29209" cy="44450"/>
            </a:xfrm>
            <a:custGeom>
              <a:avLst/>
              <a:gdLst/>
              <a:ahLst/>
              <a:cxnLst/>
              <a:rect l="l" t="t" r="r" b="b"/>
              <a:pathLst>
                <a:path w="29209" h="44450">
                  <a:moveTo>
                    <a:pt x="28803" y="0"/>
                  </a:moveTo>
                  <a:lnTo>
                    <a:pt x="0" y="10159"/>
                  </a:lnTo>
                  <a:lnTo>
                    <a:pt x="105" y="20185"/>
                  </a:lnTo>
                  <a:lnTo>
                    <a:pt x="847" y="26879"/>
                  </a:lnTo>
                  <a:lnTo>
                    <a:pt x="2861" y="33259"/>
                  </a:lnTo>
                  <a:lnTo>
                    <a:pt x="6781" y="42341"/>
                  </a:lnTo>
                  <a:lnTo>
                    <a:pt x="25400" y="44030"/>
                  </a:lnTo>
                  <a:lnTo>
                    <a:pt x="28803" y="0"/>
                  </a:lnTo>
                  <a:close/>
                </a:path>
              </a:pathLst>
            </a:custGeom>
            <a:solidFill>
              <a:srgbClr val="6A6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807669" y="1764703"/>
              <a:ext cx="19050" cy="24130"/>
            </a:xfrm>
            <a:custGeom>
              <a:avLst/>
              <a:gdLst/>
              <a:ahLst/>
              <a:cxnLst/>
              <a:rect l="l" t="t" r="r" b="b"/>
              <a:pathLst>
                <a:path w="19050" h="24130">
                  <a:moveTo>
                    <a:pt x="0" y="0"/>
                  </a:moveTo>
                  <a:lnTo>
                    <a:pt x="1188" y="7985"/>
                  </a:lnTo>
                  <a:lnTo>
                    <a:pt x="3171" y="13115"/>
                  </a:lnTo>
                  <a:lnTo>
                    <a:pt x="7379" y="17612"/>
                  </a:lnTo>
                  <a:lnTo>
                    <a:pt x="15239" y="23698"/>
                  </a:lnTo>
                  <a:lnTo>
                    <a:pt x="18618" y="16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819519" y="1645734"/>
              <a:ext cx="36830" cy="158115"/>
            </a:xfrm>
            <a:custGeom>
              <a:avLst/>
              <a:gdLst/>
              <a:ahLst/>
              <a:cxnLst/>
              <a:rect l="l" t="t" r="r" b="b"/>
              <a:pathLst>
                <a:path w="36829" h="158114">
                  <a:moveTo>
                    <a:pt x="16727" y="0"/>
                  </a:moveTo>
                  <a:lnTo>
                    <a:pt x="10032" y="5344"/>
                  </a:lnTo>
                  <a:lnTo>
                    <a:pt x="0" y="22436"/>
                  </a:lnTo>
                  <a:lnTo>
                    <a:pt x="11849" y="32608"/>
                  </a:lnTo>
                  <a:lnTo>
                    <a:pt x="11716" y="58138"/>
                  </a:lnTo>
                  <a:lnTo>
                    <a:pt x="10791" y="78112"/>
                  </a:lnTo>
                  <a:lnTo>
                    <a:pt x="8280" y="102849"/>
                  </a:lnTo>
                  <a:lnTo>
                    <a:pt x="3390" y="142667"/>
                  </a:lnTo>
                  <a:lnTo>
                    <a:pt x="10426" y="154914"/>
                  </a:lnTo>
                  <a:lnTo>
                    <a:pt x="15241" y="158116"/>
                  </a:lnTo>
                  <a:lnTo>
                    <a:pt x="20059" y="151478"/>
                  </a:lnTo>
                  <a:lnTo>
                    <a:pt x="33846" y="117270"/>
                  </a:lnTo>
                  <a:lnTo>
                    <a:pt x="36622" y="100334"/>
                  </a:lnTo>
                  <a:lnTo>
                    <a:pt x="35904" y="73240"/>
                  </a:lnTo>
                  <a:lnTo>
                    <a:pt x="32169" y="25827"/>
                  </a:lnTo>
                  <a:lnTo>
                    <a:pt x="23101" y="6721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7C7D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826288" y="1674952"/>
              <a:ext cx="17145" cy="115570"/>
            </a:xfrm>
            <a:custGeom>
              <a:avLst/>
              <a:gdLst/>
              <a:ahLst/>
              <a:cxnLst/>
              <a:rect l="l" t="t" r="r" b="b"/>
              <a:pathLst>
                <a:path w="17145" h="115569">
                  <a:moveTo>
                    <a:pt x="16941" y="0"/>
                  </a:moveTo>
                  <a:lnTo>
                    <a:pt x="5079" y="3390"/>
                  </a:lnTo>
                  <a:lnTo>
                    <a:pt x="0" y="111760"/>
                  </a:lnTo>
                  <a:lnTo>
                    <a:pt x="11849" y="115150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B4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7532" y="1845513"/>
              <a:ext cx="63576" cy="7543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455448" y="1788401"/>
              <a:ext cx="396240" cy="369570"/>
            </a:xfrm>
            <a:custGeom>
              <a:avLst/>
              <a:gdLst/>
              <a:ahLst/>
              <a:cxnLst/>
              <a:rect l="l" t="t" r="r" b="b"/>
              <a:pathLst>
                <a:path w="396240" h="369569">
                  <a:moveTo>
                    <a:pt x="298043" y="0"/>
                  </a:moveTo>
                  <a:lnTo>
                    <a:pt x="272643" y="16941"/>
                  </a:lnTo>
                  <a:lnTo>
                    <a:pt x="252310" y="42341"/>
                  </a:lnTo>
                  <a:lnTo>
                    <a:pt x="216750" y="55880"/>
                  </a:lnTo>
                  <a:lnTo>
                    <a:pt x="211670" y="76200"/>
                  </a:lnTo>
                  <a:lnTo>
                    <a:pt x="187959" y="77901"/>
                  </a:lnTo>
                  <a:lnTo>
                    <a:pt x="164261" y="91440"/>
                  </a:lnTo>
                  <a:lnTo>
                    <a:pt x="159181" y="104990"/>
                  </a:lnTo>
                  <a:lnTo>
                    <a:pt x="133781" y="106680"/>
                  </a:lnTo>
                  <a:lnTo>
                    <a:pt x="113461" y="123609"/>
                  </a:lnTo>
                  <a:lnTo>
                    <a:pt x="106679" y="135470"/>
                  </a:lnTo>
                  <a:lnTo>
                    <a:pt x="64350" y="135470"/>
                  </a:lnTo>
                  <a:lnTo>
                    <a:pt x="32181" y="152400"/>
                  </a:lnTo>
                  <a:lnTo>
                    <a:pt x="12864" y="190895"/>
                  </a:lnTo>
                  <a:lnTo>
                    <a:pt x="3389" y="234313"/>
                  </a:lnTo>
                  <a:lnTo>
                    <a:pt x="265" y="269795"/>
                  </a:lnTo>
                  <a:lnTo>
                    <a:pt x="0" y="284480"/>
                  </a:lnTo>
                  <a:lnTo>
                    <a:pt x="1003" y="271195"/>
                  </a:lnTo>
                  <a:lnTo>
                    <a:pt x="1690" y="267119"/>
                  </a:lnTo>
                  <a:lnTo>
                    <a:pt x="2380" y="272567"/>
                  </a:lnTo>
                  <a:lnTo>
                    <a:pt x="3390" y="287858"/>
                  </a:lnTo>
                  <a:lnTo>
                    <a:pt x="14163" y="311993"/>
                  </a:lnTo>
                  <a:lnTo>
                    <a:pt x="36204" y="338667"/>
                  </a:lnTo>
                  <a:lnTo>
                    <a:pt x="57926" y="360260"/>
                  </a:lnTo>
                  <a:lnTo>
                    <a:pt x="67741" y="369150"/>
                  </a:lnTo>
                  <a:lnTo>
                    <a:pt x="152400" y="367461"/>
                  </a:lnTo>
                  <a:lnTo>
                    <a:pt x="166107" y="360286"/>
                  </a:lnTo>
                  <a:lnTo>
                    <a:pt x="173147" y="354542"/>
                  </a:lnTo>
                  <a:lnTo>
                    <a:pt x="175740" y="347212"/>
                  </a:lnTo>
                  <a:lnTo>
                    <a:pt x="176110" y="335280"/>
                  </a:lnTo>
                  <a:lnTo>
                    <a:pt x="186270" y="333578"/>
                  </a:lnTo>
                  <a:lnTo>
                    <a:pt x="189661" y="309880"/>
                  </a:lnTo>
                  <a:lnTo>
                    <a:pt x="218440" y="303098"/>
                  </a:lnTo>
                  <a:lnTo>
                    <a:pt x="218440" y="287858"/>
                  </a:lnTo>
                  <a:lnTo>
                    <a:pt x="237070" y="287858"/>
                  </a:lnTo>
                  <a:lnTo>
                    <a:pt x="243840" y="274320"/>
                  </a:lnTo>
                  <a:lnTo>
                    <a:pt x="264159" y="270941"/>
                  </a:lnTo>
                  <a:lnTo>
                    <a:pt x="282790" y="255689"/>
                  </a:lnTo>
                  <a:lnTo>
                    <a:pt x="294640" y="238760"/>
                  </a:lnTo>
                  <a:lnTo>
                    <a:pt x="311581" y="233680"/>
                  </a:lnTo>
                  <a:lnTo>
                    <a:pt x="333590" y="228600"/>
                  </a:lnTo>
                  <a:lnTo>
                    <a:pt x="345440" y="199809"/>
                  </a:lnTo>
                  <a:lnTo>
                    <a:pt x="365759" y="194741"/>
                  </a:lnTo>
                  <a:lnTo>
                    <a:pt x="389470" y="181190"/>
                  </a:lnTo>
                  <a:lnTo>
                    <a:pt x="396240" y="171030"/>
                  </a:lnTo>
                  <a:lnTo>
                    <a:pt x="384390" y="91440"/>
                  </a:lnTo>
                  <a:lnTo>
                    <a:pt x="350520" y="3390"/>
                  </a:lnTo>
                  <a:lnTo>
                    <a:pt x="298043" y="0"/>
                  </a:lnTo>
                  <a:close/>
                </a:path>
              </a:pathLst>
            </a:custGeom>
            <a:solidFill>
              <a:srgbClr val="6F71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455448" y="1788401"/>
              <a:ext cx="396240" cy="369570"/>
            </a:xfrm>
            <a:custGeom>
              <a:avLst/>
              <a:gdLst/>
              <a:ahLst/>
              <a:cxnLst/>
              <a:rect l="l" t="t" r="r" b="b"/>
              <a:pathLst>
                <a:path w="396240" h="369569">
                  <a:moveTo>
                    <a:pt x="298043" y="0"/>
                  </a:moveTo>
                  <a:lnTo>
                    <a:pt x="272643" y="16941"/>
                  </a:lnTo>
                  <a:lnTo>
                    <a:pt x="252310" y="42341"/>
                  </a:lnTo>
                  <a:lnTo>
                    <a:pt x="216750" y="55880"/>
                  </a:lnTo>
                  <a:lnTo>
                    <a:pt x="211670" y="76200"/>
                  </a:lnTo>
                  <a:lnTo>
                    <a:pt x="187959" y="77901"/>
                  </a:lnTo>
                  <a:lnTo>
                    <a:pt x="164261" y="91440"/>
                  </a:lnTo>
                  <a:lnTo>
                    <a:pt x="159181" y="104990"/>
                  </a:lnTo>
                  <a:lnTo>
                    <a:pt x="133781" y="106680"/>
                  </a:lnTo>
                  <a:lnTo>
                    <a:pt x="113461" y="123609"/>
                  </a:lnTo>
                  <a:lnTo>
                    <a:pt x="106679" y="135470"/>
                  </a:lnTo>
                  <a:lnTo>
                    <a:pt x="64350" y="135470"/>
                  </a:lnTo>
                  <a:lnTo>
                    <a:pt x="32181" y="152400"/>
                  </a:lnTo>
                  <a:lnTo>
                    <a:pt x="12864" y="190895"/>
                  </a:lnTo>
                  <a:lnTo>
                    <a:pt x="3389" y="234313"/>
                  </a:lnTo>
                  <a:lnTo>
                    <a:pt x="265" y="269795"/>
                  </a:lnTo>
                  <a:lnTo>
                    <a:pt x="0" y="284480"/>
                  </a:lnTo>
                  <a:lnTo>
                    <a:pt x="1003" y="271195"/>
                  </a:lnTo>
                  <a:lnTo>
                    <a:pt x="1690" y="267119"/>
                  </a:lnTo>
                  <a:lnTo>
                    <a:pt x="2380" y="272567"/>
                  </a:lnTo>
                  <a:lnTo>
                    <a:pt x="3390" y="287858"/>
                  </a:lnTo>
                  <a:lnTo>
                    <a:pt x="14163" y="311993"/>
                  </a:lnTo>
                  <a:lnTo>
                    <a:pt x="36204" y="338667"/>
                  </a:lnTo>
                  <a:lnTo>
                    <a:pt x="57926" y="360260"/>
                  </a:lnTo>
                  <a:lnTo>
                    <a:pt x="67741" y="369150"/>
                  </a:lnTo>
                  <a:lnTo>
                    <a:pt x="152400" y="367461"/>
                  </a:lnTo>
                  <a:lnTo>
                    <a:pt x="166107" y="360286"/>
                  </a:lnTo>
                  <a:lnTo>
                    <a:pt x="173147" y="354542"/>
                  </a:lnTo>
                  <a:lnTo>
                    <a:pt x="175740" y="347212"/>
                  </a:lnTo>
                  <a:lnTo>
                    <a:pt x="176110" y="335280"/>
                  </a:lnTo>
                  <a:lnTo>
                    <a:pt x="186270" y="333578"/>
                  </a:lnTo>
                  <a:lnTo>
                    <a:pt x="189661" y="309880"/>
                  </a:lnTo>
                  <a:lnTo>
                    <a:pt x="218440" y="303098"/>
                  </a:lnTo>
                  <a:lnTo>
                    <a:pt x="218440" y="287858"/>
                  </a:lnTo>
                  <a:lnTo>
                    <a:pt x="237070" y="287858"/>
                  </a:lnTo>
                  <a:lnTo>
                    <a:pt x="243840" y="274320"/>
                  </a:lnTo>
                  <a:lnTo>
                    <a:pt x="264159" y="270941"/>
                  </a:lnTo>
                  <a:lnTo>
                    <a:pt x="282790" y="255689"/>
                  </a:lnTo>
                  <a:lnTo>
                    <a:pt x="294640" y="238760"/>
                  </a:lnTo>
                  <a:lnTo>
                    <a:pt x="311581" y="233680"/>
                  </a:lnTo>
                  <a:lnTo>
                    <a:pt x="333590" y="228600"/>
                  </a:lnTo>
                  <a:lnTo>
                    <a:pt x="345440" y="199809"/>
                  </a:lnTo>
                  <a:lnTo>
                    <a:pt x="365759" y="194741"/>
                  </a:lnTo>
                  <a:lnTo>
                    <a:pt x="389470" y="181190"/>
                  </a:lnTo>
                  <a:lnTo>
                    <a:pt x="396240" y="171030"/>
                  </a:lnTo>
                  <a:lnTo>
                    <a:pt x="384390" y="91440"/>
                  </a:lnTo>
                  <a:lnTo>
                    <a:pt x="350520" y="3390"/>
                  </a:lnTo>
                  <a:lnTo>
                    <a:pt x="298043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8440" y="1789506"/>
              <a:ext cx="288937" cy="32447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7110" y="1748993"/>
              <a:ext cx="73748" cy="8728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6461931" y="858761"/>
              <a:ext cx="122555" cy="1485265"/>
            </a:xfrm>
            <a:custGeom>
              <a:avLst/>
              <a:gdLst/>
              <a:ahLst/>
              <a:cxnLst/>
              <a:rect l="l" t="t" r="r" b="b"/>
              <a:pathLst>
                <a:path w="122554" h="1485264">
                  <a:moveTo>
                    <a:pt x="112058" y="0"/>
                  </a:moveTo>
                  <a:lnTo>
                    <a:pt x="52291" y="58872"/>
                  </a:lnTo>
                  <a:lnTo>
                    <a:pt x="21256" y="96312"/>
                  </a:lnTo>
                  <a:lnTo>
                    <a:pt x="5378" y="171030"/>
                  </a:lnTo>
                  <a:lnTo>
                    <a:pt x="0" y="780022"/>
                  </a:lnTo>
                  <a:lnTo>
                    <a:pt x="499" y="1099612"/>
                  </a:lnTo>
                  <a:lnTo>
                    <a:pt x="8941" y="1234733"/>
                  </a:lnTo>
                  <a:lnTo>
                    <a:pt x="27387" y="1290320"/>
                  </a:lnTo>
                  <a:lnTo>
                    <a:pt x="51966" y="1347892"/>
                  </a:lnTo>
                  <a:lnTo>
                    <a:pt x="76706" y="1409277"/>
                  </a:lnTo>
                  <a:lnTo>
                    <a:pt x="100491" y="1459866"/>
                  </a:lnTo>
                  <a:lnTo>
                    <a:pt x="122205" y="148504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54763" y="1920697"/>
              <a:ext cx="124306" cy="23834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6721" y="1301153"/>
              <a:ext cx="191147" cy="32256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204838" y="1213523"/>
              <a:ext cx="25400" cy="502920"/>
            </a:xfrm>
            <a:custGeom>
              <a:avLst/>
              <a:gdLst/>
              <a:ahLst/>
              <a:cxnLst/>
              <a:rect l="l" t="t" r="r" b="b"/>
              <a:pathLst>
                <a:path w="25400" h="502919">
                  <a:moveTo>
                    <a:pt x="25400" y="491490"/>
                  </a:moveTo>
                  <a:lnTo>
                    <a:pt x="25400" y="497789"/>
                  </a:lnTo>
                  <a:lnTo>
                    <a:pt x="20281" y="502920"/>
                  </a:lnTo>
                  <a:lnTo>
                    <a:pt x="13970" y="502920"/>
                  </a:lnTo>
                  <a:lnTo>
                    <a:pt x="7658" y="502920"/>
                  </a:lnTo>
                  <a:lnTo>
                    <a:pt x="2539" y="497789"/>
                  </a:lnTo>
                  <a:lnTo>
                    <a:pt x="2539" y="491490"/>
                  </a:lnTo>
                  <a:lnTo>
                    <a:pt x="2539" y="485165"/>
                  </a:lnTo>
                  <a:lnTo>
                    <a:pt x="7658" y="480047"/>
                  </a:lnTo>
                  <a:lnTo>
                    <a:pt x="13970" y="480047"/>
                  </a:lnTo>
                  <a:lnTo>
                    <a:pt x="20281" y="480047"/>
                  </a:lnTo>
                  <a:lnTo>
                    <a:pt x="25400" y="485165"/>
                  </a:lnTo>
                  <a:lnTo>
                    <a:pt x="25400" y="491490"/>
                  </a:lnTo>
                  <a:close/>
                </a:path>
                <a:path w="25400" h="502919">
                  <a:moveTo>
                    <a:pt x="22860" y="11429"/>
                  </a:moveTo>
                  <a:lnTo>
                    <a:pt x="22860" y="17741"/>
                  </a:lnTo>
                  <a:lnTo>
                    <a:pt x="17741" y="22847"/>
                  </a:lnTo>
                  <a:lnTo>
                    <a:pt x="11430" y="22847"/>
                  </a:lnTo>
                  <a:lnTo>
                    <a:pt x="5118" y="22847"/>
                  </a:lnTo>
                  <a:lnTo>
                    <a:pt x="0" y="17741"/>
                  </a:lnTo>
                  <a:lnTo>
                    <a:pt x="0" y="11429"/>
                  </a:lnTo>
                  <a:lnTo>
                    <a:pt x="0" y="5105"/>
                  </a:lnTo>
                  <a:lnTo>
                    <a:pt x="5118" y="0"/>
                  </a:lnTo>
                  <a:lnTo>
                    <a:pt x="11430" y="0"/>
                  </a:lnTo>
                  <a:lnTo>
                    <a:pt x="17741" y="0"/>
                  </a:lnTo>
                  <a:lnTo>
                    <a:pt x="22860" y="5105"/>
                  </a:lnTo>
                  <a:lnTo>
                    <a:pt x="22860" y="11429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067679" y="2602890"/>
              <a:ext cx="915035" cy="300355"/>
            </a:xfrm>
            <a:custGeom>
              <a:avLst/>
              <a:gdLst/>
              <a:ahLst/>
              <a:cxnLst/>
              <a:rect l="l" t="t" r="r" b="b"/>
              <a:pathLst>
                <a:path w="915034" h="300355">
                  <a:moveTo>
                    <a:pt x="889012" y="0"/>
                  </a:moveTo>
                  <a:lnTo>
                    <a:pt x="711212" y="10159"/>
                  </a:lnTo>
                  <a:lnTo>
                    <a:pt x="711212" y="63500"/>
                  </a:lnTo>
                  <a:lnTo>
                    <a:pt x="645160" y="101600"/>
                  </a:lnTo>
                  <a:lnTo>
                    <a:pt x="48260" y="76200"/>
                  </a:lnTo>
                  <a:lnTo>
                    <a:pt x="36075" y="79183"/>
                  </a:lnTo>
                  <a:lnTo>
                    <a:pt x="26987" y="90497"/>
                  </a:lnTo>
                  <a:lnTo>
                    <a:pt x="16470" y="119426"/>
                  </a:lnTo>
                  <a:lnTo>
                    <a:pt x="0" y="175259"/>
                  </a:lnTo>
                  <a:lnTo>
                    <a:pt x="609612" y="205752"/>
                  </a:lnTo>
                  <a:lnTo>
                    <a:pt x="631758" y="205911"/>
                  </a:lnTo>
                  <a:lnTo>
                    <a:pt x="643901" y="207021"/>
                  </a:lnTo>
                  <a:lnTo>
                    <a:pt x="650326" y="210033"/>
                  </a:lnTo>
                  <a:lnTo>
                    <a:pt x="655320" y="215900"/>
                  </a:lnTo>
                  <a:lnTo>
                    <a:pt x="911860" y="299732"/>
                  </a:lnTo>
                  <a:lnTo>
                    <a:pt x="914412" y="246392"/>
                  </a:lnTo>
                  <a:lnTo>
                    <a:pt x="889012" y="0"/>
                  </a:lnTo>
                  <a:close/>
                </a:path>
              </a:pathLst>
            </a:custGeom>
            <a:solidFill>
              <a:srgbClr val="C1C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067679" y="2602890"/>
              <a:ext cx="915035" cy="300355"/>
            </a:xfrm>
            <a:custGeom>
              <a:avLst/>
              <a:gdLst/>
              <a:ahLst/>
              <a:cxnLst/>
              <a:rect l="l" t="t" r="r" b="b"/>
              <a:pathLst>
                <a:path w="915034" h="300355">
                  <a:moveTo>
                    <a:pt x="0" y="175259"/>
                  </a:moveTo>
                  <a:lnTo>
                    <a:pt x="16470" y="119426"/>
                  </a:lnTo>
                  <a:lnTo>
                    <a:pt x="26987" y="90497"/>
                  </a:lnTo>
                  <a:lnTo>
                    <a:pt x="36075" y="79183"/>
                  </a:lnTo>
                  <a:lnTo>
                    <a:pt x="48260" y="76200"/>
                  </a:lnTo>
                  <a:lnTo>
                    <a:pt x="645160" y="101600"/>
                  </a:lnTo>
                  <a:lnTo>
                    <a:pt x="711212" y="63500"/>
                  </a:lnTo>
                  <a:lnTo>
                    <a:pt x="711212" y="10159"/>
                  </a:lnTo>
                  <a:lnTo>
                    <a:pt x="889012" y="0"/>
                  </a:lnTo>
                  <a:lnTo>
                    <a:pt x="914412" y="246392"/>
                  </a:lnTo>
                  <a:lnTo>
                    <a:pt x="911860" y="299732"/>
                  </a:lnTo>
                  <a:lnTo>
                    <a:pt x="655320" y="215900"/>
                  </a:lnTo>
                  <a:lnTo>
                    <a:pt x="650326" y="210033"/>
                  </a:lnTo>
                  <a:lnTo>
                    <a:pt x="643901" y="207021"/>
                  </a:lnTo>
                  <a:lnTo>
                    <a:pt x="631758" y="205911"/>
                  </a:lnTo>
                  <a:lnTo>
                    <a:pt x="609612" y="205752"/>
                  </a:lnTo>
                  <a:lnTo>
                    <a:pt x="0" y="175259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98159" y="2679090"/>
              <a:ext cx="632460" cy="122555"/>
            </a:xfrm>
            <a:custGeom>
              <a:avLst/>
              <a:gdLst/>
              <a:ahLst/>
              <a:cxnLst/>
              <a:rect l="l" t="t" r="r" b="b"/>
              <a:pathLst>
                <a:path w="632459" h="122555">
                  <a:moveTo>
                    <a:pt x="17779" y="0"/>
                  </a:moveTo>
                  <a:lnTo>
                    <a:pt x="0" y="27952"/>
                  </a:lnTo>
                  <a:lnTo>
                    <a:pt x="571499" y="66052"/>
                  </a:lnTo>
                  <a:lnTo>
                    <a:pt x="581660" y="121932"/>
                  </a:lnTo>
                  <a:lnTo>
                    <a:pt x="607060" y="121932"/>
                  </a:lnTo>
                  <a:lnTo>
                    <a:pt x="609599" y="78752"/>
                  </a:lnTo>
                  <a:lnTo>
                    <a:pt x="632460" y="33032"/>
                  </a:lnTo>
                  <a:lnTo>
                    <a:pt x="17779" y="0"/>
                  </a:lnTo>
                  <a:close/>
                </a:path>
              </a:pathLst>
            </a:custGeom>
            <a:solidFill>
              <a:srgbClr val="8688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067679" y="2778150"/>
              <a:ext cx="904240" cy="530225"/>
            </a:xfrm>
            <a:custGeom>
              <a:avLst/>
              <a:gdLst/>
              <a:ahLst/>
              <a:cxnLst/>
              <a:rect l="l" t="t" r="r" b="b"/>
              <a:pathLst>
                <a:path w="904240" h="530225">
                  <a:moveTo>
                    <a:pt x="0" y="0"/>
                  </a:moveTo>
                  <a:lnTo>
                    <a:pt x="2540" y="43192"/>
                  </a:lnTo>
                  <a:lnTo>
                    <a:pt x="144780" y="106692"/>
                  </a:lnTo>
                  <a:lnTo>
                    <a:pt x="210820" y="111772"/>
                  </a:lnTo>
                  <a:lnTo>
                    <a:pt x="185420" y="238772"/>
                  </a:lnTo>
                  <a:lnTo>
                    <a:pt x="147320" y="256540"/>
                  </a:lnTo>
                  <a:lnTo>
                    <a:pt x="142240" y="276872"/>
                  </a:lnTo>
                  <a:lnTo>
                    <a:pt x="124460" y="340372"/>
                  </a:lnTo>
                  <a:lnTo>
                    <a:pt x="142240" y="350532"/>
                  </a:lnTo>
                  <a:lnTo>
                    <a:pt x="139700" y="375932"/>
                  </a:lnTo>
                  <a:lnTo>
                    <a:pt x="114300" y="370840"/>
                  </a:lnTo>
                  <a:lnTo>
                    <a:pt x="113585" y="397199"/>
                  </a:lnTo>
                  <a:lnTo>
                    <a:pt x="108585" y="410221"/>
                  </a:lnTo>
                  <a:lnTo>
                    <a:pt x="95011" y="413715"/>
                  </a:lnTo>
                  <a:lnTo>
                    <a:pt x="68580" y="411492"/>
                  </a:lnTo>
                  <a:lnTo>
                    <a:pt x="63500" y="421640"/>
                  </a:lnTo>
                  <a:lnTo>
                    <a:pt x="106680" y="439432"/>
                  </a:lnTo>
                  <a:lnTo>
                    <a:pt x="116840" y="452132"/>
                  </a:lnTo>
                  <a:lnTo>
                    <a:pt x="315714" y="503170"/>
                  </a:lnTo>
                  <a:lnTo>
                    <a:pt x="421957" y="527062"/>
                  </a:lnTo>
                  <a:lnTo>
                    <a:pt x="471527" y="529999"/>
                  </a:lnTo>
                  <a:lnTo>
                    <a:pt x="500379" y="518172"/>
                  </a:lnTo>
                  <a:lnTo>
                    <a:pt x="515620" y="462292"/>
                  </a:lnTo>
                  <a:lnTo>
                    <a:pt x="556260" y="462292"/>
                  </a:lnTo>
                  <a:lnTo>
                    <a:pt x="584212" y="421640"/>
                  </a:lnTo>
                  <a:lnTo>
                    <a:pt x="591820" y="360692"/>
                  </a:lnTo>
                  <a:lnTo>
                    <a:pt x="563879" y="342900"/>
                  </a:lnTo>
                  <a:lnTo>
                    <a:pt x="698512" y="353072"/>
                  </a:lnTo>
                  <a:lnTo>
                    <a:pt x="711959" y="266030"/>
                  </a:lnTo>
                  <a:lnTo>
                    <a:pt x="720410" y="218759"/>
                  </a:lnTo>
                  <a:lnTo>
                    <a:pt x="727437" y="194826"/>
                  </a:lnTo>
                  <a:lnTo>
                    <a:pt x="736612" y="177800"/>
                  </a:lnTo>
                  <a:lnTo>
                    <a:pt x="813083" y="183601"/>
                  </a:lnTo>
                  <a:lnTo>
                    <a:pt x="853125" y="186066"/>
                  </a:lnTo>
                  <a:lnTo>
                    <a:pt x="890997" y="176701"/>
                  </a:lnTo>
                  <a:lnTo>
                    <a:pt x="901712" y="152400"/>
                  </a:lnTo>
                  <a:lnTo>
                    <a:pt x="904240" y="127000"/>
                  </a:lnTo>
                  <a:lnTo>
                    <a:pt x="629920" y="40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67679" y="2778150"/>
              <a:ext cx="904240" cy="530225"/>
            </a:xfrm>
            <a:custGeom>
              <a:avLst/>
              <a:gdLst/>
              <a:ahLst/>
              <a:cxnLst/>
              <a:rect l="l" t="t" r="r" b="b"/>
              <a:pathLst>
                <a:path w="904240" h="530225">
                  <a:moveTo>
                    <a:pt x="0" y="0"/>
                  </a:moveTo>
                  <a:lnTo>
                    <a:pt x="2540" y="43192"/>
                  </a:lnTo>
                  <a:lnTo>
                    <a:pt x="144780" y="106692"/>
                  </a:lnTo>
                  <a:lnTo>
                    <a:pt x="210820" y="111772"/>
                  </a:lnTo>
                  <a:lnTo>
                    <a:pt x="185420" y="238772"/>
                  </a:lnTo>
                  <a:lnTo>
                    <a:pt x="147320" y="256540"/>
                  </a:lnTo>
                  <a:lnTo>
                    <a:pt x="142240" y="276872"/>
                  </a:lnTo>
                  <a:lnTo>
                    <a:pt x="124460" y="340372"/>
                  </a:lnTo>
                  <a:lnTo>
                    <a:pt x="142240" y="350532"/>
                  </a:lnTo>
                  <a:lnTo>
                    <a:pt x="139700" y="375932"/>
                  </a:lnTo>
                  <a:lnTo>
                    <a:pt x="114300" y="370840"/>
                  </a:lnTo>
                  <a:lnTo>
                    <a:pt x="113585" y="397199"/>
                  </a:lnTo>
                  <a:lnTo>
                    <a:pt x="108585" y="410221"/>
                  </a:lnTo>
                  <a:lnTo>
                    <a:pt x="95011" y="413715"/>
                  </a:lnTo>
                  <a:lnTo>
                    <a:pt x="68580" y="411492"/>
                  </a:lnTo>
                  <a:lnTo>
                    <a:pt x="63500" y="421640"/>
                  </a:lnTo>
                  <a:lnTo>
                    <a:pt x="106680" y="439432"/>
                  </a:lnTo>
                  <a:lnTo>
                    <a:pt x="116840" y="452132"/>
                  </a:lnTo>
                  <a:lnTo>
                    <a:pt x="315714" y="503170"/>
                  </a:lnTo>
                  <a:lnTo>
                    <a:pt x="421957" y="527062"/>
                  </a:lnTo>
                  <a:lnTo>
                    <a:pt x="471527" y="529999"/>
                  </a:lnTo>
                  <a:lnTo>
                    <a:pt x="500379" y="518172"/>
                  </a:lnTo>
                  <a:lnTo>
                    <a:pt x="515620" y="462292"/>
                  </a:lnTo>
                  <a:lnTo>
                    <a:pt x="556260" y="462292"/>
                  </a:lnTo>
                  <a:lnTo>
                    <a:pt x="584212" y="421640"/>
                  </a:lnTo>
                  <a:lnTo>
                    <a:pt x="591820" y="360692"/>
                  </a:lnTo>
                  <a:lnTo>
                    <a:pt x="563879" y="342900"/>
                  </a:lnTo>
                  <a:lnTo>
                    <a:pt x="698512" y="353072"/>
                  </a:lnTo>
                  <a:lnTo>
                    <a:pt x="711959" y="266030"/>
                  </a:lnTo>
                  <a:lnTo>
                    <a:pt x="720410" y="218759"/>
                  </a:lnTo>
                  <a:lnTo>
                    <a:pt x="727437" y="194826"/>
                  </a:lnTo>
                  <a:lnTo>
                    <a:pt x="736612" y="177800"/>
                  </a:lnTo>
                  <a:lnTo>
                    <a:pt x="813083" y="183601"/>
                  </a:lnTo>
                  <a:lnTo>
                    <a:pt x="853125" y="186066"/>
                  </a:lnTo>
                  <a:lnTo>
                    <a:pt x="869836" y="185670"/>
                  </a:lnTo>
                  <a:lnTo>
                    <a:pt x="876312" y="182892"/>
                  </a:lnTo>
                  <a:lnTo>
                    <a:pt x="890997" y="176701"/>
                  </a:lnTo>
                  <a:lnTo>
                    <a:pt x="898537" y="171461"/>
                  </a:lnTo>
                  <a:lnTo>
                    <a:pt x="901315" y="164313"/>
                  </a:lnTo>
                  <a:lnTo>
                    <a:pt x="901712" y="152400"/>
                  </a:lnTo>
                  <a:lnTo>
                    <a:pt x="904240" y="127000"/>
                  </a:lnTo>
                  <a:lnTo>
                    <a:pt x="629920" y="40640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82919" y="2821343"/>
              <a:ext cx="861694" cy="134620"/>
            </a:xfrm>
            <a:custGeom>
              <a:avLst/>
              <a:gdLst/>
              <a:ahLst/>
              <a:cxnLst/>
              <a:rect l="l" t="t" r="r" b="b"/>
              <a:pathLst>
                <a:path w="861695" h="134619">
                  <a:moveTo>
                    <a:pt x="0" y="0"/>
                  </a:moveTo>
                  <a:lnTo>
                    <a:pt x="129539" y="63500"/>
                  </a:lnTo>
                  <a:lnTo>
                    <a:pt x="612139" y="76200"/>
                  </a:lnTo>
                  <a:lnTo>
                    <a:pt x="736600" y="134607"/>
                  </a:lnTo>
                  <a:lnTo>
                    <a:pt x="861072" y="132079"/>
                  </a:lnTo>
                  <a:lnTo>
                    <a:pt x="614679" y="40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9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28638" y="2836583"/>
              <a:ext cx="45720" cy="17780"/>
            </a:xfrm>
            <a:custGeom>
              <a:avLst/>
              <a:gdLst/>
              <a:ahLst/>
              <a:cxnLst/>
              <a:rect l="l" t="t" r="r" b="b"/>
              <a:pathLst>
                <a:path w="45720" h="17780">
                  <a:moveTo>
                    <a:pt x="35483" y="0"/>
                  </a:moveTo>
                  <a:lnTo>
                    <a:pt x="10236" y="0"/>
                  </a:lnTo>
                  <a:lnTo>
                    <a:pt x="0" y="3975"/>
                  </a:lnTo>
                  <a:lnTo>
                    <a:pt x="0" y="13804"/>
                  </a:lnTo>
                  <a:lnTo>
                    <a:pt x="10236" y="17767"/>
                  </a:lnTo>
                  <a:lnTo>
                    <a:pt x="35483" y="17767"/>
                  </a:lnTo>
                  <a:lnTo>
                    <a:pt x="45720" y="13804"/>
                  </a:lnTo>
                  <a:lnTo>
                    <a:pt x="45720" y="8890"/>
                  </a:lnTo>
                  <a:lnTo>
                    <a:pt x="45720" y="3975"/>
                  </a:lnTo>
                  <a:lnTo>
                    <a:pt x="35483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128638" y="2836583"/>
              <a:ext cx="45720" cy="17780"/>
            </a:xfrm>
            <a:custGeom>
              <a:avLst/>
              <a:gdLst/>
              <a:ahLst/>
              <a:cxnLst/>
              <a:rect l="l" t="t" r="r" b="b"/>
              <a:pathLst>
                <a:path w="45720" h="17780">
                  <a:moveTo>
                    <a:pt x="45720" y="8890"/>
                  </a:moveTo>
                  <a:lnTo>
                    <a:pt x="45720" y="13804"/>
                  </a:lnTo>
                  <a:lnTo>
                    <a:pt x="35483" y="17767"/>
                  </a:lnTo>
                  <a:lnTo>
                    <a:pt x="22860" y="17767"/>
                  </a:lnTo>
                  <a:lnTo>
                    <a:pt x="10236" y="17767"/>
                  </a:lnTo>
                  <a:lnTo>
                    <a:pt x="0" y="13804"/>
                  </a:lnTo>
                  <a:lnTo>
                    <a:pt x="0" y="8890"/>
                  </a:lnTo>
                  <a:lnTo>
                    <a:pt x="0" y="3975"/>
                  </a:lnTo>
                  <a:lnTo>
                    <a:pt x="10236" y="0"/>
                  </a:lnTo>
                  <a:lnTo>
                    <a:pt x="22860" y="0"/>
                  </a:lnTo>
                  <a:lnTo>
                    <a:pt x="35483" y="0"/>
                  </a:lnTo>
                  <a:lnTo>
                    <a:pt x="45720" y="3975"/>
                  </a:lnTo>
                  <a:lnTo>
                    <a:pt x="45720" y="889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626491" y="2864523"/>
              <a:ext cx="43180" cy="35560"/>
            </a:xfrm>
            <a:custGeom>
              <a:avLst/>
              <a:gdLst/>
              <a:ahLst/>
              <a:cxnLst/>
              <a:rect l="l" t="t" r="r" b="b"/>
              <a:pathLst>
                <a:path w="43179" h="35560">
                  <a:moveTo>
                    <a:pt x="21577" y="0"/>
                  </a:moveTo>
                  <a:lnTo>
                    <a:pt x="13174" y="1395"/>
                  </a:lnTo>
                  <a:lnTo>
                    <a:pt x="6316" y="5202"/>
                  </a:lnTo>
                  <a:lnTo>
                    <a:pt x="1694" y="10849"/>
                  </a:lnTo>
                  <a:lnTo>
                    <a:pt x="0" y="17767"/>
                  </a:lnTo>
                  <a:lnTo>
                    <a:pt x="1694" y="24694"/>
                  </a:lnTo>
                  <a:lnTo>
                    <a:pt x="6316" y="30349"/>
                  </a:lnTo>
                  <a:lnTo>
                    <a:pt x="13174" y="34162"/>
                  </a:lnTo>
                  <a:lnTo>
                    <a:pt x="21577" y="35559"/>
                  </a:lnTo>
                  <a:lnTo>
                    <a:pt x="29981" y="34162"/>
                  </a:lnTo>
                  <a:lnTo>
                    <a:pt x="36844" y="30349"/>
                  </a:lnTo>
                  <a:lnTo>
                    <a:pt x="41470" y="24694"/>
                  </a:lnTo>
                  <a:lnTo>
                    <a:pt x="43167" y="17767"/>
                  </a:lnTo>
                  <a:lnTo>
                    <a:pt x="41470" y="10849"/>
                  </a:lnTo>
                  <a:lnTo>
                    <a:pt x="36844" y="5202"/>
                  </a:lnTo>
                  <a:lnTo>
                    <a:pt x="29981" y="1395"/>
                  </a:lnTo>
                  <a:lnTo>
                    <a:pt x="21577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626491" y="2864523"/>
              <a:ext cx="43180" cy="35560"/>
            </a:xfrm>
            <a:custGeom>
              <a:avLst/>
              <a:gdLst/>
              <a:ahLst/>
              <a:cxnLst/>
              <a:rect l="l" t="t" r="r" b="b"/>
              <a:pathLst>
                <a:path w="43179" h="35560">
                  <a:moveTo>
                    <a:pt x="43167" y="17767"/>
                  </a:moveTo>
                  <a:lnTo>
                    <a:pt x="41470" y="24694"/>
                  </a:lnTo>
                  <a:lnTo>
                    <a:pt x="36844" y="30349"/>
                  </a:lnTo>
                  <a:lnTo>
                    <a:pt x="29981" y="34162"/>
                  </a:lnTo>
                  <a:lnTo>
                    <a:pt x="21577" y="35559"/>
                  </a:lnTo>
                  <a:lnTo>
                    <a:pt x="13174" y="34162"/>
                  </a:lnTo>
                  <a:lnTo>
                    <a:pt x="6316" y="30349"/>
                  </a:lnTo>
                  <a:lnTo>
                    <a:pt x="1694" y="24694"/>
                  </a:lnTo>
                  <a:lnTo>
                    <a:pt x="0" y="17767"/>
                  </a:lnTo>
                  <a:lnTo>
                    <a:pt x="1694" y="10849"/>
                  </a:lnTo>
                  <a:lnTo>
                    <a:pt x="6316" y="5202"/>
                  </a:lnTo>
                  <a:lnTo>
                    <a:pt x="13174" y="1395"/>
                  </a:lnTo>
                  <a:lnTo>
                    <a:pt x="21577" y="0"/>
                  </a:lnTo>
                  <a:lnTo>
                    <a:pt x="29981" y="1395"/>
                  </a:lnTo>
                  <a:lnTo>
                    <a:pt x="36844" y="5202"/>
                  </a:lnTo>
                  <a:lnTo>
                    <a:pt x="41470" y="10849"/>
                  </a:lnTo>
                  <a:lnTo>
                    <a:pt x="43167" y="1776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890638" y="2955950"/>
              <a:ext cx="28575" cy="15240"/>
            </a:xfrm>
            <a:custGeom>
              <a:avLst/>
              <a:gdLst/>
              <a:ahLst/>
              <a:cxnLst/>
              <a:rect l="l" t="t" r="r" b="b"/>
              <a:pathLst>
                <a:path w="28575" h="15239">
                  <a:moveTo>
                    <a:pt x="0" y="0"/>
                  </a:moveTo>
                  <a:lnTo>
                    <a:pt x="0" y="15240"/>
                  </a:lnTo>
                  <a:lnTo>
                    <a:pt x="27952" y="15240"/>
                  </a:lnTo>
                  <a:lnTo>
                    <a:pt x="27952" y="2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53099" y="2887383"/>
              <a:ext cx="666115" cy="198120"/>
            </a:xfrm>
            <a:custGeom>
              <a:avLst/>
              <a:gdLst/>
              <a:ahLst/>
              <a:cxnLst/>
              <a:rect l="l" t="t" r="r" b="b"/>
              <a:pathLst>
                <a:path w="666115" h="198119">
                  <a:moveTo>
                    <a:pt x="637540" y="68567"/>
                  </a:moveTo>
                  <a:lnTo>
                    <a:pt x="637540" y="83807"/>
                  </a:lnTo>
                  <a:lnTo>
                    <a:pt x="665492" y="83807"/>
                  </a:lnTo>
                  <a:lnTo>
                    <a:pt x="665492" y="71107"/>
                  </a:lnTo>
                  <a:lnTo>
                    <a:pt x="637540" y="68567"/>
                  </a:lnTo>
                  <a:close/>
                </a:path>
                <a:path w="666115" h="198119">
                  <a:moveTo>
                    <a:pt x="0" y="129540"/>
                  </a:moveTo>
                  <a:lnTo>
                    <a:pt x="93992" y="134607"/>
                  </a:lnTo>
                  <a:lnTo>
                    <a:pt x="121920" y="0"/>
                  </a:lnTo>
                </a:path>
                <a:path w="666115" h="198119">
                  <a:moveTo>
                    <a:pt x="342900" y="121907"/>
                  </a:moveTo>
                  <a:lnTo>
                    <a:pt x="369450" y="116199"/>
                  </a:lnTo>
                  <a:lnTo>
                    <a:pt x="383857" y="114296"/>
                  </a:lnTo>
                  <a:lnTo>
                    <a:pt x="391120" y="116199"/>
                  </a:lnTo>
                  <a:lnTo>
                    <a:pt x="396240" y="121907"/>
                  </a:lnTo>
                  <a:lnTo>
                    <a:pt x="391159" y="198107"/>
                  </a:lnTo>
                  <a:lnTo>
                    <a:pt x="337820" y="190500"/>
                  </a:lnTo>
                  <a:lnTo>
                    <a:pt x="342900" y="121907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654419" y="2910243"/>
              <a:ext cx="112395" cy="210820"/>
            </a:xfrm>
            <a:custGeom>
              <a:avLst/>
              <a:gdLst/>
              <a:ahLst/>
              <a:cxnLst/>
              <a:rect l="l" t="t" r="r" b="b"/>
              <a:pathLst>
                <a:path w="112395" h="210819">
                  <a:moveTo>
                    <a:pt x="25400" y="0"/>
                  </a:moveTo>
                  <a:lnTo>
                    <a:pt x="0" y="172707"/>
                  </a:lnTo>
                  <a:lnTo>
                    <a:pt x="111772" y="210807"/>
                  </a:lnTo>
                </a:path>
              </a:pathLst>
            </a:custGeom>
            <a:ln w="43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583298" y="3100743"/>
              <a:ext cx="43815" cy="27940"/>
            </a:xfrm>
            <a:custGeom>
              <a:avLst/>
              <a:gdLst/>
              <a:ahLst/>
              <a:cxnLst/>
              <a:rect l="l" t="t" r="r" b="b"/>
              <a:pathLst>
                <a:path w="43815" h="27939">
                  <a:moveTo>
                    <a:pt x="0" y="0"/>
                  </a:moveTo>
                  <a:lnTo>
                    <a:pt x="0" y="15239"/>
                  </a:lnTo>
                  <a:lnTo>
                    <a:pt x="40640" y="27939"/>
                  </a:lnTo>
                  <a:lnTo>
                    <a:pt x="43192" y="0"/>
                  </a:lnTo>
                  <a:lnTo>
                    <a:pt x="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98538" y="3148990"/>
              <a:ext cx="33020" cy="38100"/>
            </a:xfrm>
            <a:custGeom>
              <a:avLst/>
              <a:gdLst/>
              <a:ahLst/>
              <a:cxnLst/>
              <a:rect l="l" t="t" r="r" b="b"/>
              <a:pathLst>
                <a:path w="33020" h="38100">
                  <a:moveTo>
                    <a:pt x="25628" y="0"/>
                  </a:moveTo>
                  <a:lnTo>
                    <a:pt x="7391" y="0"/>
                  </a:lnTo>
                  <a:lnTo>
                    <a:pt x="0" y="8521"/>
                  </a:lnTo>
                  <a:lnTo>
                    <a:pt x="0" y="29578"/>
                  </a:lnTo>
                  <a:lnTo>
                    <a:pt x="7391" y="38100"/>
                  </a:lnTo>
                  <a:lnTo>
                    <a:pt x="25628" y="38100"/>
                  </a:lnTo>
                  <a:lnTo>
                    <a:pt x="33019" y="29578"/>
                  </a:lnTo>
                  <a:lnTo>
                    <a:pt x="33019" y="19050"/>
                  </a:lnTo>
                  <a:lnTo>
                    <a:pt x="33019" y="8521"/>
                  </a:lnTo>
                  <a:lnTo>
                    <a:pt x="25628" y="0"/>
                  </a:lnTo>
                  <a:close/>
                </a:path>
              </a:pathLst>
            </a:custGeom>
            <a:solidFill>
              <a:srgbClr val="E9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209918" y="3055023"/>
              <a:ext cx="421640" cy="165100"/>
            </a:xfrm>
            <a:custGeom>
              <a:avLst/>
              <a:gdLst/>
              <a:ahLst/>
              <a:cxnLst/>
              <a:rect l="l" t="t" r="r" b="b"/>
              <a:pathLst>
                <a:path w="421640" h="165100">
                  <a:moveTo>
                    <a:pt x="421639" y="113017"/>
                  </a:moveTo>
                  <a:lnTo>
                    <a:pt x="421639" y="123545"/>
                  </a:lnTo>
                  <a:lnTo>
                    <a:pt x="414248" y="132067"/>
                  </a:lnTo>
                  <a:lnTo>
                    <a:pt x="405129" y="132067"/>
                  </a:lnTo>
                  <a:lnTo>
                    <a:pt x="396011" y="132067"/>
                  </a:lnTo>
                  <a:lnTo>
                    <a:pt x="388620" y="123545"/>
                  </a:lnTo>
                  <a:lnTo>
                    <a:pt x="388620" y="113017"/>
                  </a:lnTo>
                  <a:lnTo>
                    <a:pt x="388620" y="102489"/>
                  </a:lnTo>
                  <a:lnTo>
                    <a:pt x="396011" y="93967"/>
                  </a:lnTo>
                  <a:lnTo>
                    <a:pt x="405129" y="93967"/>
                  </a:lnTo>
                  <a:lnTo>
                    <a:pt x="414248" y="93967"/>
                  </a:lnTo>
                  <a:lnTo>
                    <a:pt x="421639" y="102489"/>
                  </a:lnTo>
                  <a:lnTo>
                    <a:pt x="421639" y="113017"/>
                  </a:lnTo>
                  <a:close/>
                </a:path>
                <a:path w="421640" h="165100">
                  <a:moveTo>
                    <a:pt x="335279" y="137159"/>
                  </a:moveTo>
                  <a:lnTo>
                    <a:pt x="337820" y="162559"/>
                  </a:lnTo>
                  <a:lnTo>
                    <a:pt x="408939" y="165100"/>
                  </a:lnTo>
                  <a:lnTo>
                    <a:pt x="414020" y="144767"/>
                  </a:lnTo>
                  <a:lnTo>
                    <a:pt x="335279" y="137159"/>
                  </a:lnTo>
                  <a:close/>
                </a:path>
                <a:path w="421640" h="165100">
                  <a:moveTo>
                    <a:pt x="0" y="0"/>
                  </a:moveTo>
                  <a:lnTo>
                    <a:pt x="119379" y="7620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207379" y="3128683"/>
              <a:ext cx="350520" cy="76200"/>
            </a:xfrm>
            <a:custGeom>
              <a:avLst/>
              <a:gdLst/>
              <a:ahLst/>
              <a:cxnLst/>
              <a:rect l="l" t="t" r="r" b="b"/>
              <a:pathLst>
                <a:path w="350520" h="76200">
                  <a:moveTo>
                    <a:pt x="119380" y="0"/>
                  </a:moveTo>
                  <a:lnTo>
                    <a:pt x="2540" y="0"/>
                  </a:lnTo>
                  <a:lnTo>
                    <a:pt x="0" y="25400"/>
                  </a:lnTo>
                  <a:lnTo>
                    <a:pt x="332740" y="76200"/>
                  </a:lnTo>
                  <a:lnTo>
                    <a:pt x="350520" y="55867"/>
                  </a:lnTo>
                  <a:lnTo>
                    <a:pt x="119380" y="0"/>
                  </a:lnTo>
                  <a:close/>
                </a:path>
              </a:pathLst>
            </a:custGeom>
            <a:solidFill>
              <a:srgbClr val="BB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207379" y="3128683"/>
              <a:ext cx="350520" cy="76200"/>
            </a:xfrm>
            <a:custGeom>
              <a:avLst/>
              <a:gdLst/>
              <a:ahLst/>
              <a:cxnLst/>
              <a:rect l="l" t="t" r="r" b="b"/>
              <a:pathLst>
                <a:path w="350520" h="76200">
                  <a:moveTo>
                    <a:pt x="2540" y="0"/>
                  </a:moveTo>
                  <a:lnTo>
                    <a:pt x="119380" y="0"/>
                  </a:lnTo>
                  <a:lnTo>
                    <a:pt x="350520" y="55867"/>
                  </a:lnTo>
                  <a:lnTo>
                    <a:pt x="332740" y="76200"/>
                  </a:lnTo>
                  <a:lnTo>
                    <a:pt x="0" y="25400"/>
                  </a:lnTo>
                  <a:lnTo>
                    <a:pt x="2540" y="0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324218" y="2972465"/>
              <a:ext cx="337185" cy="222885"/>
            </a:xfrm>
            <a:custGeom>
              <a:avLst/>
              <a:gdLst/>
              <a:ahLst/>
              <a:cxnLst/>
              <a:rect l="l" t="t" r="r" b="b"/>
              <a:pathLst>
                <a:path w="337184" h="222885">
                  <a:moveTo>
                    <a:pt x="42544" y="0"/>
                  </a:moveTo>
                  <a:lnTo>
                    <a:pt x="34924" y="631"/>
                  </a:lnTo>
                  <a:lnTo>
                    <a:pt x="30162" y="4122"/>
                  </a:lnTo>
                  <a:lnTo>
                    <a:pt x="25400" y="11424"/>
                  </a:lnTo>
                  <a:lnTo>
                    <a:pt x="0" y="133357"/>
                  </a:lnTo>
                  <a:lnTo>
                    <a:pt x="396" y="156884"/>
                  </a:lnTo>
                  <a:lnTo>
                    <a:pt x="3175" y="169223"/>
                  </a:lnTo>
                  <a:lnTo>
                    <a:pt x="10715" y="174421"/>
                  </a:lnTo>
                  <a:lnTo>
                    <a:pt x="25400" y="176524"/>
                  </a:lnTo>
                  <a:lnTo>
                    <a:pt x="276872" y="222257"/>
                  </a:lnTo>
                  <a:lnTo>
                    <a:pt x="320092" y="222647"/>
                  </a:lnTo>
                  <a:lnTo>
                    <a:pt x="336878" y="215897"/>
                  </a:lnTo>
                  <a:lnTo>
                    <a:pt x="329373" y="195818"/>
                  </a:lnTo>
                  <a:lnTo>
                    <a:pt x="299720" y="156217"/>
                  </a:lnTo>
                  <a:lnTo>
                    <a:pt x="185420" y="125724"/>
                  </a:lnTo>
                  <a:lnTo>
                    <a:pt x="175458" y="100014"/>
                  </a:lnTo>
                  <a:lnTo>
                    <a:pt x="172404" y="81919"/>
                  </a:lnTo>
                  <a:lnTo>
                    <a:pt x="176495" y="62866"/>
                  </a:lnTo>
                  <a:lnTo>
                    <a:pt x="187972" y="34284"/>
                  </a:lnTo>
                  <a:lnTo>
                    <a:pt x="183163" y="29767"/>
                  </a:lnTo>
                  <a:lnTo>
                    <a:pt x="178119" y="26675"/>
                  </a:lnTo>
                  <a:lnTo>
                    <a:pt x="169743" y="23581"/>
                  </a:lnTo>
                  <a:lnTo>
                    <a:pt x="154939" y="19057"/>
                  </a:lnTo>
                  <a:lnTo>
                    <a:pt x="55879" y="1277"/>
                  </a:lnTo>
                  <a:lnTo>
                    <a:pt x="42544" y="0"/>
                  </a:lnTo>
                  <a:close/>
                </a:path>
              </a:pathLst>
            </a:custGeom>
            <a:solidFill>
              <a:srgbClr val="A3A5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324218" y="2972465"/>
              <a:ext cx="337185" cy="222885"/>
            </a:xfrm>
            <a:custGeom>
              <a:avLst/>
              <a:gdLst/>
              <a:ahLst/>
              <a:cxnLst/>
              <a:rect l="l" t="t" r="r" b="b"/>
              <a:pathLst>
                <a:path w="337184" h="222885">
                  <a:moveTo>
                    <a:pt x="25400" y="11424"/>
                  </a:moveTo>
                  <a:lnTo>
                    <a:pt x="0" y="133357"/>
                  </a:lnTo>
                  <a:lnTo>
                    <a:pt x="396" y="156884"/>
                  </a:lnTo>
                  <a:lnTo>
                    <a:pt x="3175" y="169223"/>
                  </a:lnTo>
                  <a:lnTo>
                    <a:pt x="10715" y="174421"/>
                  </a:lnTo>
                  <a:lnTo>
                    <a:pt x="25400" y="176524"/>
                  </a:lnTo>
                  <a:lnTo>
                    <a:pt x="276872" y="222257"/>
                  </a:lnTo>
                  <a:lnTo>
                    <a:pt x="320092" y="222647"/>
                  </a:lnTo>
                  <a:lnTo>
                    <a:pt x="336878" y="215897"/>
                  </a:lnTo>
                  <a:lnTo>
                    <a:pt x="329373" y="195818"/>
                  </a:lnTo>
                  <a:lnTo>
                    <a:pt x="299720" y="156217"/>
                  </a:lnTo>
                  <a:lnTo>
                    <a:pt x="185420" y="125724"/>
                  </a:lnTo>
                  <a:lnTo>
                    <a:pt x="175458" y="100014"/>
                  </a:lnTo>
                  <a:lnTo>
                    <a:pt x="172404" y="81919"/>
                  </a:lnTo>
                  <a:lnTo>
                    <a:pt x="176495" y="62866"/>
                  </a:lnTo>
                  <a:lnTo>
                    <a:pt x="187972" y="34284"/>
                  </a:lnTo>
                  <a:lnTo>
                    <a:pt x="183163" y="29767"/>
                  </a:lnTo>
                  <a:lnTo>
                    <a:pt x="55879" y="1277"/>
                  </a:lnTo>
                  <a:lnTo>
                    <a:pt x="42544" y="0"/>
                  </a:lnTo>
                  <a:lnTo>
                    <a:pt x="34924" y="631"/>
                  </a:lnTo>
                  <a:lnTo>
                    <a:pt x="30162" y="4122"/>
                  </a:lnTo>
                  <a:lnTo>
                    <a:pt x="25400" y="11424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34100" y="3146831"/>
              <a:ext cx="205359" cy="83451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174359" y="3217583"/>
              <a:ext cx="393700" cy="81280"/>
            </a:xfrm>
            <a:custGeom>
              <a:avLst/>
              <a:gdLst/>
              <a:ahLst/>
              <a:cxnLst/>
              <a:rect l="l" t="t" r="r" b="b"/>
              <a:pathLst>
                <a:path w="393700" h="81279">
                  <a:moveTo>
                    <a:pt x="0" y="0"/>
                  </a:moveTo>
                  <a:lnTo>
                    <a:pt x="19883" y="18407"/>
                  </a:lnTo>
                  <a:lnTo>
                    <a:pt x="63817" y="33008"/>
                  </a:lnTo>
                  <a:lnTo>
                    <a:pt x="165377" y="51422"/>
                  </a:lnTo>
                  <a:lnTo>
                    <a:pt x="358139" y="81267"/>
                  </a:lnTo>
                  <a:lnTo>
                    <a:pt x="372983" y="81227"/>
                  </a:lnTo>
                  <a:lnTo>
                    <a:pt x="381635" y="80951"/>
                  </a:lnTo>
                  <a:lnTo>
                    <a:pt x="387429" y="80201"/>
                  </a:lnTo>
                  <a:lnTo>
                    <a:pt x="393699" y="78740"/>
                  </a:lnTo>
                  <a:lnTo>
                    <a:pt x="373260" y="58928"/>
                  </a:lnTo>
                  <a:lnTo>
                    <a:pt x="325437" y="44122"/>
                  </a:lnTo>
                  <a:lnTo>
                    <a:pt x="213320" y="26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006719" y="860462"/>
              <a:ext cx="581660" cy="1483360"/>
            </a:xfrm>
            <a:custGeom>
              <a:avLst/>
              <a:gdLst/>
              <a:ahLst/>
              <a:cxnLst/>
              <a:rect l="l" t="t" r="r" b="b"/>
              <a:pathLst>
                <a:path w="581659" h="1483360">
                  <a:moveTo>
                    <a:pt x="553720" y="0"/>
                  </a:moveTo>
                  <a:lnTo>
                    <a:pt x="20320" y="48399"/>
                  </a:lnTo>
                  <a:lnTo>
                    <a:pt x="0" y="91440"/>
                  </a:lnTo>
                  <a:lnTo>
                    <a:pt x="508000" y="59156"/>
                  </a:lnTo>
                  <a:lnTo>
                    <a:pt x="553720" y="0"/>
                  </a:lnTo>
                  <a:close/>
                </a:path>
                <a:path w="581659" h="1483360">
                  <a:moveTo>
                    <a:pt x="581660" y="1483347"/>
                  </a:moveTo>
                  <a:lnTo>
                    <a:pt x="540169" y="1432547"/>
                  </a:lnTo>
                  <a:lnTo>
                    <a:pt x="6769" y="1432547"/>
                  </a:lnTo>
                  <a:lnTo>
                    <a:pt x="10160" y="1483347"/>
                  </a:lnTo>
                  <a:lnTo>
                    <a:pt x="581660" y="1483347"/>
                  </a:lnTo>
                  <a:close/>
                </a:path>
              </a:pathLst>
            </a:custGeom>
            <a:solidFill>
              <a:srgbClr val="CC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0972803" y="3818016"/>
            <a:ext cx="1231265" cy="2748915"/>
            <a:chOff x="5918200" y="3818013"/>
            <a:chExt cx="1231265" cy="2748915"/>
          </a:xfrm>
        </p:grpSpPr>
        <p:sp>
          <p:nvSpPr>
            <p:cNvPr id="84" name="object 84"/>
            <p:cNvSpPr/>
            <p:nvPr/>
          </p:nvSpPr>
          <p:spPr>
            <a:xfrm>
              <a:off x="6009627" y="3997020"/>
              <a:ext cx="1049655" cy="177800"/>
            </a:xfrm>
            <a:custGeom>
              <a:avLst/>
              <a:gdLst/>
              <a:ahLst/>
              <a:cxnLst/>
              <a:rect l="l" t="t" r="r" b="b"/>
              <a:pathLst>
                <a:path w="1049654" h="177800">
                  <a:moveTo>
                    <a:pt x="123875" y="0"/>
                  </a:moveTo>
                  <a:lnTo>
                    <a:pt x="0" y="66878"/>
                  </a:lnTo>
                  <a:lnTo>
                    <a:pt x="939584" y="119087"/>
                  </a:lnTo>
                  <a:lnTo>
                    <a:pt x="939584" y="177431"/>
                  </a:lnTo>
                  <a:lnTo>
                    <a:pt x="1039596" y="96456"/>
                  </a:lnTo>
                  <a:lnTo>
                    <a:pt x="1047800" y="89153"/>
                  </a:lnTo>
                  <a:lnTo>
                    <a:pt x="1049121" y="86639"/>
                  </a:lnTo>
                  <a:lnTo>
                    <a:pt x="1049121" y="35725"/>
                  </a:lnTo>
                  <a:lnTo>
                    <a:pt x="1045540" y="33350"/>
                  </a:lnTo>
                  <a:lnTo>
                    <a:pt x="1039596" y="33350"/>
                  </a:lnTo>
                  <a:lnTo>
                    <a:pt x="12387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009627" y="3997020"/>
              <a:ext cx="1049655" cy="177800"/>
            </a:xfrm>
            <a:custGeom>
              <a:avLst/>
              <a:gdLst/>
              <a:ahLst/>
              <a:cxnLst/>
              <a:rect l="l" t="t" r="r" b="b"/>
              <a:pathLst>
                <a:path w="1049654" h="177800">
                  <a:moveTo>
                    <a:pt x="0" y="66878"/>
                  </a:moveTo>
                  <a:lnTo>
                    <a:pt x="123875" y="0"/>
                  </a:lnTo>
                  <a:lnTo>
                    <a:pt x="1039596" y="33350"/>
                  </a:lnTo>
                  <a:lnTo>
                    <a:pt x="1045540" y="33350"/>
                  </a:lnTo>
                  <a:lnTo>
                    <a:pt x="1049121" y="35725"/>
                  </a:lnTo>
                  <a:lnTo>
                    <a:pt x="1049121" y="45250"/>
                  </a:lnTo>
                  <a:lnTo>
                    <a:pt x="1049121" y="78587"/>
                  </a:lnTo>
                  <a:lnTo>
                    <a:pt x="1049121" y="86639"/>
                  </a:lnTo>
                  <a:lnTo>
                    <a:pt x="1047800" y="89153"/>
                  </a:lnTo>
                  <a:lnTo>
                    <a:pt x="1039596" y="96456"/>
                  </a:lnTo>
                  <a:lnTo>
                    <a:pt x="939584" y="177431"/>
                  </a:lnTo>
                  <a:lnTo>
                    <a:pt x="939584" y="119087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20359" y="4036314"/>
              <a:ext cx="1130300" cy="2528570"/>
            </a:xfrm>
            <a:custGeom>
              <a:avLst/>
              <a:gdLst/>
              <a:ahLst/>
              <a:cxnLst/>
              <a:rect l="l" t="t" r="r" b="b"/>
              <a:pathLst>
                <a:path w="1130300" h="2528570">
                  <a:moveTo>
                    <a:pt x="1130058" y="0"/>
                  </a:moveTo>
                  <a:lnTo>
                    <a:pt x="993101" y="106286"/>
                  </a:lnTo>
                  <a:lnTo>
                    <a:pt x="990422" y="99136"/>
                  </a:lnTo>
                  <a:lnTo>
                    <a:pt x="1020800" y="75018"/>
                  </a:lnTo>
                  <a:lnTo>
                    <a:pt x="1024369" y="70561"/>
                  </a:lnTo>
                  <a:lnTo>
                    <a:pt x="1021689" y="68783"/>
                  </a:lnTo>
                  <a:lnTo>
                    <a:pt x="1011885" y="68783"/>
                  </a:lnTo>
                  <a:lnTo>
                    <a:pt x="69659" y="26708"/>
                  </a:lnTo>
                  <a:lnTo>
                    <a:pt x="4457" y="57162"/>
                  </a:lnTo>
                  <a:lnTo>
                    <a:pt x="0" y="60731"/>
                  </a:lnTo>
                  <a:lnTo>
                    <a:pt x="0" y="2407767"/>
                  </a:lnTo>
                  <a:lnTo>
                    <a:pt x="1790" y="2409532"/>
                  </a:lnTo>
                  <a:lnTo>
                    <a:pt x="11607" y="2410447"/>
                  </a:lnTo>
                  <a:lnTo>
                    <a:pt x="984186" y="2526538"/>
                  </a:lnTo>
                  <a:lnTo>
                    <a:pt x="993101" y="2528341"/>
                  </a:lnTo>
                  <a:lnTo>
                    <a:pt x="998473" y="2525661"/>
                  </a:lnTo>
                  <a:lnTo>
                    <a:pt x="1028852" y="2470289"/>
                  </a:lnTo>
                  <a:lnTo>
                    <a:pt x="1028852" y="2114842"/>
                  </a:lnTo>
                  <a:lnTo>
                    <a:pt x="113005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920359" y="4036314"/>
              <a:ext cx="1130300" cy="2528570"/>
            </a:xfrm>
            <a:custGeom>
              <a:avLst/>
              <a:gdLst/>
              <a:ahLst/>
              <a:cxnLst/>
              <a:rect l="l" t="t" r="r" b="b"/>
              <a:pathLst>
                <a:path w="1130300" h="2528570">
                  <a:moveTo>
                    <a:pt x="1130058" y="0"/>
                  </a:moveTo>
                  <a:lnTo>
                    <a:pt x="997889" y="102412"/>
                  </a:lnTo>
                  <a:lnTo>
                    <a:pt x="993101" y="106286"/>
                  </a:lnTo>
                  <a:lnTo>
                    <a:pt x="990422" y="99136"/>
                  </a:lnTo>
                  <a:lnTo>
                    <a:pt x="994905" y="95567"/>
                  </a:lnTo>
                  <a:lnTo>
                    <a:pt x="1020800" y="75018"/>
                  </a:lnTo>
                  <a:lnTo>
                    <a:pt x="1024369" y="70561"/>
                  </a:lnTo>
                  <a:lnTo>
                    <a:pt x="1021689" y="68783"/>
                  </a:lnTo>
                  <a:lnTo>
                    <a:pt x="1017231" y="68783"/>
                  </a:lnTo>
                  <a:lnTo>
                    <a:pt x="1011885" y="68783"/>
                  </a:lnTo>
                  <a:lnTo>
                    <a:pt x="69659" y="26708"/>
                  </a:lnTo>
                  <a:lnTo>
                    <a:pt x="4457" y="57162"/>
                  </a:lnTo>
                  <a:lnTo>
                    <a:pt x="0" y="60731"/>
                  </a:lnTo>
                  <a:lnTo>
                    <a:pt x="0" y="65201"/>
                  </a:lnTo>
                  <a:lnTo>
                    <a:pt x="0" y="70561"/>
                  </a:lnTo>
                  <a:lnTo>
                    <a:pt x="0" y="2398839"/>
                  </a:lnTo>
                  <a:lnTo>
                    <a:pt x="0" y="2407767"/>
                  </a:lnTo>
                  <a:lnTo>
                    <a:pt x="1790" y="2409532"/>
                  </a:lnTo>
                  <a:lnTo>
                    <a:pt x="11607" y="2410447"/>
                  </a:lnTo>
                  <a:lnTo>
                    <a:pt x="984186" y="2526538"/>
                  </a:lnTo>
                  <a:lnTo>
                    <a:pt x="993101" y="2528341"/>
                  </a:lnTo>
                  <a:lnTo>
                    <a:pt x="998473" y="2525661"/>
                  </a:lnTo>
                  <a:lnTo>
                    <a:pt x="1002944" y="2517609"/>
                  </a:lnTo>
                  <a:lnTo>
                    <a:pt x="1028852" y="2470289"/>
                  </a:lnTo>
                  <a:lnTo>
                    <a:pt x="1028852" y="2114842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949211" y="4093476"/>
              <a:ext cx="100330" cy="2309495"/>
            </a:xfrm>
            <a:custGeom>
              <a:avLst/>
              <a:gdLst/>
              <a:ahLst/>
              <a:cxnLst/>
              <a:rect l="l" t="t" r="r" b="b"/>
              <a:pathLst>
                <a:path w="100329" h="2309495">
                  <a:moveTo>
                    <a:pt x="100012" y="0"/>
                  </a:moveTo>
                  <a:lnTo>
                    <a:pt x="0" y="78587"/>
                  </a:lnTo>
                  <a:lnTo>
                    <a:pt x="6451" y="2308885"/>
                  </a:lnTo>
                  <a:lnTo>
                    <a:pt x="100012" y="2142515"/>
                  </a:lnTo>
                  <a:lnTo>
                    <a:pt x="100012" y="0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949211" y="4093476"/>
              <a:ext cx="100330" cy="2309495"/>
            </a:xfrm>
            <a:custGeom>
              <a:avLst/>
              <a:gdLst/>
              <a:ahLst/>
              <a:cxnLst/>
              <a:rect l="l" t="t" r="r" b="b"/>
              <a:pathLst>
                <a:path w="100329" h="2309495">
                  <a:moveTo>
                    <a:pt x="6451" y="2308885"/>
                  </a:moveTo>
                  <a:lnTo>
                    <a:pt x="0" y="78587"/>
                  </a:lnTo>
                  <a:lnTo>
                    <a:pt x="100012" y="0"/>
                  </a:lnTo>
                  <a:lnTo>
                    <a:pt x="100012" y="2142515"/>
                  </a:lnTo>
                  <a:lnTo>
                    <a:pt x="6451" y="230888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935840" y="4095864"/>
              <a:ext cx="968375" cy="45720"/>
            </a:xfrm>
            <a:custGeom>
              <a:avLst/>
              <a:gdLst/>
              <a:ahLst/>
              <a:cxnLst/>
              <a:rect l="l" t="t" r="r" b="b"/>
              <a:pathLst>
                <a:path w="968375" h="45720">
                  <a:moveTo>
                    <a:pt x="0" y="0"/>
                  </a:moveTo>
                  <a:lnTo>
                    <a:pt x="968108" y="452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24598" y="4292562"/>
              <a:ext cx="224561" cy="1899869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6915264" y="4147058"/>
              <a:ext cx="0" cy="2406015"/>
            </a:xfrm>
            <a:custGeom>
              <a:avLst/>
              <a:gdLst/>
              <a:ahLst/>
              <a:cxnLst/>
              <a:rect l="l" t="t" r="r" b="b"/>
              <a:pathLst>
                <a:path h="2406015">
                  <a:moveTo>
                    <a:pt x="0" y="240598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08432" y="5341061"/>
              <a:ext cx="144551" cy="11357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01638" y="5120157"/>
              <a:ext cx="162687" cy="73456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6303797" y="5181854"/>
              <a:ext cx="158750" cy="304165"/>
            </a:xfrm>
            <a:custGeom>
              <a:avLst/>
              <a:gdLst/>
              <a:ahLst/>
              <a:cxnLst/>
              <a:rect l="l" t="t" r="r" b="b"/>
              <a:pathLst>
                <a:path w="158750" h="304164">
                  <a:moveTo>
                    <a:pt x="0" y="0"/>
                  </a:moveTo>
                  <a:lnTo>
                    <a:pt x="0" y="278638"/>
                  </a:lnTo>
                  <a:lnTo>
                    <a:pt x="0" y="286981"/>
                  </a:lnTo>
                  <a:lnTo>
                    <a:pt x="5943" y="295313"/>
                  </a:lnTo>
                  <a:lnTo>
                    <a:pt x="14274" y="295313"/>
                  </a:lnTo>
                  <a:lnTo>
                    <a:pt x="141706" y="303644"/>
                  </a:lnTo>
                  <a:lnTo>
                    <a:pt x="152412" y="303644"/>
                  </a:lnTo>
                  <a:lnTo>
                    <a:pt x="158368" y="297688"/>
                  </a:lnTo>
                  <a:lnTo>
                    <a:pt x="158368" y="289356"/>
                  </a:lnTo>
                  <a:lnTo>
                    <a:pt x="158368" y="9601"/>
                  </a:lnTo>
                  <a:lnTo>
                    <a:pt x="0" y="0"/>
                  </a:lnTo>
                  <a:close/>
                </a:path>
                <a:path w="158750" h="304164">
                  <a:moveTo>
                    <a:pt x="14274" y="110134"/>
                  </a:moveTo>
                  <a:lnTo>
                    <a:pt x="141706" y="117868"/>
                  </a:lnTo>
                </a:path>
                <a:path w="158750" h="304164">
                  <a:moveTo>
                    <a:pt x="14274" y="117297"/>
                  </a:moveTo>
                  <a:lnTo>
                    <a:pt x="141706" y="125006"/>
                  </a:lnTo>
                </a:path>
                <a:path w="158750" h="304164">
                  <a:moveTo>
                    <a:pt x="13487" y="83908"/>
                  </a:moveTo>
                  <a:lnTo>
                    <a:pt x="140893" y="91630"/>
                  </a:lnTo>
                </a:path>
                <a:path w="158750" h="304164">
                  <a:moveTo>
                    <a:pt x="13487" y="91059"/>
                  </a:moveTo>
                  <a:lnTo>
                    <a:pt x="140893" y="98780"/>
                  </a:lnTo>
                </a:path>
                <a:path w="158750" h="304164">
                  <a:moveTo>
                    <a:pt x="11099" y="58483"/>
                  </a:moveTo>
                  <a:lnTo>
                    <a:pt x="138518" y="66192"/>
                  </a:lnTo>
                </a:path>
                <a:path w="158750" h="304164">
                  <a:moveTo>
                    <a:pt x="11099" y="65633"/>
                  </a:moveTo>
                  <a:lnTo>
                    <a:pt x="138518" y="73342"/>
                  </a:lnTo>
                </a:path>
                <a:path w="158750" h="304164">
                  <a:moveTo>
                    <a:pt x="24396" y="130987"/>
                  </a:moveTo>
                  <a:lnTo>
                    <a:pt x="135153" y="137680"/>
                  </a:lnTo>
                </a:path>
                <a:path w="158750" h="304164">
                  <a:moveTo>
                    <a:pt x="24396" y="136347"/>
                  </a:moveTo>
                  <a:lnTo>
                    <a:pt x="135153" y="1430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312141" y="5138546"/>
              <a:ext cx="140335" cy="36830"/>
            </a:xfrm>
            <a:custGeom>
              <a:avLst/>
              <a:gdLst/>
              <a:ahLst/>
              <a:cxnLst/>
              <a:rect l="l" t="t" r="r" b="b"/>
              <a:pathLst>
                <a:path w="140335" h="36829">
                  <a:moveTo>
                    <a:pt x="16802" y="15087"/>
                  </a:moveTo>
                  <a:lnTo>
                    <a:pt x="5905" y="8229"/>
                  </a:lnTo>
                  <a:lnTo>
                    <a:pt x="6083" y="7747"/>
                  </a:lnTo>
                  <a:lnTo>
                    <a:pt x="6083" y="6781"/>
                  </a:lnTo>
                  <a:lnTo>
                    <a:pt x="7277" y="5537"/>
                  </a:lnTo>
                  <a:lnTo>
                    <a:pt x="11061" y="5549"/>
                  </a:lnTo>
                  <a:lnTo>
                    <a:pt x="14262" y="6985"/>
                  </a:lnTo>
                  <a:lnTo>
                    <a:pt x="15138" y="7353"/>
                  </a:lnTo>
                  <a:lnTo>
                    <a:pt x="15138" y="5537"/>
                  </a:lnTo>
                  <a:lnTo>
                    <a:pt x="15138" y="1625"/>
                  </a:lnTo>
                  <a:lnTo>
                    <a:pt x="12014" y="431"/>
                  </a:lnTo>
                  <a:lnTo>
                    <a:pt x="6083" y="0"/>
                  </a:lnTo>
                  <a:lnTo>
                    <a:pt x="0" y="1422"/>
                  </a:lnTo>
                  <a:lnTo>
                    <a:pt x="0" y="15379"/>
                  </a:lnTo>
                  <a:lnTo>
                    <a:pt x="4864" y="17183"/>
                  </a:lnTo>
                  <a:lnTo>
                    <a:pt x="7099" y="18694"/>
                  </a:lnTo>
                  <a:lnTo>
                    <a:pt x="6210" y="17919"/>
                  </a:lnTo>
                  <a:lnTo>
                    <a:pt x="9321" y="20180"/>
                  </a:lnTo>
                  <a:lnTo>
                    <a:pt x="10477" y="20777"/>
                  </a:lnTo>
                  <a:lnTo>
                    <a:pt x="10477" y="24003"/>
                  </a:lnTo>
                  <a:lnTo>
                    <a:pt x="8636" y="24726"/>
                  </a:lnTo>
                  <a:lnTo>
                    <a:pt x="5334" y="24574"/>
                  </a:lnTo>
                  <a:lnTo>
                    <a:pt x="292" y="22910"/>
                  </a:lnTo>
                  <a:lnTo>
                    <a:pt x="292" y="28879"/>
                  </a:lnTo>
                  <a:lnTo>
                    <a:pt x="2184" y="29933"/>
                  </a:lnTo>
                  <a:lnTo>
                    <a:pt x="12407" y="30861"/>
                  </a:lnTo>
                  <a:lnTo>
                    <a:pt x="16802" y="27686"/>
                  </a:lnTo>
                  <a:lnTo>
                    <a:pt x="16802" y="24726"/>
                  </a:lnTo>
                  <a:lnTo>
                    <a:pt x="16802" y="17919"/>
                  </a:lnTo>
                  <a:lnTo>
                    <a:pt x="16802" y="15087"/>
                  </a:lnTo>
                  <a:close/>
                </a:path>
                <a:path w="140335" h="36829">
                  <a:moveTo>
                    <a:pt x="26200" y="1549"/>
                  </a:moveTo>
                  <a:lnTo>
                    <a:pt x="19634" y="1257"/>
                  </a:lnTo>
                  <a:lnTo>
                    <a:pt x="19634" y="30226"/>
                  </a:lnTo>
                  <a:lnTo>
                    <a:pt x="26200" y="30518"/>
                  </a:lnTo>
                  <a:lnTo>
                    <a:pt x="26200" y="1549"/>
                  </a:lnTo>
                  <a:close/>
                </a:path>
                <a:path w="140335" h="36829">
                  <a:moveTo>
                    <a:pt x="47028" y="25806"/>
                  </a:moveTo>
                  <a:lnTo>
                    <a:pt x="37325" y="25361"/>
                  </a:lnTo>
                  <a:lnTo>
                    <a:pt x="37325" y="18745"/>
                  </a:lnTo>
                  <a:lnTo>
                    <a:pt x="45605" y="19113"/>
                  </a:lnTo>
                  <a:lnTo>
                    <a:pt x="45605" y="14109"/>
                  </a:lnTo>
                  <a:lnTo>
                    <a:pt x="37325" y="13741"/>
                  </a:lnTo>
                  <a:lnTo>
                    <a:pt x="37325" y="7772"/>
                  </a:lnTo>
                  <a:lnTo>
                    <a:pt x="46977" y="8204"/>
                  </a:lnTo>
                  <a:lnTo>
                    <a:pt x="46977" y="2565"/>
                  </a:lnTo>
                  <a:lnTo>
                    <a:pt x="31051" y="1841"/>
                  </a:lnTo>
                  <a:lnTo>
                    <a:pt x="31051" y="30734"/>
                  </a:lnTo>
                  <a:lnTo>
                    <a:pt x="47028" y="31445"/>
                  </a:lnTo>
                  <a:lnTo>
                    <a:pt x="47028" y="25806"/>
                  </a:lnTo>
                  <a:close/>
                </a:path>
                <a:path w="140335" h="36829">
                  <a:moveTo>
                    <a:pt x="76606" y="3810"/>
                  </a:moveTo>
                  <a:lnTo>
                    <a:pt x="69088" y="3467"/>
                  </a:lnTo>
                  <a:lnTo>
                    <a:pt x="63525" y="20002"/>
                  </a:lnTo>
                  <a:lnTo>
                    <a:pt x="58331" y="2984"/>
                  </a:lnTo>
                  <a:lnTo>
                    <a:pt x="50393" y="2628"/>
                  </a:lnTo>
                  <a:lnTo>
                    <a:pt x="50393" y="31597"/>
                  </a:lnTo>
                  <a:lnTo>
                    <a:pt x="54889" y="31800"/>
                  </a:lnTo>
                  <a:lnTo>
                    <a:pt x="54889" y="13881"/>
                  </a:lnTo>
                  <a:lnTo>
                    <a:pt x="60388" y="32359"/>
                  </a:lnTo>
                  <a:lnTo>
                    <a:pt x="64719" y="32562"/>
                  </a:lnTo>
                  <a:lnTo>
                    <a:pt x="70332" y="14579"/>
                  </a:lnTo>
                  <a:lnTo>
                    <a:pt x="70332" y="32486"/>
                  </a:lnTo>
                  <a:lnTo>
                    <a:pt x="76606" y="32766"/>
                  </a:lnTo>
                  <a:lnTo>
                    <a:pt x="76606" y="3810"/>
                  </a:lnTo>
                  <a:close/>
                </a:path>
                <a:path w="140335" h="36829">
                  <a:moveTo>
                    <a:pt x="97421" y="28054"/>
                  </a:moveTo>
                  <a:lnTo>
                    <a:pt x="87718" y="27622"/>
                  </a:lnTo>
                  <a:lnTo>
                    <a:pt x="87718" y="21005"/>
                  </a:lnTo>
                  <a:lnTo>
                    <a:pt x="95999" y="21361"/>
                  </a:lnTo>
                  <a:lnTo>
                    <a:pt x="95999" y="16370"/>
                  </a:lnTo>
                  <a:lnTo>
                    <a:pt x="87718" y="16002"/>
                  </a:lnTo>
                  <a:lnTo>
                    <a:pt x="87718" y="10033"/>
                  </a:lnTo>
                  <a:lnTo>
                    <a:pt x="97358" y="10464"/>
                  </a:lnTo>
                  <a:lnTo>
                    <a:pt x="97358" y="4813"/>
                  </a:lnTo>
                  <a:lnTo>
                    <a:pt x="81470" y="4102"/>
                  </a:lnTo>
                  <a:lnTo>
                    <a:pt x="81470" y="32994"/>
                  </a:lnTo>
                  <a:lnTo>
                    <a:pt x="97421" y="33693"/>
                  </a:lnTo>
                  <a:lnTo>
                    <a:pt x="97421" y="28054"/>
                  </a:lnTo>
                  <a:close/>
                </a:path>
                <a:path w="140335" h="36829">
                  <a:moveTo>
                    <a:pt x="119659" y="5803"/>
                  </a:moveTo>
                  <a:lnTo>
                    <a:pt x="115239" y="5613"/>
                  </a:lnTo>
                  <a:lnTo>
                    <a:pt x="115239" y="22872"/>
                  </a:lnTo>
                  <a:lnTo>
                    <a:pt x="108000" y="5283"/>
                  </a:lnTo>
                  <a:lnTo>
                    <a:pt x="100812" y="4965"/>
                  </a:lnTo>
                  <a:lnTo>
                    <a:pt x="100812" y="33858"/>
                  </a:lnTo>
                  <a:lnTo>
                    <a:pt x="105244" y="34048"/>
                  </a:lnTo>
                  <a:lnTo>
                    <a:pt x="105244" y="15900"/>
                  </a:lnTo>
                  <a:lnTo>
                    <a:pt x="112636" y="34378"/>
                  </a:lnTo>
                  <a:lnTo>
                    <a:pt x="119659" y="34696"/>
                  </a:lnTo>
                  <a:lnTo>
                    <a:pt x="119659" y="5803"/>
                  </a:lnTo>
                  <a:close/>
                </a:path>
                <a:path w="140335" h="36829">
                  <a:moveTo>
                    <a:pt x="139839" y="20586"/>
                  </a:moveTo>
                  <a:lnTo>
                    <a:pt x="134874" y="18110"/>
                  </a:lnTo>
                  <a:lnTo>
                    <a:pt x="130949" y="15760"/>
                  </a:lnTo>
                  <a:lnTo>
                    <a:pt x="128955" y="13728"/>
                  </a:lnTo>
                  <a:lnTo>
                    <a:pt x="129120" y="13246"/>
                  </a:lnTo>
                  <a:lnTo>
                    <a:pt x="129120" y="12293"/>
                  </a:lnTo>
                  <a:lnTo>
                    <a:pt x="130302" y="11036"/>
                  </a:lnTo>
                  <a:lnTo>
                    <a:pt x="134099" y="11049"/>
                  </a:lnTo>
                  <a:lnTo>
                    <a:pt x="137274" y="12484"/>
                  </a:lnTo>
                  <a:lnTo>
                    <a:pt x="138176" y="12852"/>
                  </a:lnTo>
                  <a:lnTo>
                    <a:pt x="138176" y="11036"/>
                  </a:lnTo>
                  <a:lnTo>
                    <a:pt x="138176" y="7112"/>
                  </a:lnTo>
                  <a:lnTo>
                    <a:pt x="135039" y="5930"/>
                  </a:lnTo>
                  <a:lnTo>
                    <a:pt x="129120" y="5499"/>
                  </a:lnTo>
                  <a:lnTo>
                    <a:pt x="123037" y="6921"/>
                  </a:lnTo>
                  <a:lnTo>
                    <a:pt x="123037" y="20891"/>
                  </a:lnTo>
                  <a:lnTo>
                    <a:pt x="127901" y="22682"/>
                  </a:lnTo>
                  <a:lnTo>
                    <a:pt x="130136" y="24193"/>
                  </a:lnTo>
                  <a:lnTo>
                    <a:pt x="129247" y="23431"/>
                  </a:lnTo>
                  <a:lnTo>
                    <a:pt x="132334" y="25679"/>
                  </a:lnTo>
                  <a:lnTo>
                    <a:pt x="133502" y="26276"/>
                  </a:lnTo>
                  <a:lnTo>
                    <a:pt x="133502" y="29514"/>
                  </a:lnTo>
                  <a:lnTo>
                    <a:pt x="131673" y="30226"/>
                  </a:lnTo>
                  <a:lnTo>
                    <a:pt x="128358" y="30086"/>
                  </a:lnTo>
                  <a:lnTo>
                    <a:pt x="123329" y="28409"/>
                  </a:lnTo>
                  <a:lnTo>
                    <a:pt x="123329" y="34366"/>
                  </a:lnTo>
                  <a:lnTo>
                    <a:pt x="125234" y="35433"/>
                  </a:lnTo>
                  <a:lnTo>
                    <a:pt x="135458" y="36372"/>
                  </a:lnTo>
                  <a:lnTo>
                    <a:pt x="139839" y="33185"/>
                  </a:lnTo>
                  <a:lnTo>
                    <a:pt x="139839" y="30226"/>
                  </a:lnTo>
                  <a:lnTo>
                    <a:pt x="139839" y="23431"/>
                  </a:lnTo>
                  <a:lnTo>
                    <a:pt x="139839" y="205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50430" y="4486440"/>
              <a:ext cx="398602" cy="1749552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6224816" y="3825849"/>
              <a:ext cx="706755" cy="201295"/>
            </a:xfrm>
            <a:custGeom>
              <a:avLst/>
              <a:gdLst/>
              <a:ahLst/>
              <a:cxnLst/>
              <a:rect l="l" t="t" r="r" b="b"/>
              <a:pathLst>
                <a:path w="706754" h="201295">
                  <a:moveTo>
                    <a:pt x="25120" y="0"/>
                  </a:moveTo>
                  <a:lnTo>
                    <a:pt x="15344" y="1699"/>
                  </a:lnTo>
                  <a:lnTo>
                    <a:pt x="7359" y="6864"/>
                  </a:lnTo>
                  <a:lnTo>
                    <a:pt x="1974" y="14705"/>
                  </a:lnTo>
                  <a:lnTo>
                    <a:pt x="0" y="24434"/>
                  </a:lnTo>
                  <a:lnTo>
                    <a:pt x="0" y="174751"/>
                  </a:lnTo>
                  <a:lnTo>
                    <a:pt x="706412" y="200952"/>
                  </a:lnTo>
                  <a:lnTo>
                    <a:pt x="706412" y="44361"/>
                  </a:lnTo>
                  <a:lnTo>
                    <a:pt x="25120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241110" y="3820299"/>
              <a:ext cx="699135" cy="207645"/>
            </a:xfrm>
            <a:custGeom>
              <a:avLst/>
              <a:gdLst/>
              <a:ahLst/>
              <a:cxnLst/>
              <a:rect l="l" t="t" r="r" b="b"/>
              <a:pathLst>
                <a:path w="699134" h="207645">
                  <a:moveTo>
                    <a:pt x="0" y="7061"/>
                  </a:moveTo>
                  <a:lnTo>
                    <a:pt x="4533" y="2628"/>
                  </a:lnTo>
                  <a:lnTo>
                    <a:pt x="10807" y="0"/>
                  </a:lnTo>
                  <a:lnTo>
                    <a:pt x="17767" y="190"/>
                  </a:lnTo>
                  <a:lnTo>
                    <a:pt x="673925" y="18707"/>
                  </a:lnTo>
                  <a:lnTo>
                    <a:pt x="699046" y="44551"/>
                  </a:lnTo>
                  <a:lnTo>
                    <a:pt x="699046" y="2070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552361" y="3853192"/>
              <a:ext cx="51435" cy="76200"/>
            </a:xfrm>
            <a:custGeom>
              <a:avLst/>
              <a:gdLst/>
              <a:ahLst/>
              <a:cxnLst/>
              <a:rect l="l" t="t" r="r" b="b"/>
              <a:pathLst>
                <a:path w="51434" h="76200">
                  <a:moveTo>
                    <a:pt x="18034" y="0"/>
                  </a:moveTo>
                  <a:lnTo>
                    <a:pt x="11836" y="6007"/>
                  </a:lnTo>
                  <a:lnTo>
                    <a:pt x="11836" y="28359"/>
                  </a:lnTo>
                  <a:lnTo>
                    <a:pt x="4711" y="32715"/>
                  </a:lnTo>
                  <a:lnTo>
                    <a:pt x="0" y="40551"/>
                  </a:lnTo>
                  <a:lnTo>
                    <a:pt x="0" y="49631"/>
                  </a:lnTo>
                  <a:lnTo>
                    <a:pt x="2017" y="59679"/>
                  </a:lnTo>
                  <a:lnTo>
                    <a:pt x="7516" y="67994"/>
                  </a:lnTo>
                  <a:lnTo>
                    <a:pt x="15671" y="73725"/>
                  </a:lnTo>
                  <a:lnTo>
                    <a:pt x="25653" y="76022"/>
                  </a:lnTo>
                  <a:lnTo>
                    <a:pt x="35638" y="74289"/>
                  </a:lnTo>
                  <a:lnTo>
                    <a:pt x="43797" y="69018"/>
                  </a:lnTo>
                  <a:lnTo>
                    <a:pt x="49301" y="61013"/>
                  </a:lnTo>
                  <a:lnTo>
                    <a:pt x="51320" y="51079"/>
                  </a:lnTo>
                  <a:lnTo>
                    <a:pt x="51320" y="41986"/>
                  </a:lnTo>
                  <a:lnTo>
                    <a:pt x="46609" y="33896"/>
                  </a:lnTo>
                  <a:lnTo>
                    <a:pt x="39471" y="29133"/>
                  </a:lnTo>
                  <a:lnTo>
                    <a:pt x="39471" y="6794"/>
                  </a:lnTo>
                  <a:lnTo>
                    <a:pt x="33299" y="419"/>
                  </a:lnTo>
                  <a:lnTo>
                    <a:pt x="18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248438" y="3848189"/>
              <a:ext cx="666750" cy="81280"/>
            </a:xfrm>
            <a:custGeom>
              <a:avLst/>
              <a:gdLst/>
              <a:ahLst/>
              <a:cxnLst/>
              <a:rect l="l" t="t" r="r" b="b"/>
              <a:pathLst>
                <a:path w="666750" h="81279">
                  <a:moveTo>
                    <a:pt x="343395" y="34137"/>
                  </a:moveTo>
                  <a:lnTo>
                    <a:pt x="343395" y="19430"/>
                  </a:lnTo>
                  <a:lnTo>
                    <a:pt x="343395" y="11798"/>
                  </a:lnTo>
                  <a:lnTo>
                    <a:pt x="337223" y="5422"/>
                  </a:lnTo>
                  <a:lnTo>
                    <a:pt x="329577" y="5219"/>
                  </a:lnTo>
                  <a:lnTo>
                    <a:pt x="321957" y="5003"/>
                  </a:lnTo>
                  <a:lnTo>
                    <a:pt x="315760" y="11010"/>
                  </a:lnTo>
                  <a:lnTo>
                    <a:pt x="315760" y="18656"/>
                  </a:lnTo>
                  <a:lnTo>
                    <a:pt x="315760" y="33362"/>
                  </a:lnTo>
                  <a:lnTo>
                    <a:pt x="308635" y="37718"/>
                  </a:lnTo>
                  <a:lnTo>
                    <a:pt x="303923" y="45554"/>
                  </a:lnTo>
                  <a:lnTo>
                    <a:pt x="303923" y="54635"/>
                  </a:lnTo>
                  <a:lnTo>
                    <a:pt x="305940" y="64682"/>
                  </a:lnTo>
                  <a:lnTo>
                    <a:pt x="311440" y="72998"/>
                  </a:lnTo>
                  <a:lnTo>
                    <a:pt x="319595" y="78729"/>
                  </a:lnTo>
                  <a:lnTo>
                    <a:pt x="329577" y="81025"/>
                  </a:lnTo>
                  <a:lnTo>
                    <a:pt x="339562" y="79293"/>
                  </a:lnTo>
                  <a:lnTo>
                    <a:pt x="347721" y="74021"/>
                  </a:lnTo>
                  <a:lnTo>
                    <a:pt x="353225" y="66016"/>
                  </a:lnTo>
                  <a:lnTo>
                    <a:pt x="355244" y="56083"/>
                  </a:lnTo>
                  <a:lnTo>
                    <a:pt x="355244" y="46989"/>
                  </a:lnTo>
                  <a:lnTo>
                    <a:pt x="350532" y="38900"/>
                  </a:lnTo>
                  <a:lnTo>
                    <a:pt x="343395" y="34137"/>
                  </a:lnTo>
                  <a:close/>
                </a:path>
                <a:path w="666750" h="81279">
                  <a:moveTo>
                    <a:pt x="323557" y="7302"/>
                  </a:moveTo>
                  <a:lnTo>
                    <a:pt x="323138" y="8623"/>
                  </a:lnTo>
                  <a:lnTo>
                    <a:pt x="322910" y="10033"/>
                  </a:lnTo>
                  <a:lnTo>
                    <a:pt x="322910" y="11506"/>
                  </a:lnTo>
                  <a:lnTo>
                    <a:pt x="322910" y="26212"/>
                  </a:lnTo>
                  <a:lnTo>
                    <a:pt x="315785" y="30568"/>
                  </a:lnTo>
                  <a:lnTo>
                    <a:pt x="311061" y="38404"/>
                  </a:lnTo>
                  <a:lnTo>
                    <a:pt x="311061" y="47485"/>
                  </a:lnTo>
                  <a:lnTo>
                    <a:pt x="341299" y="74015"/>
                  </a:lnTo>
                  <a:lnTo>
                    <a:pt x="345605" y="72936"/>
                  </a:lnTo>
                  <a:lnTo>
                    <a:pt x="349338" y="70942"/>
                  </a:lnTo>
                </a:path>
                <a:path w="666750" h="81279">
                  <a:moveTo>
                    <a:pt x="19773" y="10299"/>
                  </a:moveTo>
                  <a:lnTo>
                    <a:pt x="19773" y="15748"/>
                  </a:lnTo>
                  <a:lnTo>
                    <a:pt x="15328" y="20053"/>
                  </a:lnTo>
                  <a:lnTo>
                    <a:pt x="9880" y="19900"/>
                  </a:lnTo>
                  <a:lnTo>
                    <a:pt x="4445" y="19748"/>
                  </a:lnTo>
                  <a:lnTo>
                    <a:pt x="0" y="15201"/>
                  </a:lnTo>
                  <a:lnTo>
                    <a:pt x="0" y="9740"/>
                  </a:lnTo>
                  <a:lnTo>
                    <a:pt x="0" y="4292"/>
                  </a:lnTo>
                  <a:lnTo>
                    <a:pt x="4445" y="0"/>
                  </a:lnTo>
                  <a:lnTo>
                    <a:pt x="9880" y="152"/>
                  </a:lnTo>
                  <a:lnTo>
                    <a:pt x="15328" y="304"/>
                  </a:lnTo>
                  <a:lnTo>
                    <a:pt x="19773" y="4851"/>
                  </a:lnTo>
                  <a:lnTo>
                    <a:pt x="19773" y="10299"/>
                  </a:lnTo>
                  <a:close/>
                </a:path>
                <a:path w="666750" h="81279">
                  <a:moveTo>
                    <a:pt x="16294" y="17335"/>
                  </a:moveTo>
                  <a:lnTo>
                    <a:pt x="15963" y="17373"/>
                  </a:lnTo>
                  <a:lnTo>
                    <a:pt x="15608" y="17373"/>
                  </a:lnTo>
                  <a:lnTo>
                    <a:pt x="15265" y="17360"/>
                  </a:lnTo>
                  <a:lnTo>
                    <a:pt x="9804" y="17221"/>
                  </a:lnTo>
                  <a:lnTo>
                    <a:pt x="5384" y="12674"/>
                  </a:lnTo>
                  <a:lnTo>
                    <a:pt x="5384" y="7213"/>
                  </a:lnTo>
                  <a:lnTo>
                    <a:pt x="5384" y="4597"/>
                  </a:lnTo>
                  <a:lnTo>
                    <a:pt x="6413" y="2247"/>
                  </a:lnTo>
                  <a:lnTo>
                    <a:pt x="8064" y="533"/>
                  </a:lnTo>
                </a:path>
                <a:path w="666750" h="81279">
                  <a:moveTo>
                    <a:pt x="666140" y="28536"/>
                  </a:moveTo>
                  <a:lnTo>
                    <a:pt x="666140" y="33985"/>
                  </a:lnTo>
                  <a:lnTo>
                    <a:pt x="661720" y="38290"/>
                  </a:lnTo>
                  <a:lnTo>
                    <a:pt x="656285" y="38138"/>
                  </a:lnTo>
                  <a:lnTo>
                    <a:pt x="650824" y="37973"/>
                  </a:lnTo>
                  <a:lnTo>
                    <a:pt x="646391" y="33426"/>
                  </a:lnTo>
                  <a:lnTo>
                    <a:pt x="646391" y="27978"/>
                  </a:lnTo>
                  <a:lnTo>
                    <a:pt x="646391" y="22517"/>
                  </a:lnTo>
                  <a:lnTo>
                    <a:pt x="650824" y="18224"/>
                  </a:lnTo>
                  <a:lnTo>
                    <a:pt x="656285" y="18376"/>
                  </a:lnTo>
                  <a:lnTo>
                    <a:pt x="661720" y="18541"/>
                  </a:lnTo>
                  <a:lnTo>
                    <a:pt x="666140" y="23075"/>
                  </a:lnTo>
                  <a:lnTo>
                    <a:pt x="666140" y="28536"/>
                  </a:lnTo>
                  <a:close/>
                </a:path>
                <a:path w="666750" h="81279">
                  <a:moveTo>
                    <a:pt x="664540" y="33604"/>
                  </a:moveTo>
                  <a:lnTo>
                    <a:pt x="663575" y="33896"/>
                  </a:lnTo>
                  <a:lnTo>
                    <a:pt x="662533" y="34036"/>
                  </a:lnTo>
                  <a:lnTo>
                    <a:pt x="661466" y="33997"/>
                  </a:lnTo>
                  <a:lnTo>
                    <a:pt x="655993" y="33845"/>
                  </a:lnTo>
                  <a:lnTo>
                    <a:pt x="651598" y="29298"/>
                  </a:lnTo>
                  <a:lnTo>
                    <a:pt x="651598" y="23850"/>
                  </a:lnTo>
                  <a:lnTo>
                    <a:pt x="651598" y="22148"/>
                  </a:lnTo>
                  <a:lnTo>
                    <a:pt x="652005" y="20561"/>
                  </a:lnTo>
                  <a:lnTo>
                    <a:pt x="652767" y="1917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950087" y="4093476"/>
              <a:ext cx="99695" cy="2319655"/>
            </a:xfrm>
            <a:custGeom>
              <a:avLst/>
              <a:gdLst/>
              <a:ahLst/>
              <a:cxnLst/>
              <a:rect l="l" t="t" r="r" b="b"/>
              <a:pathLst>
                <a:path w="99695" h="2319654">
                  <a:moveTo>
                    <a:pt x="99136" y="1896922"/>
                  </a:moveTo>
                  <a:lnTo>
                    <a:pt x="99136" y="2142515"/>
                  </a:lnTo>
                  <a:lnTo>
                    <a:pt x="0" y="2319350"/>
                  </a:lnTo>
                  <a:lnTo>
                    <a:pt x="99136" y="2142515"/>
                  </a:lnTo>
                  <a:lnTo>
                    <a:pt x="97942" y="1563496"/>
                  </a:lnTo>
                  <a:lnTo>
                    <a:pt x="99136" y="785025"/>
                  </a:lnTo>
                  <a:lnTo>
                    <a:pt x="99136" y="0"/>
                  </a:lnTo>
                  <a:lnTo>
                    <a:pt x="99136" y="219113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916572" y="4170654"/>
              <a:ext cx="33020" cy="22860"/>
            </a:xfrm>
            <a:custGeom>
              <a:avLst/>
              <a:gdLst/>
              <a:ahLst/>
              <a:cxnLst/>
              <a:rect l="l" t="t" r="r" b="b"/>
              <a:pathLst>
                <a:path w="33020" h="22860">
                  <a:moveTo>
                    <a:pt x="32867" y="0"/>
                  </a:moveTo>
                  <a:lnTo>
                    <a:pt x="0" y="22567"/>
                  </a:lnTo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916572" y="4170654"/>
              <a:ext cx="33020" cy="22860"/>
            </a:xfrm>
            <a:custGeom>
              <a:avLst/>
              <a:gdLst/>
              <a:ahLst/>
              <a:cxnLst/>
              <a:rect l="l" t="t" r="r" b="b"/>
              <a:pathLst>
                <a:path w="33020" h="22860">
                  <a:moveTo>
                    <a:pt x="32867" y="0"/>
                  </a:moveTo>
                  <a:lnTo>
                    <a:pt x="0" y="22567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5762243" y="559036"/>
            <a:ext cx="150812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Receptáculo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640"/>
              </a:spcBef>
            </a:pPr>
            <a:r>
              <a:rPr sz="65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6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endParaRPr sz="650" dirty="0">
              <a:latin typeface="Arial"/>
              <a:cs typeface="Arial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40</a:t>
            </a:fld>
            <a:endParaRPr spc="15" dirty="0"/>
          </a:p>
        </p:txBody>
      </p:sp>
      <p:sp>
        <p:nvSpPr>
          <p:cNvPr id="106" name="object 106"/>
          <p:cNvSpPr txBox="1"/>
          <p:nvPr/>
        </p:nvSpPr>
        <p:spPr>
          <a:xfrm>
            <a:off x="7958073" y="534130"/>
            <a:ext cx="3178175" cy="126880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spcBef>
                <a:spcPts val="395"/>
              </a:spcBef>
            </a:pPr>
            <a:r>
              <a:rPr sz="650" b="1" spc="3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receptáculo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endParaRPr sz="650" dirty="0">
              <a:latin typeface="Arial"/>
              <a:cs typeface="Arial"/>
            </a:endParaRPr>
          </a:p>
          <a:p>
            <a:pPr marL="12700" marR="5080">
              <a:lnSpc>
                <a:spcPct val="133300"/>
              </a:lnSpc>
              <a:spcBef>
                <a:spcPts val="50"/>
              </a:spcBef>
            </a:pP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frigoríficos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soldadoras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herramientas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eléctricas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Crouse-Hinds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Arktite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 similar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bloqueado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inserción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remoción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tapón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958073" y="1957304"/>
            <a:ext cx="3763645" cy="5740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spcBef>
                <a:spcPts val="459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encendido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"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Crouse-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1021715">
              <a:lnSpc>
                <a:spcPct val="133300"/>
              </a:lnSpc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Hinds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Crouse-Hinds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90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estilo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7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APJ</a:t>
            </a:r>
            <a:r>
              <a:rPr lang="es-ES" sz="900" spc="-7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enchufe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1187938" y="1257544"/>
            <a:ext cx="176530" cy="444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spcBef>
                <a:spcPts val="100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endParaRPr sz="2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0" dirty="0">
              <a:latin typeface="Microsoft Sans Serif"/>
              <a:cs typeface="Microsoft Sans Serif"/>
            </a:endParaRPr>
          </a:p>
          <a:p>
            <a:pPr marL="18415"/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Tarea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pesada</a:t>
            </a:r>
            <a:endParaRPr sz="150" dirty="0">
              <a:latin typeface="Microsoft Sans Serif"/>
              <a:cs typeface="Microsoft Sans Serif"/>
            </a:endParaRPr>
          </a:p>
          <a:p>
            <a:pPr marL="7620" marR="8255" indent="2540">
              <a:lnSpc>
                <a:spcPct val="211100"/>
              </a:lnSpc>
              <a:spcBef>
                <a:spcPts val="30"/>
              </a:spcBef>
            </a:pP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1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CC</a:t>
            </a: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00" dirty="0">
              <a:latin typeface="Microsoft Sans Serif"/>
              <a:cs typeface="Microsoft Sans Serif"/>
            </a:endParaRPr>
          </a:p>
          <a:p>
            <a:pPr marL="25400"/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endParaRPr sz="200" dirty="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762243" y="2879325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958073" y="3119358"/>
            <a:ext cx="316420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352425">
              <a:lnSpc>
                <a:spcPct val="160000"/>
              </a:lnSpc>
            </a:pP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clasificado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60,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1129057" y="3345426"/>
            <a:ext cx="6438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762243" y="3850878"/>
            <a:ext cx="132270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 err="1" smtClean="0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lang="es-ES" sz="750" b="1" spc="-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7958019" y="3788645"/>
            <a:ext cx="29070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290">
              <a:lnSpc>
                <a:spcPct val="120000"/>
              </a:lnSpc>
              <a:spcBef>
                <a:spcPts val="100"/>
              </a:spcBef>
            </a:pP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Interruptores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seguridad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 y </a:t>
            </a:r>
            <a:r>
              <a:rPr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lang="es-ES"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1000" b="1" spc="-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servicio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pesado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polos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4-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Escriba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2/3R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2/3R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carcasa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acero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inoxidable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1365448" y="5099284"/>
            <a:ext cx="1695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000" u="heavy" dirty="0" smtClean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762243" y="5439645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958019" y="5430755"/>
            <a:ext cx="27368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devanados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hilos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762240" y="6713456"/>
            <a:ext cx="1657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 err="1">
                <a:solidFill>
                  <a:srgbClr val="171514"/>
                </a:solidFill>
                <a:latin typeface="Arial"/>
                <a:cs typeface="Arial"/>
              </a:rPr>
              <a:t>fotovoltaica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cerrada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5" dirty="0" err="1">
                <a:solidFill>
                  <a:srgbClr val="171514"/>
                </a:solidFill>
                <a:latin typeface="Arial"/>
                <a:cs typeface="Arial"/>
              </a:rPr>
              <a:t>Desconectar</a:t>
            </a:r>
            <a:r>
              <a:rPr sz="9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958003" y="6712184"/>
            <a:ext cx="40747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desconexión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fotovoltaica 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han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superado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extremadamente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rigurosas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exigidas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74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seccionadores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fotovoltaicos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VDC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separados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simple,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tripolar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desconecta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costo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comparación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separadas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958070" y="7991075"/>
            <a:ext cx="42583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VDC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daña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convencionales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aislante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pequeño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operaciones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difundir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destructiva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conjuntos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 rot="21480000">
            <a:off x="11210730" y="1433018"/>
            <a:ext cx="104911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05117" y="1883476"/>
            <a:ext cx="1432560" cy="2888615"/>
            <a:chOff x="850517" y="1883473"/>
            <a:chExt cx="1432560" cy="2888615"/>
          </a:xfrm>
        </p:grpSpPr>
        <p:sp>
          <p:nvSpPr>
            <p:cNvPr id="3" name="object 3"/>
            <p:cNvSpPr/>
            <p:nvPr/>
          </p:nvSpPr>
          <p:spPr>
            <a:xfrm>
              <a:off x="850517" y="1903856"/>
              <a:ext cx="1330325" cy="2868295"/>
            </a:xfrm>
            <a:custGeom>
              <a:avLst/>
              <a:gdLst/>
              <a:ahLst/>
              <a:cxnLst/>
              <a:rect l="l" t="t" r="r" b="b"/>
              <a:pathLst>
                <a:path w="1330325" h="2868295">
                  <a:moveTo>
                    <a:pt x="105208" y="4216"/>
                  </a:moveTo>
                  <a:lnTo>
                    <a:pt x="107049" y="9957"/>
                  </a:lnTo>
                  <a:lnTo>
                    <a:pt x="98883" y="13331"/>
                  </a:lnTo>
                  <a:lnTo>
                    <a:pt x="72811" y="15653"/>
                  </a:lnTo>
                  <a:lnTo>
                    <a:pt x="20931" y="18237"/>
                  </a:lnTo>
                  <a:lnTo>
                    <a:pt x="7986" y="21942"/>
                  </a:lnTo>
                  <a:lnTo>
                    <a:pt x="1624" y="26689"/>
                  </a:lnTo>
                  <a:lnTo>
                    <a:pt x="0" y="35635"/>
                  </a:lnTo>
                  <a:lnTo>
                    <a:pt x="1271" y="51943"/>
                  </a:lnTo>
                  <a:lnTo>
                    <a:pt x="4078" y="58978"/>
                  </a:lnTo>
                  <a:lnTo>
                    <a:pt x="16727" y="60401"/>
                  </a:lnTo>
                  <a:lnTo>
                    <a:pt x="5487" y="68808"/>
                  </a:lnTo>
                  <a:lnTo>
                    <a:pt x="6884" y="2787980"/>
                  </a:lnTo>
                  <a:lnTo>
                    <a:pt x="1244271" y="2868028"/>
                  </a:lnTo>
                  <a:lnTo>
                    <a:pt x="1273773" y="2806217"/>
                  </a:lnTo>
                  <a:lnTo>
                    <a:pt x="1270954" y="2630665"/>
                  </a:lnTo>
                  <a:lnTo>
                    <a:pt x="1279904" y="2614263"/>
                  </a:lnTo>
                  <a:lnTo>
                    <a:pt x="1284643" y="2604846"/>
                  </a:lnTo>
                  <a:lnTo>
                    <a:pt x="1286750" y="2598857"/>
                  </a:lnTo>
                  <a:lnTo>
                    <a:pt x="1287806" y="2592743"/>
                  </a:lnTo>
                  <a:lnTo>
                    <a:pt x="1286948" y="2556018"/>
                  </a:lnTo>
                  <a:lnTo>
                    <a:pt x="1286222" y="2536023"/>
                  </a:lnTo>
                  <a:lnTo>
                    <a:pt x="1285235" y="2525779"/>
                  </a:lnTo>
                  <a:lnTo>
                    <a:pt x="1283590" y="2518308"/>
                  </a:lnTo>
                  <a:lnTo>
                    <a:pt x="1315899" y="2442451"/>
                  </a:lnTo>
                  <a:lnTo>
                    <a:pt x="1321512" y="102514"/>
                  </a:lnTo>
                  <a:lnTo>
                    <a:pt x="1329945" y="81457"/>
                  </a:lnTo>
                  <a:lnTo>
                    <a:pt x="1330288" y="35471"/>
                  </a:lnTo>
                  <a:lnTo>
                    <a:pt x="1279374" y="35102"/>
                  </a:lnTo>
                  <a:lnTo>
                    <a:pt x="1277989" y="29489"/>
                  </a:lnTo>
                  <a:lnTo>
                    <a:pt x="1019201" y="25615"/>
                  </a:lnTo>
                  <a:lnTo>
                    <a:pt x="1020730" y="15443"/>
                  </a:lnTo>
                  <a:lnTo>
                    <a:pt x="592570" y="15443"/>
                  </a:lnTo>
                  <a:lnTo>
                    <a:pt x="105208" y="4216"/>
                  </a:lnTo>
                  <a:close/>
                </a:path>
                <a:path w="1330325" h="2868295">
                  <a:moveTo>
                    <a:pt x="668415" y="0"/>
                  </a:moveTo>
                  <a:lnTo>
                    <a:pt x="616091" y="7721"/>
                  </a:lnTo>
                  <a:lnTo>
                    <a:pt x="593980" y="11226"/>
                  </a:lnTo>
                  <a:lnTo>
                    <a:pt x="592570" y="15443"/>
                  </a:lnTo>
                  <a:lnTo>
                    <a:pt x="1020730" y="15443"/>
                  </a:lnTo>
                  <a:lnTo>
                    <a:pt x="1020941" y="14033"/>
                  </a:lnTo>
                  <a:lnTo>
                    <a:pt x="1016738" y="8420"/>
                  </a:lnTo>
                  <a:lnTo>
                    <a:pt x="1012521" y="8420"/>
                  </a:lnTo>
                  <a:lnTo>
                    <a:pt x="668415" y="0"/>
                  </a:lnTo>
                  <a:close/>
                </a:path>
              </a:pathLst>
            </a:custGeom>
            <a:solidFill>
              <a:srgbClr val="C6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9523" y="1903856"/>
              <a:ext cx="1268730" cy="52069"/>
            </a:xfrm>
            <a:custGeom>
              <a:avLst/>
              <a:gdLst/>
              <a:ahLst/>
              <a:cxnLst/>
              <a:rect l="l" t="t" r="r" b="b"/>
              <a:pathLst>
                <a:path w="1268730" h="52069">
                  <a:moveTo>
                    <a:pt x="659409" y="0"/>
                  </a:moveTo>
                  <a:lnTo>
                    <a:pt x="584974" y="11226"/>
                  </a:lnTo>
                  <a:lnTo>
                    <a:pt x="583565" y="15443"/>
                  </a:lnTo>
                  <a:lnTo>
                    <a:pt x="96202" y="4216"/>
                  </a:lnTo>
                  <a:lnTo>
                    <a:pt x="86191" y="11536"/>
                  </a:lnTo>
                  <a:lnTo>
                    <a:pt x="74075" y="15436"/>
                  </a:lnTo>
                  <a:lnTo>
                    <a:pt x="51954" y="17232"/>
                  </a:lnTo>
                  <a:lnTo>
                    <a:pt x="11925" y="18237"/>
                  </a:lnTo>
                  <a:lnTo>
                    <a:pt x="0" y="25984"/>
                  </a:lnTo>
                  <a:lnTo>
                    <a:pt x="1236662" y="51943"/>
                  </a:lnTo>
                  <a:lnTo>
                    <a:pt x="1268272" y="29832"/>
                  </a:lnTo>
                  <a:lnTo>
                    <a:pt x="986663" y="25273"/>
                  </a:lnTo>
                  <a:lnTo>
                    <a:pt x="1000709" y="8420"/>
                  </a:lnTo>
                  <a:lnTo>
                    <a:pt x="659409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66964" y="1883473"/>
              <a:ext cx="55880" cy="42545"/>
            </a:xfrm>
            <a:custGeom>
              <a:avLst/>
              <a:gdLst/>
              <a:ahLst/>
              <a:cxnLst/>
              <a:rect l="l" t="t" r="r" b="b"/>
              <a:pathLst>
                <a:path w="55880" h="42544">
                  <a:moveTo>
                    <a:pt x="42837" y="0"/>
                  </a:moveTo>
                  <a:lnTo>
                    <a:pt x="26695" y="723"/>
                  </a:lnTo>
                  <a:lnTo>
                    <a:pt x="25285" y="3517"/>
                  </a:lnTo>
                  <a:lnTo>
                    <a:pt x="20370" y="5626"/>
                  </a:lnTo>
                  <a:lnTo>
                    <a:pt x="18961" y="8445"/>
                  </a:lnTo>
                  <a:lnTo>
                    <a:pt x="16154" y="7747"/>
                  </a:lnTo>
                  <a:lnTo>
                    <a:pt x="14757" y="5626"/>
                  </a:lnTo>
                  <a:lnTo>
                    <a:pt x="10528" y="5626"/>
                  </a:lnTo>
                  <a:lnTo>
                    <a:pt x="9131" y="10541"/>
                  </a:lnTo>
                  <a:lnTo>
                    <a:pt x="7035" y="23888"/>
                  </a:lnTo>
                  <a:lnTo>
                    <a:pt x="0" y="25996"/>
                  </a:lnTo>
                  <a:lnTo>
                    <a:pt x="711" y="32308"/>
                  </a:lnTo>
                  <a:lnTo>
                    <a:pt x="13407" y="39795"/>
                  </a:lnTo>
                  <a:lnTo>
                    <a:pt x="23271" y="42144"/>
                  </a:lnTo>
                  <a:lnTo>
                    <a:pt x="35370" y="39227"/>
                  </a:lnTo>
                  <a:lnTo>
                    <a:pt x="54775" y="30911"/>
                  </a:lnTo>
                  <a:lnTo>
                    <a:pt x="55473" y="25285"/>
                  </a:lnTo>
                  <a:lnTo>
                    <a:pt x="51968" y="20383"/>
                  </a:lnTo>
                  <a:lnTo>
                    <a:pt x="50558" y="3517"/>
                  </a:lnTo>
                  <a:lnTo>
                    <a:pt x="42837" y="2120"/>
                  </a:lnTo>
                  <a:lnTo>
                    <a:pt x="42837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74000" y="1892592"/>
              <a:ext cx="41910" cy="17780"/>
            </a:xfrm>
            <a:custGeom>
              <a:avLst/>
              <a:gdLst/>
              <a:ahLst/>
              <a:cxnLst/>
              <a:rect l="l" t="t" r="r" b="b"/>
              <a:pathLst>
                <a:path w="41909" h="17780">
                  <a:moveTo>
                    <a:pt x="41160" y="25"/>
                  </a:moveTo>
                  <a:lnTo>
                    <a:pt x="21920" y="0"/>
                  </a:lnTo>
                  <a:lnTo>
                    <a:pt x="22199" y="6591"/>
                  </a:lnTo>
                  <a:lnTo>
                    <a:pt x="12458" y="6337"/>
                  </a:lnTo>
                  <a:lnTo>
                    <a:pt x="11925" y="317"/>
                  </a:lnTo>
                  <a:lnTo>
                    <a:pt x="0" y="723"/>
                  </a:lnTo>
                  <a:lnTo>
                    <a:pt x="698" y="17589"/>
                  </a:lnTo>
                  <a:lnTo>
                    <a:pt x="41427" y="17589"/>
                  </a:lnTo>
                  <a:lnTo>
                    <a:pt x="41160" y="25"/>
                  </a:lnTo>
                  <a:close/>
                </a:path>
              </a:pathLst>
            </a:custGeom>
            <a:solidFill>
              <a:srgbClr val="A0A2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71180" y="1915083"/>
              <a:ext cx="44450" cy="2540"/>
            </a:xfrm>
            <a:custGeom>
              <a:avLst/>
              <a:gdLst/>
              <a:ahLst/>
              <a:cxnLst/>
              <a:rect l="l" t="t" r="r" b="b"/>
              <a:pathLst>
                <a:path w="44450" h="2539">
                  <a:moveTo>
                    <a:pt x="44246" y="0"/>
                  </a:moveTo>
                  <a:lnTo>
                    <a:pt x="0" y="0"/>
                  </a:lnTo>
                  <a:lnTo>
                    <a:pt x="0" y="2108"/>
                  </a:lnTo>
                  <a:lnTo>
                    <a:pt x="44246" y="2108"/>
                  </a:lnTo>
                  <a:lnTo>
                    <a:pt x="44246" y="0"/>
                  </a:lnTo>
                  <a:close/>
                </a:path>
              </a:pathLst>
            </a:custGeom>
            <a:solidFill>
              <a:srgbClr val="A8AA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89290" y="1889455"/>
              <a:ext cx="57150" cy="38735"/>
            </a:xfrm>
            <a:custGeom>
              <a:avLst/>
              <a:gdLst/>
              <a:ahLst/>
              <a:cxnLst/>
              <a:rect l="l" t="t" r="r" b="b"/>
              <a:pathLst>
                <a:path w="57150" h="38735">
                  <a:moveTo>
                    <a:pt x="13715" y="0"/>
                  </a:moveTo>
                  <a:lnTo>
                    <a:pt x="12661" y="2819"/>
                  </a:lnTo>
                  <a:lnTo>
                    <a:pt x="9486" y="9131"/>
                  </a:lnTo>
                  <a:lnTo>
                    <a:pt x="6692" y="9829"/>
                  </a:lnTo>
                  <a:lnTo>
                    <a:pt x="6692" y="15087"/>
                  </a:lnTo>
                  <a:lnTo>
                    <a:pt x="3517" y="15455"/>
                  </a:lnTo>
                  <a:lnTo>
                    <a:pt x="4229" y="24930"/>
                  </a:lnTo>
                  <a:lnTo>
                    <a:pt x="0" y="25628"/>
                  </a:lnTo>
                  <a:lnTo>
                    <a:pt x="368" y="31254"/>
                  </a:lnTo>
                  <a:lnTo>
                    <a:pt x="22487" y="36951"/>
                  </a:lnTo>
                  <a:lnTo>
                    <a:pt x="35164" y="38630"/>
                  </a:lnTo>
                  <a:lnTo>
                    <a:pt x="43171" y="36094"/>
                  </a:lnTo>
                  <a:lnTo>
                    <a:pt x="51282" y="29146"/>
                  </a:lnTo>
                  <a:lnTo>
                    <a:pt x="56758" y="23849"/>
                  </a:lnTo>
                  <a:lnTo>
                    <a:pt x="56149" y="24180"/>
                  </a:lnTo>
                  <a:lnTo>
                    <a:pt x="51282" y="28435"/>
                  </a:lnTo>
                  <a:lnTo>
                    <a:pt x="54787" y="23164"/>
                  </a:lnTo>
                  <a:lnTo>
                    <a:pt x="50584" y="22453"/>
                  </a:lnTo>
                  <a:lnTo>
                    <a:pt x="50584" y="11938"/>
                  </a:lnTo>
                  <a:lnTo>
                    <a:pt x="47764" y="11239"/>
                  </a:lnTo>
                  <a:lnTo>
                    <a:pt x="47078" y="342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2808" y="1905253"/>
              <a:ext cx="47625" cy="9525"/>
            </a:xfrm>
            <a:custGeom>
              <a:avLst/>
              <a:gdLst/>
              <a:ahLst/>
              <a:cxnLst/>
              <a:rect l="l" t="t" r="r" b="b"/>
              <a:pathLst>
                <a:path w="47625" h="9525">
                  <a:moveTo>
                    <a:pt x="47396" y="0"/>
                  </a:moveTo>
                  <a:lnTo>
                    <a:pt x="0" y="0"/>
                  </a:lnTo>
                  <a:lnTo>
                    <a:pt x="0" y="9474"/>
                  </a:lnTo>
                  <a:lnTo>
                    <a:pt x="47396" y="9474"/>
                  </a:lnTo>
                  <a:lnTo>
                    <a:pt x="47396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95983" y="1898929"/>
              <a:ext cx="41910" cy="6350"/>
            </a:xfrm>
            <a:custGeom>
              <a:avLst/>
              <a:gdLst/>
              <a:ahLst/>
              <a:cxnLst/>
              <a:rect l="l" t="t" r="r" b="b"/>
              <a:pathLst>
                <a:path w="41910" h="6350">
                  <a:moveTo>
                    <a:pt x="41427" y="0"/>
                  </a:moveTo>
                  <a:lnTo>
                    <a:pt x="0" y="0"/>
                  </a:lnTo>
                  <a:lnTo>
                    <a:pt x="0" y="6324"/>
                  </a:lnTo>
                  <a:lnTo>
                    <a:pt x="41427" y="6324"/>
                  </a:lnTo>
                  <a:lnTo>
                    <a:pt x="4142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50415" y="1914728"/>
              <a:ext cx="21590" cy="14604"/>
            </a:xfrm>
            <a:custGeom>
              <a:avLst/>
              <a:gdLst/>
              <a:ahLst/>
              <a:cxnLst/>
              <a:rect l="l" t="t" r="r" b="b"/>
              <a:pathLst>
                <a:path w="21589" h="14605">
                  <a:moveTo>
                    <a:pt x="16497" y="0"/>
                  </a:moveTo>
                  <a:lnTo>
                    <a:pt x="0" y="13347"/>
                  </a:lnTo>
                  <a:lnTo>
                    <a:pt x="19304" y="14401"/>
                  </a:lnTo>
                  <a:lnTo>
                    <a:pt x="21043" y="3162"/>
                  </a:lnTo>
                  <a:lnTo>
                    <a:pt x="1649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71814" y="1924215"/>
              <a:ext cx="25400" cy="5080"/>
            </a:xfrm>
            <a:custGeom>
              <a:avLst/>
              <a:gdLst/>
              <a:ahLst/>
              <a:cxnLst/>
              <a:rect l="l" t="t" r="r" b="b"/>
              <a:pathLst>
                <a:path w="25400" h="5080">
                  <a:moveTo>
                    <a:pt x="24930" y="0"/>
                  </a:moveTo>
                  <a:lnTo>
                    <a:pt x="0" y="0"/>
                  </a:lnTo>
                  <a:lnTo>
                    <a:pt x="0" y="4914"/>
                  </a:lnTo>
                  <a:lnTo>
                    <a:pt x="24930" y="4914"/>
                  </a:lnTo>
                  <a:lnTo>
                    <a:pt x="2493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75320" y="1921065"/>
              <a:ext cx="17780" cy="3810"/>
            </a:xfrm>
            <a:custGeom>
              <a:avLst/>
              <a:gdLst/>
              <a:ahLst/>
              <a:cxnLst/>
              <a:rect l="l" t="t" r="r" b="b"/>
              <a:pathLst>
                <a:path w="17780" h="3810">
                  <a:moveTo>
                    <a:pt x="17564" y="0"/>
                  </a:moveTo>
                  <a:lnTo>
                    <a:pt x="0" y="0"/>
                  </a:lnTo>
                  <a:lnTo>
                    <a:pt x="0" y="3505"/>
                  </a:lnTo>
                  <a:lnTo>
                    <a:pt x="17564" y="3505"/>
                  </a:lnTo>
                  <a:lnTo>
                    <a:pt x="17564" y="0"/>
                  </a:lnTo>
                  <a:close/>
                </a:path>
              </a:pathLst>
            </a:custGeom>
            <a:solidFill>
              <a:srgbClr val="B4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0899" y="1929841"/>
              <a:ext cx="1247140" cy="59055"/>
            </a:xfrm>
            <a:custGeom>
              <a:avLst/>
              <a:gdLst/>
              <a:ahLst/>
              <a:cxnLst/>
              <a:rect l="l" t="t" r="r" b="b"/>
              <a:pathLst>
                <a:path w="1247139" h="59055">
                  <a:moveTo>
                    <a:pt x="8623" y="0"/>
                  </a:moveTo>
                  <a:lnTo>
                    <a:pt x="421" y="7959"/>
                  </a:lnTo>
                  <a:lnTo>
                    <a:pt x="0" y="8684"/>
                  </a:lnTo>
                  <a:lnTo>
                    <a:pt x="0" y="24273"/>
                  </a:lnTo>
                  <a:lnTo>
                    <a:pt x="2654" y="29832"/>
                  </a:lnTo>
                  <a:lnTo>
                    <a:pt x="1228432" y="58623"/>
                  </a:lnTo>
                  <a:lnTo>
                    <a:pt x="1247051" y="27381"/>
                  </a:lnTo>
                  <a:lnTo>
                    <a:pt x="8623" y="0"/>
                  </a:lnTo>
                  <a:close/>
                </a:path>
              </a:pathLst>
            </a:custGeom>
            <a:solidFill>
              <a:srgbClr val="DBDC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3554" y="1959673"/>
              <a:ext cx="108585" cy="13335"/>
            </a:xfrm>
            <a:custGeom>
              <a:avLst/>
              <a:gdLst/>
              <a:ahLst/>
              <a:cxnLst/>
              <a:rect l="l" t="t" r="r" b="b"/>
              <a:pathLst>
                <a:path w="108584" h="13335">
                  <a:moveTo>
                    <a:pt x="0" y="0"/>
                  </a:moveTo>
                  <a:lnTo>
                    <a:pt x="12280" y="3162"/>
                  </a:lnTo>
                  <a:lnTo>
                    <a:pt x="14389" y="4584"/>
                  </a:lnTo>
                  <a:lnTo>
                    <a:pt x="2451" y="12992"/>
                  </a:lnTo>
                  <a:lnTo>
                    <a:pt x="104622" y="11239"/>
                  </a:lnTo>
                  <a:lnTo>
                    <a:pt x="108496" y="2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56005" y="1937562"/>
              <a:ext cx="1271905" cy="88265"/>
            </a:xfrm>
            <a:custGeom>
              <a:avLst/>
              <a:gdLst/>
              <a:ahLst/>
              <a:cxnLst/>
              <a:rect l="l" t="t" r="r" b="b"/>
              <a:pathLst>
                <a:path w="1271905" h="88264">
                  <a:moveTo>
                    <a:pt x="1271422" y="0"/>
                  </a:moveTo>
                  <a:lnTo>
                    <a:pt x="1243698" y="22110"/>
                  </a:lnTo>
                  <a:lnTo>
                    <a:pt x="1224038" y="52654"/>
                  </a:lnTo>
                  <a:lnTo>
                    <a:pt x="105689" y="27724"/>
                  </a:lnTo>
                  <a:lnTo>
                    <a:pt x="102171" y="33350"/>
                  </a:lnTo>
                  <a:lnTo>
                    <a:pt x="0" y="35102"/>
                  </a:lnTo>
                  <a:lnTo>
                    <a:pt x="1233157" y="58293"/>
                  </a:lnTo>
                  <a:lnTo>
                    <a:pt x="1264767" y="33350"/>
                  </a:lnTo>
                  <a:lnTo>
                    <a:pt x="1265466" y="87782"/>
                  </a:lnTo>
                  <a:lnTo>
                    <a:pt x="1267244" y="87071"/>
                  </a:lnTo>
                  <a:lnTo>
                    <a:pt x="1271422" y="80746"/>
                  </a:lnTo>
                  <a:lnTo>
                    <a:pt x="1271422" y="0"/>
                  </a:lnTo>
                  <a:close/>
                </a:path>
              </a:pathLst>
            </a:custGeom>
            <a:solidFill>
              <a:srgbClr val="7577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30602" y="1939328"/>
              <a:ext cx="50800" cy="51435"/>
            </a:xfrm>
            <a:custGeom>
              <a:avLst/>
              <a:gdLst/>
              <a:ahLst/>
              <a:cxnLst/>
              <a:rect l="l" t="t" r="r" b="b"/>
              <a:pathLst>
                <a:path w="50800" h="51435">
                  <a:moveTo>
                    <a:pt x="50203" y="0"/>
                  </a:moveTo>
                  <a:lnTo>
                    <a:pt x="47409" y="330"/>
                  </a:lnTo>
                  <a:lnTo>
                    <a:pt x="0" y="45275"/>
                  </a:lnTo>
                  <a:lnTo>
                    <a:pt x="1409" y="50888"/>
                  </a:lnTo>
                  <a:lnTo>
                    <a:pt x="49161" y="6654"/>
                  </a:lnTo>
                  <a:lnTo>
                    <a:pt x="50203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15159" y="1939328"/>
              <a:ext cx="66040" cy="1473835"/>
            </a:xfrm>
            <a:custGeom>
              <a:avLst/>
              <a:gdLst/>
              <a:ahLst/>
              <a:cxnLst/>
              <a:rect l="l" t="t" r="r" b="b"/>
              <a:pathLst>
                <a:path w="66039" h="1473835">
                  <a:moveTo>
                    <a:pt x="65646" y="0"/>
                  </a:moveTo>
                  <a:lnTo>
                    <a:pt x="15443" y="45275"/>
                  </a:lnTo>
                  <a:lnTo>
                    <a:pt x="12268" y="48450"/>
                  </a:lnTo>
                  <a:lnTo>
                    <a:pt x="12268" y="78282"/>
                  </a:lnTo>
                  <a:lnTo>
                    <a:pt x="6311" y="86017"/>
                  </a:lnTo>
                  <a:lnTo>
                    <a:pt x="0" y="736663"/>
                  </a:lnTo>
                  <a:lnTo>
                    <a:pt x="0" y="1473314"/>
                  </a:lnTo>
                  <a:lnTo>
                    <a:pt x="49860" y="1460334"/>
                  </a:lnTo>
                  <a:lnTo>
                    <a:pt x="56870" y="67043"/>
                  </a:lnTo>
                  <a:lnTo>
                    <a:pt x="65303" y="45986"/>
                  </a:lnTo>
                  <a:lnTo>
                    <a:pt x="65646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6368" y="1970912"/>
              <a:ext cx="38100" cy="2800985"/>
            </a:xfrm>
            <a:custGeom>
              <a:avLst/>
              <a:gdLst/>
              <a:ahLst/>
              <a:cxnLst/>
              <a:rect l="l" t="t" r="r" b="b"/>
              <a:pathLst>
                <a:path w="38100" h="2800985">
                  <a:moveTo>
                    <a:pt x="34404" y="0"/>
                  </a:moveTo>
                  <a:lnTo>
                    <a:pt x="0" y="32664"/>
                  </a:lnTo>
                  <a:lnTo>
                    <a:pt x="8420" y="2800972"/>
                  </a:lnTo>
                  <a:lnTo>
                    <a:pt x="37922" y="2739161"/>
                  </a:lnTo>
                  <a:lnTo>
                    <a:pt x="28079" y="729297"/>
                  </a:lnTo>
                  <a:lnTo>
                    <a:pt x="34404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054" y="2613126"/>
              <a:ext cx="84632" cy="10781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15870" y="2805899"/>
              <a:ext cx="5715" cy="19685"/>
            </a:xfrm>
            <a:custGeom>
              <a:avLst/>
              <a:gdLst/>
              <a:ahLst/>
              <a:cxnLst/>
              <a:rect l="l" t="t" r="r" b="b"/>
              <a:pathLst>
                <a:path w="5714" h="19685">
                  <a:moveTo>
                    <a:pt x="5257" y="3162"/>
                  </a:moveTo>
                  <a:lnTo>
                    <a:pt x="2095" y="3162"/>
                  </a:lnTo>
                  <a:lnTo>
                    <a:pt x="2095" y="0"/>
                  </a:lnTo>
                  <a:lnTo>
                    <a:pt x="0" y="0"/>
                  </a:lnTo>
                  <a:lnTo>
                    <a:pt x="0" y="19659"/>
                  </a:lnTo>
                  <a:lnTo>
                    <a:pt x="2095" y="19659"/>
                  </a:lnTo>
                  <a:lnTo>
                    <a:pt x="2095" y="15443"/>
                  </a:lnTo>
                  <a:lnTo>
                    <a:pt x="5257" y="15443"/>
                  </a:lnTo>
                  <a:lnTo>
                    <a:pt x="5257" y="3162"/>
                  </a:lnTo>
                  <a:close/>
                </a:path>
              </a:pathLst>
            </a:custGeom>
            <a:solidFill>
              <a:srgbClr val="999B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14824" y="2761665"/>
              <a:ext cx="60960" cy="335280"/>
            </a:xfrm>
            <a:custGeom>
              <a:avLst/>
              <a:gdLst/>
              <a:ahLst/>
              <a:cxnLst/>
              <a:rect l="l" t="t" r="r" b="b"/>
              <a:pathLst>
                <a:path w="60960" h="335280">
                  <a:moveTo>
                    <a:pt x="60367" y="0"/>
                  </a:moveTo>
                  <a:lnTo>
                    <a:pt x="42473" y="0"/>
                  </a:lnTo>
                  <a:lnTo>
                    <a:pt x="17118" y="42639"/>
                  </a:lnTo>
                  <a:lnTo>
                    <a:pt x="4277" y="68554"/>
                  </a:lnTo>
                  <a:lnTo>
                    <a:pt x="0" y="88278"/>
                  </a:lnTo>
                  <a:lnTo>
                    <a:pt x="334" y="112344"/>
                  </a:lnTo>
                  <a:lnTo>
                    <a:pt x="334" y="267906"/>
                  </a:lnTo>
                  <a:lnTo>
                    <a:pt x="50880" y="334975"/>
                  </a:lnTo>
                  <a:lnTo>
                    <a:pt x="50194" y="310388"/>
                  </a:lnTo>
                  <a:lnTo>
                    <a:pt x="48429" y="309676"/>
                  </a:lnTo>
                  <a:lnTo>
                    <a:pt x="48073" y="281940"/>
                  </a:lnTo>
                  <a:lnTo>
                    <a:pt x="54055" y="280543"/>
                  </a:lnTo>
                  <a:lnTo>
                    <a:pt x="60367" y="0"/>
                  </a:lnTo>
                  <a:close/>
                </a:path>
              </a:pathLst>
            </a:custGeom>
            <a:solidFill>
              <a:srgbClr val="C0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11641" y="3005340"/>
              <a:ext cx="54610" cy="91440"/>
            </a:xfrm>
            <a:custGeom>
              <a:avLst/>
              <a:gdLst/>
              <a:ahLst/>
              <a:cxnLst/>
              <a:rect l="l" t="t" r="r" b="b"/>
              <a:pathLst>
                <a:path w="54610" h="91439">
                  <a:moveTo>
                    <a:pt x="0" y="0"/>
                  </a:moveTo>
                  <a:lnTo>
                    <a:pt x="1397" y="21780"/>
                  </a:lnTo>
                  <a:lnTo>
                    <a:pt x="54063" y="91300"/>
                  </a:lnTo>
                  <a:lnTo>
                    <a:pt x="53378" y="66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14791" y="2764104"/>
              <a:ext cx="51435" cy="184150"/>
            </a:xfrm>
            <a:custGeom>
              <a:avLst/>
              <a:gdLst/>
              <a:ahLst/>
              <a:cxnLst/>
              <a:rect l="l" t="t" r="r" b="b"/>
              <a:pathLst>
                <a:path w="51435" h="184150">
                  <a:moveTo>
                    <a:pt x="50914" y="0"/>
                  </a:moveTo>
                  <a:lnTo>
                    <a:pt x="39344" y="0"/>
                  </a:lnTo>
                  <a:lnTo>
                    <a:pt x="20998" y="32011"/>
                  </a:lnTo>
                  <a:lnTo>
                    <a:pt x="11115" y="53254"/>
                  </a:lnTo>
                  <a:lnTo>
                    <a:pt x="6304" y="73244"/>
                  </a:lnTo>
                  <a:lnTo>
                    <a:pt x="3175" y="101498"/>
                  </a:lnTo>
                  <a:lnTo>
                    <a:pt x="0" y="102539"/>
                  </a:lnTo>
                  <a:lnTo>
                    <a:pt x="711" y="183654"/>
                  </a:lnTo>
                  <a:lnTo>
                    <a:pt x="3517" y="182600"/>
                  </a:lnTo>
                  <a:lnTo>
                    <a:pt x="8302" y="135040"/>
                  </a:lnTo>
                  <a:lnTo>
                    <a:pt x="11507" y="108872"/>
                  </a:lnTo>
                  <a:lnTo>
                    <a:pt x="14581" y="94812"/>
                  </a:lnTo>
                  <a:lnTo>
                    <a:pt x="18973" y="83578"/>
                  </a:lnTo>
                  <a:lnTo>
                    <a:pt x="28759" y="40403"/>
                  </a:lnTo>
                  <a:lnTo>
                    <a:pt x="35348" y="17305"/>
                  </a:lnTo>
                  <a:lnTo>
                    <a:pt x="41735" y="6449"/>
                  </a:lnTo>
                  <a:lnTo>
                    <a:pt x="5091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14791" y="2800629"/>
              <a:ext cx="31115" cy="147955"/>
            </a:xfrm>
            <a:custGeom>
              <a:avLst/>
              <a:gdLst/>
              <a:ahLst/>
              <a:cxnLst/>
              <a:rect l="l" t="t" r="r" b="b"/>
              <a:pathLst>
                <a:path w="31114" h="147955">
                  <a:moveTo>
                    <a:pt x="21437" y="0"/>
                  </a:moveTo>
                  <a:lnTo>
                    <a:pt x="11077" y="31319"/>
                  </a:lnTo>
                  <a:lnTo>
                    <a:pt x="5757" y="49147"/>
                  </a:lnTo>
                  <a:lnTo>
                    <a:pt x="3797" y="60134"/>
                  </a:lnTo>
                  <a:lnTo>
                    <a:pt x="3517" y="70929"/>
                  </a:lnTo>
                  <a:lnTo>
                    <a:pt x="0" y="72694"/>
                  </a:lnTo>
                  <a:lnTo>
                    <a:pt x="711" y="147129"/>
                  </a:lnTo>
                  <a:lnTo>
                    <a:pt x="3517" y="147472"/>
                  </a:lnTo>
                  <a:lnTo>
                    <a:pt x="3873" y="128168"/>
                  </a:lnTo>
                  <a:lnTo>
                    <a:pt x="6337" y="127800"/>
                  </a:lnTo>
                  <a:lnTo>
                    <a:pt x="16167" y="74447"/>
                  </a:lnTo>
                  <a:lnTo>
                    <a:pt x="20347" y="36549"/>
                  </a:lnTo>
                  <a:lnTo>
                    <a:pt x="23277" y="16198"/>
                  </a:lnTo>
                  <a:lnTo>
                    <a:pt x="26338" y="6449"/>
                  </a:lnTo>
                  <a:lnTo>
                    <a:pt x="30911" y="355"/>
                  </a:lnTo>
                  <a:lnTo>
                    <a:pt x="21437" y="0"/>
                  </a:lnTo>
                  <a:close/>
                </a:path>
              </a:pathLst>
            </a:custGeom>
            <a:solidFill>
              <a:srgbClr val="5D5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27796" y="2853651"/>
              <a:ext cx="41275" cy="94615"/>
            </a:xfrm>
            <a:custGeom>
              <a:avLst/>
              <a:gdLst/>
              <a:ahLst/>
              <a:cxnLst/>
              <a:rect l="l" t="t" r="r" b="b"/>
              <a:pathLst>
                <a:path w="41275" h="94614">
                  <a:moveTo>
                    <a:pt x="40728" y="0"/>
                  </a:moveTo>
                  <a:lnTo>
                    <a:pt x="38620" y="0"/>
                  </a:lnTo>
                  <a:lnTo>
                    <a:pt x="33362" y="18961"/>
                  </a:lnTo>
                  <a:lnTo>
                    <a:pt x="5968" y="25285"/>
                  </a:lnTo>
                  <a:lnTo>
                    <a:pt x="0" y="43548"/>
                  </a:lnTo>
                  <a:lnTo>
                    <a:pt x="1054" y="61086"/>
                  </a:lnTo>
                  <a:lnTo>
                    <a:pt x="13347" y="69519"/>
                  </a:lnTo>
                  <a:lnTo>
                    <a:pt x="16128" y="72694"/>
                  </a:lnTo>
                  <a:lnTo>
                    <a:pt x="16128" y="94106"/>
                  </a:lnTo>
                  <a:lnTo>
                    <a:pt x="18605" y="94106"/>
                  </a:lnTo>
                  <a:lnTo>
                    <a:pt x="25285" y="83578"/>
                  </a:lnTo>
                  <a:lnTo>
                    <a:pt x="28447" y="69519"/>
                  </a:lnTo>
                  <a:lnTo>
                    <a:pt x="31953" y="69519"/>
                  </a:lnTo>
                  <a:lnTo>
                    <a:pt x="31597" y="87782"/>
                  </a:lnTo>
                  <a:lnTo>
                    <a:pt x="37566" y="88137"/>
                  </a:lnTo>
                  <a:lnTo>
                    <a:pt x="37223" y="40373"/>
                  </a:lnTo>
                  <a:lnTo>
                    <a:pt x="41084" y="40373"/>
                  </a:lnTo>
                  <a:lnTo>
                    <a:pt x="40728" y="0"/>
                  </a:lnTo>
                  <a:close/>
                </a:path>
              </a:pathLst>
            </a:custGeom>
            <a:solidFill>
              <a:srgbClr val="9A9C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40077" y="2873311"/>
              <a:ext cx="26034" cy="75565"/>
            </a:xfrm>
            <a:custGeom>
              <a:avLst/>
              <a:gdLst/>
              <a:ahLst/>
              <a:cxnLst/>
              <a:rect l="l" t="t" r="r" b="b"/>
              <a:pathLst>
                <a:path w="26035" h="75564">
                  <a:moveTo>
                    <a:pt x="6680" y="65316"/>
                  </a:moveTo>
                  <a:lnTo>
                    <a:pt x="3848" y="65316"/>
                  </a:lnTo>
                  <a:lnTo>
                    <a:pt x="3848" y="75145"/>
                  </a:lnTo>
                  <a:lnTo>
                    <a:pt x="6680" y="75145"/>
                  </a:lnTo>
                  <a:lnTo>
                    <a:pt x="6680" y="65316"/>
                  </a:lnTo>
                  <a:close/>
                </a:path>
                <a:path w="26035" h="75564">
                  <a:moveTo>
                    <a:pt x="9842" y="11950"/>
                  </a:moveTo>
                  <a:lnTo>
                    <a:pt x="7035" y="11950"/>
                  </a:lnTo>
                  <a:lnTo>
                    <a:pt x="7035" y="30899"/>
                  </a:lnTo>
                  <a:lnTo>
                    <a:pt x="0" y="30899"/>
                  </a:lnTo>
                  <a:lnTo>
                    <a:pt x="0" y="49504"/>
                  </a:lnTo>
                  <a:lnTo>
                    <a:pt x="7035" y="49504"/>
                  </a:lnTo>
                  <a:lnTo>
                    <a:pt x="7035" y="49860"/>
                  </a:lnTo>
                  <a:lnTo>
                    <a:pt x="9842" y="49860"/>
                  </a:lnTo>
                  <a:lnTo>
                    <a:pt x="9842" y="11950"/>
                  </a:lnTo>
                  <a:close/>
                </a:path>
                <a:path w="26035" h="75564">
                  <a:moveTo>
                    <a:pt x="12649" y="20015"/>
                  </a:moveTo>
                  <a:lnTo>
                    <a:pt x="10198" y="20015"/>
                  </a:lnTo>
                  <a:lnTo>
                    <a:pt x="10198" y="45643"/>
                  </a:lnTo>
                  <a:lnTo>
                    <a:pt x="12649" y="45643"/>
                  </a:lnTo>
                  <a:lnTo>
                    <a:pt x="12649" y="20015"/>
                  </a:lnTo>
                  <a:close/>
                </a:path>
                <a:path w="26035" h="75564">
                  <a:moveTo>
                    <a:pt x="15455" y="23545"/>
                  </a:moveTo>
                  <a:lnTo>
                    <a:pt x="13703" y="23545"/>
                  </a:lnTo>
                  <a:lnTo>
                    <a:pt x="13703" y="46697"/>
                  </a:lnTo>
                  <a:lnTo>
                    <a:pt x="15455" y="46697"/>
                  </a:lnTo>
                  <a:lnTo>
                    <a:pt x="15455" y="23545"/>
                  </a:lnTo>
                  <a:close/>
                </a:path>
                <a:path w="26035" h="75564">
                  <a:moveTo>
                    <a:pt x="25996" y="33718"/>
                  </a:moveTo>
                  <a:lnTo>
                    <a:pt x="22479" y="33718"/>
                  </a:lnTo>
                  <a:lnTo>
                    <a:pt x="22479" y="0"/>
                  </a:lnTo>
                  <a:lnTo>
                    <a:pt x="19316" y="0"/>
                  </a:lnTo>
                  <a:lnTo>
                    <a:pt x="19316" y="38277"/>
                  </a:lnTo>
                  <a:lnTo>
                    <a:pt x="22110" y="38277"/>
                  </a:lnTo>
                  <a:lnTo>
                    <a:pt x="22110" y="66027"/>
                  </a:lnTo>
                  <a:lnTo>
                    <a:pt x="25996" y="66027"/>
                  </a:lnTo>
                  <a:lnTo>
                    <a:pt x="25996" y="33718"/>
                  </a:lnTo>
                  <a:close/>
                </a:path>
              </a:pathLst>
            </a:custGeom>
            <a:solidFill>
              <a:srgbClr val="26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75903" y="2670365"/>
              <a:ext cx="107314" cy="736600"/>
            </a:xfrm>
            <a:custGeom>
              <a:avLst/>
              <a:gdLst/>
              <a:ahLst/>
              <a:cxnLst/>
              <a:rect l="l" t="t" r="r" b="b"/>
              <a:pathLst>
                <a:path w="107314" h="736600">
                  <a:moveTo>
                    <a:pt x="18961" y="0"/>
                  </a:moveTo>
                  <a:lnTo>
                    <a:pt x="8775" y="0"/>
                  </a:lnTo>
                  <a:lnTo>
                    <a:pt x="0" y="66357"/>
                  </a:lnTo>
                  <a:lnTo>
                    <a:pt x="9486" y="714882"/>
                  </a:lnTo>
                  <a:lnTo>
                    <a:pt x="11243" y="727845"/>
                  </a:lnTo>
                  <a:lnTo>
                    <a:pt x="14350" y="734288"/>
                  </a:lnTo>
                  <a:lnTo>
                    <a:pt x="21077" y="736121"/>
                  </a:lnTo>
                  <a:lnTo>
                    <a:pt x="33693" y="735253"/>
                  </a:lnTo>
                  <a:lnTo>
                    <a:pt x="55816" y="694867"/>
                  </a:lnTo>
                  <a:lnTo>
                    <a:pt x="55816" y="687501"/>
                  </a:lnTo>
                  <a:lnTo>
                    <a:pt x="46342" y="638340"/>
                  </a:lnTo>
                  <a:lnTo>
                    <a:pt x="53009" y="597268"/>
                  </a:lnTo>
                  <a:lnTo>
                    <a:pt x="61785" y="597966"/>
                  </a:lnTo>
                  <a:lnTo>
                    <a:pt x="66014" y="724357"/>
                  </a:lnTo>
                  <a:lnTo>
                    <a:pt x="80403" y="702246"/>
                  </a:lnTo>
                  <a:lnTo>
                    <a:pt x="81102" y="686435"/>
                  </a:lnTo>
                  <a:lnTo>
                    <a:pt x="107099" y="635889"/>
                  </a:lnTo>
                  <a:lnTo>
                    <a:pt x="106057" y="283006"/>
                  </a:lnTo>
                  <a:lnTo>
                    <a:pt x="103225" y="278091"/>
                  </a:lnTo>
                  <a:lnTo>
                    <a:pt x="97955" y="278790"/>
                  </a:lnTo>
                  <a:lnTo>
                    <a:pt x="84277" y="303377"/>
                  </a:lnTo>
                  <a:lnTo>
                    <a:pt x="79692" y="303377"/>
                  </a:lnTo>
                  <a:lnTo>
                    <a:pt x="75831" y="292493"/>
                  </a:lnTo>
                  <a:lnTo>
                    <a:pt x="74434" y="68821"/>
                  </a:lnTo>
                  <a:lnTo>
                    <a:pt x="18961" y="0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60180" y="2948101"/>
              <a:ext cx="19050" cy="27305"/>
            </a:xfrm>
            <a:custGeom>
              <a:avLst/>
              <a:gdLst/>
              <a:ahLst/>
              <a:cxnLst/>
              <a:rect l="l" t="t" r="r" b="b"/>
              <a:pathLst>
                <a:path w="19050" h="27305">
                  <a:moveTo>
                    <a:pt x="13677" y="0"/>
                  </a:moveTo>
                  <a:lnTo>
                    <a:pt x="0" y="25641"/>
                  </a:lnTo>
                  <a:lnTo>
                    <a:pt x="3505" y="26695"/>
                  </a:lnTo>
                  <a:lnTo>
                    <a:pt x="18948" y="4927"/>
                  </a:lnTo>
                  <a:lnTo>
                    <a:pt x="18948" y="355"/>
                  </a:lnTo>
                  <a:lnTo>
                    <a:pt x="13677" y="0"/>
                  </a:lnTo>
                  <a:close/>
                </a:path>
              </a:pathLst>
            </a:custGeom>
            <a:solidFill>
              <a:srgbClr val="C5C7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69934" y="2701619"/>
              <a:ext cx="15240" cy="445134"/>
            </a:xfrm>
            <a:custGeom>
              <a:avLst/>
              <a:gdLst/>
              <a:ahLst/>
              <a:cxnLst/>
              <a:rect l="l" t="t" r="r" b="b"/>
              <a:pathLst>
                <a:path w="15239" h="445135">
                  <a:moveTo>
                    <a:pt x="4902" y="444881"/>
                  </a:moveTo>
                  <a:lnTo>
                    <a:pt x="3860" y="209283"/>
                  </a:lnTo>
                  <a:lnTo>
                    <a:pt x="2095" y="209613"/>
                  </a:lnTo>
                  <a:lnTo>
                    <a:pt x="0" y="444881"/>
                  </a:lnTo>
                  <a:lnTo>
                    <a:pt x="4902" y="444881"/>
                  </a:lnTo>
                  <a:close/>
                </a:path>
                <a:path w="15239" h="445135">
                  <a:moveTo>
                    <a:pt x="8077" y="35445"/>
                  </a:moveTo>
                  <a:lnTo>
                    <a:pt x="5257" y="35445"/>
                  </a:lnTo>
                  <a:lnTo>
                    <a:pt x="5257" y="81800"/>
                  </a:lnTo>
                  <a:lnTo>
                    <a:pt x="8077" y="81800"/>
                  </a:lnTo>
                  <a:lnTo>
                    <a:pt x="8077" y="35445"/>
                  </a:lnTo>
                  <a:close/>
                </a:path>
                <a:path w="15239" h="445135">
                  <a:moveTo>
                    <a:pt x="8407" y="117970"/>
                  </a:moveTo>
                  <a:lnTo>
                    <a:pt x="4572" y="117970"/>
                  </a:lnTo>
                  <a:lnTo>
                    <a:pt x="4572" y="173101"/>
                  </a:lnTo>
                  <a:lnTo>
                    <a:pt x="8407" y="173101"/>
                  </a:lnTo>
                  <a:lnTo>
                    <a:pt x="8407" y="117970"/>
                  </a:lnTo>
                  <a:close/>
                </a:path>
                <a:path w="15239" h="445135">
                  <a:moveTo>
                    <a:pt x="11239" y="73736"/>
                  </a:moveTo>
                  <a:lnTo>
                    <a:pt x="8763" y="73736"/>
                  </a:lnTo>
                  <a:lnTo>
                    <a:pt x="8763" y="120078"/>
                  </a:lnTo>
                  <a:lnTo>
                    <a:pt x="11239" y="120078"/>
                  </a:lnTo>
                  <a:lnTo>
                    <a:pt x="11239" y="73736"/>
                  </a:lnTo>
                  <a:close/>
                </a:path>
                <a:path w="15239" h="445135">
                  <a:moveTo>
                    <a:pt x="11582" y="0"/>
                  </a:moveTo>
                  <a:lnTo>
                    <a:pt x="8407" y="0"/>
                  </a:lnTo>
                  <a:lnTo>
                    <a:pt x="8407" y="36855"/>
                  </a:lnTo>
                  <a:lnTo>
                    <a:pt x="11582" y="36855"/>
                  </a:lnTo>
                  <a:lnTo>
                    <a:pt x="11582" y="0"/>
                  </a:lnTo>
                  <a:close/>
                </a:path>
                <a:path w="15239" h="445135">
                  <a:moveTo>
                    <a:pt x="14744" y="34417"/>
                  </a:moveTo>
                  <a:lnTo>
                    <a:pt x="11912" y="34417"/>
                  </a:lnTo>
                  <a:lnTo>
                    <a:pt x="11912" y="68808"/>
                  </a:lnTo>
                  <a:lnTo>
                    <a:pt x="14744" y="68808"/>
                  </a:lnTo>
                  <a:lnTo>
                    <a:pt x="14744" y="34417"/>
                  </a:lnTo>
                  <a:close/>
                </a:path>
              </a:pathLst>
            </a:custGeom>
            <a:solidFill>
              <a:srgbClr val="CACC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3749" y="3198825"/>
              <a:ext cx="159410" cy="21169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986292" y="3393693"/>
              <a:ext cx="224154" cy="500380"/>
            </a:xfrm>
            <a:custGeom>
              <a:avLst/>
              <a:gdLst/>
              <a:ahLst/>
              <a:cxnLst/>
              <a:rect l="l" t="t" r="r" b="b"/>
              <a:pathLst>
                <a:path w="224155" h="500379">
                  <a:moveTo>
                    <a:pt x="192760" y="0"/>
                  </a:moveTo>
                  <a:lnTo>
                    <a:pt x="136423" y="0"/>
                  </a:lnTo>
                  <a:lnTo>
                    <a:pt x="117982" y="71627"/>
                  </a:lnTo>
                  <a:lnTo>
                    <a:pt x="114807" y="72669"/>
                  </a:lnTo>
                  <a:lnTo>
                    <a:pt x="95859" y="136410"/>
                  </a:lnTo>
                  <a:lnTo>
                    <a:pt x="92684" y="136410"/>
                  </a:lnTo>
                  <a:lnTo>
                    <a:pt x="73736" y="205943"/>
                  </a:lnTo>
                  <a:lnTo>
                    <a:pt x="70040" y="206463"/>
                  </a:lnTo>
                  <a:lnTo>
                    <a:pt x="53720" y="270217"/>
                  </a:lnTo>
                  <a:lnTo>
                    <a:pt x="50037" y="272846"/>
                  </a:lnTo>
                  <a:lnTo>
                    <a:pt x="20778" y="347120"/>
                  </a:lnTo>
                  <a:lnTo>
                    <a:pt x="1054" y="437692"/>
                  </a:lnTo>
                  <a:lnTo>
                    <a:pt x="0" y="446125"/>
                  </a:lnTo>
                  <a:lnTo>
                    <a:pt x="648" y="451278"/>
                  </a:lnTo>
                  <a:lnTo>
                    <a:pt x="36855" y="497204"/>
                  </a:lnTo>
                  <a:lnTo>
                    <a:pt x="101650" y="499833"/>
                  </a:lnTo>
                  <a:lnTo>
                    <a:pt x="106921" y="496684"/>
                  </a:lnTo>
                  <a:lnTo>
                    <a:pt x="123774" y="442950"/>
                  </a:lnTo>
                  <a:lnTo>
                    <a:pt x="223850" y="73736"/>
                  </a:lnTo>
                  <a:lnTo>
                    <a:pt x="199605" y="7378"/>
                  </a:lnTo>
                  <a:lnTo>
                    <a:pt x="192760" y="0"/>
                  </a:lnTo>
                  <a:close/>
                </a:path>
                <a:path w="224155" h="500379">
                  <a:moveTo>
                    <a:pt x="507" y="450862"/>
                  </a:moveTo>
                  <a:lnTo>
                    <a:pt x="1587" y="458749"/>
                  </a:lnTo>
                  <a:lnTo>
                    <a:pt x="648" y="451278"/>
                  </a:lnTo>
                  <a:lnTo>
                    <a:pt x="507" y="450862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53158" y="3435286"/>
              <a:ext cx="93345" cy="202565"/>
            </a:xfrm>
            <a:custGeom>
              <a:avLst/>
              <a:gdLst/>
              <a:ahLst/>
              <a:cxnLst/>
              <a:rect l="l" t="t" r="r" b="b"/>
              <a:pathLst>
                <a:path w="93344" h="202564">
                  <a:moveTo>
                    <a:pt x="44272" y="164350"/>
                  </a:moveTo>
                  <a:lnTo>
                    <a:pt x="8978" y="164350"/>
                  </a:lnTo>
                  <a:lnTo>
                    <a:pt x="8978" y="167005"/>
                  </a:lnTo>
                  <a:lnTo>
                    <a:pt x="44272" y="167005"/>
                  </a:lnTo>
                  <a:lnTo>
                    <a:pt x="44272" y="164350"/>
                  </a:lnTo>
                  <a:close/>
                </a:path>
                <a:path w="93344" h="202564">
                  <a:moveTo>
                    <a:pt x="55829" y="128536"/>
                  </a:moveTo>
                  <a:lnTo>
                    <a:pt x="18973" y="128536"/>
                  </a:lnTo>
                  <a:lnTo>
                    <a:pt x="18973" y="131686"/>
                  </a:lnTo>
                  <a:lnTo>
                    <a:pt x="55829" y="131686"/>
                  </a:lnTo>
                  <a:lnTo>
                    <a:pt x="55829" y="128536"/>
                  </a:lnTo>
                  <a:close/>
                </a:path>
                <a:path w="93344" h="202564">
                  <a:moveTo>
                    <a:pt x="58483" y="198577"/>
                  </a:moveTo>
                  <a:lnTo>
                    <a:pt x="0" y="198577"/>
                  </a:lnTo>
                  <a:lnTo>
                    <a:pt x="0" y="202272"/>
                  </a:lnTo>
                  <a:lnTo>
                    <a:pt x="58483" y="202272"/>
                  </a:lnTo>
                  <a:lnTo>
                    <a:pt x="58483" y="198577"/>
                  </a:lnTo>
                  <a:close/>
                </a:path>
                <a:path w="93344" h="202564">
                  <a:moveTo>
                    <a:pt x="73761" y="94310"/>
                  </a:moveTo>
                  <a:lnTo>
                    <a:pt x="26365" y="94310"/>
                  </a:lnTo>
                  <a:lnTo>
                    <a:pt x="26365" y="96951"/>
                  </a:lnTo>
                  <a:lnTo>
                    <a:pt x="73761" y="96951"/>
                  </a:lnTo>
                  <a:lnTo>
                    <a:pt x="73761" y="94310"/>
                  </a:lnTo>
                  <a:close/>
                </a:path>
                <a:path w="93344" h="202564">
                  <a:moveTo>
                    <a:pt x="76911" y="62699"/>
                  </a:moveTo>
                  <a:lnTo>
                    <a:pt x="41097" y="62699"/>
                  </a:lnTo>
                  <a:lnTo>
                    <a:pt x="41097" y="65328"/>
                  </a:lnTo>
                  <a:lnTo>
                    <a:pt x="76911" y="65328"/>
                  </a:lnTo>
                  <a:lnTo>
                    <a:pt x="76911" y="62699"/>
                  </a:lnTo>
                  <a:close/>
                </a:path>
                <a:path w="93344" h="202564">
                  <a:moveTo>
                    <a:pt x="89573" y="27927"/>
                  </a:moveTo>
                  <a:lnTo>
                    <a:pt x="52158" y="27927"/>
                  </a:lnTo>
                  <a:lnTo>
                    <a:pt x="52158" y="30556"/>
                  </a:lnTo>
                  <a:lnTo>
                    <a:pt x="89573" y="30556"/>
                  </a:lnTo>
                  <a:lnTo>
                    <a:pt x="89573" y="27927"/>
                  </a:lnTo>
                  <a:close/>
                </a:path>
                <a:path w="93344" h="202564">
                  <a:moveTo>
                    <a:pt x="93243" y="0"/>
                  </a:moveTo>
                  <a:lnTo>
                    <a:pt x="63233" y="0"/>
                  </a:lnTo>
                  <a:lnTo>
                    <a:pt x="63233" y="3175"/>
                  </a:lnTo>
                  <a:lnTo>
                    <a:pt x="93243" y="3175"/>
                  </a:lnTo>
                  <a:lnTo>
                    <a:pt x="93243" y="0"/>
                  </a:lnTo>
                  <a:close/>
                </a:path>
              </a:pathLst>
            </a:custGeom>
            <a:solidFill>
              <a:srgbClr val="929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49043" y="3434245"/>
              <a:ext cx="26034" cy="5080"/>
            </a:xfrm>
            <a:custGeom>
              <a:avLst/>
              <a:gdLst/>
              <a:ahLst/>
              <a:cxnLst/>
              <a:rect l="l" t="t" r="r" b="b"/>
              <a:pathLst>
                <a:path w="26035" h="5079">
                  <a:moveTo>
                    <a:pt x="25793" y="0"/>
                  </a:moveTo>
                  <a:lnTo>
                    <a:pt x="0" y="0"/>
                  </a:lnTo>
                  <a:lnTo>
                    <a:pt x="0" y="4749"/>
                  </a:lnTo>
                  <a:lnTo>
                    <a:pt x="25793" y="4749"/>
                  </a:lnTo>
                  <a:lnTo>
                    <a:pt x="25793" y="0"/>
                  </a:lnTo>
                  <a:close/>
                </a:path>
              </a:pathLst>
            </a:custGeom>
            <a:solidFill>
              <a:srgbClr val="8C8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15858" y="3501669"/>
              <a:ext cx="34925" cy="65405"/>
            </a:xfrm>
            <a:custGeom>
              <a:avLst/>
              <a:gdLst/>
              <a:ahLst/>
              <a:cxnLst/>
              <a:rect l="l" t="t" r="r" b="b"/>
              <a:pathLst>
                <a:path w="34925" h="65404">
                  <a:moveTo>
                    <a:pt x="17907" y="63220"/>
                  </a:moveTo>
                  <a:lnTo>
                    <a:pt x="0" y="63220"/>
                  </a:lnTo>
                  <a:lnTo>
                    <a:pt x="0" y="65303"/>
                  </a:lnTo>
                  <a:lnTo>
                    <a:pt x="17907" y="65303"/>
                  </a:lnTo>
                  <a:lnTo>
                    <a:pt x="17907" y="63220"/>
                  </a:lnTo>
                  <a:close/>
                </a:path>
                <a:path w="34925" h="65404">
                  <a:moveTo>
                    <a:pt x="34772" y="0"/>
                  </a:moveTo>
                  <a:lnTo>
                    <a:pt x="7899" y="0"/>
                  </a:lnTo>
                  <a:lnTo>
                    <a:pt x="7899" y="2095"/>
                  </a:lnTo>
                  <a:lnTo>
                    <a:pt x="34772" y="2095"/>
                  </a:lnTo>
                  <a:lnTo>
                    <a:pt x="34772" y="0"/>
                  </a:lnTo>
                  <a:close/>
                </a:path>
              </a:pathLst>
            </a:custGeom>
            <a:solidFill>
              <a:srgbClr val="B7B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68475" y="3408438"/>
              <a:ext cx="137795" cy="477520"/>
            </a:xfrm>
            <a:custGeom>
              <a:avLst/>
              <a:gdLst/>
              <a:ahLst/>
              <a:cxnLst/>
              <a:rect l="l" t="t" r="r" b="b"/>
              <a:pathLst>
                <a:path w="137794" h="477520">
                  <a:moveTo>
                    <a:pt x="115327" y="0"/>
                  </a:moveTo>
                  <a:lnTo>
                    <a:pt x="32625" y="257035"/>
                  </a:lnTo>
                  <a:lnTo>
                    <a:pt x="16784" y="268784"/>
                  </a:lnTo>
                  <a:lnTo>
                    <a:pt x="8577" y="278588"/>
                  </a:lnTo>
                  <a:lnTo>
                    <a:pt x="5371" y="291748"/>
                  </a:lnTo>
                  <a:lnTo>
                    <a:pt x="4532" y="313563"/>
                  </a:lnTo>
                  <a:lnTo>
                    <a:pt x="8574" y="297853"/>
                  </a:lnTo>
                  <a:lnTo>
                    <a:pt x="9279" y="296685"/>
                  </a:lnTo>
                  <a:lnTo>
                    <a:pt x="5244" y="316395"/>
                  </a:lnTo>
                  <a:lnTo>
                    <a:pt x="0" y="343839"/>
                  </a:lnTo>
                  <a:lnTo>
                    <a:pt x="152" y="364837"/>
                  </a:lnTo>
                  <a:lnTo>
                    <a:pt x="7414" y="390052"/>
                  </a:lnTo>
                  <a:lnTo>
                    <a:pt x="23494" y="430149"/>
                  </a:lnTo>
                  <a:lnTo>
                    <a:pt x="24205" y="477202"/>
                  </a:lnTo>
                  <a:lnTo>
                    <a:pt x="67753" y="310730"/>
                  </a:lnTo>
                  <a:lnTo>
                    <a:pt x="137438" y="57924"/>
                  </a:lnTo>
                  <a:lnTo>
                    <a:pt x="115327" y="0"/>
                  </a:lnTo>
                  <a:close/>
                </a:path>
              </a:pathLst>
            </a:custGeom>
            <a:solidFill>
              <a:srgbClr val="999C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91017" y="3851922"/>
              <a:ext cx="100330" cy="37465"/>
            </a:xfrm>
            <a:custGeom>
              <a:avLst/>
              <a:gdLst/>
              <a:ahLst/>
              <a:cxnLst/>
              <a:rect l="l" t="t" r="r" b="b"/>
              <a:pathLst>
                <a:path w="100330" h="37464">
                  <a:moveTo>
                    <a:pt x="0" y="0"/>
                  </a:moveTo>
                  <a:lnTo>
                    <a:pt x="27940" y="34759"/>
                  </a:lnTo>
                  <a:lnTo>
                    <a:pt x="95872" y="36868"/>
                  </a:lnTo>
                  <a:lnTo>
                    <a:pt x="95938" y="34676"/>
                  </a:lnTo>
                  <a:lnTo>
                    <a:pt x="96399" y="31146"/>
                  </a:lnTo>
                  <a:lnTo>
                    <a:pt x="100088" y="99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33013" y="3402634"/>
              <a:ext cx="123189" cy="487680"/>
            </a:xfrm>
            <a:custGeom>
              <a:avLst/>
              <a:gdLst/>
              <a:ahLst/>
              <a:cxnLst/>
              <a:rect l="l" t="t" r="r" b="b"/>
              <a:pathLst>
                <a:path w="123189" h="487679">
                  <a:moveTo>
                    <a:pt x="119179" y="0"/>
                  </a:moveTo>
                  <a:lnTo>
                    <a:pt x="34927" y="262318"/>
                  </a:lnTo>
                  <a:lnTo>
                    <a:pt x="27190" y="268149"/>
                  </a:lnTo>
                  <a:lnTo>
                    <a:pt x="22470" y="273438"/>
                  </a:lnTo>
                  <a:lnTo>
                    <a:pt x="18837" y="281197"/>
                  </a:lnTo>
                  <a:lnTo>
                    <a:pt x="14366" y="294436"/>
                  </a:lnTo>
                  <a:lnTo>
                    <a:pt x="4705" y="315374"/>
                  </a:lnTo>
                  <a:lnTo>
                    <a:pt x="278" y="337497"/>
                  </a:lnTo>
                  <a:lnTo>
                    <a:pt x="0" y="374434"/>
                  </a:lnTo>
                  <a:lnTo>
                    <a:pt x="2783" y="439813"/>
                  </a:lnTo>
                  <a:lnTo>
                    <a:pt x="5102" y="456256"/>
                  </a:lnTo>
                  <a:lnTo>
                    <a:pt x="7520" y="466675"/>
                  </a:lnTo>
                  <a:lnTo>
                    <a:pt x="11520" y="475516"/>
                  </a:lnTo>
                  <a:lnTo>
                    <a:pt x="18582" y="487222"/>
                  </a:lnTo>
                  <a:lnTo>
                    <a:pt x="21744" y="486702"/>
                  </a:lnTo>
                  <a:lnTo>
                    <a:pt x="16169" y="480617"/>
                  </a:lnTo>
                  <a:lnTo>
                    <a:pt x="12719" y="473648"/>
                  </a:lnTo>
                  <a:lnTo>
                    <a:pt x="9962" y="461347"/>
                  </a:lnTo>
                  <a:lnTo>
                    <a:pt x="6466" y="439267"/>
                  </a:lnTo>
                  <a:lnTo>
                    <a:pt x="2772" y="400611"/>
                  </a:lnTo>
                  <a:lnTo>
                    <a:pt x="2583" y="372859"/>
                  </a:lnTo>
                  <a:lnTo>
                    <a:pt x="6838" y="342630"/>
                  </a:lnTo>
                  <a:lnTo>
                    <a:pt x="16474" y="296545"/>
                  </a:lnTo>
                  <a:lnTo>
                    <a:pt x="17095" y="289503"/>
                  </a:lnTo>
                  <a:lnTo>
                    <a:pt x="19442" y="283644"/>
                  </a:lnTo>
                  <a:lnTo>
                    <a:pt x="25443" y="275810"/>
                  </a:lnTo>
                  <a:lnTo>
                    <a:pt x="37022" y="262839"/>
                  </a:lnTo>
                  <a:lnTo>
                    <a:pt x="122887" y="520"/>
                  </a:lnTo>
                  <a:lnTo>
                    <a:pt x="119179" y="0"/>
                  </a:lnTo>
                  <a:close/>
                </a:path>
              </a:pathLst>
            </a:custGeom>
            <a:solidFill>
              <a:srgbClr val="7C7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0185" y="3718674"/>
              <a:ext cx="63579" cy="12588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112187" y="3434244"/>
              <a:ext cx="95250" cy="203835"/>
            </a:xfrm>
            <a:custGeom>
              <a:avLst/>
              <a:gdLst/>
              <a:ahLst/>
              <a:cxnLst/>
              <a:rect l="l" t="t" r="r" b="b"/>
              <a:pathLst>
                <a:path w="95250" h="203835">
                  <a:moveTo>
                    <a:pt x="35267" y="200139"/>
                  </a:moveTo>
                  <a:lnTo>
                    <a:pt x="0" y="200139"/>
                  </a:lnTo>
                  <a:lnTo>
                    <a:pt x="0" y="203314"/>
                  </a:lnTo>
                  <a:lnTo>
                    <a:pt x="35267" y="203314"/>
                  </a:lnTo>
                  <a:lnTo>
                    <a:pt x="35267" y="200139"/>
                  </a:lnTo>
                  <a:close/>
                </a:path>
                <a:path w="95250" h="203835">
                  <a:moveTo>
                    <a:pt x="43167" y="63741"/>
                  </a:moveTo>
                  <a:lnTo>
                    <a:pt x="19989" y="63741"/>
                  </a:lnTo>
                  <a:lnTo>
                    <a:pt x="19989" y="66370"/>
                  </a:lnTo>
                  <a:lnTo>
                    <a:pt x="43167" y="66370"/>
                  </a:lnTo>
                  <a:lnTo>
                    <a:pt x="43167" y="63741"/>
                  </a:lnTo>
                  <a:close/>
                </a:path>
                <a:path w="95250" h="203835">
                  <a:moveTo>
                    <a:pt x="45796" y="196469"/>
                  </a:moveTo>
                  <a:lnTo>
                    <a:pt x="25260" y="196469"/>
                  </a:lnTo>
                  <a:lnTo>
                    <a:pt x="25260" y="199618"/>
                  </a:lnTo>
                  <a:lnTo>
                    <a:pt x="45796" y="199618"/>
                  </a:lnTo>
                  <a:lnTo>
                    <a:pt x="45796" y="196469"/>
                  </a:lnTo>
                  <a:close/>
                </a:path>
                <a:path w="95250" h="203835">
                  <a:moveTo>
                    <a:pt x="54762" y="164884"/>
                  </a:moveTo>
                  <a:lnTo>
                    <a:pt x="22098" y="164884"/>
                  </a:lnTo>
                  <a:lnTo>
                    <a:pt x="22098" y="168541"/>
                  </a:lnTo>
                  <a:lnTo>
                    <a:pt x="54762" y="168541"/>
                  </a:lnTo>
                  <a:lnTo>
                    <a:pt x="54762" y="164884"/>
                  </a:lnTo>
                  <a:close/>
                </a:path>
                <a:path w="95250" h="203835">
                  <a:moveTo>
                    <a:pt x="55283" y="133794"/>
                  </a:moveTo>
                  <a:lnTo>
                    <a:pt x="22098" y="133794"/>
                  </a:lnTo>
                  <a:lnTo>
                    <a:pt x="22098" y="136423"/>
                  </a:lnTo>
                  <a:lnTo>
                    <a:pt x="55283" y="136423"/>
                  </a:lnTo>
                  <a:lnTo>
                    <a:pt x="55283" y="133794"/>
                  </a:lnTo>
                  <a:close/>
                </a:path>
                <a:path w="95250" h="203835">
                  <a:moveTo>
                    <a:pt x="58966" y="66890"/>
                  </a:moveTo>
                  <a:lnTo>
                    <a:pt x="43713" y="66890"/>
                  </a:lnTo>
                  <a:lnTo>
                    <a:pt x="43713" y="69519"/>
                  </a:lnTo>
                  <a:lnTo>
                    <a:pt x="58966" y="69519"/>
                  </a:lnTo>
                  <a:lnTo>
                    <a:pt x="58966" y="66890"/>
                  </a:lnTo>
                  <a:close/>
                </a:path>
                <a:path w="95250" h="203835">
                  <a:moveTo>
                    <a:pt x="64236" y="130644"/>
                  </a:moveTo>
                  <a:lnTo>
                    <a:pt x="32626" y="130644"/>
                  </a:lnTo>
                  <a:lnTo>
                    <a:pt x="32626" y="132727"/>
                  </a:lnTo>
                  <a:lnTo>
                    <a:pt x="64236" y="132727"/>
                  </a:lnTo>
                  <a:lnTo>
                    <a:pt x="64236" y="130644"/>
                  </a:lnTo>
                  <a:close/>
                </a:path>
                <a:path w="95250" h="203835">
                  <a:moveTo>
                    <a:pt x="68986" y="99034"/>
                  </a:moveTo>
                  <a:lnTo>
                    <a:pt x="33693" y="99034"/>
                  </a:lnTo>
                  <a:lnTo>
                    <a:pt x="33693" y="101676"/>
                  </a:lnTo>
                  <a:lnTo>
                    <a:pt x="68986" y="101676"/>
                  </a:lnTo>
                  <a:lnTo>
                    <a:pt x="68986" y="99034"/>
                  </a:lnTo>
                  <a:close/>
                </a:path>
                <a:path w="95250" h="203835">
                  <a:moveTo>
                    <a:pt x="84785" y="1041"/>
                  </a:moveTo>
                  <a:lnTo>
                    <a:pt x="62649" y="0"/>
                  </a:lnTo>
                  <a:lnTo>
                    <a:pt x="63182" y="3175"/>
                  </a:lnTo>
                  <a:lnTo>
                    <a:pt x="84785" y="3175"/>
                  </a:lnTo>
                  <a:lnTo>
                    <a:pt x="84785" y="1041"/>
                  </a:lnTo>
                  <a:close/>
                </a:path>
                <a:path w="95250" h="203835">
                  <a:moveTo>
                    <a:pt x="86360" y="63741"/>
                  </a:moveTo>
                  <a:lnTo>
                    <a:pt x="51600" y="63741"/>
                  </a:lnTo>
                  <a:lnTo>
                    <a:pt x="51600" y="66370"/>
                  </a:lnTo>
                  <a:lnTo>
                    <a:pt x="86360" y="66370"/>
                  </a:lnTo>
                  <a:lnTo>
                    <a:pt x="86360" y="63741"/>
                  </a:lnTo>
                  <a:close/>
                </a:path>
                <a:path w="95250" h="203835">
                  <a:moveTo>
                    <a:pt x="94780" y="35293"/>
                  </a:moveTo>
                  <a:lnTo>
                    <a:pt x="93726" y="32118"/>
                  </a:lnTo>
                  <a:lnTo>
                    <a:pt x="64770" y="32664"/>
                  </a:lnTo>
                  <a:lnTo>
                    <a:pt x="64770" y="35293"/>
                  </a:lnTo>
                  <a:lnTo>
                    <a:pt x="94780" y="35293"/>
                  </a:lnTo>
                  <a:close/>
                </a:path>
              </a:pathLst>
            </a:custGeom>
            <a:solidFill>
              <a:srgbClr val="B7B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99843" y="2243391"/>
              <a:ext cx="160655" cy="2193290"/>
            </a:xfrm>
            <a:custGeom>
              <a:avLst/>
              <a:gdLst/>
              <a:ahLst/>
              <a:cxnLst/>
              <a:rect l="l" t="t" r="r" b="b"/>
              <a:pathLst>
                <a:path w="160655" h="2193290">
                  <a:moveTo>
                    <a:pt x="155536" y="0"/>
                  </a:moveTo>
                  <a:lnTo>
                    <a:pt x="64031" y="69612"/>
                  </a:lnTo>
                  <a:lnTo>
                    <a:pt x="17327" y="128990"/>
                  </a:lnTo>
                  <a:lnTo>
                    <a:pt x="844" y="210690"/>
                  </a:lnTo>
                  <a:lnTo>
                    <a:pt x="0" y="347268"/>
                  </a:lnTo>
                  <a:lnTo>
                    <a:pt x="8432" y="1709661"/>
                  </a:lnTo>
                  <a:lnTo>
                    <a:pt x="13960" y="1985829"/>
                  </a:lnTo>
                  <a:lnTo>
                    <a:pt x="31603" y="2128213"/>
                  </a:lnTo>
                  <a:lnTo>
                    <a:pt x="75584" y="2182107"/>
                  </a:lnTo>
                  <a:lnTo>
                    <a:pt x="160121" y="2192807"/>
                  </a:lnTo>
                  <a:lnTo>
                    <a:pt x="155536" y="0"/>
                  </a:lnTo>
                  <a:close/>
                </a:path>
              </a:pathLst>
            </a:custGeom>
            <a:solidFill>
              <a:srgbClr val="D9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64501" y="2208631"/>
              <a:ext cx="987425" cy="2231390"/>
            </a:xfrm>
            <a:custGeom>
              <a:avLst/>
              <a:gdLst/>
              <a:ahLst/>
              <a:cxnLst/>
              <a:rect l="l" t="t" r="r" b="b"/>
              <a:pathLst>
                <a:path w="987425" h="2231390">
                  <a:moveTo>
                    <a:pt x="971881" y="2230181"/>
                  </a:moveTo>
                  <a:lnTo>
                    <a:pt x="973698" y="2230686"/>
                  </a:lnTo>
                  <a:lnTo>
                    <a:pt x="987031" y="2231097"/>
                  </a:lnTo>
                  <a:lnTo>
                    <a:pt x="971881" y="2230181"/>
                  </a:lnTo>
                  <a:close/>
                </a:path>
                <a:path w="987425" h="2231390">
                  <a:moveTo>
                    <a:pt x="4216" y="0"/>
                  </a:moveTo>
                  <a:lnTo>
                    <a:pt x="0" y="2108"/>
                  </a:lnTo>
                  <a:lnTo>
                    <a:pt x="11595" y="2172080"/>
                  </a:lnTo>
                  <a:lnTo>
                    <a:pt x="971881" y="2230181"/>
                  </a:lnTo>
                  <a:lnTo>
                    <a:pt x="963328" y="2227803"/>
                  </a:lnTo>
                  <a:lnTo>
                    <a:pt x="950589" y="2219980"/>
                  </a:lnTo>
                  <a:lnTo>
                    <a:pt x="930148" y="2204745"/>
                  </a:lnTo>
                  <a:lnTo>
                    <a:pt x="20015" y="2157349"/>
                  </a:lnTo>
                  <a:lnTo>
                    <a:pt x="26339" y="160121"/>
                  </a:lnTo>
                  <a:lnTo>
                    <a:pt x="26735" y="141913"/>
                  </a:lnTo>
                  <a:lnTo>
                    <a:pt x="25549" y="121140"/>
                  </a:lnTo>
                  <a:lnTo>
                    <a:pt x="21596" y="84567"/>
                  </a:lnTo>
                  <a:lnTo>
                    <a:pt x="13690" y="18961"/>
                  </a:lnTo>
                  <a:lnTo>
                    <a:pt x="4216" y="0"/>
                  </a:lnTo>
                  <a:close/>
                </a:path>
              </a:pathLst>
            </a:custGeom>
            <a:solidFill>
              <a:srgbClr val="BEC0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95754" y="4083672"/>
              <a:ext cx="29845" cy="90805"/>
            </a:xfrm>
            <a:custGeom>
              <a:avLst/>
              <a:gdLst/>
              <a:ahLst/>
              <a:cxnLst/>
              <a:rect l="l" t="t" r="r" b="b"/>
              <a:pathLst>
                <a:path w="29844" h="90804">
                  <a:moveTo>
                    <a:pt x="27393" y="0"/>
                  </a:moveTo>
                  <a:lnTo>
                    <a:pt x="0" y="0"/>
                  </a:lnTo>
                  <a:lnTo>
                    <a:pt x="2120" y="69532"/>
                  </a:lnTo>
                  <a:lnTo>
                    <a:pt x="29514" y="90589"/>
                  </a:lnTo>
                  <a:lnTo>
                    <a:pt x="27393" y="0"/>
                  </a:lnTo>
                  <a:close/>
                </a:path>
              </a:pathLst>
            </a:custGeom>
            <a:solidFill>
              <a:srgbClr val="2420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76375" y="4089628"/>
              <a:ext cx="40640" cy="140335"/>
            </a:xfrm>
            <a:custGeom>
              <a:avLst/>
              <a:gdLst/>
              <a:ahLst/>
              <a:cxnLst/>
              <a:rect l="l" t="t" r="r" b="b"/>
              <a:pathLst>
                <a:path w="40639" h="140335">
                  <a:moveTo>
                    <a:pt x="39393" y="0"/>
                  </a:moveTo>
                  <a:lnTo>
                    <a:pt x="26084" y="342"/>
                  </a:lnTo>
                  <a:lnTo>
                    <a:pt x="25360" y="723"/>
                  </a:lnTo>
                  <a:lnTo>
                    <a:pt x="24318" y="29870"/>
                  </a:lnTo>
                  <a:lnTo>
                    <a:pt x="5700" y="76923"/>
                  </a:lnTo>
                  <a:lnTo>
                    <a:pt x="1041" y="90528"/>
                  </a:lnTo>
                  <a:lnTo>
                    <a:pt x="0" y="101611"/>
                  </a:lnTo>
                  <a:lnTo>
                    <a:pt x="3037" y="116062"/>
                  </a:lnTo>
                  <a:lnTo>
                    <a:pt x="10615" y="139776"/>
                  </a:lnTo>
                  <a:lnTo>
                    <a:pt x="26084" y="139407"/>
                  </a:lnTo>
                  <a:lnTo>
                    <a:pt x="40473" y="114122"/>
                  </a:lnTo>
                  <a:lnTo>
                    <a:pt x="39063" y="86741"/>
                  </a:lnTo>
                  <a:lnTo>
                    <a:pt x="40473" y="74790"/>
                  </a:lnTo>
                  <a:lnTo>
                    <a:pt x="39393" y="0"/>
                  </a:lnTo>
                  <a:close/>
                </a:path>
              </a:pathLst>
            </a:custGeom>
            <a:solidFill>
              <a:srgbClr val="C9C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95754" y="4126166"/>
              <a:ext cx="18415" cy="48260"/>
            </a:xfrm>
            <a:custGeom>
              <a:avLst/>
              <a:gdLst/>
              <a:ahLst/>
              <a:cxnLst/>
              <a:rect l="l" t="t" r="r" b="b"/>
              <a:pathLst>
                <a:path w="18414" h="48260">
                  <a:moveTo>
                    <a:pt x="16497" y="0"/>
                  </a:moveTo>
                  <a:lnTo>
                    <a:pt x="0" y="44602"/>
                  </a:lnTo>
                  <a:lnTo>
                    <a:pt x="0" y="48094"/>
                  </a:lnTo>
                  <a:lnTo>
                    <a:pt x="4940" y="44945"/>
                  </a:lnTo>
                  <a:lnTo>
                    <a:pt x="17919" y="10172"/>
                  </a:lnTo>
                  <a:lnTo>
                    <a:pt x="16497" y="0"/>
                  </a:lnTo>
                  <a:close/>
                </a:path>
              </a:pathLst>
            </a:custGeom>
            <a:solidFill>
              <a:srgbClr val="8E9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9256" y="4111066"/>
              <a:ext cx="34925" cy="60325"/>
            </a:xfrm>
            <a:custGeom>
              <a:avLst/>
              <a:gdLst/>
              <a:ahLst/>
              <a:cxnLst/>
              <a:rect l="l" t="t" r="r" b="b"/>
              <a:pathLst>
                <a:path w="34925" h="60325">
                  <a:moveTo>
                    <a:pt x="22478" y="0"/>
                  </a:moveTo>
                  <a:lnTo>
                    <a:pt x="21437" y="9474"/>
                  </a:lnTo>
                  <a:lnTo>
                    <a:pt x="0" y="58978"/>
                  </a:lnTo>
                  <a:lnTo>
                    <a:pt x="15455" y="60045"/>
                  </a:lnTo>
                  <a:lnTo>
                    <a:pt x="32994" y="15100"/>
                  </a:lnTo>
                  <a:lnTo>
                    <a:pt x="34416" y="685"/>
                  </a:lnTo>
                  <a:lnTo>
                    <a:pt x="22478" y="0"/>
                  </a:lnTo>
                  <a:close/>
                </a:path>
              </a:pathLst>
            </a:custGeom>
            <a:solidFill>
              <a:srgbClr val="B7B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79256" y="4139145"/>
              <a:ext cx="39370" cy="92710"/>
            </a:xfrm>
            <a:custGeom>
              <a:avLst/>
              <a:gdLst/>
              <a:ahLst/>
              <a:cxnLst/>
              <a:rect l="l" t="t" r="r" b="b"/>
              <a:pathLst>
                <a:path w="39369" h="92710">
                  <a:moveTo>
                    <a:pt x="34416" y="0"/>
                  </a:moveTo>
                  <a:lnTo>
                    <a:pt x="21437" y="31965"/>
                  </a:lnTo>
                  <a:lnTo>
                    <a:pt x="16497" y="35115"/>
                  </a:lnTo>
                  <a:lnTo>
                    <a:pt x="15455" y="31965"/>
                  </a:lnTo>
                  <a:lnTo>
                    <a:pt x="0" y="30899"/>
                  </a:lnTo>
                  <a:lnTo>
                    <a:pt x="1544" y="80417"/>
                  </a:lnTo>
                  <a:lnTo>
                    <a:pt x="24599" y="92341"/>
                  </a:lnTo>
                  <a:lnTo>
                    <a:pt x="38976" y="57937"/>
                  </a:lnTo>
                  <a:lnTo>
                    <a:pt x="34416" y="0"/>
                  </a:lnTo>
                  <a:close/>
                </a:path>
              </a:pathLst>
            </a:custGeom>
            <a:solidFill>
              <a:srgbClr val="A6A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98586" y="4156011"/>
              <a:ext cx="9525" cy="43180"/>
            </a:xfrm>
            <a:custGeom>
              <a:avLst/>
              <a:gdLst/>
              <a:ahLst/>
              <a:cxnLst/>
              <a:rect l="l" t="t" r="r" b="b"/>
              <a:pathLst>
                <a:path w="9525" h="43179">
                  <a:moveTo>
                    <a:pt x="8077" y="0"/>
                  </a:moveTo>
                  <a:lnTo>
                    <a:pt x="685" y="21755"/>
                  </a:lnTo>
                  <a:lnTo>
                    <a:pt x="0" y="43179"/>
                  </a:lnTo>
                  <a:lnTo>
                    <a:pt x="9474" y="15798"/>
                  </a:lnTo>
                  <a:lnTo>
                    <a:pt x="8077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569491" y="4497984"/>
              <a:ext cx="461009" cy="151765"/>
            </a:xfrm>
            <a:custGeom>
              <a:avLst/>
              <a:gdLst/>
              <a:ahLst/>
              <a:cxnLst/>
              <a:rect l="l" t="t" r="r" b="b"/>
              <a:pathLst>
                <a:path w="461010" h="151764">
                  <a:moveTo>
                    <a:pt x="0" y="0"/>
                  </a:moveTo>
                  <a:lnTo>
                    <a:pt x="0" y="117995"/>
                  </a:lnTo>
                  <a:lnTo>
                    <a:pt x="460679" y="151714"/>
                  </a:lnTo>
                  <a:lnTo>
                    <a:pt x="460679" y="337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69491" y="4497984"/>
              <a:ext cx="461009" cy="151765"/>
            </a:xfrm>
            <a:custGeom>
              <a:avLst/>
              <a:gdLst/>
              <a:ahLst/>
              <a:cxnLst/>
              <a:rect l="l" t="t" r="r" b="b"/>
              <a:pathLst>
                <a:path w="461010" h="151764">
                  <a:moveTo>
                    <a:pt x="0" y="0"/>
                  </a:moveTo>
                  <a:lnTo>
                    <a:pt x="0" y="117995"/>
                  </a:lnTo>
                  <a:lnTo>
                    <a:pt x="460679" y="151714"/>
                  </a:lnTo>
                  <a:lnTo>
                    <a:pt x="460679" y="3374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79054" y="4506417"/>
              <a:ext cx="351155" cy="53975"/>
            </a:xfrm>
            <a:custGeom>
              <a:avLst/>
              <a:gdLst/>
              <a:ahLst/>
              <a:cxnLst/>
              <a:rect l="l" t="t" r="r" b="b"/>
              <a:pathLst>
                <a:path w="351155" h="53975">
                  <a:moveTo>
                    <a:pt x="0" y="0"/>
                  </a:moveTo>
                  <a:lnTo>
                    <a:pt x="0" y="28105"/>
                  </a:lnTo>
                  <a:lnTo>
                    <a:pt x="348310" y="53390"/>
                  </a:lnTo>
                  <a:lnTo>
                    <a:pt x="351116" y="25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86559" y="4516868"/>
              <a:ext cx="136525" cy="31115"/>
            </a:xfrm>
            <a:custGeom>
              <a:avLst/>
              <a:gdLst/>
              <a:ahLst/>
              <a:cxnLst/>
              <a:rect l="l" t="t" r="r" b="b"/>
              <a:pathLst>
                <a:path w="136525" h="31114">
                  <a:moveTo>
                    <a:pt x="25514" y="21285"/>
                  </a:moveTo>
                  <a:lnTo>
                    <a:pt x="15773" y="2755"/>
                  </a:lnTo>
                  <a:lnTo>
                    <a:pt x="14274" y="0"/>
                  </a:lnTo>
                  <a:lnTo>
                    <a:pt x="11328" y="165"/>
                  </a:lnTo>
                  <a:lnTo>
                    <a:pt x="10185" y="2006"/>
                  </a:lnTo>
                  <a:lnTo>
                    <a:pt x="1790" y="16344"/>
                  </a:lnTo>
                  <a:lnTo>
                    <a:pt x="0" y="20066"/>
                  </a:lnTo>
                  <a:lnTo>
                    <a:pt x="1485" y="22047"/>
                  </a:lnTo>
                  <a:lnTo>
                    <a:pt x="4445" y="22199"/>
                  </a:lnTo>
                  <a:lnTo>
                    <a:pt x="20358" y="23190"/>
                  </a:lnTo>
                  <a:lnTo>
                    <a:pt x="24447" y="23507"/>
                  </a:lnTo>
                  <a:lnTo>
                    <a:pt x="25514" y="21285"/>
                  </a:lnTo>
                  <a:close/>
                </a:path>
                <a:path w="136525" h="31114">
                  <a:moveTo>
                    <a:pt x="45554" y="19100"/>
                  </a:moveTo>
                  <a:lnTo>
                    <a:pt x="45516" y="11163"/>
                  </a:lnTo>
                  <a:lnTo>
                    <a:pt x="44792" y="8153"/>
                  </a:lnTo>
                  <a:lnTo>
                    <a:pt x="44145" y="5422"/>
                  </a:lnTo>
                  <a:lnTo>
                    <a:pt x="41478" y="5257"/>
                  </a:lnTo>
                  <a:lnTo>
                    <a:pt x="41478" y="18148"/>
                  </a:lnTo>
                  <a:lnTo>
                    <a:pt x="40398" y="21450"/>
                  </a:lnTo>
                  <a:lnTo>
                    <a:pt x="37160" y="21285"/>
                  </a:lnTo>
                  <a:lnTo>
                    <a:pt x="33248" y="21005"/>
                  </a:lnTo>
                  <a:lnTo>
                    <a:pt x="33159" y="8153"/>
                  </a:lnTo>
                  <a:lnTo>
                    <a:pt x="37007" y="8356"/>
                  </a:lnTo>
                  <a:lnTo>
                    <a:pt x="38747" y="8483"/>
                  </a:lnTo>
                  <a:lnTo>
                    <a:pt x="41440" y="9105"/>
                  </a:lnTo>
                  <a:lnTo>
                    <a:pt x="41478" y="18148"/>
                  </a:lnTo>
                  <a:lnTo>
                    <a:pt x="41478" y="5257"/>
                  </a:lnTo>
                  <a:lnTo>
                    <a:pt x="29222" y="4457"/>
                  </a:lnTo>
                  <a:lnTo>
                    <a:pt x="29362" y="24130"/>
                  </a:lnTo>
                  <a:lnTo>
                    <a:pt x="37655" y="24701"/>
                  </a:lnTo>
                  <a:lnTo>
                    <a:pt x="43954" y="25069"/>
                  </a:lnTo>
                  <a:lnTo>
                    <a:pt x="44919" y="21450"/>
                  </a:lnTo>
                  <a:lnTo>
                    <a:pt x="45554" y="19100"/>
                  </a:lnTo>
                  <a:close/>
                </a:path>
                <a:path w="136525" h="31114">
                  <a:moveTo>
                    <a:pt x="63436" y="26314"/>
                  </a:moveTo>
                  <a:lnTo>
                    <a:pt x="61772" y="21450"/>
                  </a:lnTo>
                  <a:lnTo>
                    <a:pt x="60731" y="18427"/>
                  </a:lnTo>
                  <a:lnTo>
                    <a:pt x="58013" y="10490"/>
                  </a:lnTo>
                  <a:lnTo>
                    <a:pt x="56680" y="6565"/>
                  </a:lnTo>
                  <a:lnTo>
                    <a:pt x="56680" y="18427"/>
                  </a:lnTo>
                  <a:lnTo>
                    <a:pt x="51841" y="18148"/>
                  </a:lnTo>
                  <a:lnTo>
                    <a:pt x="54229" y="10490"/>
                  </a:lnTo>
                  <a:lnTo>
                    <a:pt x="56680" y="18427"/>
                  </a:lnTo>
                  <a:lnTo>
                    <a:pt x="56680" y="6565"/>
                  </a:lnTo>
                  <a:lnTo>
                    <a:pt x="56565" y="6223"/>
                  </a:lnTo>
                  <a:lnTo>
                    <a:pt x="51968" y="5930"/>
                  </a:lnTo>
                  <a:lnTo>
                    <a:pt x="45250" y="25146"/>
                  </a:lnTo>
                  <a:lnTo>
                    <a:pt x="49479" y="25425"/>
                  </a:lnTo>
                  <a:lnTo>
                    <a:pt x="50774" y="21450"/>
                  </a:lnTo>
                  <a:lnTo>
                    <a:pt x="57823" y="21869"/>
                  </a:lnTo>
                  <a:lnTo>
                    <a:pt x="59067" y="26022"/>
                  </a:lnTo>
                  <a:lnTo>
                    <a:pt x="63436" y="26314"/>
                  </a:lnTo>
                  <a:close/>
                </a:path>
                <a:path w="136525" h="31114">
                  <a:moveTo>
                    <a:pt x="80568" y="27381"/>
                  </a:moveTo>
                  <a:lnTo>
                    <a:pt x="80479" y="7708"/>
                  </a:lnTo>
                  <a:lnTo>
                    <a:pt x="76733" y="7493"/>
                  </a:lnTo>
                  <a:lnTo>
                    <a:pt x="76847" y="21158"/>
                  </a:lnTo>
                  <a:lnTo>
                    <a:pt x="69100" y="6997"/>
                  </a:lnTo>
                  <a:lnTo>
                    <a:pt x="64871" y="6692"/>
                  </a:lnTo>
                  <a:lnTo>
                    <a:pt x="65011" y="26390"/>
                  </a:lnTo>
                  <a:lnTo>
                    <a:pt x="68707" y="26631"/>
                  </a:lnTo>
                  <a:lnTo>
                    <a:pt x="68630" y="12623"/>
                  </a:lnTo>
                  <a:lnTo>
                    <a:pt x="76568" y="27114"/>
                  </a:lnTo>
                  <a:lnTo>
                    <a:pt x="80568" y="27381"/>
                  </a:lnTo>
                  <a:close/>
                </a:path>
                <a:path w="136525" h="31114">
                  <a:moveTo>
                    <a:pt x="100558" y="28600"/>
                  </a:moveTo>
                  <a:lnTo>
                    <a:pt x="100533" y="18059"/>
                  </a:lnTo>
                  <a:lnTo>
                    <a:pt x="92544" y="17564"/>
                  </a:lnTo>
                  <a:lnTo>
                    <a:pt x="92544" y="20853"/>
                  </a:lnTo>
                  <a:lnTo>
                    <a:pt x="96989" y="21107"/>
                  </a:lnTo>
                  <a:lnTo>
                    <a:pt x="96177" y="25044"/>
                  </a:lnTo>
                  <a:lnTo>
                    <a:pt x="93268" y="25171"/>
                  </a:lnTo>
                  <a:lnTo>
                    <a:pt x="92379" y="25146"/>
                  </a:lnTo>
                  <a:lnTo>
                    <a:pt x="89662" y="24980"/>
                  </a:lnTo>
                  <a:lnTo>
                    <a:pt x="86804" y="23418"/>
                  </a:lnTo>
                  <a:lnTo>
                    <a:pt x="86766" y="12992"/>
                  </a:lnTo>
                  <a:lnTo>
                    <a:pt x="89395" y="11163"/>
                  </a:lnTo>
                  <a:lnTo>
                    <a:pt x="95059" y="11506"/>
                  </a:lnTo>
                  <a:lnTo>
                    <a:pt x="96443" y="14008"/>
                  </a:lnTo>
                  <a:lnTo>
                    <a:pt x="96443" y="14782"/>
                  </a:lnTo>
                  <a:lnTo>
                    <a:pt x="100418" y="15049"/>
                  </a:lnTo>
                  <a:lnTo>
                    <a:pt x="100190" y="12319"/>
                  </a:lnTo>
                  <a:lnTo>
                    <a:pt x="97878" y="8255"/>
                  </a:lnTo>
                  <a:lnTo>
                    <a:pt x="85547" y="7493"/>
                  </a:lnTo>
                  <a:lnTo>
                    <a:pt x="82677" y="12319"/>
                  </a:lnTo>
                  <a:lnTo>
                    <a:pt x="82727" y="24625"/>
                  </a:lnTo>
                  <a:lnTo>
                    <a:pt x="86956" y="28270"/>
                  </a:lnTo>
                  <a:lnTo>
                    <a:pt x="91541" y="28600"/>
                  </a:lnTo>
                  <a:lnTo>
                    <a:pt x="95059" y="28765"/>
                  </a:lnTo>
                  <a:lnTo>
                    <a:pt x="97510" y="25971"/>
                  </a:lnTo>
                  <a:lnTo>
                    <a:pt x="97917" y="28473"/>
                  </a:lnTo>
                  <a:lnTo>
                    <a:pt x="100558" y="28600"/>
                  </a:lnTo>
                  <a:close/>
                </a:path>
                <a:path w="136525" h="31114">
                  <a:moveTo>
                    <a:pt x="118046" y="29743"/>
                  </a:moveTo>
                  <a:lnTo>
                    <a:pt x="118021" y="26238"/>
                  </a:lnTo>
                  <a:lnTo>
                    <a:pt x="107429" y="25590"/>
                  </a:lnTo>
                  <a:lnTo>
                    <a:pt x="107429" y="20485"/>
                  </a:lnTo>
                  <a:lnTo>
                    <a:pt x="116700" y="21107"/>
                  </a:lnTo>
                  <a:lnTo>
                    <a:pt x="116687" y="17627"/>
                  </a:lnTo>
                  <a:lnTo>
                    <a:pt x="107391" y="16992"/>
                  </a:lnTo>
                  <a:lnTo>
                    <a:pt x="107365" y="12865"/>
                  </a:lnTo>
                  <a:lnTo>
                    <a:pt x="117551" y="13512"/>
                  </a:lnTo>
                  <a:lnTo>
                    <a:pt x="117513" y="10045"/>
                  </a:lnTo>
                  <a:lnTo>
                    <a:pt x="103454" y="9144"/>
                  </a:lnTo>
                  <a:lnTo>
                    <a:pt x="103543" y="28765"/>
                  </a:lnTo>
                  <a:lnTo>
                    <a:pt x="118046" y="29743"/>
                  </a:lnTo>
                  <a:close/>
                </a:path>
                <a:path w="136525" h="31114">
                  <a:moveTo>
                    <a:pt x="136461" y="30327"/>
                  </a:moveTo>
                  <a:lnTo>
                    <a:pt x="135648" y="29984"/>
                  </a:lnTo>
                  <a:lnTo>
                    <a:pt x="135597" y="22694"/>
                  </a:lnTo>
                  <a:lnTo>
                    <a:pt x="135166" y="22390"/>
                  </a:lnTo>
                  <a:lnTo>
                    <a:pt x="134759" y="22098"/>
                  </a:lnTo>
                  <a:lnTo>
                    <a:pt x="133172" y="21285"/>
                  </a:lnTo>
                  <a:lnTo>
                    <a:pt x="135064" y="20713"/>
                  </a:lnTo>
                  <a:lnTo>
                    <a:pt x="135737" y="19545"/>
                  </a:lnTo>
                  <a:lnTo>
                    <a:pt x="135991" y="19100"/>
                  </a:lnTo>
                  <a:lnTo>
                    <a:pt x="136093" y="15049"/>
                  </a:lnTo>
                  <a:lnTo>
                    <a:pt x="135801" y="13868"/>
                  </a:lnTo>
                  <a:lnTo>
                    <a:pt x="135153" y="11163"/>
                  </a:lnTo>
                  <a:lnTo>
                    <a:pt x="132130" y="10972"/>
                  </a:lnTo>
                  <a:lnTo>
                    <a:pt x="132130" y="15875"/>
                  </a:lnTo>
                  <a:lnTo>
                    <a:pt x="132016" y="18923"/>
                  </a:lnTo>
                  <a:lnTo>
                    <a:pt x="131102" y="19545"/>
                  </a:lnTo>
                  <a:lnTo>
                    <a:pt x="124345" y="19100"/>
                  </a:lnTo>
                  <a:lnTo>
                    <a:pt x="124345" y="13868"/>
                  </a:lnTo>
                  <a:lnTo>
                    <a:pt x="131635" y="14312"/>
                  </a:lnTo>
                  <a:lnTo>
                    <a:pt x="132130" y="15875"/>
                  </a:lnTo>
                  <a:lnTo>
                    <a:pt x="132130" y="10972"/>
                  </a:lnTo>
                  <a:lnTo>
                    <a:pt x="120383" y="10210"/>
                  </a:lnTo>
                  <a:lnTo>
                    <a:pt x="120510" y="29857"/>
                  </a:lnTo>
                  <a:lnTo>
                    <a:pt x="124409" y="30086"/>
                  </a:lnTo>
                  <a:lnTo>
                    <a:pt x="124371" y="22390"/>
                  </a:lnTo>
                  <a:lnTo>
                    <a:pt x="131457" y="22885"/>
                  </a:lnTo>
                  <a:lnTo>
                    <a:pt x="131622" y="23939"/>
                  </a:lnTo>
                  <a:lnTo>
                    <a:pt x="131724" y="29235"/>
                  </a:lnTo>
                  <a:lnTo>
                    <a:pt x="131800" y="29641"/>
                  </a:lnTo>
                  <a:lnTo>
                    <a:pt x="132092" y="30556"/>
                  </a:lnTo>
                  <a:lnTo>
                    <a:pt x="136461" y="30873"/>
                  </a:lnTo>
                  <a:lnTo>
                    <a:pt x="136461" y="30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79054" y="4506417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h="115570">
                  <a:moveTo>
                    <a:pt x="0" y="0"/>
                  </a:moveTo>
                  <a:lnTo>
                    <a:pt x="0" y="11517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6311" y="4510658"/>
              <a:ext cx="80822" cy="9230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253820" y="2876321"/>
              <a:ext cx="285750" cy="601345"/>
            </a:xfrm>
            <a:custGeom>
              <a:avLst/>
              <a:gdLst/>
              <a:ahLst/>
              <a:cxnLst/>
              <a:rect l="l" t="t" r="r" b="b"/>
              <a:pathLst>
                <a:path w="285750" h="601345">
                  <a:moveTo>
                    <a:pt x="6159" y="0"/>
                  </a:moveTo>
                  <a:lnTo>
                    <a:pt x="723" y="5384"/>
                  </a:lnTo>
                  <a:lnTo>
                    <a:pt x="0" y="595007"/>
                  </a:lnTo>
                  <a:lnTo>
                    <a:pt x="5435" y="600417"/>
                  </a:lnTo>
                  <a:lnTo>
                    <a:pt x="278980" y="600760"/>
                  </a:lnTo>
                  <a:lnTo>
                    <a:pt x="284429" y="595350"/>
                  </a:lnTo>
                  <a:lnTo>
                    <a:pt x="284429" y="588695"/>
                  </a:lnTo>
                  <a:lnTo>
                    <a:pt x="285140" y="5715"/>
                  </a:lnTo>
                  <a:lnTo>
                    <a:pt x="279717" y="317"/>
                  </a:lnTo>
                  <a:lnTo>
                    <a:pt x="6159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262087" y="2882684"/>
              <a:ext cx="268605" cy="586105"/>
            </a:xfrm>
            <a:custGeom>
              <a:avLst/>
              <a:gdLst/>
              <a:ahLst/>
              <a:cxnLst/>
              <a:rect l="l" t="t" r="r" b="b"/>
              <a:pathLst>
                <a:path w="268605" h="586104">
                  <a:moveTo>
                    <a:pt x="267563" y="585914"/>
                  </a:moveTo>
                  <a:lnTo>
                    <a:pt x="0" y="585685"/>
                  </a:lnTo>
                  <a:lnTo>
                    <a:pt x="1041" y="0"/>
                  </a:lnTo>
                  <a:lnTo>
                    <a:pt x="268592" y="228"/>
                  </a:lnTo>
                  <a:lnTo>
                    <a:pt x="267563" y="58591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62608" y="2990253"/>
              <a:ext cx="263525" cy="61594"/>
            </a:xfrm>
            <a:custGeom>
              <a:avLst/>
              <a:gdLst/>
              <a:ahLst/>
              <a:cxnLst/>
              <a:rect l="l" t="t" r="r" b="b"/>
              <a:pathLst>
                <a:path w="263525" h="61594">
                  <a:moveTo>
                    <a:pt x="2108" y="0"/>
                  </a:moveTo>
                  <a:lnTo>
                    <a:pt x="0" y="52654"/>
                  </a:lnTo>
                  <a:lnTo>
                    <a:pt x="263347" y="61087"/>
                  </a:lnTo>
                  <a:lnTo>
                    <a:pt x="263347" y="6324"/>
                  </a:lnTo>
                  <a:lnTo>
                    <a:pt x="2108" y="0"/>
                  </a:lnTo>
                  <a:close/>
                </a:path>
              </a:pathLst>
            </a:custGeom>
            <a:solidFill>
              <a:srgbClr val="919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310106" y="3007512"/>
              <a:ext cx="172085" cy="27940"/>
            </a:xfrm>
            <a:custGeom>
              <a:avLst/>
              <a:gdLst/>
              <a:ahLst/>
              <a:cxnLst/>
              <a:rect l="l" t="t" r="r" b="b"/>
              <a:pathLst>
                <a:path w="172084" h="27939">
                  <a:moveTo>
                    <a:pt x="152438" y="21183"/>
                  </a:moveTo>
                  <a:lnTo>
                    <a:pt x="152412" y="26352"/>
                  </a:lnTo>
                  <a:lnTo>
                    <a:pt x="155143" y="27000"/>
                  </a:lnTo>
                  <a:lnTo>
                    <a:pt x="157848" y="27317"/>
                  </a:lnTo>
                  <a:lnTo>
                    <a:pt x="163728" y="27317"/>
                  </a:lnTo>
                  <a:lnTo>
                    <a:pt x="166319" y="26720"/>
                  </a:lnTo>
                  <a:lnTo>
                    <a:pt x="170802" y="24015"/>
                  </a:lnTo>
                  <a:lnTo>
                    <a:pt x="171621" y="22580"/>
                  </a:lnTo>
                  <a:lnTo>
                    <a:pt x="157962" y="22567"/>
                  </a:lnTo>
                  <a:lnTo>
                    <a:pt x="155346" y="22098"/>
                  </a:lnTo>
                  <a:lnTo>
                    <a:pt x="152438" y="21183"/>
                  </a:lnTo>
                  <a:close/>
                </a:path>
                <a:path w="172084" h="27939">
                  <a:moveTo>
                    <a:pt x="164287" y="126"/>
                  </a:moveTo>
                  <a:lnTo>
                    <a:pt x="159384" y="126"/>
                  </a:lnTo>
                  <a:lnTo>
                    <a:pt x="156832" y="800"/>
                  </a:lnTo>
                  <a:lnTo>
                    <a:pt x="154901" y="2146"/>
                  </a:lnTo>
                  <a:lnTo>
                    <a:pt x="152920" y="3492"/>
                  </a:lnTo>
                  <a:lnTo>
                    <a:pt x="151936" y="5422"/>
                  </a:lnTo>
                  <a:lnTo>
                    <a:pt x="151917" y="10083"/>
                  </a:lnTo>
                  <a:lnTo>
                    <a:pt x="152577" y="11747"/>
                  </a:lnTo>
                  <a:lnTo>
                    <a:pt x="155003" y="14058"/>
                  </a:lnTo>
                  <a:lnTo>
                    <a:pt x="157251" y="15278"/>
                  </a:lnTo>
                  <a:lnTo>
                    <a:pt x="162610" y="17487"/>
                  </a:lnTo>
                  <a:lnTo>
                    <a:pt x="163817" y="18110"/>
                  </a:lnTo>
                  <a:lnTo>
                    <a:pt x="164719" y="18961"/>
                  </a:lnTo>
                  <a:lnTo>
                    <a:pt x="164947" y="19481"/>
                  </a:lnTo>
                  <a:lnTo>
                    <a:pt x="164934" y="21755"/>
                  </a:lnTo>
                  <a:lnTo>
                    <a:pt x="163372" y="22580"/>
                  </a:lnTo>
                  <a:lnTo>
                    <a:pt x="171628" y="22567"/>
                  </a:lnTo>
                  <a:lnTo>
                    <a:pt x="172034" y="21856"/>
                  </a:lnTo>
                  <a:lnTo>
                    <a:pt x="172046" y="17043"/>
                  </a:lnTo>
                  <a:lnTo>
                    <a:pt x="171411" y="15430"/>
                  </a:lnTo>
                  <a:lnTo>
                    <a:pt x="170048" y="14058"/>
                  </a:lnTo>
                  <a:lnTo>
                    <a:pt x="169087" y="13131"/>
                  </a:lnTo>
                  <a:lnTo>
                    <a:pt x="166966" y="11887"/>
                  </a:lnTo>
                  <a:lnTo>
                    <a:pt x="161544" y="9461"/>
                  </a:lnTo>
                  <a:lnTo>
                    <a:pt x="160172" y="8788"/>
                  </a:lnTo>
                  <a:lnTo>
                    <a:pt x="159131" y="8140"/>
                  </a:lnTo>
                  <a:lnTo>
                    <a:pt x="158826" y="7632"/>
                  </a:lnTo>
                  <a:lnTo>
                    <a:pt x="158826" y="5422"/>
                  </a:lnTo>
                  <a:lnTo>
                    <a:pt x="160286" y="4597"/>
                  </a:lnTo>
                  <a:lnTo>
                    <a:pt x="170014" y="4597"/>
                  </a:lnTo>
                  <a:lnTo>
                    <a:pt x="170014" y="1079"/>
                  </a:lnTo>
                  <a:lnTo>
                    <a:pt x="166585" y="419"/>
                  </a:lnTo>
                  <a:lnTo>
                    <a:pt x="164287" y="126"/>
                  </a:lnTo>
                  <a:close/>
                </a:path>
                <a:path w="172084" h="27939">
                  <a:moveTo>
                    <a:pt x="170014" y="4597"/>
                  </a:moveTo>
                  <a:lnTo>
                    <a:pt x="165315" y="4597"/>
                  </a:lnTo>
                  <a:lnTo>
                    <a:pt x="167576" y="5092"/>
                  </a:lnTo>
                  <a:lnTo>
                    <a:pt x="170014" y="6083"/>
                  </a:lnTo>
                  <a:lnTo>
                    <a:pt x="170014" y="4597"/>
                  </a:lnTo>
                  <a:close/>
                </a:path>
                <a:path w="172084" h="27939">
                  <a:moveTo>
                    <a:pt x="137419" y="8991"/>
                  </a:moveTo>
                  <a:lnTo>
                    <a:pt x="129768" y="8991"/>
                  </a:lnTo>
                  <a:lnTo>
                    <a:pt x="138976" y="26758"/>
                  </a:lnTo>
                  <a:lnTo>
                    <a:pt x="147218" y="26771"/>
                  </a:lnTo>
                  <a:lnTo>
                    <a:pt x="147235" y="18122"/>
                  </a:lnTo>
                  <a:lnTo>
                    <a:pt x="142087" y="18122"/>
                  </a:lnTo>
                  <a:lnTo>
                    <a:pt x="137419" y="8991"/>
                  </a:lnTo>
                  <a:close/>
                </a:path>
                <a:path w="172084" h="27939">
                  <a:moveTo>
                    <a:pt x="124625" y="546"/>
                  </a:moveTo>
                  <a:lnTo>
                    <a:pt x="124587" y="26746"/>
                  </a:lnTo>
                  <a:lnTo>
                    <a:pt x="129730" y="26758"/>
                  </a:lnTo>
                  <a:lnTo>
                    <a:pt x="129768" y="8991"/>
                  </a:lnTo>
                  <a:lnTo>
                    <a:pt x="137419" y="8991"/>
                  </a:lnTo>
                  <a:lnTo>
                    <a:pt x="133108" y="558"/>
                  </a:lnTo>
                  <a:lnTo>
                    <a:pt x="124625" y="546"/>
                  </a:lnTo>
                  <a:close/>
                </a:path>
                <a:path w="172084" h="27939">
                  <a:moveTo>
                    <a:pt x="142112" y="558"/>
                  </a:moveTo>
                  <a:lnTo>
                    <a:pt x="142087" y="18122"/>
                  </a:lnTo>
                  <a:lnTo>
                    <a:pt x="147235" y="18122"/>
                  </a:lnTo>
                  <a:lnTo>
                    <a:pt x="147269" y="571"/>
                  </a:lnTo>
                  <a:lnTo>
                    <a:pt x="142112" y="558"/>
                  </a:lnTo>
                  <a:close/>
                </a:path>
                <a:path w="172084" h="27939">
                  <a:moveTo>
                    <a:pt x="100736" y="533"/>
                  </a:moveTo>
                  <a:lnTo>
                    <a:pt x="100685" y="26733"/>
                  </a:lnTo>
                  <a:lnTo>
                    <a:pt x="119760" y="26746"/>
                  </a:lnTo>
                  <a:lnTo>
                    <a:pt x="119773" y="21755"/>
                  </a:lnTo>
                  <a:lnTo>
                    <a:pt x="107759" y="21729"/>
                  </a:lnTo>
                  <a:lnTo>
                    <a:pt x="107759" y="15519"/>
                  </a:lnTo>
                  <a:lnTo>
                    <a:pt x="117957" y="15519"/>
                  </a:lnTo>
                  <a:lnTo>
                    <a:pt x="117970" y="11201"/>
                  </a:lnTo>
                  <a:lnTo>
                    <a:pt x="107772" y="11188"/>
                  </a:lnTo>
                  <a:lnTo>
                    <a:pt x="107784" y="5270"/>
                  </a:lnTo>
                  <a:lnTo>
                    <a:pt x="119494" y="5270"/>
                  </a:lnTo>
                  <a:lnTo>
                    <a:pt x="119506" y="546"/>
                  </a:lnTo>
                  <a:lnTo>
                    <a:pt x="100736" y="533"/>
                  </a:lnTo>
                  <a:close/>
                </a:path>
                <a:path w="172084" h="27939">
                  <a:moveTo>
                    <a:pt x="74664" y="8166"/>
                  </a:moveTo>
                  <a:lnTo>
                    <a:pt x="67297" y="8166"/>
                  </a:lnTo>
                  <a:lnTo>
                    <a:pt x="74815" y="26974"/>
                  </a:lnTo>
                  <a:lnTo>
                    <a:pt x="79349" y="26974"/>
                  </a:lnTo>
                  <a:lnTo>
                    <a:pt x="83338" y="17259"/>
                  </a:lnTo>
                  <a:lnTo>
                    <a:pt x="78219" y="17259"/>
                  </a:lnTo>
                  <a:lnTo>
                    <a:pt x="74664" y="8166"/>
                  </a:lnTo>
                  <a:close/>
                </a:path>
                <a:path w="172084" h="27939">
                  <a:moveTo>
                    <a:pt x="94010" y="8166"/>
                  </a:moveTo>
                  <a:lnTo>
                    <a:pt x="87071" y="8166"/>
                  </a:lnTo>
                  <a:lnTo>
                    <a:pt x="87033" y="26733"/>
                  </a:lnTo>
                  <a:lnTo>
                    <a:pt x="93992" y="26733"/>
                  </a:lnTo>
                  <a:lnTo>
                    <a:pt x="94010" y="8166"/>
                  </a:lnTo>
                  <a:close/>
                </a:path>
                <a:path w="172084" h="27939">
                  <a:moveTo>
                    <a:pt x="71666" y="495"/>
                  </a:moveTo>
                  <a:lnTo>
                    <a:pt x="62166" y="495"/>
                  </a:lnTo>
                  <a:lnTo>
                    <a:pt x="62115" y="26695"/>
                  </a:lnTo>
                  <a:lnTo>
                    <a:pt x="67271" y="26695"/>
                  </a:lnTo>
                  <a:lnTo>
                    <a:pt x="67297" y="8166"/>
                  </a:lnTo>
                  <a:lnTo>
                    <a:pt x="74664" y="8166"/>
                  </a:lnTo>
                  <a:lnTo>
                    <a:pt x="71666" y="495"/>
                  </a:lnTo>
                  <a:close/>
                </a:path>
                <a:path w="172084" h="27939">
                  <a:moveTo>
                    <a:pt x="85013" y="507"/>
                  </a:moveTo>
                  <a:lnTo>
                    <a:pt x="78219" y="17259"/>
                  </a:lnTo>
                  <a:lnTo>
                    <a:pt x="83338" y="17259"/>
                  </a:lnTo>
                  <a:lnTo>
                    <a:pt x="87071" y="8166"/>
                  </a:lnTo>
                  <a:lnTo>
                    <a:pt x="94010" y="8166"/>
                  </a:lnTo>
                  <a:lnTo>
                    <a:pt x="94018" y="520"/>
                  </a:lnTo>
                  <a:lnTo>
                    <a:pt x="85013" y="507"/>
                  </a:lnTo>
                  <a:close/>
                </a:path>
                <a:path w="172084" h="27939">
                  <a:moveTo>
                    <a:pt x="38328" y="469"/>
                  </a:moveTo>
                  <a:lnTo>
                    <a:pt x="38265" y="26695"/>
                  </a:lnTo>
                  <a:lnTo>
                    <a:pt x="57340" y="26695"/>
                  </a:lnTo>
                  <a:lnTo>
                    <a:pt x="57353" y="21691"/>
                  </a:lnTo>
                  <a:lnTo>
                    <a:pt x="45338" y="21678"/>
                  </a:lnTo>
                  <a:lnTo>
                    <a:pt x="45338" y="15468"/>
                  </a:lnTo>
                  <a:lnTo>
                    <a:pt x="55537" y="15468"/>
                  </a:lnTo>
                  <a:lnTo>
                    <a:pt x="55562" y="11137"/>
                  </a:lnTo>
                  <a:lnTo>
                    <a:pt x="45351" y="11137"/>
                  </a:lnTo>
                  <a:lnTo>
                    <a:pt x="45364" y="5219"/>
                  </a:lnTo>
                  <a:lnTo>
                    <a:pt x="57086" y="5219"/>
                  </a:lnTo>
                  <a:lnTo>
                    <a:pt x="57086" y="495"/>
                  </a:lnTo>
                  <a:lnTo>
                    <a:pt x="38328" y="469"/>
                  </a:lnTo>
                  <a:close/>
                </a:path>
                <a:path w="172084" h="27939">
                  <a:moveTo>
                    <a:pt x="57086" y="5219"/>
                  </a:moveTo>
                  <a:lnTo>
                    <a:pt x="45364" y="5219"/>
                  </a:lnTo>
                  <a:lnTo>
                    <a:pt x="57086" y="5232"/>
                  </a:lnTo>
                  <a:close/>
                </a:path>
                <a:path w="172084" h="27939">
                  <a:moveTo>
                    <a:pt x="31597" y="457"/>
                  </a:moveTo>
                  <a:lnTo>
                    <a:pt x="24295" y="457"/>
                  </a:lnTo>
                  <a:lnTo>
                    <a:pt x="24244" y="26670"/>
                  </a:lnTo>
                  <a:lnTo>
                    <a:pt x="31572" y="26682"/>
                  </a:lnTo>
                  <a:lnTo>
                    <a:pt x="31597" y="457"/>
                  </a:lnTo>
                  <a:close/>
                </a:path>
                <a:path w="172084" h="27939">
                  <a:moveTo>
                    <a:pt x="507" y="21043"/>
                  </a:moveTo>
                  <a:lnTo>
                    <a:pt x="507" y="26225"/>
                  </a:lnTo>
                  <a:lnTo>
                    <a:pt x="3225" y="26860"/>
                  </a:lnTo>
                  <a:lnTo>
                    <a:pt x="5943" y="27190"/>
                  </a:lnTo>
                  <a:lnTo>
                    <a:pt x="11810" y="27190"/>
                  </a:lnTo>
                  <a:lnTo>
                    <a:pt x="14401" y="26593"/>
                  </a:lnTo>
                  <a:lnTo>
                    <a:pt x="18872" y="23888"/>
                  </a:lnTo>
                  <a:lnTo>
                    <a:pt x="19699" y="22453"/>
                  </a:lnTo>
                  <a:lnTo>
                    <a:pt x="6057" y="22453"/>
                  </a:lnTo>
                  <a:lnTo>
                    <a:pt x="3454" y="21971"/>
                  </a:lnTo>
                  <a:lnTo>
                    <a:pt x="507" y="21043"/>
                  </a:lnTo>
                  <a:close/>
                </a:path>
                <a:path w="172084" h="27939">
                  <a:moveTo>
                    <a:pt x="12331" y="0"/>
                  </a:moveTo>
                  <a:lnTo>
                    <a:pt x="7467" y="0"/>
                  </a:lnTo>
                  <a:lnTo>
                    <a:pt x="4940" y="673"/>
                  </a:lnTo>
                  <a:lnTo>
                    <a:pt x="1003" y="3352"/>
                  </a:lnTo>
                  <a:lnTo>
                    <a:pt x="44" y="5270"/>
                  </a:lnTo>
                  <a:lnTo>
                    <a:pt x="0" y="9944"/>
                  </a:lnTo>
                  <a:lnTo>
                    <a:pt x="673" y="11607"/>
                  </a:lnTo>
                  <a:lnTo>
                    <a:pt x="3060" y="13931"/>
                  </a:lnTo>
                  <a:lnTo>
                    <a:pt x="5321" y="15125"/>
                  </a:lnTo>
                  <a:lnTo>
                    <a:pt x="10680" y="17360"/>
                  </a:lnTo>
                  <a:lnTo>
                    <a:pt x="11874" y="17983"/>
                  </a:lnTo>
                  <a:lnTo>
                    <a:pt x="12814" y="18821"/>
                  </a:lnTo>
                  <a:lnTo>
                    <a:pt x="13030" y="19354"/>
                  </a:lnTo>
                  <a:lnTo>
                    <a:pt x="13030" y="21615"/>
                  </a:lnTo>
                  <a:lnTo>
                    <a:pt x="11455" y="22453"/>
                  </a:lnTo>
                  <a:lnTo>
                    <a:pt x="19699" y="22453"/>
                  </a:lnTo>
                  <a:lnTo>
                    <a:pt x="20116" y="21729"/>
                  </a:lnTo>
                  <a:lnTo>
                    <a:pt x="20129" y="16916"/>
                  </a:lnTo>
                  <a:lnTo>
                    <a:pt x="19494" y="15303"/>
                  </a:lnTo>
                  <a:lnTo>
                    <a:pt x="17183" y="12992"/>
                  </a:lnTo>
                  <a:lnTo>
                    <a:pt x="15062" y="11760"/>
                  </a:lnTo>
                  <a:lnTo>
                    <a:pt x="11861" y="10337"/>
                  </a:lnTo>
                  <a:lnTo>
                    <a:pt x="8280" y="8699"/>
                  </a:lnTo>
                  <a:lnTo>
                    <a:pt x="7200" y="8000"/>
                  </a:lnTo>
                  <a:lnTo>
                    <a:pt x="6908" y="7505"/>
                  </a:lnTo>
                  <a:lnTo>
                    <a:pt x="6921" y="5270"/>
                  </a:lnTo>
                  <a:lnTo>
                    <a:pt x="8381" y="4483"/>
                  </a:lnTo>
                  <a:lnTo>
                    <a:pt x="18088" y="4483"/>
                  </a:lnTo>
                  <a:lnTo>
                    <a:pt x="18097" y="965"/>
                  </a:lnTo>
                  <a:lnTo>
                    <a:pt x="14833" y="317"/>
                  </a:lnTo>
                  <a:lnTo>
                    <a:pt x="12331" y="0"/>
                  </a:lnTo>
                  <a:close/>
                </a:path>
                <a:path w="172084" h="27939">
                  <a:moveTo>
                    <a:pt x="18088" y="4483"/>
                  </a:moveTo>
                  <a:lnTo>
                    <a:pt x="13411" y="4483"/>
                  </a:lnTo>
                  <a:lnTo>
                    <a:pt x="15671" y="4965"/>
                  </a:lnTo>
                  <a:lnTo>
                    <a:pt x="18084" y="5943"/>
                  </a:lnTo>
                  <a:lnTo>
                    <a:pt x="18088" y="4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262608" y="3162985"/>
              <a:ext cx="263525" cy="204470"/>
            </a:xfrm>
            <a:custGeom>
              <a:avLst/>
              <a:gdLst/>
              <a:ahLst/>
              <a:cxnLst/>
              <a:rect l="l" t="t" r="r" b="b"/>
              <a:pathLst>
                <a:path w="263525" h="204470">
                  <a:moveTo>
                    <a:pt x="0" y="0"/>
                  </a:moveTo>
                  <a:lnTo>
                    <a:pt x="2108" y="195948"/>
                  </a:lnTo>
                  <a:lnTo>
                    <a:pt x="263347" y="204355"/>
                  </a:lnTo>
                  <a:lnTo>
                    <a:pt x="263347" y="12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62608" y="3162985"/>
              <a:ext cx="263525" cy="204470"/>
            </a:xfrm>
            <a:custGeom>
              <a:avLst/>
              <a:gdLst/>
              <a:ahLst/>
              <a:cxnLst/>
              <a:rect l="l" t="t" r="r" b="b"/>
              <a:pathLst>
                <a:path w="263525" h="204470">
                  <a:moveTo>
                    <a:pt x="0" y="0"/>
                  </a:moveTo>
                  <a:lnTo>
                    <a:pt x="263347" y="12661"/>
                  </a:lnTo>
                  <a:lnTo>
                    <a:pt x="263347" y="204355"/>
                  </a:lnTo>
                  <a:lnTo>
                    <a:pt x="2108" y="1959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9725" y="3164027"/>
              <a:ext cx="266230" cy="195973"/>
            </a:xfrm>
            <a:prstGeom prst="rect">
              <a:avLst/>
            </a:prstGeom>
          </p:spPr>
        </p:pic>
      </p:grpSp>
      <p:sp>
        <p:nvSpPr>
          <p:cNvPr id="62" name="object 62"/>
          <p:cNvSpPr/>
          <p:nvPr/>
        </p:nvSpPr>
        <p:spPr>
          <a:xfrm>
            <a:off x="7447038" y="1953415"/>
            <a:ext cx="2324100" cy="2743835"/>
          </a:xfrm>
          <a:custGeom>
            <a:avLst/>
            <a:gdLst/>
            <a:ahLst/>
            <a:cxnLst/>
            <a:rect l="l" t="t" r="r" b="b"/>
            <a:pathLst>
              <a:path w="2324100" h="2743835">
                <a:moveTo>
                  <a:pt x="2324099" y="2743212"/>
                </a:moveTo>
                <a:lnTo>
                  <a:pt x="0" y="2743212"/>
                </a:lnTo>
                <a:lnTo>
                  <a:pt x="0" y="0"/>
                </a:lnTo>
                <a:lnTo>
                  <a:pt x="2324099" y="0"/>
                </a:lnTo>
                <a:lnTo>
                  <a:pt x="2324099" y="2743212"/>
                </a:lnTo>
                <a:close/>
              </a:path>
            </a:pathLst>
          </a:custGeom>
          <a:ln w="1270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893896" y="1953415"/>
            <a:ext cx="2324100" cy="2743835"/>
          </a:xfrm>
          <a:custGeom>
            <a:avLst/>
            <a:gdLst/>
            <a:ahLst/>
            <a:cxnLst/>
            <a:rect l="l" t="t" r="r" b="b"/>
            <a:pathLst>
              <a:path w="2324100" h="2743835">
                <a:moveTo>
                  <a:pt x="2324100" y="2743212"/>
                </a:moveTo>
                <a:lnTo>
                  <a:pt x="0" y="2743212"/>
                </a:lnTo>
                <a:lnTo>
                  <a:pt x="0" y="0"/>
                </a:lnTo>
                <a:lnTo>
                  <a:pt x="2324100" y="0"/>
                </a:lnTo>
                <a:lnTo>
                  <a:pt x="2324100" y="2743212"/>
                </a:lnTo>
                <a:close/>
              </a:path>
            </a:pathLst>
          </a:custGeom>
          <a:ln w="1270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123313" y="2988465"/>
            <a:ext cx="1492250" cy="1200785"/>
          </a:xfrm>
          <a:custGeom>
            <a:avLst/>
            <a:gdLst/>
            <a:ahLst/>
            <a:cxnLst/>
            <a:rect l="l" t="t" r="r" b="b"/>
            <a:pathLst>
              <a:path w="1492250" h="1200785">
                <a:moveTo>
                  <a:pt x="1492249" y="1200162"/>
                </a:moveTo>
                <a:lnTo>
                  <a:pt x="0" y="1200162"/>
                </a:lnTo>
                <a:lnTo>
                  <a:pt x="0" y="0"/>
                </a:lnTo>
                <a:lnTo>
                  <a:pt x="1492249" y="0"/>
                </a:lnTo>
                <a:lnTo>
                  <a:pt x="1492249" y="1200162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570171" y="2988465"/>
            <a:ext cx="1492250" cy="1200785"/>
          </a:xfrm>
          <a:custGeom>
            <a:avLst/>
            <a:gdLst/>
            <a:ahLst/>
            <a:cxnLst/>
            <a:rect l="l" t="t" r="r" b="b"/>
            <a:pathLst>
              <a:path w="1492250" h="1200785">
                <a:moveTo>
                  <a:pt x="1492250" y="1200162"/>
                </a:moveTo>
                <a:lnTo>
                  <a:pt x="0" y="1200162"/>
                </a:lnTo>
                <a:lnTo>
                  <a:pt x="0" y="0"/>
                </a:lnTo>
                <a:lnTo>
                  <a:pt x="1492250" y="0"/>
                </a:lnTo>
                <a:lnTo>
                  <a:pt x="1492250" y="1200162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object 66"/>
          <p:cNvGrpSpPr/>
          <p:nvPr/>
        </p:nvGrpSpPr>
        <p:grpSpPr>
          <a:xfrm>
            <a:off x="8507323" y="2216940"/>
            <a:ext cx="316230" cy="2224405"/>
            <a:chOff x="3452723" y="2216937"/>
            <a:chExt cx="316230" cy="2224405"/>
          </a:xfrm>
        </p:grpSpPr>
        <p:sp>
          <p:nvSpPr>
            <p:cNvPr id="67" name="object 67"/>
            <p:cNvSpPr/>
            <p:nvPr/>
          </p:nvSpPr>
          <p:spPr>
            <a:xfrm>
              <a:off x="3468763" y="2220112"/>
              <a:ext cx="296545" cy="2178685"/>
            </a:xfrm>
            <a:custGeom>
              <a:avLst/>
              <a:gdLst/>
              <a:ahLst/>
              <a:cxnLst/>
              <a:rect l="l" t="t" r="r" b="b"/>
              <a:pathLst>
                <a:path w="296545" h="2178685">
                  <a:moveTo>
                    <a:pt x="259956" y="288925"/>
                  </a:moveTo>
                  <a:lnTo>
                    <a:pt x="186918" y="288925"/>
                  </a:lnTo>
                  <a:lnTo>
                    <a:pt x="186918" y="171450"/>
                  </a:lnTo>
                  <a:lnTo>
                    <a:pt x="259956" y="171450"/>
                  </a:lnTo>
                  <a:lnTo>
                    <a:pt x="259956" y="288925"/>
                  </a:lnTo>
                  <a:close/>
                </a:path>
                <a:path w="296545" h="2178685">
                  <a:moveTo>
                    <a:pt x="259956" y="441325"/>
                  </a:moveTo>
                  <a:lnTo>
                    <a:pt x="186931" y="441325"/>
                  </a:lnTo>
                  <a:lnTo>
                    <a:pt x="186931" y="323850"/>
                  </a:lnTo>
                  <a:lnTo>
                    <a:pt x="259956" y="323850"/>
                  </a:lnTo>
                  <a:lnTo>
                    <a:pt x="259956" y="441325"/>
                  </a:lnTo>
                  <a:close/>
                </a:path>
                <a:path w="296545" h="2178685">
                  <a:moveTo>
                    <a:pt x="259956" y="587375"/>
                  </a:moveTo>
                  <a:lnTo>
                    <a:pt x="186931" y="587375"/>
                  </a:lnTo>
                  <a:lnTo>
                    <a:pt x="186931" y="469900"/>
                  </a:lnTo>
                  <a:lnTo>
                    <a:pt x="259956" y="469900"/>
                  </a:lnTo>
                  <a:lnTo>
                    <a:pt x="259956" y="587375"/>
                  </a:lnTo>
                  <a:close/>
                </a:path>
                <a:path w="296545" h="2178685">
                  <a:moveTo>
                    <a:pt x="296456" y="612775"/>
                  </a:moveTo>
                  <a:lnTo>
                    <a:pt x="150406" y="612775"/>
                  </a:lnTo>
                  <a:lnTo>
                    <a:pt x="150406" y="146050"/>
                  </a:lnTo>
                  <a:lnTo>
                    <a:pt x="296456" y="146050"/>
                  </a:lnTo>
                  <a:lnTo>
                    <a:pt x="296456" y="612775"/>
                  </a:lnTo>
                  <a:close/>
                </a:path>
                <a:path w="296545" h="2178685">
                  <a:moveTo>
                    <a:pt x="223431" y="288925"/>
                  </a:moveTo>
                  <a:lnTo>
                    <a:pt x="223431" y="320675"/>
                  </a:lnTo>
                </a:path>
                <a:path w="296545" h="2178685">
                  <a:moveTo>
                    <a:pt x="223431" y="438150"/>
                  </a:moveTo>
                  <a:lnTo>
                    <a:pt x="223431" y="460375"/>
                  </a:lnTo>
                </a:path>
                <a:path w="296545" h="2178685">
                  <a:moveTo>
                    <a:pt x="223431" y="593725"/>
                  </a:moveTo>
                  <a:lnTo>
                    <a:pt x="223431" y="809637"/>
                  </a:lnTo>
                </a:path>
                <a:path w="296545" h="2178685">
                  <a:moveTo>
                    <a:pt x="247243" y="833450"/>
                  </a:moveTo>
                  <a:lnTo>
                    <a:pt x="245373" y="842716"/>
                  </a:lnTo>
                  <a:lnTo>
                    <a:pt x="240271" y="850285"/>
                  </a:lnTo>
                  <a:lnTo>
                    <a:pt x="232702" y="855390"/>
                  </a:lnTo>
                  <a:lnTo>
                    <a:pt x="223431" y="857262"/>
                  </a:lnTo>
                  <a:lnTo>
                    <a:pt x="214159" y="855390"/>
                  </a:lnTo>
                  <a:lnTo>
                    <a:pt x="206590" y="850285"/>
                  </a:lnTo>
                  <a:lnTo>
                    <a:pt x="201489" y="842716"/>
                  </a:lnTo>
                  <a:lnTo>
                    <a:pt x="199618" y="833450"/>
                  </a:lnTo>
                  <a:lnTo>
                    <a:pt x="201489" y="824178"/>
                  </a:lnTo>
                  <a:lnTo>
                    <a:pt x="206590" y="816609"/>
                  </a:lnTo>
                  <a:lnTo>
                    <a:pt x="214159" y="811508"/>
                  </a:lnTo>
                  <a:lnTo>
                    <a:pt x="223431" y="809637"/>
                  </a:lnTo>
                  <a:lnTo>
                    <a:pt x="232702" y="811508"/>
                  </a:lnTo>
                  <a:lnTo>
                    <a:pt x="240271" y="816609"/>
                  </a:lnTo>
                  <a:lnTo>
                    <a:pt x="245373" y="824178"/>
                  </a:lnTo>
                  <a:lnTo>
                    <a:pt x="247243" y="833450"/>
                  </a:lnTo>
                  <a:close/>
                </a:path>
                <a:path w="296545" h="2178685">
                  <a:moveTo>
                    <a:pt x="223431" y="857262"/>
                  </a:moveTo>
                  <a:lnTo>
                    <a:pt x="223431" y="1006487"/>
                  </a:lnTo>
                </a:path>
                <a:path w="296545" h="2178685">
                  <a:moveTo>
                    <a:pt x="225425" y="168275"/>
                  </a:moveTo>
                  <a:lnTo>
                    <a:pt x="225425" y="0"/>
                  </a:lnTo>
                  <a:lnTo>
                    <a:pt x="0" y="0"/>
                  </a:lnTo>
                  <a:lnTo>
                    <a:pt x="0" y="2178062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52723" y="4387418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29" y="0"/>
                  </a:moveTo>
                  <a:lnTo>
                    <a:pt x="0" y="0"/>
                  </a:lnTo>
                  <a:lnTo>
                    <a:pt x="1633" y="3829"/>
                  </a:lnTo>
                  <a:lnTo>
                    <a:pt x="4078" y="10082"/>
                  </a:lnTo>
                  <a:lnTo>
                    <a:pt x="15108" y="48197"/>
                  </a:lnTo>
                  <a:lnTo>
                    <a:pt x="16001" y="53784"/>
                  </a:lnTo>
                  <a:lnTo>
                    <a:pt x="16900" y="48197"/>
                  </a:lnTo>
                  <a:lnTo>
                    <a:pt x="27216" y="12106"/>
                  </a:lnTo>
                  <a:lnTo>
                    <a:pt x="32029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9002382" y="2391565"/>
            <a:ext cx="73660" cy="117475"/>
          </a:xfrm>
          <a:custGeom>
            <a:avLst/>
            <a:gdLst/>
            <a:ahLst/>
            <a:cxnLst/>
            <a:rect l="l" t="t" r="r" b="b"/>
            <a:pathLst>
              <a:path w="73660" h="117475">
                <a:moveTo>
                  <a:pt x="73037" y="117475"/>
                </a:moveTo>
                <a:lnTo>
                  <a:pt x="0" y="117475"/>
                </a:lnTo>
                <a:lnTo>
                  <a:pt x="0" y="0"/>
                </a:lnTo>
                <a:lnTo>
                  <a:pt x="73037" y="0"/>
                </a:lnTo>
                <a:lnTo>
                  <a:pt x="73037" y="117475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965869" y="2366162"/>
            <a:ext cx="146050" cy="861060"/>
          </a:xfrm>
          <a:custGeom>
            <a:avLst/>
            <a:gdLst/>
            <a:ahLst/>
            <a:cxnLst/>
            <a:rect l="l" t="t" r="r" b="b"/>
            <a:pathLst>
              <a:path w="146050" h="861060">
                <a:moveTo>
                  <a:pt x="109550" y="441325"/>
                </a:moveTo>
                <a:lnTo>
                  <a:pt x="36525" y="441325"/>
                </a:lnTo>
                <a:lnTo>
                  <a:pt x="36525" y="323850"/>
                </a:lnTo>
                <a:lnTo>
                  <a:pt x="109550" y="323850"/>
                </a:lnTo>
                <a:lnTo>
                  <a:pt x="109550" y="441325"/>
                </a:lnTo>
                <a:close/>
              </a:path>
              <a:path w="146050" h="861060">
                <a:moveTo>
                  <a:pt x="146050" y="466725"/>
                </a:moveTo>
                <a:lnTo>
                  <a:pt x="0" y="466725"/>
                </a:lnTo>
                <a:lnTo>
                  <a:pt x="0" y="0"/>
                </a:lnTo>
                <a:lnTo>
                  <a:pt x="146050" y="0"/>
                </a:lnTo>
                <a:lnTo>
                  <a:pt x="146050" y="466725"/>
                </a:lnTo>
                <a:close/>
              </a:path>
              <a:path w="146050" h="861060">
                <a:moveTo>
                  <a:pt x="73025" y="142875"/>
                </a:moveTo>
                <a:lnTo>
                  <a:pt x="73025" y="174625"/>
                </a:lnTo>
              </a:path>
              <a:path w="146050" h="861060">
                <a:moveTo>
                  <a:pt x="73025" y="292100"/>
                </a:moveTo>
                <a:lnTo>
                  <a:pt x="73025" y="314325"/>
                </a:lnTo>
              </a:path>
              <a:path w="146050" h="861060">
                <a:moveTo>
                  <a:pt x="73025" y="447675"/>
                </a:moveTo>
                <a:lnTo>
                  <a:pt x="73025" y="663587"/>
                </a:lnTo>
              </a:path>
              <a:path w="146050" h="861060">
                <a:moveTo>
                  <a:pt x="96837" y="687400"/>
                </a:moveTo>
                <a:lnTo>
                  <a:pt x="94967" y="696666"/>
                </a:lnTo>
                <a:lnTo>
                  <a:pt x="89865" y="704235"/>
                </a:lnTo>
                <a:lnTo>
                  <a:pt x="82296" y="709340"/>
                </a:lnTo>
                <a:lnTo>
                  <a:pt x="73025" y="711212"/>
                </a:lnTo>
                <a:lnTo>
                  <a:pt x="63753" y="709340"/>
                </a:lnTo>
                <a:lnTo>
                  <a:pt x="56184" y="704235"/>
                </a:lnTo>
                <a:lnTo>
                  <a:pt x="51082" y="696666"/>
                </a:lnTo>
                <a:lnTo>
                  <a:pt x="49212" y="687400"/>
                </a:lnTo>
                <a:lnTo>
                  <a:pt x="51082" y="678134"/>
                </a:lnTo>
                <a:lnTo>
                  <a:pt x="56184" y="670564"/>
                </a:lnTo>
                <a:lnTo>
                  <a:pt x="63753" y="665459"/>
                </a:lnTo>
                <a:lnTo>
                  <a:pt x="73025" y="663587"/>
                </a:lnTo>
                <a:lnTo>
                  <a:pt x="82296" y="665459"/>
                </a:lnTo>
                <a:lnTo>
                  <a:pt x="89865" y="670564"/>
                </a:lnTo>
                <a:lnTo>
                  <a:pt x="94967" y="678134"/>
                </a:lnTo>
                <a:lnTo>
                  <a:pt x="96837" y="687400"/>
                </a:lnTo>
                <a:close/>
              </a:path>
              <a:path w="146050" h="861060">
                <a:moveTo>
                  <a:pt x="73025" y="711212"/>
                </a:moveTo>
                <a:lnTo>
                  <a:pt x="73025" y="860437"/>
                </a:lnTo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300832" y="2391565"/>
            <a:ext cx="73660" cy="117475"/>
          </a:xfrm>
          <a:custGeom>
            <a:avLst/>
            <a:gdLst/>
            <a:ahLst/>
            <a:cxnLst/>
            <a:rect l="l" t="t" r="r" b="b"/>
            <a:pathLst>
              <a:path w="73660" h="117475">
                <a:moveTo>
                  <a:pt x="73037" y="117475"/>
                </a:moveTo>
                <a:lnTo>
                  <a:pt x="0" y="117475"/>
                </a:lnTo>
                <a:lnTo>
                  <a:pt x="0" y="0"/>
                </a:lnTo>
                <a:lnTo>
                  <a:pt x="73037" y="0"/>
                </a:lnTo>
                <a:lnTo>
                  <a:pt x="73037" y="117475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264319" y="2366162"/>
            <a:ext cx="146050" cy="861060"/>
          </a:xfrm>
          <a:custGeom>
            <a:avLst/>
            <a:gdLst/>
            <a:ahLst/>
            <a:cxnLst/>
            <a:rect l="l" t="t" r="r" b="b"/>
            <a:pathLst>
              <a:path w="146050" h="861060">
                <a:moveTo>
                  <a:pt x="109550" y="441325"/>
                </a:moveTo>
                <a:lnTo>
                  <a:pt x="36525" y="441325"/>
                </a:lnTo>
                <a:lnTo>
                  <a:pt x="36525" y="323850"/>
                </a:lnTo>
                <a:lnTo>
                  <a:pt x="109550" y="323850"/>
                </a:lnTo>
                <a:lnTo>
                  <a:pt x="109550" y="441325"/>
                </a:lnTo>
                <a:close/>
              </a:path>
              <a:path w="146050" h="861060">
                <a:moveTo>
                  <a:pt x="146050" y="466725"/>
                </a:moveTo>
                <a:lnTo>
                  <a:pt x="0" y="466725"/>
                </a:lnTo>
                <a:lnTo>
                  <a:pt x="0" y="0"/>
                </a:lnTo>
                <a:lnTo>
                  <a:pt x="146050" y="0"/>
                </a:lnTo>
                <a:lnTo>
                  <a:pt x="146050" y="466725"/>
                </a:lnTo>
                <a:close/>
              </a:path>
              <a:path w="146050" h="861060">
                <a:moveTo>
                  <a:pt x="73025" y="142875"/>
                </a:moveTo>
                <a:lnTo>
                  <a:pt x="73025" y="174625"/>
                </a:lnTo>
              </a:path>
              <a:path w="146050" h="861060">
                <a:moveTo>
                  <a:pt x="73025" y="292100"/>
                </a:moveTo>
                <a:lnTo>
                  <a:pt x="73025" y="314325"/>
                </a:lnTo>
              </a:path>
              <a:path w="146050" h="861060">
                <a:moveTo>
                  <a:pt x="73025" y="447675"/>
                </a:moveTo>
                <a:lnTo>
                  <a:pt x="73025" y="663587"/>
                </a:lnTo>
              </a:path>
              <a:path w="146050" h="861060">
                <a:moveTo>
                  <a:pt x="96837" y="687400"/>
                </a:moveTo>
                <a:lnTo>
                  <a:pt x="94967" y="696666"/>
                </a:lnTo>
                <a:lnTo>
                  <a:pt x="89865" y="704235"/>
                </a:lnTo>
                <a:lnTo>
                  <a:pt x="82296" y="709340"/>
                </a:lnTo>
                <a:lnTo>
                  <a:pt x="73025" y="711212"/>
                </a:lnTo>
                <a:lnTo>
                  <a:pt x="63753" y="709340"/>
                </a:lnTo>
                <a:lnTo>
                  <a:pt x="56184" y="704235"/>
                </a:lnTo>
                <a:lnTo>
                  <a:pt x="51082" y="696666"/>
                </a:lnTo>
                <a:lnTo>
                  <a:pt x="49212" y="687400"/>
                </a:lnTo>
                <a:lnTo>
                  <a:pt x="51082" y="678134"/>
                </a:lnTo>
                <a:lnTo>
                  <a:pt x="56184" y="670564"/>
                </a:lnTo>
                <a:lnTo>
                  <a:pt x="63753" y="665459"/>
                </a:lnTo>
                <a:lnTo>
                  <a:pt x="73025" y="663587"/>
                </a:lnTo>
                <a:lnTo>
                  <a:pt x="82296" y="665459"/>
                </a:lnTo>
                <a:lnTo>
                  <a:pt x="89865" y="670564"/>
                </a:lnTo>
                <a:lnTo>
                  <a:pt x="94967" y="678134"/>
                </a:lnTo>
                <a:lnTo>
                  <a:pt x="96837" y="687400"/>
                </a:lnTo>
                <a:close/>
              </a:path>
              <a:path w="146050" h="861060">
                <a:moveTo>
                  <a:pt x="73025" y="711212"/>
                </a:moveTo>
                <a:lnTo>
                  <a:pt x="73025" y="860437"/>
                </a:lnTo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object 73"/>
          <p:cNvGrpSpPr/>
          <p:nvPr/>
        </p:nvGrpSpPr>
        <p:grpSpPr>
          <a:xfrm>
            <a:off x="8221573" y="2074062"/>
            <a:ext cx="1193800" cy="2367280"/>
            <a:chOff x="3166973" y="2074062"/>
            <a:chExt cx="1193800" cy="2367280"/>
          </a:xfrm>
        </p:grpSpPr>
        <p:sp>
          <p:nvSpPr>
            <p:cNvPr id="74" name="object 74"/>
            <p:cNvSpPr/>
            <p:nvPr/>
          </p:nvSpPr>
          <p:spPr>
            <a:xfrm>
              <a:off x="3322713" y="2150262"/>
              <a:ext cx="663575" cy="2245360"/>
            </a:xfrm>
            <a:custGeom>
              <a:avLst/>
              <a:gdLst/>
              <a:ahLst/>
              <a:cxnLst/>
              <a:rect l="l" t="t" r="r" b="b"/>
              <a:pathLst>
                <a:path w="663575" h="2245360">
                  <a:moveTo>
                    <a:pt x="663575" y="238125"/>
                  </a:moveTo>
                  <a:lnTo>
                    <a:pt x="663575" y="0"/>
                  </a:lnTo>
                  <a:lnTo>
                    <a:pt x="0" y="0"/>
                  </a:lnTo>
                  <a:lnTo>
                    <a:pt x="0" y="2244737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06673" y="4384243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29" y="0"/>
                  </a:moveTo>
                  <a:lnTo>
                    <a:pt x="0" y="0"/>
                  </a:lnTo>
                  <a:lnTo>
                    <a:pt x="1633" y="3829"/>
                  </a:lnTo>
                  <a:lnTo>
                    <a:pt x="4078" y="10082"/>
                  </a:lnTo>
                  <a:lnTo>
                    <a:pt x="15108" y="48197"/>
                  </a:lnTo>
                  <a:lnTo>
                    <a:pt x="16001" y="53784"/>
                  </a:lnTo>
                  <a:lnTo>
                    <a:pt x="16900" y="48197"/>
                  </a:lnTo>
                  <a:lnTo>
                    <a:pt x="27216" y="12106"/>
                  </a:lnTo>
                  <a:lnTo>
                    <a:pt x="32029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83013" y="2077237"/>
              <a:ext cx="1098550" cy="2315210"/>
            </a:xfrm>
            <a:custGeom>
              <a:avLst/>
              <a:gdLst/>
              <a:ahLst/>
              <a:cxnLst/>
              <a:rect l="l" t="t" r="r" b="b"/>
              <a:pathLst>
                <a:path w="1098550" h="2315210">
                  <a:moveTo>
                    <a:pt x="1098549" y="311150"/>
                  </a:moveTo>
                  <a:lnTo>
                    <a:pt x="1098549" y="0"/>
                  </a:lnTo>
                  <a:lnTo>
                    <a:pt x="0" y="0"/>
                  </a:lnTo>
                  <a:lnTo>
                    <a:pt x="0" y="2314587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66973" y="4381068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29" y="0"/>
                  </a:moveTo>
                  <a:lnTo>
                    <a:pt x="0" y="0"/>
                  </a:lnTo>
                  <a:lnTo>
                    <a:pt x="1633" y="3829"/>
                  </a:lnTo>
                  <a:lnTo>
                    <a:pt x="4078" y="10082"/>
                  </a:lnTo>
                  <a:lnTo>
                    <a:pt x="15108" y="48197"/>
                  </a:lnTo>
                  <a:lnTo>
                    <a:pt x="16001" y="53784"/>
                  </a:lnTo>
                  <a:lnTo>
                    <a:pt x="16900" y="48197"/>
                  </a:lnTo>
                  <a:lnTo>
                    <a:pt x="27216" y="12106"/>
                  </a:lnTo>
                  <a:lnTo>
                    <a:pt x="32029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64038" y="3290100"/>
              <a:ext cx="552450" cy="0"/>
            </a:xfrm>
            <a:custGeom>
              <a:avLst/>
              <a:gdLst/>
              <a:ahLst/>
              <a:cxnLst/>
              <a:rect l="l" t="t" r="r" b="b"/>
              <a:pathLst>
                <a:path w="552450">
                  <a:moveTo>
                    <a:pt x="0" y="0"/>
                  </a:moveTo>
                  <a:lnTo>
                    <a:pt x="552450" y="0"/>
                  </a:lnTo>
                </a:path>
              </a:pathLst>
            </a:custGeom>
            <a:ln w="6350">
              <a:solidFill>
                <a:srgbClr val="010202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23247" y="3248825"/>
              <a:ext cx="150495" cy="1149350"/>
            </a:xfrm>
            <a:custGeom>
              <a:avLst/>
              <a:gdLst/>
              <a:ahLst/>
              <a:cxnLst/>
              <a:rect l="l" t="t" r="r" b="b"/>
              <a:pathLst>
                <a:path w="150495" h="1149350">
                  <a:moveTo>
                    <a:pt x="143966" y="0"/>
                  </a:moveTo>
                  <a:lnTo>
                    <a:pt x="74116" y="95250"/>
                  </a:lnTo>
                  <a:lnTo>
                    <a:pt x="74116" y="339725"/>
                  </a:lnTo>
                </a:path>
                <a:path w="150495" h="1149350">
                  <a:moveTo>
                    <a:pt x="95935" y="366712"/>
                  </a:moveTo>
                  <a:lnTo>
                    <a:pt x="94064" y="375978"/>
                  </a:lnTo>
                  <a:lnTo>
                    <a:pt x="88962" y="383547"/>
                  </a:lnTo>
                  <a:lnTo>
                    <a:pt x="81393" y="388652"/>
                  </a:lnTo>
                  <a:lnTo>
                    <a:pt x="72122" y="390525"/>
                  </a:lnTo>
                  <a:lnTo>
                    <a:pt x="62851" y="388652"/>
                  </a:lnTo>
                  <a:lnTo>
                    <a:pt x="55282" y="383547"/>
                  </a:lnTo>
                  <a:lnTo>
                    <a:pt x="50180" y="375978"/>
                  </a:lnTo>
                  <a:lnTo>
                    <a:pt x="48310" y="366712"/>
                  </a:lnTo>
                  <a:lnTo>
                    <a:pt x="50180" y="357446"/>
                  </a:lnTo>
                  <a:lnTo>
                    <a:pt x="55282" y="349877"/>
                  </a:lnTo>
                  <a:lnTo>
                    <a:pt x="62851" y="344772"/>
                  </a:lnTo>
                  <a:lnTo>
                    <a:pt x="72122" y="342900"/>
                  </a:lnTo>
                  <a:lnTo>
                    <a:pt x="81393" y="344772"/>
                  </a:lnTo>
                  <a:lnTo>
                    <a:pt x="88962" y="349877"/>
                  </a:lnTo>
                  <a:lnTo>
                    <a:pt x="94064" y="357446"/>
                  </a:lnTo>
                  <a:lnTo>
                    <a:pt x="95935" y="366712"/>
                  </a:lnTo>
                  <a:close/>
                </a:path>
                <a:path w="150495" h="1149350">
                  <a:moveTo>
                    <a:pt x="99110" y="804862"/>
                  </a:moveTo>
                  <a:lnTo>
                    <a:pt x="97239" y="814128"/>
                  </a:lnTo>
                  <a:lnTo>
                    <a:pt x="92137" y="821697"/>
                  </a:lnTo>
                  <a:lnTo>
                    <a:pt x="84568" y="826802"/>
                  </a:lnTo>
                  <a:lnTo>
                    <a:pt x="75297" y="828675"/>
                  </a:lnTo>
                  <a:lnTo>
                    <a:pt x="66026" y="826802"/>
                  </a:lnTo>
                  <a:lnTo>
                    <a:pt x="58457" y="821697"/>
                  </a:lnTo>
                  <a:lnTo>
                    <a:pt x="53355" y="814128"/>
                  </a:lnTo>
                  <a:lnTo>
                    <a:pt x="51485" y="804862"/>
                  </a:lnTo>
                  <a:lnTo>
                    <a:pt x="53355" y="795596"/>
                  </a:lnTo>
                  <a:lnTo>
                    <a:pt x="58457" y="788027"/>
                  </a:lnTo>
                  <a:lnTo>
                    <a:pt x="66026" y="782922"/>
                  </a:lnTo>
                  <a:lnTo>
                    <a:pt x="75297" y="781050"/>
                  </a:lnTo>
                  <a:lnTo>
                    <a:pt x="84568" y="782922"/>
                  </a:lnTo>
                  <a:lnTo>
                    <a:pt x="92137" y="788027"/>
                  </a:lnTo>
                  <a:lnTo>
                    <a:pt x="97239" y="795596"/>
                  </a:lnTo>
                  <a:lnTo>
                    <a:pt x="99110" y="804862"/>
                  </a:lnTo>
                  <a:close/>
                </a:path>
                <a:path w="150495" h="1149350">
                  <a:moveTo>
                    <a:pt x="72122" y="390525"/>
                  </a:moveTo>
                  <a:lnTo>
                    <a:pt x="72122" y="447675"/>
                  </a:lnTo>
                  <a:lnTo>
                    <a:pt x="113657" y="448716"/>
                  </a:lnTo>
                  <a:lnTo>
                    <a:pt x="134985" y="456009"/>
                  </a:lnTo>
                  <a:lnTo>
                    <a:pt x="142843" y="475803"/>
                  </a:lnTo>
                  <a:lnTo>
                    <a:pt x="143966" y="514350"/>
                  </a:lnTo>
                  <a:lnTo>
                    <a:pt x="150068" y="543966"/>
                  </a:lnTo>
                  <a:lnTo>
                    <a:pt x="145157" y="560784"/>
                  </a:lnTo>
                  <a:lnTo>
                    <a:pt x="122981" y="571053"/>
                  </a:lnTo>
                  <a:lnTo>
                    <a:pt x="77291" y="581025"/>
                  </a:lnTo>
                  <a:lnTo>
                    <a:pt x="35073" y="592931"/>
                  </a:lnTo>
                  <a:lnTo>
                    <a:pt x="13394" y="604837"/>
                  </a:lnTo>
                  <a:lnTo>
                    <a:pt x="5407" y="623887"/>
                  </a:lnTo>
                  <a:lnTo>
                    <a:pt x="4266" y="657225"/>
                  </a:lnTo>
                  <a:lnTo>
                    <a:pt x="0" y="695821"/>
                  </a:lnTo>
                  <a:lnTo>
                    <a:pt x="5853" y="715962"/>
                  </a:lnTo>
                  <a:lnTo>
                    <a:pt x="28376" y="724197"/>
                  </a:lnTo>
                  <a:lnTo>
                    <a:pt x="74116" y="727075"/>
                  </a:lnTo>
                  <a:lnTo>
                    <a:pt x="75297" y="781050"/>
                  </a:lnTo>
                </a:path>
                <a:path w="150495" h="1149350">
                  <a:moveTo>
                    <a:pt x="75297" y="828675"/>
                  </a:moveTo>
                  <a:lnTo>
                    <a:pt x="75297" y="1149350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82491" y="4387430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29" y="0"/>
                  </a:moveTo>
                  <a:lnTo>
                    <a:pt x="0" y="0"/>
                  </a:lnTo>
                  <a:lnTo>
                    <a:pt x="1641" y="3814"/>
                  </a:lnTo>
                  <a:lnTo>
                    <a:pt x="4089" y="10059"/>
                  </a:lnTo>
                  <a:lnTo>
                    <a:pt x="15121" y="48184"/>
                  </a:lnTo>
                  <a:lnTo>
                    <a:pt x="16014" y="53784"/>
                  </a:lnTo>
                  <a:lnTo>
                    <a:pt x="16913" y="48184"/>
                  </a:lnTo>
                  <a:lnTo>
                    <a:pt x="27217" y="12084"/>
                  </a:lnTo>
                  <a:lnTo>
                    <a:pt x="32029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15347" y="3248825"/>
              <a:ext cx="150495" cy="1149350"/>
            </a:xfrm>
            <a:custGeom>
              <a:avLst/>
              <a:gdLst/>
              <a:ahLst/>
              <a:cxnLst/>
              <a:rect l="l" t="t" r="r" b="b"/>
              <a:pathLst>
                <a:path w="150495" h="1149350">
                  <a:moveTo>
                    <a:pt x="143966" y="0"/>
                  </a:moveTo>
                  <a:lnTo>
                    <a:pt x="74116" y="95250"/>
                  </a:lnTo>
                  <a:lnTo>
                    <a:pt x="74116" y="339725"/>
                  </a:lnTo>
                </a:path>
                <a:path w="150495" h="1149350">
                  <a:moveTo>
                    <a:pt x="95935" y="366712"/>
                  </a:moveTo>
                  <a:lnTo>
                    <a:pt x="94064" y="375978"/>
                  </a:lnTo>
                  <a:lnTo>
                    <a:pt x="88962" y="383547"/>
                  </a:lnTo>
                  <a:lnTo>
                    <a:pt x="81393" y="388652"/>
                  </a:lnTo>
                  <a:lnTo>
                    <a:pt x="72122" y="390525"/>
                  </a:lnTo>
                  <a:lnTo>
                    <a:pt x="62851" y="388652"/>
                  </a:lnTo>
                  <a:lnTo>
                    <a:pt x="55282" y="383547"/>
                  </a:lnTo>
                  <a:lnTo>
                    <a:pt x="50180" y="375978"/>
                  </a:lnTo>
                  <a:lnTo>
                    <a:pt x="48310" y="366712"/>
                  </a:lnTo>
                  <a:lnTo>
                    <a:pt x="50180" y="357446"/>
                  </a:lnTo>
                  <a:lnTo>
                    <a:pt x="55282" y="349877"/>
                  </a:lnTo>
                  <a:lnTo>
                    <a:pt x="62851" y="344772"/>
                  </a:lnTo>
                  <a:lnTo>
                    <a:pt x="72122" y="342900"/>
                  </a:lnTo>
                  <a:lnTo>
                    <a:pt x="81393" y="344772"/>
                  </a:lnTo>
                  <a:lnTo>
                    <a:pt x="88962" y="349877"/>
                  </a:lnTo>
                  <a:lnTo>
                    <a:pt x="94064" y="357446"/>
                  </a:lnTo>
                  <a:lnTo>
                    <a:pt x="95935" y="366712"/>
                  </a:lnTo>
                  <a:close/>
                </a:path>
                <a:path w="150495" h="1149350">
                  <a:moveTo>
                    <a:pt x="99110" y="804862"/>
                  </a:moveTo>
                  <a:lnTo>
                    <a:pt x="97239" y="814128"/>
                  </a:lnTo>
                  <a:lnTo>
                    <a:pt x="92137" y="821697"/>
                  </a:lnTo>
                  <a:lnTo>
                    <a:pt x="84568" y="826802"/>
                  </a:lnTo>
                  <a:lnTo>
                    <a:pt x="75297" y="828675"/>
                  </a:lnTo>
                  <a:lnTo>
                    <a:pt x="66026" y="826802"/>
                  </a:lnTo>
                  <a:lnTo>
                    <a:pt x="58457" y="821697"/>
                  </a:lnTo>
                  <a:lnTo>
                    <a:pt x="53355" y="814128"/>
                  </a:lnTo>
                  <a:lnTo>
                    <a:pt x="51485" y="804862"/>
                  </a:lnTo>
                  <a:lnTo>
                    <a:pt x="53355" y="795596"/>
                  </a:lnTo>
                  <a:lnTo>
                    <a:pt x="58457" y="788027"/>
                  </a:lnTo>
                  <a:lnTo>
                    <a:pt x="66026" y="782922"/>
                  </a:lnTo>
                  <a:lnTo>
                    <a:pt x="75297" y="781050"/>
                  </a:lnTo>
                  <a:lnTo>
                    <a:pt x="84568" y="782922"/>
                  </a:lnTo>
                  <a:lnTo>
                    <a:pt x="92137" y="788027"/>
                  </a:lnTo>
                  <a:lnTo>
                    <a:pt x="97239" y="795596"/>
                  </a:lnTo>
                  <a:lnTo>
                    <a:pt x="99110" y="804862"/>
                  </a:lnTo>
                  <a:close/>
                </a:path>
                <a:path w="150495" h="1149350">
                  <a:moveTo>
                    <a:pt x="72122" y="390525"/>
                  </a:moveTo>
                  <a:lnTo>
                    <a:pt x="72122" y="447675"/>
                  </a:lnTo>
                  <a:lnTo>
                    <a:pt x="113657" y="448716"/>
                  </a:lnTo>
                  <a:lnTo>
                    <a:pt x="134985" y="456009"/>
                  </a:lnTo>
                  <a:lnTo>
                    <a:pt x="142843" y="475803"/>
                  </a:lnTo>
                  <a:lnTo>
                    <a:pt x="143966" y="514350"/>
                  </a:lnTo>
                  <a:lnTo>
                    <a:pt x="150068" y="543966"/>
                  </a:lnTo>
                  <a:lnTo>
                    <a:pt x="145157" y="560784"/>
                  </a:lnTo>
                  <a:lnTo>
                    <a:pt x="122981" y="571053"/>
                  </a:lnTo>
                  <a:lnTo>
                    <a:pt x="77291" y="581025"/>
                  </a:lnTo>
                  <a:lnTo>
                    <a:pt x="35073" y="592931"/>
                  </a:lnTo>
                  <a:lnTo>
                    <a:pt x="13394" y="604837"/>
                  </a:lnTo>
                  <a:lnTo>
                    <a:pt x="5407" y="623887"/>
                  </a:lnTo>
                  <a:lnTo>
                    <a:pt x="4266" y="657225"/>
                  </a:lnTo>
                  <a:lnTo>
                    <a:pt x="0" y="695821"/>
                  </a:lnTo>
                  <a:lnTo>
                    <a:pt x="5853" y="715962"/>
                  </a:lnTo>
                  <a:lnTo>
                    <a:pt x="28376" y="724197"/>
                  </a:lnTo>
                  <a:lnTo>
                    <a:pt x="74116" y="727075"/>
                  </a:lnTo>
                  <a:lnTo>
                    <a:pt x="75297" y="781050"/>
                  </a:lnTo>
                </a:path>
                <a:path w="150495" h="1149350">
                  <a:moveTo>
                    <a:pt x="75297" y="828675"/>
                  </a:moveTo>
                  <a:lnTo>
                    <a:pt x="75297" y="1149350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74591" y="4387430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42" y="0"/>
                  </a:moveTo>
                  <a:lnTo>
                    <a:pt x="0" y="0"/>
                  </a:lnTo>
                  <a:lnTo>
                    <a:pt x="1641" y="3814"/>
                  </a:lnTo>
                  <a:lnTo>
                    <a:pt x="4089" y="10059"/>
                  </a:lnTo>
                  <a:lnTo>
                    <a:pt x="15126" y="48184"/>
                  </a:lnTo>
                  <a:lnTo>
                    <a:pt x="16014" y="53784"/>
                  </a:lnTo>
                  <a:lnTo>
                    <a:pt x="16913" y="48184"/>
                  </a:lnTo>
                  <a:lnTo>
                    <a:pt x="27224" y="12084"/>
                  </a:lnTo>
                  <a:lnTo>
                    <a:pt x="32042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207447" y="3248825"/>
              <a:ext cx="150495" cy="1149350"/>
            </a:xfrm>
            <a:custGeom>
              <a:avLst/>
              <a:gdLst/>
              <a:ahLst/>
              <a:cxnLst/>
              <a:rect l="l" t="t" r="r" b="b"/>
              <a:pathLst>
                <a:path w="150495" h="1149350">
                  <a:moveTo>
                    <a:pt x="143966" y="0"/>
                  </a:moveTo>
                  <a:lnTo>
                    <a:pt x="74116" y="95250"/>
                  </a:lnTo>
                  <a:lnTo>
                    <a:pt x="74116" y="339725"/>
                  </a:lnTo>
                </a:path>
                <a:path w="150495" h="1149350">
                  <a:moveTo>
                    <a:pt x="95935" y="366712"/>
                  </a:moveTo>
                  <a:lnTo>
                    <a:pt x="94064" y="375978"/>
                  </a:lnTo>
                  <a:lnTo>
                    <a:pt x="88962" y="383547"/>
                  </a:lnTo>
                  <a:lnTo>
                    <a:pt x="81393" y="388652"/>
                  </a:lnTo>
                  <a:lnTo>
                    <a:pt x="72122" y="390525"/>
                  </a:lnTo>
                  <a:lnTo>
                    <a:pt x="62851" y="388652"/>
                  </a:lnTo>
                  <a:lnTo>
                    <a:pt x="55282" y="383547"/>
                  </a:lnTo>
                  <a:lnTo>
                    <a:pt x="50180" y="375978"/>
                  </a:lnTo>
                  <a:lnTo>
                    <a:pt x="48310" y="366712"/>
                  </a:lnTo>
                  <a:lnTo>
                    <a:pt x="50180" y="357446"/>
                  </a:lnTo>
                  <a:lnTo>
                    <a:pt x="55282" y="349877"/>
                  </a:lnTo>
                  <a:lnTo>
                    <a:pt x="62851" y="344772"/>
                  </a:lnTo>
                  <a:lnTo>
                    <a:pt x="72122" y="342900"/>
                  </a:lnTo>
                  <a:lnTo>
                    <a:pt x="81393" y="344772"/>
                  </a:lnTo>
                  <a:lnTo>
                    <a:pt x="88962" y="349877"/>
                  </a:lnTo>
                  <a:lnTo>
                    <a:pt x="94064" y="357446"/>
                  </a:lnTo>
                  <a:lnTo>
                    <a:pt x="95935" y="366712"/>
                  </a:lnTo>
                  <a:close/>
                </a:path>
                <a:path w="150495" h="1149350">
                  <a:moveTo>
                    <a:pt x="99110" y="804862"/>
                  </a:moveTo>
                  <a:lnTo>
                    <a:pt x="97239" y="814128"/>
                  </a:lnTo>
                  <a:lnTo>
                    <a:pt x="92137" y="821697"/>
                  </a:lnTo>
                  <a:lnTo>
                    <a:pt x="84568" y="826802"/>
                  </a:lnTo>
                  <a:lnTo>
                    <a:pt x="75297" y="828675"/>
                  </a:lnTo>
                  <a:lnTo>
                    <a:pt x="66026" y="826802"/>
                  </a:lnTo>
                  <a:lnTo>
                    <a:pt x="58457" y="821697"/>
                  </a:lnTo>
                  <a:lnTo>
                    <a:pt x="53355" y="814128"/>
                  </a:lnTo>
                  <a:lnTo>
                    <a:pt x="51485" y="804862"/>
                  </a:lnTo>
                  <a:lnTo>
                    <a:pt x="53355" y="795596"/>
                  </a:lnTo>
                  <a:lnTo>
                    <a:pt x="58457" y="788027"/>
                  </a:lnTo>
                  <a:lnTo>
                    <a:pt x="66026" y="782922"/>
                  </a:lnTo>
                  <a:lnTo>
                    <a:pt x="75297" y="781050"/>
                  </a:lnTo>
                  <a:lnTo>
                    <a:pt x="84568" y="782922"/>
                  </a:lnTo>
                  <a:lnTo>
                    <a:pt x="92137" y="788027"/>
                  </a:lnTo>
                  <a:lnTo>
                    <a:pt x="97239" y="795596"/>
                  </a:lnTo>
                  <a:lnTo>
                    <a:pt x="99110" y="804862"/>
                  </a:lnTo>
                  <a:close/>
                </a:path>
                <a:path w="150495" h="1149350">
                  <a:moveTo>
                    <a:pt x="72122" y="390525"/>
                  </a:moveTo>
                  <a:lnTo>
                    <a:pt x="72122" y="447675"/>
                  </a:lnTo>
                  <a:lnTo>
                    <a:pt x="113657" y="448716"/>
                  </a:lnTo>
                  <a:lnTo>
                    <a:pt x="134985" y="456009"/>
                  </a:lnTo>
                  <a:lnTo>
                    <a:pt x="142843" y="475803"/>
                  </a:lnTo>
                  <a:lnTo>
                    <a:pt x="143966" y="514350"/>
                  </a:lnTo>
                  <a:lnTo>
                    <a:pt x="150068" y="543966"/>
                  </a:lnTo>
                  <a:lnTo>
                    <a:pt x="145157" y="560784"/>
                  </a:lnTo>
                  <a:lnTo>
                    <a:pt x="122981" y="571053"/>
                  </a:lnTo>
                  <a:lnTo>
                    <a:pt x="77291" y="581025"/>
                  </a:lnTo>
                  <a:lnTo>
                    <a:pt x="35073" y="592931"/>
                  </a:lnTo>
                  <a:lnTo>
                    <a:pt x="13394" y="604837"/>
                  </a:lnTo>
                  <a:lnTo>
                    <a:pt x="5407" y="623887"/>
                  </a:lnTo>
                  <a:lnTo>
                    <a:pt x="4266" y="657225"/>
                  </a:lnTo>
                  <a:lnTo>
                    <a:pt x="0" y="695821"/>
                  </a:lnTo>
                  <a:lnTo>
                    <a:pt x="5853" y="715962"/>
                  </a:lnTo>
                  <a:lnTo>
                    <a:pt x="28376" y="724197"/>
                  </a:lnTo>
                  <a:lnTo>
                    <a:pt x="74116" y="727075"/>
                  </a:lnTo>
                  <a:lnTo>
                    <a:pt x="75297" y="781050"/>
                  </a:lnTo>
                </a:path>
                <a:path w="150495" h="1149350">
                  <a:moveTo>
                    <a:pt x="75297" y="828675"/>
                  </a:moveTo>
                  <a:lnTo>
                    <a:pt x="75297" y="1149350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266691" y="4387430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42" y="0"/>
                  </a:moveTo>
                  <a:lnTo>
                    <a:pt x="0" y="0"/>
                  </a:lnTo>
                  <a:lnTo>
                    <a:pt x="1641" y="3814"/>
                  </a:lnTo>
                  <a:lnTo>
                    <a:pt x="4089" y="10059"/>
                  </a:lnTo>
                  <a:lnTo>
                    <a:pt x="15126" y="48184"/>
                  </a:lnTo>
                  <a:lnTo>
                    <a:pt x="16014" y="53784"/>
                  </a:lnTo>
                  <a:lnTo>
                    <a:pt x="16913" y="48184"/>
                  </a:lnTo>
                  <a:lnTo>
                    <a:pt x="27224" y="12084"/>
                  </a:lnTo>
                  <a:lnTo>
                    <a:pt x="32042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/>
          <p:nvPr/>
        </p:nvSpPr>
        <p:spPr>
          <a:xfrm>
            <a:off x="11157140" y="2391565"/>
            <a:ext cx="73660" cy="117475"/>
          </a:xfrm>
          <a:custGeom>
            <a:avLst/>
            <a:gdLst/>
            <a:ahLst/>
            <a:cxnLst/>
            <a:rect l="l" t="t" r="r" b="b"/>
            <a:pathLst>
              <a:path w="73660" h="117475">
                <a:moveTo>
                  <a:pt x="73037" y="117475"/>
                </a:moveTo>
                <a:lnTo>
                  <a:pt x="0" y="117475"/>
                </a:lnTo>
                <a:lnTo>
                  <a:pt x="0" y="0"/>
                </a:lnTo>
                <a:lnTo>
                  <a:pt x="73037" y="0"/>
                </a:lnTo>
                <a:lnTo>
                  <a:pt x="73037" y="117475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6" name="object 86"/>
          <p:cNvGrpSpPr/>
          <p:nvPr/>
        </p:nvGrpSpPr>
        <p:grpSpPr>
          <a:xfrm>
            <a:off x="10954181" y="2216940"/>
            <a:ext cx="316230" cy="2224405"/>
            <a:chOff x="5899581" y="2216937"/>
            <a:chExt cx="316230" cy="2224405"/>
          </a:xfrm>
        </p:grpSpPr>
        <p:sp>
          <p:nvSpPr>
            <p:cNvPr id="87" name="object 87"/>
            <p:cNvSpPr/>
            <p:nvPr/>
          </p:nvSpPr>
          <p:spPr>
            <a:xfrm>
              <a:off x="5915621" y="2220112"/>
              <a:ext cx="296545" cy="2178685"/>
            </a:xfrm>
            <a:custGeom>
              <a:avLst/>
              <a:gdLst/>
              <a:ahLst/>
              <a:cxnLst/>
              <a:rect l="l" t="t" r="r" b="b"/>
              <a:pathLst>
                <a:path w="296545" h="2178685">
                  <a:moveTo>
                    <a:pt x="259956" y="587375"/>
                  </a:moveTo>
                  <a:lnTo>
                    <a:pt x="186931" y="587375"/>
                  </a:lnTo>
                  <a:lnTo>
                    <a:pt x="186931" y="469900"/>
                  </a:lnTo>
                  <a:lnTo>
                    <a:pt x="259956" y="469900"/>
                  </a:lnTo>
                  <a:lnTo>
                    <a:pt x="259956" y="587375"/>
                  </a:lnTo>
                  <a:close/>
                </a:path>
                <a:path w="296545" h="2178685">
                  <a:moveTo>
                    <a:pt x="296456" y="612775"/>
                  </a:moveTo>
                  <a:lnTo>
                    <a:pt x="150406" y="612775"/>
                  </a:lnTo>
                  <a:lnTo>
                    <a:pt x="150406" y="146050"/>
                  </a:lnTo>
                  <a:lnTo>
                    <a:pt x="296456" y="146050"/>
                  </a:lnTo>
                  <a:lnTo>
                    <a:pt x="296456" y="612775"/>
                  </a:lnTo>
                  <a:close/>
                </a:path>
                <a:path w="296545" h="2178685">
                  <a:moveTo>
                    <a:pt x="223431" y="288925"/>
                  </a:moveTo>
                  <a:lnTo>
                    <a:pt x="223431" y="320675"/>
                  </a:lnTo>
                </a:path>
                <a:path w="296545" h="2178685">
                  <a:moveTo>
                    <a:pt x="223431" y="438150"/>
                  </a:moveTo>
                  <a:lnTo>
                    <a:pt x="223431" y="460375"/>
                  </a:lnTo>
                </a:path>
                <a:path w="296545" h="2178685">
                  <a:moveTo>
                    <a:pt x="223431" y="593725"/>
                  </a:moveTo>
                  <a:lnTo>
                    <a:pt x="223431" y="809637"/>
                  </a:lnTo>
                </a:path>
                <a:path w="296545" h="2178685">
                  <a:moveTo>
                    <a:pt x="247243" y="833450"/>
                  </a:moveTo>
                  <a:lnTo>
                    <a:pt x="245373" y="842716"/>
                  </a:lnTo>
                  <a:lnTo>
                    <a:pt x="240271" y="850285"/>
                  </a:lnTo>
                  <a:lnTo>
                    <a:pt x="232702" y="855390"/>
                  </a:lnTo>
                  <a:lnTo>
                    <a:pt x="223431" y="857262"/>
                  </a:lnTo>
                  <a:lnTo>
                    <a:pt x="214159" y="855390"/>
                  </a:lnTo>
                  <a:lnTo>
                    <a:pt x="206590" y="850285"/>
                  </a:lnTo>
                  <a:lnTo>
                    <a:pt x="201489" y="842716"/>
                  </a:lnTo>
                  <a:lnTo>
                    <a:pt x="199618" y="833450"/>
                  </a:lnTo>
                  <a:lnTo>
                    <a:pt x="201489" y="824184"/>
                  </a:lnTo>
                  <a:lnTo>
                    <a:pt x="206590" y="816614"/>
                  </a:lnTo>
                  <a:lnTo>
                    <a:pt x="214159" y="811509"/>
                  </a:lnTo>
                  <a:lnTo>
                    <a:pt x="223431" y="809637"/>
                  </a:lnTo>
                  <a:lnTo>
                    <a:pt x="232702" y="811509"/>
                  </a:lnTo>
                  <a:lnTo>
                    <a:pt x="240271" y="816614"/>
                  </a:lnTo>
                  <a:lnTo>
                    <a:pt x="245373" y="824184"/>
                  </a:lnTo>
                  <a:lnTo>
                    <a:pt x="247243" y="833450"/>
                  </a:lnTo>
                  <a:close/>
                </a:path>
                <a:path w="296545" h="2178685">
                  <a:moveTo>
                    <a:pt x="223431" y="857262"/>
                  </a:moveTo>
                  <a:lnTo>
                    <a:pt x="223431" y="1006487"/>
                  </a:lnTo>
                </a:path>
                <a:path w="296545" h="2178685">
                  <a:moveTo>
                    <a:pt x="225425" y="168275"/>
                  </a:moveTo>
                  <a:lnTo>
                    <a:pt x="225425" y="0"/>
                  </a:lnTo>
                  <a:lnTo>
                    <a:pt x="0" y="0"/>
                  </a:lnTo>
                  <a:lnTo>
                    <a:pt x="0" y="2178062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899581" y="4387418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16" y="0"/>
                  </a:moveTo>
                  <a:lnTo>
                    <a:pt x="0" y="0"/>
                  </a:lnTo>
                  <a:lnTo>
                    <a:pt x="1633" y="3829"/>
                  </a:lnTo>
                  <a:lnTo>
                    <a:pt x="4079" y="10082"/>
                  </a:lnTo>
                  <a:lnTo>
                    <a:pt x="15108" y="48197"/>
                  </a:lnTo>
                  <a:lnTo>
                    <a:pt x="16001" y="53784"/>
                  </a:lnTo>
                  <a:lnTo>
                    <a:pt x="16900" y="48197"/>
                  </a:lnTo>
                  <a:lnTo>
                    <a:pt x="27209" y="12106"/>
                  </a:lnTo>
                  <a:lnTo>
                    <a:pt x="32016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/>
          <p:nvPr/>
        </p:nvSpPr>
        <p:spPr>
          <a:xfrm>
            <a:off x="11449240" y="2391565"/>
            <a:ext cx="73660" cy="117475"/>
          </a:xfrm>
          <a:custGeom>
            <a:avLst/>
            <a:gdLst/>
            <a:ahLst/>
            <a:cxnLst/>
            <a:rect l="l" t="t" r="r" b="b"/>
            <a:pathLst>
              <a:path w="73660" h="117475">
                <a:moveTo>
                  <a:pt x="73037" y="117475"/>
                </a:moveTo>
                <a:lnTo>
                  <a:pt x="0" y="117475"/>
                </a:lnTo>
                <a:lnTo>
                  <a:pt x="0" y="0"/>
                </a:lnTo>
                <a:lnTo>
                  <a:pt x="73037" y="0"/>
                </a:lnTo>
                <a:lnTo>
                  <a:pt x="73037" y="117475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1412728" y="2366162"/>
            <a:ext cx="146050" cy="861060"/>
          </a:xfrm>
          <a:custGeom>
            <a:avLst/>
            <a:gdLst/>
            <a:ahLst/>
            <a:cxnLst/>
            <a:rect l="l" t="t" r="r" b="b"/>
            <a:pathLst>
              <a:path w="146050" h="861060">
                <a:moveTo>
                  <a:pt x="109550" y="441325"/>
                </a:moveTo>
                <a:lnTo>
                  <a:pt x="36525" y="441325"/>
                </a:lnTo>
                <a:lnTo>
                  <a:pt x="36525" y="323850"/>
                </a:lnTo>
                <a:lnTo>
                  <a:pt x="109550" y="323850"/>
                </a:lnTo>
                <a:lnTo>
                  <a:pt x="109550" y="441325"/>
                </a:lnTo>
                <a:close/>
              </a:path>
              <a:path w="146050" h="861060">
                <a:moveTo>
                  <a:pt x="146050" y="466725"/>
                </a:moveTo>
                <a:lnTo>
                  <a:pt x="0" y="466725"/>
                </a:lnTo>
                <a:lnTo>
                  <a:pt x="0" y="0"/>
                </a:lnTo>
                <a:lnTo>
                  <a:pt x="146050" y="0"/>
                </a:lnTo>
                <a:lnTo>
                  <a:pt x="146050" y="466725"/>
                </a:lnTo>
                <a:close/>
              </a:path>
              <a:path w="146050" h="861060">
                <a:moveTo>
                  <a:pt x="73025" y="142875"/>
                </a:moveTo>
                <a:lnTo>
                  <a:pt x="73025" y="174625"/>
                </a:lnTo>
              </a:path>
              <a:path w="146050" h="861060">
                <a:moveTo>
                  <a:pt x="73025" y="292100"/>
                </a:moveTo>
                <a:lnTo>
                  <a:pt x="73025" y="314325"/>
                </a:lnTo>
              </a:path>
              <a:path w="146050" h="861060">
                <a:moveTo>
                  <a:pt x="73025" y="447675"/>
                </a:moveTo>
                <a:lnTo>
                  <a:pt x="73025" y="663587"/>
                </a:lnTo>
              </a:path>
              <a:path w="146050" h="861060">
                <a:moveTo>
                  <a:pt x="96837" y="687400"/>
                </a:moveTo>
                <a:lnTo>
                  <a:pt x="94967" y="696666"/>
                </a:lnTo>
                <a:lnTo>
                  <a:pt x="89865" y="704235"/>
                </a:lnTo>
                <a:lnTo>
                  <a:pt x="82296" y="709340"/>
                </a:lnTo>
                <a:lnTo>
                  <a:pt x="73025" y="711212"/>
                </a:lnTo>
                <a:lnTo>
                  <a:pt x="63753" y="709340"/>
                </a:lnTo>
                <a:lnTo>
                  <a:pt x="56184" y="704235"/>
                </a:lnTo>
                <a:lnTo>
                  <a:pt x="51082" y="696666"/>
                </a:lnTo>
                <a:lnTo>
                  <a:pt x="49212" y="687400"/>
                </a:lnTo>
                <a:lnTo>
                  <a:pt x="51082" y="678134"/>
                </a:lnTo>
                <a:lnTo>
                  <a:pt x="56184" y="670564"/>
                </a:lnTo>
                <a:lnTo>
                  <a:pt x="63753" y="665459"/>
                </a:lnTo>
                <a:lnTo>
                  <a:pt x="73025" y="663587"/>
                </a:lnTo>
                <a:lnTo>
                  <a:pt x="82296" y="665459"/>
                </a:lnTo>
                <a:lnTo>
                  <a:pt x="89865" y="670564"/>
                </a:lnTo>
                <a:lnTo>
                  <a:pt x="94967" y="678134"/>
                </a:lnTo>
                <a:lnTo>
                  <a:pt x="96837" y="687400"/>
                </a:lnTo>
                <a:close/>
              </a:path>
              <a:path w="146050" h="861060">
                <a:moveTo>
                  <a:pt x="73025" y="711212"/>
                </a:moveTo>
                <a:lnTo>
                  <a:pt x="73025" y="860437"/>
                </a:lnTo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1747690" y="2391565"/>
            <a:ext cx="73660" cy="117475"/>
          </a:xfrm>
          <a:custGeom>
            <a:avLst/>
            <a:gdLst/>
            <a:ahLst/>
            <a:cxnLst/>
            <a:rect l="l" t="t" r="r" b="b"/>
            <a:pathLst>
              <a:path w="73659" h="117475">
                <a:moveTo>
                  <a:pt x="73037" y="117475"/>
                </a:moveTo>
                <a:lnTo>
                  <a:pt x="0" y="117475"/>
                </a:lnTo>
                <a:lnTo>
                  <a:pt x="0" y="0"/>
                </a:lnTo>
                <a:lnTo>
                  <a:pt x="73037" y="0"/>
                </a:lnTo>
                <a:lnTo>
                  <a:pt x="73037" y="117475"/>
                </a:lnTo>
                <a:close/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1711178" y="2366162"/>
            <a:ext cx="146050" cy="861060"/>
          </a:xfrm>
          <a:custGeom>
            <a:avLst/>
            <a:gdLst/>
            <a:ahLst/>
            <a:cxnLst/>
            <a:rect l="l" t="t" r="r" b="b"/>
            <a:pathLst>
              <a:path w="146050" h="861060">
                <a:moveTo>
                  <a:pt x="109550" y="441325"/>
                </a:moveTo>
                <a:lnTo>
                  <a:pt x="36525" y="441325"/>
                </a:lnTo>
                <a:lnTo>
                  <a:pt x="36525" y="323850"/>
                </a:lnTo>
                <a:lnTo>
                  <a:pt x="109550" y="323850"/>
                </a:lnTo>
                <a:lnTo>
                  <a:pt x="109550" y="441325"/>
                </a:lnTo>
                <a:close/>
              </a:path>
              <a:path w="146050" h="861060">
                <a:moveTo>
                  <a:pt x="146050" y="466725"/>
                </a:moveTo>
                <a:lnTo>
                  <a:pt x="0" y="466725"/>
                </a:lnTo>
                <a:lnTo>
                  <a:pt x="0" y="0"/>
                </a:lnTo>
                <a:lnTo>
                  <a:pt x="146050" y="0"/>
                </a:lnTo>
                <a:lnTo>
                  <a:pt x="146050" y="466725"/>
                </a:lnTo>
                <a:close/>
              </a:path>
              <a:path w="146050" h="861060">
                <a:moveTo>
                  <a:pt x="73025" y="142875"/>
                </a:moveTo>
                <a:lnTo>
                  <a:pt x="73025" y="174625"/>
                </a:lnTo>
              </a:path>
              <a:path w="146050" h="861060">
                <a:moveTo>
                  <a:pt x="73025" y="292100"/>
                </a:moveTo>
                <a:lnTo>
                  <a:pt x="73025" y="314325"/>
                </a:lnTo>
              </a:path>
              <a:path w="146050" h="861060">
                <a:moveTo>
                  <a:pt x="73025" y="447675"/>
                </a:moveTo>
                <a:lnTo>
                  <a:pt x="73025" y="663587"/>
                </a:lnTo>
              </a:path>
              <a:path w="146050" h="861060">
                <a:moveTo>
                  <a:pt x="96837" y="687400"/>
                </a:moveTo>
                <a:lnTo>
                  <a:pt x="94967" y="696666"/>
                </a:lnTo>
                <a:lnTo>
                  <a:pt x="89865" y="704235"/>
                </a:lnTo>
                <a:lnTo>
                  <a:pt x="82296" y="709340"/>
                </a:lnTo>
                <a:lnTo>
                  <a:pt x="73025" y="711212"/>
                </a:lnTo>
                <a:lnTo>
                  <a:pt x="63753" y="709340"/>
                </a:lnTo>
                <a:lnTo>
                  <a:pt x="56184" y="704235"/>
                </a:lnTo>
                <a:lnTo>
                  <a:pt x="51082" y="696666"/>
                </a:lnTo>
                <a:lnTo>
                  <a:pt x="49212" y="687400"/>
                </a:lnTo>
                <a:lnTo>
                  <a:pt x="51082" y="678134"/>
                </a:lnTo>
                <a:lnTo>
                  <a:pt x="56184" y="670564"/>
                </a:lnTo>
                <a:lnTo>
                  <a:pt x="63753" y="665459"/>
                </a:lnTo>
                <a:lnTo>
                  <a:pt x="73025" y="663587"/>
                </a:lnTo>
                <a:lnTo>
                  <a:pt x="82296" y="665459"/>
                </a:lnTo>
                <a:lnTo>
                  <a:pt x="89865" y="670564"/>
                </a:lnTo>
                <a:lnTo>
                  <a:pt x="94967" y="678134"/>
                </a:lnTo>
                <a:lnTo>
                  <a:pt x="96837" y="687400"/>
                </a:lnTo>
                <a:close/>
              </a:path>
              <a:path w="146050" h="861060">
                <a:moveTo>
                  <a:pt x="73025" y="711212"/>
                </a:moveTo>
                <a:lnTo>
                  <a:pt x="73025" y="860437"/>
                </a:lnTo>
              </a:path>
            </a:pathLst>
          </a:custGeom>
          <a:ln w="6350">
            <a:solidFill>
              <a:srgbClr val="0102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3" name="object 93"/>
          <p:cNvGrpSpPr/>
          <p:nvPr/>
        </p:nvGrpSpPr>
        <p:grpSpPr>
          <a:xfrm>
            <a:off x="10668434" y="2074065"/>
            <a:ext cx="1188085" cy="2414905"/>
            <a:chOff x="5613831" y="2074062"/>
            <a:chExt cx="1188085" cy="2414905"/>
          </a:xfrm>
        </p:grpSpPr>
        <p:sp>
          <p:nvSpPr>
            <p:cNvPr id="94" name="object 94"/>
            <p:cNvSpPr/>
            <p:nvPr/>
          </p:nvSpPr>
          <p:spPr>
            <a:xfrm>
              <a:off x="5769571" y="2150262"/>
              <a:ext cx="663575" cy="2245360"/>
            </a:xfrm>
            <a:custGeom>
              <a:avLst/>
              <a:gdLst/>
              <a:ahLst/>
              <a:cxnLst/>
              <a:rect l="l" t="t" r="r" b="b"/>
              <a:pathLst>
                <a:path w="663575" h="2245360">
                  <a:moveTo>
                    <a:pt x="663575" y="238125"/>
                  </a:moveTo>
                  <a:lnTo>
                    <a:pt x="663575" y="0"/>
                  </a:lnTo>
                  <a:lnTo>
                    <a:pt x="0" y="0"/>
                  </a:lnTo>
                  <a:lnTo>
                    <a:pt x="0" y="2244737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753531" y="4384243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16" y="0"/>
                  </a:moveTo>
                  <a:lnTo>
                    <a:pt x="0" y="0"/>
                  </a:lnTo>
                  <a:lnTo>
                    <a:pt x="1633" y="3829"/>
                  </a:lnTo>
                  <a:lnTo>
                    <a:pt x="4079" y="10082"/>
                  </a:lnTo>
                  <a:lnTo>
                    <a:pt x="15108" y="48197"/>
                  </a:lnTo>
                  <a:lnTo>
                    <a:pt x="16001" y="53784"/>
                  </a:lnTo>
                  <a:lnTo>
                    <a:pt x="16900" y="48197"/>
                  </a:lnTo>
                  <a:lnTo>
                    <a:pt x="27209" y="12106"/>
                  </a:lnTo>
                  <a:lnTo>
                    <a:pt x="32016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629871" y="2077237"/>
              <a:ext cx="1098550" cy="2315210"/>
            </a:xfrm>
            <a:custGeom>
              <a:avLst/>
              <a:gdLst/>
              <a:ahLst/>
              <a:cxnLst/>
              <a:rect l="l" t="t" r="r" b="b"/>
              <a:pathLst>
                <a:path w="1098550" h="2315210">
                  <a:moveTo>
                    <a:pt x="1098550" y="311150"/>
                  </a:moveTo>
                  <a:lnTo>
                    <a:pt x="1098550" y="0"/>
                  </a:lnTo>
                  <a:lnTo>
                    <a:pt x="0" y="0"/>
                  </a:lnTo>
                  <a:lnTo>
                    <a:pt x="0" y="2314587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613831" y="4381068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16" y="0"/>
                  </a:moveTo>
                  <a:lnTo>
                    <a:pt x="0" y="0"/>
                  </a:lnTo>
                  <a:lnTo>
                    <a:pt x="1633" y="3829"/>
                  </a:lnTo>
                  <a:lnTo>
                    <a:pt x="4079" y="10082"/>
                  </a:lnTo>
                  <a:lnTo>
                    <a:pt x="15108" y="48197"/>
                  </a:lnTo>
                  <a:lnTo>
                    <a:pt x="16001" y="53784"/>
                  </a:lnTo>
                  <a:lnTo>
                    <a:pt x="16900" y="48197"/>
                  </a:lnTo>
                  <a:lnTo>
                    <a:pt x="27209" y="12106"/>
                  </a:lnTo>
                  <a:lnTo>
                    <a:pt x="32016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210896" y="3290100"/>
              <a:ext cx="552450" cy="0"/>
            </a:xfrm>
            <a:custGeom>
              <a:avLst/>
              <a:gdLst/>
              <a:ahLst/>
              <a:cxnLst/>
              <a:rect l="l" t="t" r="r" b="b"/>
              <a:pathLst>
                <a:path w="552450">
                  <a:moveTo>
                    <a:pt x="0" y="0"/>
                  </a:moveTo>
                  <a:lnTo>
                    <a:pt x="552450" y="0"/>
                  </a:lnTo>
                </a:path>
              </a:pathLst>
            </a:custGeom>
            <a:ln w="6350">
              <a:solidFill>
                <a:srgbClr val="010202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118415" y="3248825"/>
              <a:ext cx="680085" cy="390525"/>
            </a:xfrm>
            <a:custGeom>
              <a:avLst/>
              <a:gdLst/>
              <a:ahLst/>
              <a:cxnLst/>
              <a:rect l="l" t="t" r="r" b="b"/>
              <a:pathLst>
                <a:path w="680084" h="390525">
                  <a:moveTo>
                    <a:pt x="95656" y="0"/>
                  </a:moveTo>
                  <a:lnTo>
                    <a:pt x="25806" y="95250"/>
                  </a:lnTo>
                  <a:lnTo>
                    <a:pt x="25806" y="339725"/>
                  </a:lnTo>
                </a:path>
                <a:path w="680084" h="390525">
                  <a:moveTo>
                    <a:pt x="47625" y="366712"/>
                  </a:moveTo>
                  <a:lnTo>
                    <a:pt x="45754" y="375978"/>
                  </a:lnTo>
                  <a:lnTo>
                    <a:pt x="40652" y="383547"/>
                  </a:lnTo>
                  <a:lnTo>
                    <a:pt x="33083" y="388652"/>
                  </a:lnTo>
                  <a:lnTo>
                    <a:pt x="23812" y="390525"/>
                  </a:lnTo>
                  <a:lnTo>
                    <a:pt x="14541" y="388652"/>
                  </a:lnTo>
                  <a:lnTo>
                    <a:pt x="6972" y="383547"/>
                  </a:lnTo>
                  <a:lnTo>
                    <a:pt x="1870" y="375978"/>
                  </a:lnTo>
                  <a:lnTo>
                    <a:pt x="0" y="366712"/>
                  </a:lnTo>
                  <a:lnTo>
                    <a:pt x="1870" y="357446"/>
                  </a:lnTo>
                  <a:lnTo>
                    <a:pt x="6972" y="349877"/>
                  </a:lnTo>
                  <a:lnTo>
                    <a:pt x="14541" y="344772"/>
                  </a:lnTo>
                  <a:lnTo>
                    <a:pt x="23812" y="342900"/>
                  </a:lnTo>
                  <a:lnTo>
                    <a:pt x="33083" y="344772"/>
                  </a:lnTo>
                  <a:lnTo>
                    <a:pt x="40652" y="349877"/>
                  </a:lnTo>
                  <a:lnTo>
                    <a:pt x="45754" y="357446"/>
                  </a:lnTo>
                  <a:lnTo>
                    <a:pt x="47625" y="366712"/>
                  </a:lnTo>
                  <a:close/>
                </a:path>
                <a:path w="680084" h="390525">
                  <a:moveTo>
                    <a:pt x="387756" y="0"/>
                  </a:moveTo>
                  <a:lnTo>
                    <a:pt x="317906" y="95250"/>
                  </a:lnTo>
                  <a:lnTo>
                    <a:pt x="317906" y="339725"/>
                  </a:lnTo>
                </a:path>
                <a:path w="680084" h="390525">
                  <a:moveTo>
                    <a:pt x="339725" y="366712"/>
                  </a:moveTo>
                  <a:lnTo>
                    <a:pt x="337854" y="375978"/>
                  </a:lnTo>
                  <a:lnTo>
                    <a:pt x="332752" y="383547"/>
                  </a:lnTo>
                  <a:lnTo>
                    <a:pt x="325183" y="388652"/>
                  </a:lnTo>
                  <a:lnTo>
                    <a:pt x="315912" y="390525"/>
                  </a:lnTo>
                  <a:lnTo>
                    <a:pt x="306641" y="388652"/>
                  </a:lnTo>
                  <a:lnTo>
                    <a:pt x="299072" y="383547"/>
                  </a:lnTo>
                  <a:lnTo>
                    <a:pt x="293970" y="375978"/>
                  </a:lnTo>
                  <a:lnTo>
                    <a:pt x="292100" y="366712"/>
                  </a:lnTo>
                  <a:lnTo>
                    <a:pt x="293970" y="357446"/>
                  </a:lnTo>
                  <a:lnTo>
                    <a:pt x="299072" y="349877"/>
                  </a:lnTo>
                  <a:lnTo>
                    <a:pt x="306641" y="344772"/>
                  </a:lnTo>
                  <a:lnTo>
                    <a:pt x="315912" y="342900"/>
                  </a:lnTo>
                  <a:lnTo>
                    <a:pt x="325183" y="344772"/>
                  </a:lnTo>
                  <a:lnTo>
                    <a:pt x="332752" y="349877"/>
                  </a:lnTo>
                  <a:lnTo>
                    <a:pt x="337854" y="357446"/>
                  </a:lnTo>
                  <a:lnTo>
                    <a:pt x="339725" y="366712"/>
                  </a:lnTo>
                  <a:close/>
                </a:path>
                <a:path w="680084" h="390525">
                  <a:moveTo>
                    <a:pt x="679856" y="0"/>
                  </a:moveTo>
                  <a:lnTo>
                    <a:pt x="610006" y="95250"/>
                  </a:lnTo>
                  <a:lnTo>
                    <a:pt x="610006" y="339725"/>
                  </a:lnTo>
                </a:path>
                <a:path w="680084" h="390525">
                  <a:moveTo>
                    <a:pt x="631825" y="366712"/>
                  </a:moveTo>
                  <a:lnTo>
                    <a:pt x="629954" y="375978"/>
                  </a:lnTo>
                  <a:lnTo>
                    <a:pt x="624852" y="383547"/>
                  </a:lnTo>
                  <a:lnTo>
                    <a:pt x="617283" y="388652"/>
                  </a:lnTo>
                  <a:lnTo>
                    <a:pt x="608012" y="390525"/>
                  </a:lnTo>
                  <a:lnTo>
                    <a:pt x="598741" y="388652"/>
                  </a:lnTo>
                  <a:lnTo>
                    <a:pt x="591172" y="383547"/>
                  </a:lnTo>
                  <a:lnTo>
                    <a:pt x="586070" y="375978"/>
                  </a:lnTo>
                  <a:lnTo>
                    <a:pt x="584200" y="366712"/>
                  </a:lnTo>
                  <a:lnTo>
                    <a:pt x="586070" y="357446"/>
                  </a:lnTo>
                  <a:lnTo>
                    <a:pt x="591172" y="349877"/>
                  </a:lnTo>
                  <a:lnTo>
                    <a:pt x="598741" y="344772"/>
                  </a:lnTo>
                  <a:lnTo>
                    <a:pt x="608012" y="342900"/>
                  </a:lnTo>
                  <a:lnTo>
                    <a:pt x="617283" y="344772"/>
                  </a:lnTo>
                  <a:lnTo>
                    <a:pt x="624852" y="349877"/>
                  </a:lnTo>
                  <a:lnTo>
                    <a:pt x="629954" y="357446"/>
                  </a:lnTo>
                  <a:lnTo>
                    <a:pt x="631825" y="366712"/>
                  </a:lnTo>
                  <a:close/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42227" y="3643579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0"/>
                  </a:moveTo>
                  <a:lnTo>
                    <a:pt x="0" y="759078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0122" y="4381156"/>
              <a:ext cx="64071" cy="107556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6142227" y="3643579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0"/>
                  </a:moveTo>
                  <a:lnTo>
                    <a:pt x="0" y="759078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126175" y="4391913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42" y="0"/>
                  </a:moveTo>
                  <a:lnTo>
                    <a:pt x="0" y="0"/>
                  </a:lnTo>
                  <a:lnTo>
                    <a:pt x="1641" y="3809"/>
                  </a:lnTo>
                  <a:lnTo>
                    <a:pt x="4089" y="10055"/>
                  </a:lnTo>
                  <a:lnTo>
                    <a:pt x="15126" y="48184"/>
                  </a:lnTo>
                  <a:lnTo>
                    <a:pt x="16014" y="53771"/>
                  </a:lnTo>
                  <a:lnTo>
                    <a:pt x="16913" y="48184"/>
                  </a:lnTo>
                  <a:lnTo>
                    <a:pt x="27224" y="12084"/>
                  </a:lnTo>
                  <a:lnTo>
                    <a:pt x="32042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434327" y="3643579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0"/>
                  </a:moveTo>
                  <a:lnTo>
                    <a:pt x="0" y="759078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02222" y="4381156"/>
              <a:ext cx="64071" cy="107556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434327" y="3643579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0"/>
                  </a:moveTo>
                  <a:lnTo>
                    <a:pt x="0" y="759078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418275" y="4391913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5" h="53975">
                  <a:moveTo>
                    <a:pt x="32042" y="0"/>
                  </a:moveTo>
                  <a:lnTo>
                    <a:pt x="0" y="0"/>
                  </a:lnTo>
                  <a:lnTo>
                    <a:pt x="1641" y="3809"/>
                  </a:lnTo>
                  <a:lnTo>
                    <a:pt x="4089" y="10055"/>
                  </a:lnTo>
                  <a:lnTo>
                    <a:pt x="15126" y="48184"/>
                  </a:lnTo>
                  <a:lnTo>
                    <a:pt x="16014" y="53771"/>
                  </a:lnTo>
                  <a:lnTo>
                    <a:pt x="16913" y="48184"/>
                  </a:lnTo>
                  <a:lnTo>
                    <a:pt x="27224" y="12084"/>
                  </a:lnTo>
                  <a:lnTo>
                    <a:pt x="32042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728548" y="3643579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0"/>
                  </a:moveTo>
                  <a:lnTo>
                    <a:pt x="0" y="759078"/>
                  </a:lnTo>
                </a:path>
              </a:pathLst>
            </a:custGeom>
            <a:solidFill>
              <a:srgbClr val="FDF9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96455" y="4381156"/>
              <a:ext cx="64058" cy="107556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6728548" y="3643579"/>
              <a:ext cx="0" cy="759460"/>
            </a:xfrm>
            <a:custGeom>
              <a:avLst/>
              <a:gdLst/>
              <a:ahLst/>
              <a:cxnLst/>
              <a:rect l="l" t="t" r="r" b="b"/>
              <a:pathLst>
                <a:path h="759460">
                  <a:moveTo>
                    <a:pt x="0" y="0"/>
                  </a:moveTo>
                  <a:lnTo>
                    <a:pt x="0" y="759078"/>
                  </a:lnTo>
                </a:path>
              </a:pathLst>
            </a:custGeom>
            <a:ln w="63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712496" y="4391913"/>
              <a:ext cx="32384" cy="53975"/>
            </a:xfrm>
            <a:custGeom>
              <a:avLst/>
              <a:gdLst/>
              <a:ahLst/>
              <a:cxnLst/>
              <a:rect l="l" t="t" r="r" b="b"/>
              <a:pathLst>
                <a:path w="32384" h="53975">
                  <a:moveTo>
                    <a:pt x="32029" y="0"/>
                  </a:moveTo>
                  <a:lnTo>
                    <a:pt x="0" y="0"/>
                  </a:lnTo>
                  <a:lnTo>
                    <a:pt x="1641" y="3809"/>
                  </a:lnTo>
                  <a:lnTo>
                    <a:pt x="4090" y="10055"/>
                  </a:lnTo>
                  <a:lnTo>
                    <a:pt x="15121" y="48184"/>
                  </a:lnTo>
                  <a:lnTo>
                    <a:pt x="16014" y="53771"/>
                  </a:lnTo>
                  <a:lnTo>
                    <a:pt x="16913" y="48184"/>
                  </a:lnTo>
                  <a:lnTo>
                    <a:pt x="27217" y="12084"/>
                  </a:lnTo>
                  <a:lnTo>
                    <a:pt x="32029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7936232" y="480464"/>
            <a:ext cx="363727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contrario,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seccionadores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fotovoltaicos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potentes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imanes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estratégicamente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específicamente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alineados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dispersar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extinguir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desconexiones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renden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convencional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056638" y="1794665"/>
            <a:ext cx="10934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Desconexiones</a:t>
            </a:r>
            <a:r>
              <a:rPr sz="65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con</a:t>
            </a:r>
            <a:r>
              <a:rPr sz="65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fusibles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0325696" y="1769265"/>
            <a:ext cx="13843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Desconexiones</a:t>
            </a:r>
            <a:r>
              <a:rPr sz="850" spc="-3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sin</a:t>
            </a:r>
            <a:r>
              <a:rPr sz="850" spc="-3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fusibles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634488" y="2223290"/>
            <a:ext cx="6642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94640" algn="l"/>
                <a:tab pos="580390" algn="l"/>
              </a:tabLst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(-)	(-)	(-)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1081346" y="2223290"/>
            <a:ext cx="6642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94640" algn="l"/>
                <a:tab pos="580390" algn="l"/>
              </a:tabLst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(-)	(-)	(-)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500495" y="2410036"/>
            <a:ext cx="53784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R="5080" algn="ctr">
              <a:spcBef>
                <a:spcPts val="455"/>
              </a:spcBef>
            </a:pPr>
            <a:r>
              <a:rPr sz="750" spc="25" dirty="0">
                <a:solidFill>
                  <a:srgbClr val="0A0706"/>
                </a:solidFill>
                <a:latin typeface="Microsoft Sans Serif"/>
                <a:cs typeface="Microsoft Sans Serif"/>
              </a:rPr>
              <a:t>fotovoltaica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259"/>
              </a:spcBef>
            </a:pPr>
            <a:r>
              <a:rPr sz="5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arreglos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9016647" y="2673502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A070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8991244" y="2337590"/>
            <a:ext cx="4000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  <a:tabLst>
                <a:tab pos="323215" algn="l"/>
              </a:tabLst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9315097" y="2673502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A070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9947354" y="2410036"/>
            <a:ext cx="537845" cy="301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R="5080" algn="ctr">
              <a:spcBef>
                <a:spcPts val="455"/>
              </a:spcBef>
            </a:pPr>
            <a:r>
              <a:rPr sz="750" spc="25" dirty="0">
                <a:solidFill>
                  <a:srgbClr val="0A0706"/>
                </a:solidFill>
                <a:latin typeface="Microsoft Sans Serif"/>
                <a:cs typeface="Microsoft Sans Serif"/>
              </a:rPr>
              <a:t>fotovoltaica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259"/>
              </a:spcBef>
            </a:pPr>
            <a:r>
              <a:rPr sz="5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arreglos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11171405" y="2673502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A070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11146002" y="2307107"/>
            <a:ext cx="101600" cy="4762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5400">
              <a:spcBef>
                <a:spcPts val="340"/>
              </a:spcBef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25400">
              <a:spcBef>
                <a:spcPts val="240"/>
              </a:spcBef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25400">
              <a:spcBef>
                <a:spcPts val="190"/>
              </a:spcBef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11463505" y="2673502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A070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11425402" y="2307110"/>
            <a:ext cx="425450" cy="31547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>
              <a:spcBef>
                <a:spcPts val="340"/>
              </a:spcBef>
              <a:tabLst>
                <a:tab pos="335915" algn="l"/>
              </a:tabLst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38100">
              <a:spcBef>
                <a:spcPts val="240"/>
              </a:spcBef>
              <a:tabLst>
                <a:tab pos="335915" algn="l"/>
              </a:tabLst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11761955" y="2673502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A070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/>
          <p:nvPr/>
        </p:nvSpPr>
        <p:spPr>
          <a:xfrm>
            <a:off x="11425402" y="2636040"/>
            <a:ext cx="4254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35915" algn="l"/>
              </a:tabLst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8966200" y="9469172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6319319" y="2918372"/>
            <a:ext cx="26352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spcBef>
                <a:spcPts val="100"/>
              </a:spcBef>
            </a:pPr>
            <a:r>
              <a:rPr sz="300" spc="-25" dirty="0">
                <a:solidFill>
                  <a:srgbClr val="0A0706"/>
                </a:solidFill>
                <a:latin typeface="Microsoft Sans Serif"/>
                <a:cs typeface="Microsoft Sans Serif"/>
              </a:rPr>
              <a:t>SOBRE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631316" y="2848765"/>
            <a:ext cx="1022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(+)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686444" y="2307110"/>
            <a:ext cx="717550" cy="6584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>
              <a:spcBef>
                <a:spcPts val="340"/>
              </a:spcBef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38100">
              <a:spcBef>
                <a:spcPts val="240"/>
              </a:spcBef>
              <a:tabLst>
                <a:tab pos="329565" algn="l"/>
                <a:tab pos="628015" algn="l"/>
              </a:tabLst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38100">
              <a:spcBef>
                <a:spcPts val="190"/>
              </a:spcBef>
              <a:tabLst>
                <a:tab pos="329565" algn="l"/>
                <a:tab pos="628015" algn="l"/>
              </a:tabLst>
            </a:pP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	</a:t>
            </a:r>
            <a:r>
              <a:rPr sz="900" spc="-247" baseline="-41666" dirty="0">
                <a:solidFill>
                  <a:srgbClr val="0A0706"/>
                </a:solidFill>
                <a:latin typeface="Microsoft Sans Serif"/>
                <a:cs typeface="Microsoft Sans Serif"/>
              </a:rPr>
              <a:t>+</a:t>
            </a:r>
            <a:r>
              <a:rPr sz="800" spc="-165" dirty="0">
                <a:solidFill>
                  <a:srgbClr val="0A0706"/>
                </a:solidFill>
                <a:latin typeface="Microsoft Sans Serif"/>
                <a:cs typeface="Microsoft Sans Serif"/>
              </a:rPr>
              <a:t>-</a:t>
            </a:r>
            <a:endParaRPr sz="800">
              <a:latin typeface="Microsoft Sans Serif"/>
              <a:cs typeface="Microsoft Sans Serif"/>
            </a:endParaRPr>
          </a:p>
          <a:p>
            <a:pPr marL="230504">
              <a:spcBef>
                <a:spcPts val="715"/>
              </a:spcBef>
              <a:tabLst>
                <a:tab pos="522605" algn="l"/>
              </a:tabLst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(+)	(+)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1078174" y="2848765"/>
            <a:ext cx="6800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85115" algn="l"/>
                <a:tab pos="577215" algn="l"/>
              </a:tabLst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(+)	(+)	(+)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9399663" y="3096410"/>
            <a:ext cx="15748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Línea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1854471" y="3096410"/>
            <a:ext cx="15748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Línea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319319" y="3407167"/>
            <a:ext cx="26352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">
              <a:spcBef>
                <a:spcPts val="100"/>
              </a:spcBef>
            </a:pPr>
            <a:r>
              <a:rPr sz="250" spc="-10" dirty="0">
                <a:solidFill>
                  <a:srgbClr val="0A0706"/>
                </a:solidFill>
                <a:latin typeface="Microsoft Sans Serif"/>
                <a:cs typeface="Microsoft Sans Serif"/>
              </a:rPr>
              <a:t>APAGADO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525943" y="3378238"/>
            <a:ext cx="49657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R="5080" algn="ctr">
              <a:spcBef>
                <a:spcPts val="430"/>
              </a:spcBef>
            </a:pPr>
            <a:r>
              <a:rPr sz="65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Desconectar</a:t>
            </a:r>
            <a:endParaRPr sz="650">
              <a:latin typeface="Microsoft Sans Serif"/>
              <a:cs typeface="Microsoft Sans Serif"/>
            </a:endParaRPr>
          </a:p>
          <a:p>
            <a:pPr marR="6985" algn="ctr">
              <a:spcBef>
                <a:spcPts val="280"/>
              </a:spcBef>
            </a:pPr>
            <a:r>
              <a:rPr sz="5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972802" y="3378238"/>
            <a:ext cx="496570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R="5080" algn="ctr">
              <a:spcBef>
                <a:spcPts val="430"/>
              </a:spcBef>
            </a:pPr>
            <a:r>
              <a:rPr sz="65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Desconectar</a:t>
            </a:r>
            <a:endParaRPr sz="650">
              <a:latin typeface="Microsoft Sans Serif"/>
              <a:cs typeface="Microsoft Sans Serif"/>
            </a:endParaRPr>
          </a:p>
          <a:p>
            <a:pPr marR="6985" algn="ctr">
              <a:spcBef>
                <a:spcPts val="280"/>
              </a:spcBef>
            </a:pPr>
            <a:r>
              <a:rPr sz="5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Cambiar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8590041" y="4033038"/>
            <a:ext cx="6673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85115" algn="l"/>
                <a:tab pos="564515" algn="l"/>
              </a:tabLst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(+)	(+)	(+)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9402841" y="4087010"/>
            <a:ext cx="17208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5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Carga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11078174" y="4029863"/>
            <a:ext cx="3879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85115" algn="l"/>
              </a:tabLst>
            </a:pP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(+)	(+)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11656021" y="4074313"/>
            <a:ext cx="3073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(+)</a:t>
            </a:r>
            <a:r>
              <a:rPr sz="5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Carga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7545793" y="4174323"/>
            <a:ext cx="438150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2225">
              <a:spcBef>
                <a:spcPts val="360"/>
              </a:spcBef>
            </a:pPr>
            <a:r>
              <a:rPr sz="750" dirty="0">
                <a:solidFill>
                  <a:srgbClr val="0A0706"/>
                </a:solidFill>
                <a:latin typeface="Microsoft Sans Serif"/>
                <a:cs typeface="Microsoft Sans Serif"/>
              </a:rPr>
              <a:t>Salida</a:t>
            </a:r>
            <a:r>
              <a:rPr sz="750" spc="-4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A0706"/>
                </a:solidFill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210"/>
              </a:spcBef>
            </a:pPr>
            <a:r>
              <a:rPr sz="60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Inversor(es)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9992652" y="4174323"/>
            <a:ext cx="438150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2225">
              <a:spcBef>
                <a:spcPts val="360"/>
              </a:spcBef>
            </a:pPr>
            <a:r>
              <a:rPr sz="750" dirty="0">
                <a:solidFill>
                  <a:srgbClr val="0A0706"/>
                </a:solidFill>
                <a:latin typeface="Microsoft Sans Serif"/>
                <a:cs typeface="Microsoft Sans Serif"/>
              </a:rPr>
              <a:t>Salida</a:t>
            </a:r>
            <a:r>
              <a:rPr sz="750" spc="-4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A0706"/>
                </a:solidFill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210"/>
              </a:spcBef>
            </a:pPr>
            <a:r>
              <a:rPr sz="60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Inversor(es)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189988" y="4477538"/>
            <a:ext cx="2425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(-)</a:t>
            </a:r>
            <a:r>
              <a:rPr sz="5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(-)</a:t>
            </a:r>
            <a:r>
              <a:rPr sz="5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(-)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0636846" y="4477538"/>
            <a:ext cx="2425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(-)</a:t>
            </a:r>
            <a:r>
              <a:rPr sz="5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(-)</a:t>
            </a:r>
            <a:r>
              <a:rPr sz="5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55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(-)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486954" y="4792257"/>
            <a:ext cx="4635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Nota: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desconexión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fotovoltaicos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Siemens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son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uso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exclusivo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 err="1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 err="1" smtClean="0">
                <a:solidFill>
                  <a:srgbClr val="0B0806"/>
                </a:solidFill>
                <a:latin typeface="Microsoft Sans Serif"/>
                <a:cs typeface="Microsoft Sans Serif"/>
              </a:rPr>
              <a:t>negativa</a:t>
            </a:r>
            <a:r>
              <a:rPr lang="es-ES" sz="600" spc="15" dirty="0" smtClean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endParaRPr sz="600" dirty="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936229" y="5158104"/>
            <a:ext cx="4743450" cy="259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3225">
              <a:lnSpc>
                <a:spcPct val="133300"/>
              </a:lnSpc>
              <a:spcBef>
                <a:spcPts val="10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cajas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aceptan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cables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caída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brida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delantera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extendido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cortes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rayaduras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50" dirty="0">
              <a:latin typeface="Microsoft Sans Serif"/>
              <a:cs typeface="Microsoft Sans Serif"/>
            </a:endParaRPr>
          </a:p>
          <a:p>
            <a:pPr marL="12700"/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incluyen:</a:t>
            </a:r>
            <a:endParaRPr sz="800" dirty="0">
              <a:latin typeface="Microsoft Sans Serif"/>
              <a:cs typeface="Microsoft Sans Serif"/>
            </a:endParaRPr>
          </a:p>
          <a:p>
            <a:pPr marL="109220" indent="-97155">
              <a:spcBef>
                <a:spcPts val="80"/>
              </a:spcBef>
              <a:buChar char="•"/>
              <a:tabLst>
                <a:tab pos="10985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  <a:p>
            <a:pPr marL="109220" indent="-97155"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fábrica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Etiquetado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puertas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 marL="109855" marR="1341755" indent="-109855">
              <a:lnSpc>
                <a:spcPts val="1440"/>
              </a:lnSpc>
              <a:spcBef>
                <a:spcPts val="50"/>
              </a:spcBef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i="1" spc="15" dirty="0">
                <a:solidFill>
                  <a:srgbClr val="171514"/>
                </a:solidFill>
                <a:latin typeface="Trebuchet MS"/>
                <a:cs typeface="Trebuchet MS"/>
              </a:rPr>
              <a:t>Comité </a:t>
            </a:r>
            <a:r>
              <a:rPr sz="80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00" i="1" spc="2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690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disposiciones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previsto</a:t>
            </a:r>
            <a:endParaRPr sz="800" dirty="0">
              <a:latin typeface="Microsoft Sans Serif"/>
              <a:cs typeface="Microsoft Sans Serif"/>
            </a:endParaRPr>
          </a:p>
          <a:p>
            <a:pPr marL="109220" indent="-97155">
              <a:lnSpc>
                <a:spcPts val="1390"/>
              </a:lnSpc>
              <a:buChar char="•"/>
              <a:tabLst>
                <a:tab pos="109855" algn="l"/>
                <a:tab pos="3543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canalones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superiores,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laterales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facilitan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 rot="120000">
            <a:off x="6352092" y="3061103"/>
            <a:ext cx="179605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TAREA</a:t>
            </a:r>
            <a:r>
              <a:rPr sz="2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200" spc="-15" dirty="0">
                <a:solidFill>
                  <a:srgbClr val="0A0706"/>
                </a:solidFill>
                <a:latin typeface="Microsoft Sans Serif"/>
                <a:cs typeface="Microsoft Sans Serif"/>
              </a:rPr>
              <a:t>PESADA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 rot="120000">
            <a:off x="6333740" y="3103882"/>
            <a:ext cx="180786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INTERRUPTOR </a:t>
            </a:r>
            <a:r>
              <a:rPr sz="100" spc="-10" dirty="0">
                <a:solidFill>
                  <a:srgbClr val="0A0706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SEGURIDAD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 rot="120000">
            <a:off x="6345842" y="3125019"/>
            <a:ext cx="172693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dirty="0">
                <a:solidFill>
                  <a:srgbClr val="0A0706"/>
                </a:solidFill>
                <a:latin typeface="Microsoft Sans Serif"/>
                <a:cs typeface="Microsoft Sans Serif"/>
              </a:rPr>
              <a:t>100</a:t>
            </a:r>
            <a:r>
              <a:rPr sz="2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0A0706"/>
                </a:solidFill>
                <a:latin typeface="Microsoft Sans Serif"/>
                <a:cs typeface="Microsoft Sans Serif"/>
              </a:rPr>
              <a:t>A</a:t>
            </a:r>
            <a:r>
              <a:rPr sz="2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200" dirty="0">
                <a:solidFill>
                  <a:srgbClr val="0A0706"/>
                </a:solidFill>
                <a:latin typeface="Microsoft Sans Serif"/>
                <a:cs typeface="Microsoft Sans Serif"/>
              </a:rPr>
              <a:t>600</a:t>
            </a:r>
            <a:r>
              <a:rPr sz="2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2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VCC</a:t>
            </a:r>
            <a:endParaRPr sz="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67042" y="1807606"/>
            <a:ext cx="1231265" cy="2748915"/>
            <a:chOff x="3012439" y="1807603"/>
            <a:chExt cx="1231265" cy="2748915"/>
          </a:xfrm>
        </p:grpSpPr>
        <p:sp>
          <p:nvSpPr>
            <p:cNvPr id="3" name="object 3"/>
            <p:cNvSpPr/>
            <p:nvPr/>
          </p:nvSpPr>
          <p:spPr>
            <a:xfrm>
              <a:off x="3103867" y="1986622"/>
              <a:ext cx="1049655" cy="177800"/>
            </a:xfrm>
            <a:custGeom>
              <a:avLst/>
              <a:gdLst/>
              <a:ahLst/>
              <a:cxnLst/>
              <a:rect l="l" t="t" r="r" b="b"/>
              <a:pathLst>
                <a:path w="1049654" h="177800">
                  <a:moveTo>
                    <a:pt x="123875" y="0"/>
                  </a:moveTo>
                  <a:lnTo>
                    <a:pt x="0" y="66865"/>
                  </a:lnTo>
                  <a:lnTo>
                    <a:pt x="939584" y="119075"/>
                  </a:lnTo>
                  <a:lnTo>
                    <a:pt x="939584" y="177419"/>
                  </a:lnTo>
                  <a:lnTo>
                    <a:pt x="1039596" y="96443"/>
                  </a:lnTo>
                  <a:lnTo>
                    <a:pt x="1047800" y="89153"/>
                  </a:lnTo>
                  <a:lnTo>
                    <a:pt x="1049121" y="86626"/>
                  </a:lnTo>
                  <a:lnTo>
                    <a:pt x="1049121" y="35712"/>
                  </a:lnTo>
                  <a:lnTo>
                    <a:pt x="1045540" y="33337"/>
                  </a:lnTo>
                  <a:lnTo>
                    <a:pt x="1039596" y="33337"/>
                  </a:lnTo>
                  <a:lnTo>
                    <a:pt x="123875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03867" y="1986622"/>
              <a:ext cx="1049655" cy="177800"/>
            </a:xfrm>
            <a:custGeom>
              <a:avLst/>
              <a:gdLst/>
              <a:ahLst/>
              <a:cxnLst/>
              <a:rect l="l" t="t" r="r" b="b"/>
              <a:pathLst>
                <a:path w="1049654" h="177800">
                  <a:moveTo>
                    <a:pt x="0" y="66865"/>
                  </a:moveTo>
                  <a:lnTo>
                    <a:pt x="123875" y="0"/>
                  </a:lnTo>
                  <a:lnTo>
                    <a:pt x="1039596" y="33337"/>
                  </a:lnTo>
                  <a:lnTo>
                    <a:pt x="1045540" y="33337"/>
                  </a:lnTo>
                  <a:lnTo>
                    <a:pt x="1049121" y="35712"/>
                  </a:lnTo>
                  <a:lnTo>
                    <a:pt x="1049121" y="45250"/>
                  </a:lnTo>
                  <a:lnTo>
                    <a:pt x="1049121" y="78587"/>
                  </a:lnTo>
                  <a:lnTo>
                    <a:pt x="1049121" y="86626"/>
                  </a:lnTo>
                  <a:lnTo>
                    <a:pt x="1047800" y="89153"/>
                  </a:lnTo>
                  <a:lnTo>
                    <a:pt x="1039596" y="96443"/>
                  </a:lnTo>
                  <a:lnTo>
                    <a:pt x="939584" y="177419"/>
                  </a:lnTo>
                  <a:lnTo>
                    <a:pt x="939584" y="119075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14598" y="2025903"/>
              <a:ext cx="1130300" cy="2528570"/>
            </a:xfrm>
            <a:custGeom>
              <a:avLst/>
              <a:gdLst/>
              <a:ahLst/>
              <a:cxnLst/>
              <a:rect l="l" t="t" r="r" b="b"/>
              <a:pathLst>
                <a:path w="1130300" h="2528570">
                  <a:moveTo>
                    <a:pt x="1130058" y="0"/>
                  </a:moveTo>
                  <a:lnTo>
                    <a:pt x="993101" y="106286"/>
                  </a:lnTo>
                  <a:lnTo>
                    <a:pt x="990422" y="99148"/>
                  </a:lnTo>
                  <a:lnTo>
                    <a:pt x="1020800" y="75031"/>
                  </a:lnTo>
                  <a:lnTo>
                    <a:pt x="1024369" y="70561"/>
                  </a:lnTo>
                  <a:lnTo>
                    <a:pt x="1021689" y="68783"/>
                  </a:lnTo>
                  <a:lnTo>
                    <a:pt x="1011885" y="68783"/>
                  </a:lnTo>
                  <a:lnTo>
                    <a:pt x="69659" y="26708"/>
                  </a:lnTo>
                  <a:lnTo>
                    <a:pt x="4457" y="57162"/>
                  </a:lnTo>
                  <a:lnTo>
                    <a:pt x="0" y="60744"/>
                  </a:lnTo>
                  <a:lnTo>
                    <a:pt x="0" y="2407767"/>
                  </a:lnTo>
                  <a:lnTo>
                    <a:pt x="1790" y="2409532"/>
                  </a:lnTo>
                  <a:lnTo>
                    <a:pt x="11607" y="2410447"/>
                  </a:lnTo>
                  <a:lnTo>
                    <a:pt x="984186" y="2526538"/>
                  </a:lnTo>
                  <a:lnTo>
                    <a:pt x="993101" y="2528341"/>
                  </a:lnTo>
                  <a:lnTo>
                    <a:pt x="998474" y="2525661"/>
                  </a:lnTo>
                  <a:lnTo>
                    <a:pt x="1028852" y="2470289"/>
                  </a:lnTo>
                  <a:lnTo>
                    <a:pt x="1028852" y="2114842"/>
                  </a:lnTo>
                  <a:lnTo>
                    <a:pt x="1130058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14598" y="2025903"/>
              <a:ext cx="1130300" cy="2528570"/>
            </a:xfrm>
            <a:custGeom>
              <a:avLst/>
              <a:gdLst/>
              <a:ahLst/>
              <a:cxnLst/>
              <a:rect l="l" t="t" r="r" b="b"/>
              <a:pathLst>
                <a:path w="1130300" h="2528570">
                  <a:moveTo>
                    <a:pt x="1130058" y="0"/>
                  </a:moveTo>
                  <a:lnTo>
                    <a:pt x="997889" y="102412"/>
                  </a:lnTo>
                  <a:lnTo>
                    <a:pt x="993101" y="106286"/>
                  </a:lnTo>
                  <a:lnTo>
                    <a:pt x="990422" y="99148"/>
                  </a:lnTo>
                  <a:lnTo>
                    <a:pt x="994905" y="95567"/>
                  </a:lnTo>
                  <a:lnTo>
                    <a:pt x="1020800" y="75031"/>
                  </a:lnTo>
                  <a:lnTo>
                    <a:pt x="1024369" y="70561"/>
                  </a:lnTo>
                  <a:lnTo>
                    <a:pt x="1021689" y="68783"/>
                  </a:lnTo>
                  <a:lnTo>
                    <a:pt x="1017231" y="68783"/>
                  </a:lnTo>
                  <a:lnTo>
                    <a:pt x="1011885" y="68783"/>
                  </a:lnTo>
                  <a:lnTo>
                    <a:pt x="69659" y="26708"/>
                  </a:lnTo>
                  <a:lnTo>
                    <a:pt x="4457" y="57162"/>
                  </a:lnTo>
                  <a:lnTo>
                    <a:pt x="0" y="60744"/>
                  </a:lnTo>
                  <a:lnTo>
                    <a:pt x="0" y="65201"/>
                  </a:lnTo>
                  <a:lnTo>
                    <a:pt x="0" y="70561"/>
                  </a:lnTo>
                  <a:lnTo>
                    <a:pt x="0" y="2398839"/>
                  </a:lnTo>
                  <a:lnTo>
                    <a:pt x="0" y="2407767"/>
                  </a:lnTo>
                  <a:lnTo>
                    <a:pt x="1790" y="2409532"/>
                  </a:lnTo>
                  <a:lnTo>
                    <a:pt x="11607" y="2410447"/>
                  </a:lnTo>
                  <a:lnTo>
                    <a:pt x="984186" y="2526538"/>
                  </a:lnTo>
                  <a:lnTo>
                    <a:pt x="993101" y="2528341"/>
                  </a:lnTo>
                  <a:lnTo>
                    <a:pt x="998474" y="2525661"/>
                  </a:lnTo>
                  <a:lnTo>
                    <a:pt x="1002944" y="2517609"/>
                  </a:lnTo>
                  <a:lnTo>
                    <a:pt x="1028852" y="2470289"/>
                  </a:lnTo>
                  <a:lnTo>
                    <a:pt x="1028852" y="2114842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43451" y="2083066"/>
              <a:ext cx="100330" cy="2309495"/>
            </a:xfrm>
            <a:custGeom>
              <a:avLst/>
              <a:gdLst/>
              <a:ahLst/>
              <a:cxnLst/>
              <a:rect l="l" t="t" r="r" b="b"/>
              <a:pathLst>
                <a:path w="100329" h="2309495">
                  <a:moveTo>
                    <a:pt x="100012" y="0"/>
                  </a:moveTo>
                  <a:lnTo>
                    <a:pt x="0" y="78587"/>
                  </a:lnTo>
                  <a:lnTo>
                    <a:pt x="6451" y="2308885"/>
                  </a:lnTo>
                  <a:lnTo>
                    <a:pt x="100012" y="2142515"/>
                  </a:lnTo>
                  <a:lnTo>
                    <a:pt x="100012" y="0"/>
                  </a:lnTo>
                  <a:close/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43451" y="2083066"/>
              <a:ext cx="100330" cy="2309495"/>
            </a:xfrm>
            <a:custGeom>
              <a:avLst/>
              <a:gdLst/>
              <a:ahLst/>
              <a:cxnLst/>
              <a:rect l="l" t="t" r="r" b="b"/>
              <a:pathLst>
                <a:path w="100329" h="2309495">
                  <a:moveTo>
                    <a:pt x="6451" y="2308885"/>
                  </a:moveTo>
                  <a:lnTo>
                    <a:pt x="0" y="78587"/>
                  </a:lnTo>
                  <a:lnTo>
                    <a:pt x="100012" y="0"/>
                  </a:lnTo>
                  <a:lnTo>
                    <a:pt x="100012" y="2142515"/>
                  </a:lnTo>
                  <a:lnTo>
                    <a:pt x="6451" y="2308885"/>
                  </a:lnTo>
                  <a:close/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30080" y="2085454"/>
              <a:ext cx="968375" cy="45720"/>
            </a:xfrm>
            <a:custGeom>
              <a:avLst/>
              <a:gdLst/>
              <a:ahLst/>
              <a:cxnLst/>
              <a:rect l="l" t="t" r="r" b="b"/>
              <a:pathLst>
                <a:path w="968375" h="45719">
                  <a:moveTo>
                    <a:pt x="0" y="0"/>
                  </a:moveTo>
                  <a:lnTo>
                    <a:pt x="968108" y="452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8838" y="2282151"/>
              <a:ext cx="224561" cy="18998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09504" y="2136660"/>
              <a:ext cx="0" cy="2406015"/>
            </a:xfrm>
            <a:custGeom>
              <a:avLst/>
              <a:gdLst/>
              <a:ahLst/>
              <a:cxnLst/>
              <a:rect l="l" t="t" r="r" b="b"/>
              <a:pathLst>
                <a:path h="2406015">
                  <a:moveTo>
                    <a:pt x="0" y="240597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2672" y="3330651"/>
              <a:ext cx="144551" cy="1135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5878" y="3109747"/>
              <a:ext cx="162687" cy="734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98037" y="3171443"/>
              <a:ext cx="158750" cy="304165"/>
            </a:xfrm>
            <a:custGeom>
              <a:avLst/>
              <a:gdLst/>
              <a:ahLst/>
              <a:cxnLst/>
              <a:rect l="l" t="t" r="r" b="b"/>
              <a:pathLst>
                <a:path w="158750" h="304164">
                  <a:moveTo>
                    <a:pt x="0" y="0"/>
                  </a:moveTo>
                  <a:lnTo>
                    <a:pt x="0" y="278637"/>
                  </a:lnTo>
                  <a:lnTo>
                    <a:pt x="0" y="286981"/>
                  </a:lnTo>
                  <a:lnTo>
                    <a:pt x="5943" y="295313"/>
                  </a:lnTo>
                  <a:lnTo>
                    <a:pt x="14274" y="295313"/>
                  </a:lnTo>
                  <a:lnTo>
                    <a:pt x="141693" y="303644"/>
                  </a:lnTo>
                  <a:lnTo>
                    <a:pt x="152412" y="303644"/>
                  </a:lnTo>
                  <a:lnTo>
                    <a:pt x="158368" y="297700"/>
                  </a:lnTo>
                  <a:lnTo>
                    <a:pt x="158368" y="289356"/>
                  </a:lnTo>
                  <a:lnTo>
                    <a:pt x="158368" y="9601"/>
                  </a:lnTo>
                  <a:lnTo>
                    <a:pt x="0" y="0"/>
                  </a:lnTo>
                  <a:close/>
                </a:path>
                <a:path w="158750" h="304164">
                  <a:moveTo>
                    <a:pt x="14274" y="110134"/>
                  </a:moveTo>
                  <a:lnTo>
                    <a:pt x="141693" y="117868"/>
                  </a:lnTo>
                </a:path>
                <a:path w="158750" h="304164">
                  <a:moveTo>
                    <a:pt x="14274" y="117297"/>
                  </a:moveTo>
                  <a:lnTo>
                    <a:pt x="141693" y="125006"/>
                  </a:lnTo>
                </a:path>
                <a:path w="158750" h="304164">
                  <a:moveTo>
                    <a:pt x="13487" y="83908"/>
                  </a:moveTo>
                  <a:lnTo>
                    <a:pt x="140893" y="91630"/>
                  </a:lnTo>
                </a:path>
                <a:path w="158750" h="304164">
                  <a:moveTo>
                    <a:pt x="13487" y="91058"/>
                  </a:moveTo>
                  <a:lnTo>
                    <a:pt x="140893" y="98780"/>
                  </a:lnTo>
                </a:path>
                <a:path w="158750" h="304164">
                  <a:moveTo>
                    <a:pt x="11099" y="58483"/>
                  </a:moveTo>
                  <a:lnTo>
                    <a:pt x="138518" y="66192"/>
                  </a:lnTo>
                </a:path>
                <a:path w="158750" h="304164">
                  <a:moveTo>
                    <a:pt x="11099" y="65633"/>
                  </a:moveTo>
                  <a:lnTo>
                    <a:pt x="138518" y="73342"/>
                  </a:lnTo>
                </a:path>
                <a:path w="158750" h="304164">
                  <a:moveTo>
                    <a:pt x="24396" y="130987"/>
                  </a:moveTo>
                  <a:lnTo>
                    <a:pt x="135153" y="137680"/>
                  </a:lnTo>
                </a:path>
                <a:path w="158750" h="304164">
                  <a:moveTo>
                    <a:pt x="24396" y="136347"/>
                  </a:moveTo>
                  <a:lnTo>
                    <a:pt x="135153" y="143052"/>
                  </a:lnTo>
                </a:path>
                <a:path w="158750" h="304164">
                  <a:moveTo>
                    <a:pt x="22034" y="31623"/>
                  </a:moveTo>
                  <a:lnTo>
                    <a:pt x="132765" y="38328"/>
                  </a:lnTo>
                </a:path>
                <a:path w="158750" h="304164">
                  <a:moveTo>
                    <a:pt x="22034" y="36982"/>
                  </a:moveTo>
                  <a:lnTo>
                    <a:pt x="132765" y="4367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06381" y="3128136"/>
              <a:ext cx="140335" cy="36830"/>
            </a:xfrm>
            <a:custGeom>
              <a:avLst/>
              <a:gdLst/>
              <a:ahLst/>
              <a:cxnLst/>
              <a:rect l="l" t="t" r="r" b="b"/>
              <a:pathLst>
                <a:path w="140335" h="36830">
                  <a:moveTo>
                    <a:pt x="16802" y="15087"/>
                  </a:moveTo>
                  <a:lnTo>
                    <a:pt x="5905" y="8229"/>
                  </a:lnTo>
                  <a:lnTo>
                    <a:pt x="6083" y="7747"/>
                  </a:lnTo>
                  <a:lnTo>
                    <a:pt x="6083" y="6781"/>
                  </a:lnTo>
                  <a:lnTo>
                    <a:pt x="7277" y="5537"/>
                  </a:lnTo>
                  <a:lnTo>
                    <a:pt x="11061" y="5549"/>
                  </a:lnTo>
                  <a:lnTo>
                    <a:pt x="14262" y="6985"/>
                  </a:lnTo>
                  <a:lnTo>
                    <a:pt x="15138" y="7353"/>
                  </a:lnTo>
                  <a:lnTo>
                    <a:pt x="15138" y="5537"/>
                  </a:lnTo>
                  <a:lnTo>
                    <a:pt x="15138" y="1625"/>
                  </a:lnTo>
                  <a:lnTo>
                    <a:pt x="12014" y="431"/>
                  </a:lnTo>
                  <a:lnTo>
                    <a:pt x="6083" y="0"/>
                  </a:lnTo>
                  <a:lnTo>
                    <a:pt x="0" y="1422"/>
                  </a:lnTo>
                  <a:lnTo>
                    <a:pt x="0" y="15379"/>
                  </a:lnTo>
                  <a:lnTo>
                    <a:pt x="4864" y="17183"/>
                  </a:lnTo>
                  <a:lnTo>
                    <a:pt x="7099" y="18694"/>
                  </a:lnTo>
                  <a:lnTo>
                    <a:pt x="6210" y="17919"/>
                  </a:lnTo>
                  <a:lnTo>
                    <a:pt x="9321" y="20180"/>
                  </a:lnTo>
                  <a:lnTo>
                    <a:pt x="10477" y="20777"/>
                  </a:lnTo>
                  <a:lnTo>
                    <a:pt x="10477" y="24003"/>
                  </a:lnTo>
                  <a:lnTo>
                    <a:pt x="8636" y="24726"/>
                  </a:lnTo>
                  <a:lnTo>
                    <a:pt x="5321" y="24574"/>
                  </a:lnTo>
                  <a:lnTo>
                    <a:pt x="292" y="22910"/>
                  </a:lnTo>
                  <a:lnTo>
                    <a:pt x="292" y="28879"/>
                  </a:lnTo>
                  <a:lnTo>
                    <a:pt x="2184" y="29933"/>
                  </a:lnTo>
                  <a:lnTo>
                    <a:pt x="12407" y="30861"/>
                  </a:lnTo>
                  <a:lnTo>
                    <a:pt x="16802" y="27686"/>
                  </a:lnTo>
                  <a:lnTo>
                    <a:pt x="16802" y="24726"/>
                  </a:lnTo>
                  <a:lnTo>
                    <a:pt x="16802" y="17919"/>
                  </a:lnTo>
                  <a:lnTo>
                    <a:pt x="16802" y="15087"/>
                  </a:lnTo>
                  <a:close/>
                </a:path>
                <a:path w="140335" h="36830">
                  <a:moveTo>
                    <a:pt x="26200" y="1549"/>
                  </a:moveTo>
                  <a:lnTo>
                    <a:pt x="19634" y="1257"/>
                  </a:lnTo>
                  <a:lnTo>
                    <a:pt x="19634" y="30226"/>
                  </a:lnTo>
                  <a:lnTo>
                    <a:pt x="26200" y="30518"/>
                  </a:lnTo>
                  <a:lnTo>
                    <a:pt x="26200" y="1549"/>
                  </a:lnTo>
                  <a:close/>
                </a:path>
                <a:path w="140335" h="36830">
                  <a:moveTo>
                    <a:pt x="47028" y="25806"/>
                  </a:moveTo>
                  <a:lnTo>
                    <a:pt x="37325" y="25361"/>
                  </a:lnTo>
                  <a:lnTo>
                    <a:pt x="37325" y="18745"/>
                  </a:lnTo>
                  <a:lnTo>
                    <a:pt x="45605" y="19113"/>
                  </a:lnTo>
                  <a:lnTo>
                    <a:pt x="45605" y="14109"/>
                  </a:lnTo>
                  <a:lnTo>
                    <a:pt x="37325" y="13741"/>
                  </a:lnTo>
                  <a:lnTo>
                    <a:pt x="37325" y="7772"/>
                  </a:lnTo>
                  <a:lnTo>
                    <a:pt x="46977" y="8204"/>
                  </a:lnTo>
                  <a:lnTo>
                    <a:pt x="46977" y="2565"/>
                  </a:lnTo>
                  <a:lnTo>
                    <a:pt x="31051" y="1841"/>
                  </a:lnTo>
                  <a:lnTo>
                    <a:pt x="31051" y="30734"/>
                  </a:lnTo>
                  <a:lnTo>
                    <a:pt x="47028" y="31445"/>
                  </a:lnTo>
                  <a:lnTo>
                    <a:pt x="47028" y="25806"/>
                  </a:lnTo>
                  <a:close/>
                </a:path>
                <a:path w="140335" h="36830">
                  <a:moveTo>
                    <a:pt x="76606" y="3810"/>
                  </a:moveTo>
                  <a:lnTo>
                    <a:pt x="69088" y="3467"/>
                  </a:lnTo>
                  <a:lnTo>
                    <a:pt x="63525" y="20002"/>
                  </a:lnTo>
                  <a:lnTo>
                    <a:pt x="58331" y="2984"/>
                  </a:lnTo>
                  <a:lnTo>
                    <a:pt x="50393" y="2628"/>
                  </a:lnTo>
                  <a:lnTo>
                    <a:pt x="50393" y="31597"/>
                  </a:lnTo>
                  <a:lnTo>
                    <a:pt x="54889" y="31800"/>
                  </a:lnTo>
                  <a:lnTo>
                    <a:pt x="54889" y="13881"/>
                  </a:lnTo>
                  <a:lnTo>
                    <a:pt x="60388" y="32359"/>
                  </a:lnTo>
                  <a:lnTo>
                    <a:pt x="64719" y="32562"/>
                  </a:lnTo>
                  <a:lnTo>
                    <a:pt x="70332" y="14579"/>
                  </a:lnTo>
                  <a:lnTo>
                    <a:pt x="70332" y="32486"/>
                  </a:lnTo>
                  <a:lnTo>
                    <a:pt x="76606" y="32766"/>
                  </a:lnTo>
                  <a:lnTo>
                    <a:pt x="76606" y="3810"/>
                  </a:lnTo>
                  <a:close/>
                </a:path>
                <a:path w="140335" h="36830">
                  <a:moveTo>
                    <a:pt x="97421" y="28054"/>
                  </a:moveTo>
                  <a:lnTo>
                    <a:pt x="87718" y="27622"/>
                  </a:lnTo>
                  <a:lnTo>
                    <a:pt x="87718" y="21005"/>
                  </a:lnTo>
                  <a:lnTo>
                    <a:pt x="95999" y="21361"/>
                  </a:lnTo>
                  <a:lnTo>
                    <a:pt x="95999" y="16370"/>
                  </a:lnTo>
                  <a:lnTo>
                    <a:pt x="87718" y="16002"/>
                  </a:lnTo>
                  <a:lnTo>
                    <a:pt x="87718" y="10033"/>
                  </a:lnTo>
                  <a:lnTo>
                    <a:pt x="97358" y="10464"/>
                  </a:lnTo>
                  <a:lnTo>
                    <a:pt x="97358" y="4813"/>
                  </a:lnTo>
                  <a:lnTo>
                    <a:pt x="81470" y="4102"/>
                  </a:lnTo>
                  <a:lnTo>
                    <a:pt x="81470" y="32994"/>
                  </a:lnTo>
                  <a:lnTo>
                    <a:pt x="97421" y="33693"/>
                  </a:lnTo>
                  <a:lnTo>
                    <a:pt x="97421" y="28054"/>
                  </a:lnTo>
                  <a:close/>
                </a:path>
                <a:path w="140335" h="36830">
                  <a:moveTo>
                    <a:pt x="119659" y="5803"/>
                  </a:moveTo>
                  <a:lnTo>
                    <a:pt x="115239" y="5613"/>
                  </a:lnTo>
                  <a:lnTo>
                    <a:pt x="115239" y="22872"/>
                  </a:lnTo>
                  <a:lnTo>
                    <a:pt x="108000" y="5283"/>
                  </a:lnTo>
                  <a:lnTo>
                    <a:pt x="100812" y="4965"/>
                  </a:lnTo>
                  <a:lnTo>
                    <a:pt x="100812" y="33858"/>
                  </a:lnTo>
                  <a:lnTo>
                    <a:pt x="105244" y="34048"/>
                  </a:lnTo>
                  <a:lnTo>
                    <a:pt x="105244" y="15900"/>
                  </a:lnTo>
                  <a:lnTo>
                    <a:pt x="112636" y="34378"/>
                  </a:lnTo>
                  <a:lnTo>
                    <a:pt x="119659" y="34696"/>
                  </a:lnTo>
                  <a:lnTo>
                    <a:pt x="119659" y="5803"/>
                  </a:lnTo>
                  <a:close/>
                </a:path>
                <a:path w="140335" h="36830">
                  <a:moveTo>
                    <a:pt x="139839" y="20586"/>
                  </a:moveTo>
                  <a:lnTo>
                    <a:pt x="134874" y="18110"/>
                  </a:lnTo>
                  <a:lnTo>
                    <a:pt x="130949" y="15760"/>
                  </a:lnTo>
                  <a:lnTo>
                    <a:pt x="128955" y="13728"/>
                  </a:lnTo>
                  <a:lnTo>
                    <a:pt x="129120" y="13246"/>
                  </a:lnTo>
                  <a:lnTo>
                    <a:pt x="129120" y="12293"/>
                  </a:lnTo>
                  <a:lnTo>
                    <a:pt x="130302" y="11036"/>
                  </a:lnTo>
                  <a:lnTo>
                    <a:pt x="134099" y="11049"/>
                  </a:lnTo>
                  <a:lnTo>
                    <a:pt x="137274" y="12484"/>
                  </a:lnTo>
                  <a:lnTo>
                    <a:pt x="138176" y="12852"/>
                  </a:lnTo>
                  <a:lnTo>
                    <a:pt x="138176" y="11036"/>
                  </a:lnTo>
                  <a:lnTo>
                    <a:pt x="138176" y="7112"/>
                  </a:lnTo>
                  <a:lnTo>
                    <a:pt x="135039" y="5930"/>
                  </a:lnTo>
                  <a:lnTo>
                    <a:pt x="129120" y="5499"/>
                  </a:lnTo>
                  <a:lnTo>
                    <a:pt x="123037" y="6921"/>
                  </a:lnTo>
                  <a:lnTo>
                    <a:pt x="123037" y="20891"/>
                  </a:lnTo>
                  <a:lnTo>
                    <a:pt x="127901" y="22682"/>
                  </a:lnTo>
                  <a:lnTo>
                    <a:pt x="130136" y="24193"/>
                  </a:lnTo>
                  <a:lnTo>
                    <a:pt x="129247" y="23431"/>
                  </a:lnTo>
                  <a:lnTo>
                    <a:pt x="132334" y="25679"/>
                  </a:lnTo>
                  <a:lnTo>
                    <a:pt x="133502" y="26276"/>
                  </a:lnTo>
                  <a:lnTo>
                    <a:pt x="133502" y="29514"/>
                  </a:lnTo>
                  <a:lnTo>
                    <a:pt x="131673" y="30226"/>
                  </a:lnTo>
                  <a:lnTo>
                    <a:pt x="128358" y="30086"/>
                  </a:lnTo>
                  <a:lnTo>
                    <a:pt x="123329" y="28409"/>
                  </a:lnTo>
                  <a:lnTo>
                    <a:pt x="123329" y="34366"/>
                  </a:lnTo>
                  <a:lnTo>
                    <a:pt x="125234" y="35433"/>
                  </a:lnTo>
                  <a:lnTo>
                    <a:pt x="135458" y="36372"/>
                  </a:lnTo>
                  <a:lnTo>
                    <a:pt x="139839" y="33185"/>
                  </a:lnTo>
                  <a:lnTo>
                    <a:pt x="139839" y="30226"/>
                  </a:lnTo>
                  <a:lnTo>
                    <a:pt x="139839" y="23431"/>
                  </a:lnTo>
                  <a:lnTo>
                    <a:pt x="139839" y="205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4670" y="2476030"/>
              <a:ext cx="398602" cy="17495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319056" y="1815452"/>
              <a:ext cx="706755" cy="201295"/>
            </a:xfrm>
            <a:custGeom>
              <a:avLst/>
              <a:gdLst/>
              <a:ahLst/>
              <a:cxnLst/>
              <a:rect l="l" t="t" r="r" b="b"/>
              <a:pathLst>
                <a:path w="706754" h="201294">
                  <a:moveTo>
                    <a:pt x="25120" y="0"/>
                  </a:moveTo>
                  <a:lnTo>
                    <a:pt x="15344" y="1692"/>
                  </a:lnTo>
                  <a:lnTo>
                    <a:pt x="7359" y="6853"/>
                  </a:lnTo>
                  <a:lnTo>
                    <a:pt x="1974" y="14692"/>
                  </a:lnTo>
                  <a:lnTo>
                    <a:pt x="0" y="24422"/>
                  </a:lnTo>
                  <a:lnTo>
                    <a:pt x="0" y="174739"/>
                  </a:lnTo>
                  <a:lnTo>
                    <a:pt x="706412" y="200939"/>
                  </a:lnTo>
                  <a:lnTo>
                    <a:pt x="706412" y="44348"/>
                  </a:lnTo>
                  <a:lnTo>
                    <a:pt x="25120" y="0"/>
                  </a:lnTo>
                  <a:close/>
                </a:path>
              </a:pathLst>
            </a:custGeom>
            <a:solidFill>
              <a:srgbClr val="B8B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35350" y="1809889"/>
              <a:ext cx="699135" cy="207645"/>
            </a:xfrm>
            <a:custGeom>
              <a:avLst/>
              <a:gdLst/>
              <a:ahLst/>
              <a:cxnLst/>
              <a:rect l="l" t="t" r="r" b="b"/>
              <a:pathLst>
                <a:path w="699135" h="207644">
                  <a:moveTo>
                    <a:pt x="0" y="7061"/>
                  </a:moveTo>
                  <a:lnTo>
                    <a:pt x="4533" y="2641"/>
                  </a:lnTo>
                  <a:lnTo>
                    <a:pt x="10807" y="0"/>
                  </a:lnTo>
                  <a:lnTo>
                    <a:pt x="17767" y="203"/>
                  </a:lnTo>
                  <a:lnTo>
                    <a:pt x="673925" y="18707"/>
                  </a:lnTo>
                  <a:lnTo>
                    <a:pt x="683706" y="20959"/>
                  </a:lnTo>
                  <a:lnTo>
                    <a:pt x="691691" y="26571"/>
                  </a:lnTo>
                  <a:lnTo>
                    <a:pt x="697073" y="34712"/>
                  </a:lnTo>
                  <a:lnTo>
                    <a:pt x="699046" y="44551"/>
                  </a:lnTo>
                  <a:lnTo>
                    <a:pt x="699046" y="2070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46601" y="1842782"/>
              <a:ext cx="51435" cy="76200"/>
            </a:xfrm>
            <a:custGeom>
              <a:avLst/>
              <a:gdLst/>
              <a:ahLst/>
              <a:cxnLst/>
              <a:rect l="l" t="t" r="r" b="b"/>
              <a:pathLst>
                <a:path w="51435" h="76200">
                  <a:moveTo>
                    <a:pt x="18021" y="0"/>
                  </a:moveTo>
                  <a:lnTo>
                    <a:pt x="11836" y="6019"/>
                  </a:lnTo>
                  <a:lnTo>
                    <a:pt x="11836" y="28359"/>
                  </a:lnTo>
                  <a:lnTo>
                    <a:pt x="4711" y="32727"/>
                  </a:lnTo>
                  <a:lnTo>
                    <a:pt x="0" y="40551"/>
                  </a:lnTo>
                  <a:lnTo>
                    <a:pt x="0" y="49631"/>
                  </a:lnTo>
                  <a:lnTo>
                    <a:pt x="2017" y="59679"/>
                  </a:lnTo>
                  <a:lnTo>
                    <a:pt x="7516" y="67994"/>
                  </a:lnTo>
                  <a:lnTo>
                    <a:pt x="15671" y="73725"/>
                  </a:lnTo>
                  <a:lnTo>
                    <a:pt x="25653" y="76022"/>
                  </a:lnTo>
                  <a:lnTo>
                    <a:pt x="35638" y="74296"/>
                  </a:lnTo>
                  <a:lnTo>
                    <a:pt x="43797" y="69027"/>
                  </a:lnTo>
                  <a:lnTo>
                    <a:pt x="49301" y="61020"/>
                  </a:lnTo>
                  <a:lnTo>
                    <a:pt x="51320" y="51079"/>
                  </a:lnTo>
                  <a:lnTo>
                    <a:pt x="51320" y="41998"/>
                  </a:lnTo>
                  <a:lnTo>
                    <a:pt x="46596" y="33896"/>
                  </a:lnTo>
                  <a:lnTo>
                    <a:pt x="39471" y="29133"/>
                  </a:lnTo>
                  <a:lnTo>
                    <a:pt x="39471" y="6794"/>
                  </a:lnTo>
                  <a:lnTo>
                    <a:pt x="33299" y="431"/>
                  </a:lnTo>
                  <a:lnTo>
                    <a:pt x="18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42678" y="1837778"/>
              <a:ext cx="666750" cy="81280"/>
            </a:xfrm>
            <a:custGeom>
              <a:avLst/>
              <a:gdLst/>
              <a:ahLst/>
              <a:cxnLst/>
              <a:rect l="l" t="t" r="r" b="b"/>
              <a:pathLst>
                <a:path w="666750" h="81280">
                  <a:moveTo>
                    <a:pt x="343395" y="34137"/>
                  </a:moveTo>
                  <a:lnTo>
                    <a:pt x="343395" y="19430"/>
                  </a:lnTo>
                  <a:lnTo>
                    <a:pt x="343395" y="11798"/>
                  </a:lnTo>
                  <a:lnTo>
                    <a:pt x="337223" y="5435"/>
                  </a:lnTo>
                  <a:lnTo>
                    <a:pt x="329577" y="5219"/>
                  </a:lnTo>
                  <a:lnTo>
                    <a:pt x="321945" y="5003"/>
                  </a:lnTo>
                  <a:lnTo>
                    <a:pt x="315760" y="11023"/>
                  </a:lnTo>
                  <a:lnTo>
                    <a:pt x="315760" y="18656"/>
                  </a:lnTo>
                  <a:lnTo>
                    <a:pt x="315760" y="33362"/>
                  </a:lnTo>
                  <a:lnTo>
                    <a:pt x="308635" y="37731"/>
                  </a:lnTo>
                  <a:lnTo>
                    <a:pt x="303923" y="45554"/>
                  </a:lnTo>
                  <a:lnTo>
                    <a:pt x="303923" y="54635"/>
                  </a:lnTo>
                  <a:lnTo>
                    <a:pt x="305940" y="64682"/>
                  </a:lnTo>
                  <a:lnTo>
                    <a:pt x="311440" y="72998"/>
                  </a:lnTo>
                  <a:lnTo>
                    <a:pt x="319595" y="78729"/>
                  </a:lnTo>
                  <a:lnTo>
                    <a:pt x="329577" y="81025"/>
                  </a:lnTo>
                  <a:lnTo>
                    <a:pt x="339562" y="79300"/>
                  </a:lnTo>
                  <a:lnTo>
                    <a:pt x="347721" y="74031"/>
                  </a:lnTo>
                  <a:lnTo>
                    <a:pt x="353225" y="66024"/>
                  </a:lnTo>
                  <a:lnTo>
                    <a:pt x="355244" y="56083"/>
                  </a:lnTo>
                  <a:lnTo>
                    <a:pt x="355244" y="47002"/>
                  </a:lnTo>
                  <a:lnTo>
                    <a:pt x="350520" y="38900"/>
                  </a:lnTo>
                  <a:lnTo>
                    <a:pt x="343395" y="34137"/>
                  </a:lnTo>
                  <a:close/>
                </a:path>
                <a:path w="666750" h="81280">
                  <a:moveTo>
                    <a:pt x="323557" y="7315"/>
                  </a:moveTo>
                  <a:lnTo>
                    <a:pt x="323138" y="8623"/>
                  </a:lnTo>
                  <a:lnTo>
                    <a:pt x="322910" y="10032"/>
                  </a:lnTo>
                  <a:lnTo>
                    <a:pt x="322910" y="11506"/>
                  </a:lnTo>
                  <a:lnTo>
                    <a:pt x="322910" y="26212"/>
                  </a:lnTo>
                  <a:lnTo>
                    <a:pt x="315785" y="30581"/>
                  </a:lnTo>
                  <a:lnTo>
                    <a:pt x="311061" y="38404"/>
                  </a:lnTo>
                  <a:lnTo>
                    <a:pt x="311061" y="47485"/>
                  </a:lnTo>
                  <a:lnTo>
                    <a:pt x="341299" y="74015"/>
                  </a:lnTo>
                  <a:lnTo>
                    <a:pt x="345605" y="72948"/>
                  </a:lnTo>
                  <a:lnTo>
                    <a:pt x="349338" y="70942"/>
                  </a:lnTo>
                </a:path>
                <a:path w="666750" h="81280">
                  <a:moveTo>
                    <a:pt x="19773" y="10299"/>
                  </a:moveTo>
                  <a:lnTo>
                    <a:pt x="19773" y="15760"/>
                  </a:lnTo>
                  <a:lnTo>
                    <a:pt x="15328" y="20066"/>
                  </a:lnTo>
                  <a:lnTo>
                    <a:pt x="9880" y="19900"/>
                  </a:lnTo>
                  <a:lnTo>
                    <a:pt x="4432" y="19748"/>
                  </a:lnTo>
                  <a:lnTo>
                    <a:pt x="0" y="15214"/>
                  </a:lnTo>
                  <a:lnTo>
                    <a:pt x="0" y="9753"/>
                  </a:lnTo>
                  <a:lnTo>
                    <a:pt x="0" y="4292"/>
                  </a:lnTo>
                  <a:lnTo>
                    <a:pt x="4432" y="0"/>
                  </a:lnTo>
                  <a:lnTo>
                    <a:pt x="9880" y="152"/>
                  </a:lnTo>
                  <a:lnTo>
                    <a:pt x="15328" y="304"/>
                  </a:lnTo>
                  <a:lnTo>
                    <a:pt x="19773" y="4851"/>
                  </a:lnTo>
                  <a:lnTo>
                    <a:pt x="19773" y="10299"/>
                  </a:lnTo>
                  <a:close/>
                </a:path>
                <a:path w="666750" h="81280">
                  <a:moveTo>
                    <a:pt x="16294" y="17348"/>
                  </a:moveTo>
                  <a:lnTo>
                    <a:pt x="15963" y="17373"/>
                  </a:lnTo>
                  <a:lnTo>
                    <a:pt x="15608" y="17386"/>
                  </a:lnTo>
                  <a:lnTo>
                    <a:pt x="15265" y="17373"/>
                  </a:lnTo>
                  <a:lnTo>
                    <a:pt x="9804" y="17221"/>
                  </a:lnTo>
                  <a:lnTo>
                    <a:pt x="5384" y="12674"/>
                  </a:lnTo>
                  <a:lnTo>
                    <a:pt x="5384" y="7213"/>
                  </a:lnTo>
                  <a:lnTo>
                    <a:pt x="5384" y="4597"/>
                  </a:lnTo>
                  <a:lnTo>
                    <a:pt x="6413" y="2247"/>
                  </a:lnTo>
                  <a:lnTo>
                    <a:pt x="8064" y="533"/>
                  </a:lnTo>
                </a:path>
                <a:path w="666750" h="81280">
                  <a:moveTo>
                    <a:pt x="666140" y="28536"/>
                  </a:moveTo>
                  <a:lnTo>
                    <a:pt x="666140" y="33997"/>
                  </a:lnTo>
                  <a:lnTo>
                    <a:pt x="661720" y="38290"/>
                  </a:lnTo>
                  <a:lnTo>
                    <a:pt x="656285" y="38138"/>
                  </a:lnTo>
                  <a:lnTo>
                    <a:pt x="650824" y="37985"/>
                  </a:lnTo>
                  <a:lnTo>
                    <a:pt x="646391" y="33439"/>
                  </a:lnTo>
                  <a:lnTo>
                    <a:pt x="646391" y="27978"/>
                  </a:lnTo>
                  <a:lnTo>
                    <a:pt x="646391" y="22517"/>
                  </a:lnTo>
                  <a:lnTo>
                    <a:pt x="650824" y="18237"/>
                  </a:lnTo>
                  <a:lnTo>
                    <a:pt x="656285" y="18389"/>
                  </a:lnTo>
                  <a:lnTo>
                    <a:pt x="661720" y="18542"/>
                  </a:lnTo>
                  <a:lnTo>
                    <a:pt x="666140" y="23075"/>
                  </a:lnTo>
                  <a:lnTo>
                    <a:pt x="666140" y="28536"/>
                  </a:lnTo>
                  <a:close/>
                </a:path>
                <a:path w="666750" h="81280">
                  <a:moveTo>
                    <a:pt x="664540" y="33604"/>
                  </a:moveTo>
                  <a:lnTo>
                    <a:pt x="663575" y="33896"/>
                  </a:lnTo>
                  <a:lnTo>
                    <a:pt x="662533" y="34035"/>
                  </a:lnTo>
                  <a:lnTo>
                    <a:pt x="661466" y="34010"/>
                  </a:lnTo>
                  <a:lnTo>
                    <a:pt x="655993" y="33845"/>
                  </a:lnTo>
                  <a:lnTo>
                    <a:pt x="651598" y="29311"/>
                  </a:lnTo>
                  <a:lnTo>
                    <a:pt x="651598" y="23850"/>
                  </a:lnTo>
                  <a:lnTo>
                    <a:pt x="651598" y="22148"/>
                  </a:lnTo>
                  <a:lnTo>
                    <a:pt x="652005" y="20561"/>
                  </a:lnTo>
                  <a:lnTo>
                    <a:pt x="652767" y="191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44327" y="2083066"/>
              <a:ext cx="99695" cy="2319655"/>
            </a:xfrm>
            <a:custGeom>
              <a:avLst/>
              <a:gdLst/>
              <a:ahLst/>
              <a:cxnLst/>
              <a:rect l="l" t="t" r="r" b="b"/>
              <a:pathLst>
                <a:path w="99695" h="2319654">
                  <a:moveTo>
                    <a:pt x="99136" y="1896922"/>
                  </a:moveTo>
                  <a:lnTo>
                    <a:pt x="99136" y="2142515"/>
                  </a:lnTo>
                  <a:lnTo>
                    <a:pt x="0" y="2319350"/>
                  </a:lnTo>
                  <a:lnTo>
                    <a:pt x="99136" y="2142515"/>
                  </a:lnTo>
                  <a:lnTo>
                    <a:pt x="97942" y="1563497"/>
                  </a:lnTo>
                  <a:lnTo>
                    <a:pt x="99136" y="785025"/>
                  </a:lnTo>
                  <a:lnTo>
                    <a:pt x="99136" y="0"/>
                  </a:lnTo>
                  <a:lnTo>
                    <a:pt x="99136" y="219113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10812" y="2160244"/>
              <a:ext cx="33020" cy="22860"/>
            </a:xfrm>
            <a:custGeom>
              <a:avLst/>
              <a:gdLst/>
              <a:ahLst/>
              <a:cxnLst/>
              <a:rect l="l" t="t" r="r" b="b"/>
              <a:pathLst>
                <a:path w="33020" h="22860">
                  <a:moveTo>
                    <a:pt x="32867" y="0"/>
                  </a:moveTo>
                  <a:lnTo>
                    <a:pt x="0" y="22567"/>
                  </a:lnTo>
                </a:path>
              </a:pathLst>
            </a:custGeom>
            <a:solidFill>
              <a:srgbClr val="AEB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10812" y="2160244"/>
              <a:ext cx="33020" cy="22860"/>
            </a:xfrm>
            <a:custGeom>
              <a:avLst/>
              <a:gdLst/>
              <a:ahLst/>
              <a:cxnLst/>
              <a:rect l="l" t="t" r="r" b="b"/>
              <a:pathLst>
                <a:path w="33020" h="22860">
                  <a:moveTo>
                    <a:pt x="32867" y="0"/>
                  </a:moveTo>
                  <a:lnTo>
                    <a:pt x="0" y="22567"/>
                  </a:lnTo>
                </a:path>
              </a:pathLst>
            </a:custGeom>
            <a:ln w="431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4203" y="3658679"/>
              <a:ext cx="182067" cy="182499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7976870" y="7326134"/>
            <a:ext cx="579120" cy="579120"/>
          </a:xfrm>
          <a:custGeom>
            <a:avLst/>
            <a:gdLst/>
            <a:ahLst/>
            <a:cxnLst/>
            <a:rect l="l" t="t" r="r" b="b"/>
            <a:pathLst>
              <a:path w="579120" h="579120">
                <a:moveTo>
                  <a:pt x="289407" y="0"/>
                </a:moveTo>
                <a:lnTo>
                  <a:pt x="336244" y="3799"/>
                </a:lnTo>
                <a:lnTo>
                  <a:pt x="380714" y="14794"/>
                </a:lnTo>
                <a:lnTo>
                  <a:pt x="422214" y="32383"/>
                </a:lnTo>
                <a:lnTo>
                  <a:pt x="460138" y="55961"/>
                </a:lnTo>
                <a:lnTo>
                  <a:pt x="493885" y="84924"/>
                </a:lnTo>
                <a:lnTo>
                  <a:pt x="522850" y="118670"/>
                </a:lnTo>
                <a:lnTo>
                  <a:pt x="546429" y="156595"/>
                </a:lnTo>
                <a:lnTo>
                  <a:pt x="564018" y="198095"/>
                </a:lnTo>
                <a:lnTo>
                  <a:pt x="575015" y="242567"/>
                </a:lnTo>
                <a:lnTo>
                  <a:pt x="578815" y="289407"/>
                </a:lnTo>
                <a:lnTo>
                  <a:pt x="575015" y="336247"/>
                </a:lnTo>
                <a:lnTo>
                  <a:pt x="564018" y="380719"/>
                </a:lnTo>
                <a:lnTo>
                  <a:pt x="546429" y="422219"/>
                </a:lnTo>
                <a:lnTo>
                  <a:pt x="522850" y="460144"/>
                </a:lnTo>
                <a:lnTo>
                  <a:pt x="493885" y="493890"/>
                </a:lnTo>
                <a:lnTo>
                  <a:pt x="460138" y="522853"/>
                </a:lnTo>
                <a:lnTo>
                  <a:pt x="422214" y="546431"/>
                </a:lnTo>
                <a:lnTo>
                  <a:pt x="380714" y="564020"/>
                </a:lnTo>
                <a:lnTo>
                  <a:pt x="336244" y="575015"/>
                </a:lnTo>
                <a:lnTo>
                  <a:pt x="289407" y="578815"/>
                </a:lnTo>
                <a:lnTo>
                  <a:pt x="242570" y="575015"/>
                </a:lnTo>
                <a:lnTo>
                  <a:pt x="198100" y="564020"/>
                </a:lnTo>
                <a:lnTo>
                  <a:pt x="156601" y="546431"/>
                </a:lnTo>
                <a:lnTo>
                  <a:pt x="118676" y="522853"/>
                </a:lnTo>
                <a:lnTo>
                  <a:pt x="84929" y="493890"/>
                </a:lnTo>
                <a:lnTo>
                  <a:pt x="55964" y="460144"/>
                </a:lnTo>
                <a:lnTo>
                  <a:pt x="32385" y="422219"/>
                </a:lnTo>
                <a:lnTo>
                  <a:pt x="14796" y="380719"/>
                </a:lnTo>
                <a:lnTo>
                  <a:pt x="3799" y="336247"/>
                </a:lnTo>
                <a:lnTo>
                  <a:pt x="0" y="289407"/>
                </a:lnTo>
                <a:lnTo>
                  <a:pt x="3799" y="242567"/>
                </a:lnTo>
                <a:lnTo>
                  <a:pt x="14796" y="198095"/>
                </a:lnTo>
                <a:lnTo>
                  <a:pt x="32385" y="156595"/>
                </a:lnTo>
                <a:lnTo>
                  <a:pt x="55964" y="118670"/>
                </a:lnTo>
                <a:lnTo>
                  <a:pt x="84929" y="84924"/>
                </a:lnTo>
                <a:lnTo>
                  <a:pt x="118676" y="55961"/>
                </a:lnTo>
                <a:lnTo>
                  <a:pt x="156601" y="32383"/>
                </a:lnTo>
                <a:lnTo>
                  <a:pt x="198100" y="14794"/>
                </a:lnTo>
                <a:lnTo>
                  <a:pt x="242570" y="3799"/>
                </a:lnTo>
                <a:lnTo>
                  <a:pt x="289407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9697799" y="7507328"/>
            <a:ext cx="616585" cy="203835"/>
            <a:chOff x="4643196" y="7507325"/>
            <a:chExt cx="616585" cy="203835"/>
          </a:xfrm>
        </p:grpSpPr>
        <p:sp>
          <p:nvSpPr>
            <p:cNvPr id="27" name="object 27"/>
            <p:cNvSpPr/>
            <p:nvPr/>
          </p:nvSpPr>
          <p:spPr>
            <a:xfrm>
              <a:off x="4811902" y="7537907"/>
              <a:ext cx="299085" cy="22225"/>
            </a:xfrm>
            <a:custGeom>
              <a:avLst/>
              <a:gdLst/>
              <a:ahLst/>
              <a:cxnLst/>
              <a:rect l="l" t="t" r="r" b="b"/>
              <a:pathLst>
                <a:path w="299085" h="22225">
                  <a:moveTo>
                    <a:pt x="-6350" y="11106"/>
                  </a:moveTo>
                  <a:lnTo>
                    <a:pt x="305206" y="11106"/>
                  </a:lnTo>
                </a:path>
              </a:pathLst>
            </a:custGeom>
            <a:ln w="349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3196" y="7507325"/>
              <a:ext cx="203809" cy="20379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85778" y="7523111"/>
              <a:ext cx="173634" cy="173634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9419335" y="8006905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50261" y="7231774"/>
            <a:ext cx="273050" cy="816610"/>
          </a:xfrm>
          <a:custGeom>
            <a:avLst/>
            <a:gdLst/>
            <a:ahLst/>
            <a:cxnLst/>
            <a:rect l="l" t="t" r="r" b="b"/>
            <a:pathLst>
              <a:path w="273050" h="816609">
                <a:moveTo>
                  <a:pt x="229501" y="780618"/>
                </a:moveTo>
                <a:lnTo>
                  <a:pt x="1816" y="780618"/>
                </a:lnTo>
                <a:lnTo>
                  <a:pt x="0" y="0"/>
                </a:lnTo>
                <a:lnTo>
                  <a:pt x="229692" y="0"/>
                </a:lnTo>
              </a:path>
              <a:path w="273050" h="816609">
                <a:moveTo>
                  <a:pt x="272478" y="734898"/>
                </a:moveTo>
                <a:lnTo>
                  <a:pt x="272478" y="816267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81591" y="7966674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5">
                <a:moveTo>
                  <a:pt x="191109" y="0"/>
                </a:moveTo>
                <a:lnTo>
                  <a:pt x="191109" y="81368"/>
                </a:lnTo>
              </a:path>
              <a:path w="236854" h="81915">
                <a:moveTo>
                  <a:pt x="236829" y="901"/>
                </a:moveTo>
                <a:lnTo>
                  <a:pt x="0" y="901"/>
                </a:lnTo>
                <a:lnTo>
                  <a:pt x="0" y="80467"/>
                </a:lnTo>
                <a:lnTo>
                  <a:pt x="236829" y="80467"/>
                </a:lnTo>
                <a:lnTo>
                  <a:pt x="236829" y="90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55584" y="7986791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18"/>
                </a:moveTo>
                <a:lnTo>
                  <a:pt x="1655" y="29198"/>
                </a:lnTo>
                <a:lnTo>
                  <a:pt x="6165" y="35888"/>
                </a:lnTo>
                <a:lnTo>
                  <a:pt x="12848" y="40404"/>
                </a:lnTo>
                <a:lnTo>
                  <a:pt x="21018" y="42062"/>
                </a:lnTo>
                <a:lnTo>
                  <a:pt x="29198" y="40404"/>
                </a:lnTo>
                <a:lnTo>
                  <a:pt x="35888" y="35888"/>
                </a:lnTo>
                <a:lnTo>
                  <a:pt x="40404" y="29198"/>
                </a:lnTo>
                <a:lnTo>
                  <a:pt x="42062" y="21018"/>
                </a:lnTo>
                <a:lnTo>
                  <a:pt x="40404" y="12848"/>
                </a:lnTo>
                <a:lnTo>
                  <a:pt x="35888" y="6165"/>
                </a:lnTo>
                <a:lnTo>
                  <a:pt x="29198" y="1655"/>
                </a:lnTo>
                <a:lnTo>
                  <a:pt x="21018" y="0"/>
                </a:lnTo>
                <a:lnTo>
                  <a:pt x="12848" y="1655"/>
                </a:lnTo>
                <a:lnTo>
                  <a:pt x="6165" y="6165"/>
                </a:lnTo>
                <a:lnTo>
                  <a:pt x="1655" y="12848"/>
                </a:lnTo>
                <a:lnTo>
                  <a:pt x="0" y="21018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9602622" y="7843951"/>
            <a:ext cx="260350" cy="432434"/>
            <a:chOff x="4548022" y="7843951"/>
            <a:chExt cx="260350" cy="432434"/>
          </a:xfrm>
        </p:grpSpPr>
        <p:sp>
          <p:nvSpPr>
            <p:cNvPr id="35" name="object 35"/>
            <p:cNvSpPr/>
            <p:nvPr/>
          </p:nvSpPr>
          <p:spPr>
            <a:xfrm>
              <a:off x="4778324" y="8022132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4">
                  <a:moveTo>
                    <a:pt x="0" y="0"/>
                  </a:moveTo>
                  <a:lnTo>
                    <a:pt x="0" y="25420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48022" y="7843951"/>
              <a:ext cx="259854" cy="186385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9608972" y="6956869"/>
            <a:ext cx="247650" cy="294640"/>
          </a:xfrm>
          <a:custGeom>
            <a:avLst/>
            <a:gdLst/>
            <a:ahLst/>
            <a:cxnLst/>
            <a:rect l="l" t="t" r="r" b="b"/>
            <a:pathLst>
              <a:path w="247650" h="294640">
                <a:moveTo>
                  <a:pt x="223951" y="0"/>
                </a:moveTo>
                <a:lnTo>
                  <a:pt x="223951" y="254203"/>
                </a:lnTo>
              </a:path>
              <a:path w="247650" h="294640">
                <a:moveTo>
                  <a:pt x="0" y="120764"/>
                </a:moveTo>
                <a:lnTo>
                  <a:pt x="202653" y="274218"/>
                </a:lnTo>
              </a:path>
              <a:path w="247650" h="294640">
                <a:moveTo>
                  <a:pt x="205104" y="273418"/>
                </a:moveTo>
                <a:lnTo>
                  <a:pt x="206760" y="265245"/>
                </a:lnTo>
                <a:lnTo>
                  <a:pt x="211270" y="258559"/>
                </a:lnTo>
                <a:lnTo>
                  <a:pt x="217953" y="254044"/>
                </a:lnTo>
                <a:lnTo>
                  <a:pt x="226123" y="252387"/>
                </a:lnTo>
                <a:lnTo>
                  <a:pt x="234295" y="254044"/>
                </a:lnTo>
                <a:lnTo>
                  <a:pt x="240982" y="258559"/>
                </a:lnTo>
                <a:lnTo>
                  <a:pt x="245497" y="265245"/>
                </a:lnTo>
                <a:lnTo>
                  <a:pt x="247154" y="273418"/>
                </a:lnTo>
                <a:lnTo>
                  <a:pt x="245497" y="281590"/>
                </a:lnTo>
                <a:lnTo>
                  <a:pt x="240982" y="288277"/>
                </a:lnTo>
                <a:lnTo>
                  <a:pt x="234295" y="292792"/>
                </a:lnTo>
                <a:lnTo>
                  <a:pt x="226123" y="294449"/>
                </a:lnTo>
                <a:lnTo>
                  <a:pt x="217953" y="292792"/>
                </a:lnTo>
                <a:lnTo>
                  <a:pt x="211270" y="288277"/>
                </a:lnTo>
                <a:lnTo>
                  <a:pt x="206760" y="281590"/>
                </a:lnTo>
                <a:lnTo>
                  <a:pt x="205104" y="273418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19335" y="7228751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222740" y="7187606"/>
            <a:ext cx="0" cy="81915"/>
          </a:xfrm>
          <a:custGeom>
            <a:avLst/>
            <a:gdLst/>
            <a:ahLst/>
            <a:cxnLst/>
            <a:rect l="l" t="t" r="r" b="b"/>
            <a:pathLst>
              <a:path h="81915">
                <a:moveTo>
                  <a:pt x="0" y="81381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181591" y="7187606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5">
                <a:moveTo>
                  <a:pt x="191109" y="81381"/>
                </a:moveTo>
                <a:lnTo>
                  <a:pt x="191109" y="0"/>
                </a:lnTo>
              </a:path>
              <a:path w="236854" h="81915">
                <a:moveTo>
                  <a:pt x="236829" y="80467"/>
                </a:moveTo>
                <a:lnTo>
                  <a:pt x="0" y="80467"/>
                </a:lnTo>
                <a:lnTo>
                  <a:pt x="0" y="914"/>
                </a:lnTo>
                <a:lnTo>
                  <a:pt x="236829" y="914"/>
                </a:lnTo>
                <a:lnTo>
                  <a:pt x="236829" y="8046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55584" y="7206808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31"/>
                </a:moveTo>
                <a:lnTo>
                  <a:pt x="1655" y="12858"/>
                </a:lnTo>
                <a:lnTo>
                  <a:pt x="6165" y="6172"/>
                </a:lnTo>
                <a:lnTo>
                  <a:pt x="12848" y="1657"/>
                </a:lnTo>
                <a:lnTo>
                  <a:pt x="21018" y="0"/>
                </a:lnTo>
                <a:lnTo>
                  <a:pt x="29198" y="1657"/>
                </a:lnTo>
                <a:lnTo>
                  <a:pt x="35888" y="6172"/>
                </a:lnTo>
                <a:lnTo>
                  <a:pt x="40404" y="12858"/>
                </a:lnTo>
                <a:lnTo>
                  <a:pt x="42062" y="21031"/>
                </a:lnTo>
                <a:lnTo>
                  <a:pt x="40404" y="29203"/>
                </a:lnTo>
                <a:lnTo>
                  <a:pt x="35888" y="35890"/>
                </a:lnTo>
                <a:lnTo>
                  <a:pt x="29198" y="40405"/>
                </a:lnTo>
                <a:lnTo>
                  <a:pt x="21018" y="42062"/>
                </a:lnTo>
                <a:lnTo>
                  <a:pt x="12848" y="40405"/>
                </a:lnTo>
                <a:lnTo>
                  <a:pt x="6165" y="35890"/>
                </a:lnTo>
                <a:lnTo>
                  <a:pt x="1655" y="29203"/>
                </a:lnTo>
                <a:lnTo>
                  <a:pt x="0" y="2103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53541" y="7618298"/>
            <a:ext cx="396875" cy="0"/>
          </a:xfrm>
          <a:custGeom>
            <a:avLst/>
            <a:gdLst/>
            <a:ahLst/>
            <a:cxnLst/>
            <a:rect l="l" t="t" r="r" b="b"/>
            <a:pathLst>
              <a:path w="396875">
                <a:moveTo>
                  <a:pt x="0" y="0"/>
                </a:moveTo>
                <a:lnTo>
                  <a:pt x="3967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703917" y="7147915"/>
            <a:ext cx="0" cy="775970"/>
          </a:xfrm>
          <a:custGeom>
            <a:avLst/>
            <a:gdLst/>
            <a:ahLst/>
            <a:cxnLst/>
            <a:rect l="l" t="t" r="r" b="b"/>
            <a:pathLst>
              <a:path h="775970">
                <a:moveTo>
                  <a:pt x="0" y="0"/>
                </a:moveTo>
                <a:lnTo>
                  <a:pt x="0" y="775716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761990" y="520469"/>
            <a:ext cx="168211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45" name="object 45"/>
          <p:cNvSpPr txBox="1"/>
          <p:nvPr/>
        </p:nvSpPr>
        <p:spPr>
          <a:xfrm>
            <a:off x="7957756" y="479828"/>
            <a:ext cx="41586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244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vía,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calificaciones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hay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alcance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97155" marR="5080" indent="-11430">
              <a:lnSpc>
                <a:spcPct val="141200"/>
              </a:lnSpc>
            </a:pP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Escriba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2/3R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2/3R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4X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61993" y="4766021"/>
            <a:ext cx="120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30" dirty="0" err="1">
                <a:solidFill>
                  <a:srgbClr val="171514"/>
                </a:solidFill>
                <a:latin typeface="Arial"/>
                <a:cs typeface="Arial"/>
              </a:rPr>
              <a:t>Lanzamiento</a:t>
            </a:r>
            <a:r>
              <a:rPr sz="9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Cambiar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Solicitud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57823" y="4810474"/>
            <a:ext cx="15640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9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820" y="4993354"/>
            <a:ext cx="49085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7820" y="5176231"/>
            <a:ext cx="4660900" cy="1441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crítica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frecuencia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respaldo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mantenimiento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3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doble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tiro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central,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apagado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260001" y="6823169"/>
            <a:ext cx="1145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334297" y="7449525"/>
            <a:ext cx="671195" cy="32321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R="5080" algn="r">
              <a:spcBef>
                <a:spcPts val="334"/>
              </a:spcBef>
              <a:tabLst>
                <a:tab pos="241935" algn="l"/>
              </a:tabLst>
            </a:pPr>
            <a:r>
              <a:rPr sz="7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750" spc="-25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Resolver</a:t>
            </a:r>
            <a:endParaRPr sz="750">
              <a:latin typeface="Microsoft Sans Serif"/>
              <a:cs typeface="Microsoft Sans Serif"/>
            </a:endParaRPr>
          </a:p>
          <a:p>
            <a:pPr marR="25400" algn="r">
              <a:spcBef>
                <a:spcPts val="25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Centrar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23124" y="7540160"/>
            <a:ext cx="3378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846477" y="7540160"/>
            <a:ext cx="3613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7980" algn="l"/>
              </a:tabLst>
            </a:pPr>
            <a:r>
              <a:rPr sz="850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260001" y="8281292"/>
            <a:ext cx="12484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61993" y="8308051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6870" y="1535328"/>
            <a:ext cx="579120" cy="579120"/>
          </a:xfrm>
          <a:custGeom>
            <a:avLst/>
            <a:gdLst/>
            <a:ahLst/>
            <a:cxnLst/>
            <a:rect l="l" t="t" r="r" b="b"/>
            <a:pathLst>
              <a:path w="579120" h="579119">
                <a:moveTo>
                  <a:pt x="289407" y="0"/>
                </a:moveTo>
                <a:lnTo>
                  <a:pt x="336244" y="3799"/>
                </a:lnTo>
                <a:lnTo>
                  <a:pt x="380714" y="14796"/>
                </a:lnTo>
                <a:lnTo>
                  <a:pt x="422214" y="32385"/>
                </a:lnTo>
                <a:lnTo>
                  <a:pt x="460138" y="55964"/>
                </a:lnTo>
                <a:lnTo>
                  <a:pt x="493885" y="84929"/>
                </a:lnTo>
                <a:lnTo>
                  <a:pt x="522850" y="118676"/>
                </a:lnTo>
                <a:lnTo>
                  <a:pt x="546429" y="156601"/>
                </a:lnTo>
                <a:lnTo>
                  <a:pt x="564018" y="198100"/>
                </a:lnTo>
                <a:lnTo>
                  <a:pt x="575015" y="242570"/>
                </a:lnTo>
                <a:lnTo>
                  <a:pt x="578815" y="289407"/>
                </a:lnTo>
                <a:lnTo>
                  <a:pt x="575015" y="336247"/>
                </a:lnTo>
                <a:lnTo>
                  <a:pt x="564018" y="380719"/>
                </a:lnTo>
                <a:lnTo>
                  <a:pt x="546429" y="422219"/>
                </a:lnTo>
                <a:lnTo>
                  <a:pt x="522850" y="460144"/>
                </a:lnTo>
                <a:lnTo>
                  <a:pt x="493885" y="493890"/>
                </a:lnTo>
                <a:lnTo>
                  <a:pt x="460138" y="522853"/>
                </a:lnTo>
                <a:lnTo>
                  <a:pt x="422214" y="546431"/>
                </a:lnTo>
                <a:lnTo>
                  <a:pt x="380714" y="564020"/>
                </a:lnTo>
                <a:lnTo>
                  <a:pt x="336244" y="575015"/>
                </a:lnTo>
                <a:lnTo>
                  <a:pt x="289407" y="578815"/>
                </a:lnTo>
                <a:lnTo>
                  <a:pt x="242570" y="575015"/>
                </a:lnTo>
                <a:lnTo>
                  <a:pt x="198100" y="564020"/>
                </a:lnTo>
                <a:lnTo>
                  <a:pt x="156601" y="546431"/>
                </a:lnTo>
                <a:lnTo>
                  <a:pt x="118676" y="522853"/>
                </a:lnTo>
                <a:lnTo>
                  <a:pt x="84929" y="493890"/>
                </a:lnTo>
                <a:lnTo>
                  <a:pt x="55964" y="460144"/>
                </a:lnTo>
                <a:lnTo>
                  <a:pt x="32385" y="422219"/>
                </a:lnTo>
                <a:lnTo>
                  <a:pt x="14796" y="380719"/>
                </a:lnTo>
                <a:lnTo>
                  <a:pt x="3799" y="336247"/>
                </a:lnTo>
                <a:lnTo>
                  <a:pt x="0" y="289407"/>
                </a:lnTo>
                <a:lnTo>
                  <a:pt x="3799" y="242570"/>
                </a:lnTo>
                <a:lnTo>
                  <a:pt x="14796" y="198100"/>
                </a:lnTo>
                <a:lnTo>
                  <a:pt x="32385" y="156601"/>
                </a:lnTo>
                <a:lnTo>
                  <a:pt x="55964" y="118676"/>
                </a:lnTo>
                <a:lnTo>
                  <a:pt x="84929" y="84929"/>
                </a:lnTo>
                <a:lnTo>
                  <a:pt x="118676" y="55964"/>
                </a:lnTo>
                <a:lnTo>
                  <a:pt x="156601" y="32385"/>
                </a:lnTo>
                <a:lnTo>
                  <a:pt x="198100" y="14796"/>
                </a:lnTo>
                <a:lnTo>
                  <a:pt x="242570" y="3799"/>
                </a:lnTo>
                <a:lnTo>
                  <a:pt x="289407" y="0"/>
                </a:lnTo>
                <a:close/>
              </a:path>
            </a:pathLst>
          </a:custGeom>
          <a:ln w="126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06484" y="1511198"/>
            <a:ext cx="527050" cy="412750"/>
          </a:xfrm>
          <a:custGeom>
            <a:avLst/>
            <a:gdLst/>
            <a:ahLst/>
            <a:cxnLst/>
            <a:rect l="l" t="t" r="r" b="b"/>
            <a:pathLst>
              <a:path w="527050" h="412750">
                <a:moveTo>
                  <a:pt x="368692" y="73406"/>
                </a:moveTo>
                <a:lnTo>
                  <a:pt x="110590" y="225704"/>
                </a:lnTo>
              </a:path>
              <a:path w="527050" h="412750">
                <a:moveTo>
                  <a:pt x="424483" y="154901"/>
                </a:moveTo>
                <a:lnTo>
                  <a:pt x="189101" y="340385"/>
                </a:lnTo>
              </a:path>
              <a:path w="527050" h="412750">
                <a:moveTo>
                  <a:pt x="147826" y="397459"/>
                </a:moveTo>
                <a:lnTo>
                  <a:pt x="174216" y="370271"/>
                </a:lnTo>
                <a:lnTo>
                  <a:pt x="187698" y="336188"/>
                </a:lnTo>
                <a:lnTo>
                  <a:pt x="187463" y="299532"/>
                </a:lnTo>
                <a:lnTo>
                  <a:pt x="172705" y="264629"/>
                </a:lnTo>
                <a:lnTo>
                  <a:pt x="145516" y="238239"/>
                </a:lnTo>
                <a:lnTo>
                  <a:pt x="111429" y="224759"/>
                </a:lnTo>
                <a:lnTo>
                  <a:pt x="74773" y="224998"/>
                </a:lnTo>
                <a:lnTo>
                  <a:pt x="39876" y="239763"/>
                </a:lnTo>
                <a:lnTo>
                  <a:pt x="13484" y="266945"/>
                </a:lnTo>
                <a:lnTo>
                  <a:pt x="0" y="301029"/>
                </a:lnTo>
                <a:lnTo>
                  <a:pt x="233" y="337688"/>
                </a:lnTo>
                <a:lnTo>
                  <a:pt x="14997" y="372592"/>
                </a:lnTo>
                <a:lnTo>
                  <a:pt x="42181" y="398977"/>
                </a:lnTo>
                <a:lnTo>
                  <a:pt x="76268" y="412457"/>
                </a:lnTo>
                <a:lnTo>
                  <a:pt x="112927" y="412222"/>
                </a:lnTo>
                <a:lnTo>
                  <a:pt x="147826" y="397459"/>
                </a:lnTo>
                <a:close/>
              </a:path>
              <a:path w="527050" h="412750">
                <a:moveTo>
                  <a:pt x="493355" y="145427"/>
                </a:moveTo>
                <a:lnTo>
                  <a:pt x="515578" y="122534"/>
                </a:lnTo>
                <a:lnTo>
                  <a:pt x="526929" y="93832"/>
                </a:lnTo>
                <a:lnTo>
                  <a:pt x="526729" y="62965"/>
                </a:lnTo>
                <a:lnTo>
                  <a:pt x="514297" y="33578"/>
                </a:lnTo>
                <a:lnTo>
                  <a:pt x="491397" y="11354"/>
                </a:lnTo>
                <a:lnTo>
                  <a:pt x="462691" y="0"/>
                </a:lnTo>
                <a:lnTo>
                  <a:pt x="431823" y="199"/>
                </a:lnTo>
                <a:lnTo>
                  <a:pt x="402436" y="12636"/>
                </a:lnTo>
                <a:lnTo>
                  <a:pt x="380216" y="35527"/>
                </a:lnTo>
                <a:lnTo>
                  <a:pt x="368861" y="64227"/>
                </a:lnTo>
                <a:lnTo>
                  <a:pt x="369058" y="95093"/>
                </a:lnTo>
                <a:lnTo>
                  <a:pt x="381493" y="124485"/>
                </a:lnTo>
                <a:lnTo>
                  <a:pt x="404394" y="146708"/>
                </a:lnTo>
                <a:lnTo>
                  <a:pt x="433100" y="158059"/>
                </a:lnTo>
                <a:lnTo>
                  <a:pt x="463968" y="157859"/>
                </a:lnTo>
                <a:lnTo>
                  <a:pt x="493355" y="14542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9335" y="2216099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50261" y="1440967"/>
            <a:ext cx="273050" cy="816610"/>
          </a:xfrm>
          <a:custGeom>
            <a:avLst/>
            <a:gdLst/>
            <a:ahLst/>
            <a:cxnLst/>
            <a:rect l="l" t="t" r="r" b="b"/>
            <a:pathLst>
              <a:path w="273050" h="816610">
                <a:moveTo>
                  <a:pt x="229501" y="780618"/>
                </a:moveTo>
                <a:lnTo>
                  <a:pt x="1816" y="780618"/>
                </a:lnTo>
                <a:lnTo>
                  <a:pt x="0" y="0"/>
                </a:lnTo>
                <a:lnTo>
                  <a:pt x="229692" y="0"/>
                </a:lnTo>
              </a:path>
              <a:path w="273050" h="816610">
                <a:moveTo>
                  <a:pt x="272478" y="734910"/>
                </a:moveTo>
                <a:lnTo>
                  <a:pt x="272478" y="81627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81591" y="2175881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4">
                <a:moveTo>
                  <a:pt x="191109" y="0"/>
                </a:moveTo>
                <a:lnTo>
                  <a:pt x="191109" y="81368"/>
                </a:lnTo>
              </a:path>
              <a:path w="236854" h="81914">
                <a:moveTo>
                  <a:pt x="236829" y="901"/>
                </a:moveTo>
                <a:lnTo>
                  <a:pt x="0" y="901"/>
                </a:lnTo>
                <a:lnTo>
                  <a:pt x="0" y="80454"/>
                </a:lnTo>
                <a:lnTo>
                  <a:pt x="236829" y="80454"/>
                </a:lnTo>
                <a:lnTo>
                  <a:pt x="236829" y="90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55584" y="2195998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4">
                <a:moveTo>
                  <a:pt x="0" y="21018"/>
                </a:moveTo>
                <a:lnTo>
                  <a:pt x="1655" y="29190"/>
                </a:lnTo>
                <a:lnTo>
                  <a:pt x="6165" y="35877"/>
                </a:lnTo>
                <a:lnTo>
                  <a:pt x="12848" y="40392"/>
                </a:lnTo>
                <a:lnTo>
                  <a:pt x="21018" y="42049"/>
                </a:lnTo>
                <a:lnTo>
                  <a:pt x="29198" y="40392"/>
                </a:lnTo>
                <a:lnTo>
                  <a:pt x="35888" y="35877"/>
                </a:lnTo>
                <a:lnTo>
                  <a:pt x="40404" y="29190"/>
                </a:lnTo>
                <a:lnTo>
                  <a:pt x="42062" y="21018"/>
                </a:lnTo>
                <a:lnTo>
                  <a:pt x="40404" y="12848"/>
                </a:lnTo>
                <a:lnTo>
                  <a:pt x="35888" y="6165"/>
                </a:lnTo>
                <a:lnTo>
                  <a:pt x="29198" y="1655"/>
                </a:lnTo>
                <a:lnTo>
                  <a:pt x="21018" y="0"/>
                </a:lnTo>
                <a:lnTo>
                  <a:pt x="12848" y="1655"/>
                </a:lnTo>
                <a:lnTo>
                  <a:pt x="6165" y="6165"/>
                </a:lnTo>
                <a:lnTo>
                  <a:pt x="1655" y="12848"/>
                </a:lnTo>
                <a:lnTo>
                  <a:pt x="0" y="21018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602981" y="2052688"/>
            <a:ext cx="259715" cy="433070"/>
            <a:chOff x="4548378" y="2052688"/>
            <a:chExt cx="259715" cy="433070"/>
          </a:xfrm>
        </p:grpSpPr>
        <p:sp>
          <p:nvSpPr>
            <p:cNvPr id="9" name="object 9"/>
            <p:cNvSpPr/>
            <p:nvPr/>
          </p:nvSpPr>
          <p:spPr>
            <a:xfrm>
              <a:off x="4778324" y="2231339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5">
                  <a:moveTo>
                    <a:pt x="0" y="0"/>
                  </a:moveTo>
                  <a:lnTo>
                    <a:pt x="0" y="25420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8378" y="2052688"/>
              <a:ext cx="259499" cy="18684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175244" y="1166066"/>
            <a:ext cx="687705" cy="318135"/>
            <a:chOff x="4120641" y="1166063"/>
            <a:chExt cx="687705" cy="318135"/>
          </a:xfrm>
        </p:grpSpPr>
        <p:sp>
          <p:nvSpPr>
            <p:cNvPr id="12" name="object 12"/>
            <p:cNvSpPr/>
            <p:nvPr/>
          </p:nvSpPr>
          <p:spPr>
            <a:xfrm>
              <a:off x="4503953" y="1166063"/>
              <a:ext cx="297815" cy="294640"/>
            </a:xfrm>
            <a:custGeom>
              <a:avLst/>
              <a:gdLst/>
              <a:ahLst/>
              <a:cxnLst/>
              <a:rect l="l" t="t" r="r" b="b"/>
              <a:pathLst>
                <a:path w="297814" h="294640">
                  <a:moveTo>
                    <a:pt x="274370" y="0"/>
                  </a:moveTo>
                  <a:lnTo>
                    <a:pt x="274370" y="254203"/>
                  </a:lnTo>
                </a:path>
                <a:path w="297814" h="294640">
                  <a:moveTo>
                    <a:pt x="0" y="245021"/>
                  </a:moveTo>
                  <a:lnTo>
                    <a:pt x="252514" y="274281"/>
                  </a:lnTo>
                </a:path>
                <a:path w="297814" h="294640">
                  <a:moveTo>
                    <a:pt x="255524" y="273418"/>
                  </a:moveTo>
                  <a:lnTo>
                    <a:pt x="257179" y="265245"/>
                  </a:lnTo>
                  <a:lnTo>
                    <a:pt x="261689" y="258559"/>
                  </a:lnTo>
                  <a:lnTo>
                    <a:pt x="268372" y="254044"/>
                  </a:lnTo>
                  <a:lnTo>
                    <a:pt x="276542" y="252387"/>
                  </a:lnTo>
                  <a:lnTo>
                    <a:pt x="284714" y="254044"/>
                  </a:lnTo>
                  <a:lnTo>
                    <a:pt x="291401" y="258559"/>
                  </a:lnTo>
                  <a:lnTo>
                    <a:pt x="295916" y="265245"/>
                  </a:lnTo>
                  <a:lnTo>
                    <a:pt x="297573" y="273418"/>
                  </a:lnTo>
                  <a:lnTo>
                    <a:pt x="295916" y="281590"/>
                  </a:lnTo>
                  <a:lnTo>
                    <a:pt x="291401" y="288277"/>
                  </a:lnTo>
                  <a:lnTo>
                    <a:pt x="284714" y="292792"/>
                  </a:lnTo>
                  <a:lnTo>
                    <a:pt x="276542" y="294449"/>
                  </a:lnTo>
                  <a:lnTo>
                    <a:pt x="268372" y="292792"/>
                  </a:lnTo>
                  <a:lnTo>
                    <a:pt x="261689" y="288277"/>
                  </a:lnTo>
                  <a:lnTo>
                    <a:pt x="257179" y="281590"/>
                  </a:lnTo>
                  <a:lnTo>
                    <a:pt x="255524" y="273418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0641" y="1391361"/>
              <a:ext cx="428752" cy="92252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0256167" y="1645224"/>
            <a:ext cx="250825" cy="144145"/>
          </a:xfrm>
          <a:custGeom>
            <a:avLst/>
            <a:gdLst/>
            <a:ahLst/>
            <a:cxnLst/>
            <a:rect l="l" t="t" r="r" b="b"/>
            <a:pathLst>
              <a:path w="250825" h="144144">
                <a:moveTo>
                  <a:pt x="0" y="0"/>
                </a:moveTo>
                <a:lnTo>
                  <a:pt x="250698" y="14384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03917" y="1430274"/>
            <a:ext cx="0" cy="707390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123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72717" y="1284249"/>
            <a:ext cx="478155" cy="66040"/>
          </a:xfrm>
          <a:custGeom>
            <a:avLst/>
            <a:gdLst/>
            <a:ahLst/>
            <a:cxnLst/>
            <a:rect l="l" t="t" r="r" b="b"/>
            <a:pathLst>
              <a:path w="478154" h="66040">
                <a:moveTo>
                  <a:pt x="9931" y="32753"/>
                </a:moveTo>
                <a:lnTo>
                  <a:pt x="477875" y="32753"/>
                </a:lnTo>
              </a:path>
              <a:path w="478154" h="66040">
                <a:moveTo>
                  <a:pt x="50507" y="0"/>
                </a:moveTo>
                <a:lnTo>
                  <a:pt x="0" y="32753"/>
                </a:lnTo>
                <a:lnTo>
                  <a:pt x="50507" y="65532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76870" y="3867556"/>
            <a:ext cx="579120" cy="579120"/>
          </a:xfrm>
          <a:custGeom>
            <a:avLst/>
            <a:gdLst/>
            <a:ahLst/>
            <a:cxnLst/>
            <a:rect l="l" t="t" r="r" b="b"/>
            <a:pathLst>
              <a:path w="579120" h="579120">
                <a:moveTo>
                  <a:pt x="289407" y="0"/>
                </a:moveTo>
                <a:lnTo>
                  <a:pt x="336244" y="3799"/>
                </a:lnTo>
                <a:lnTo>
                  <a:pt x="380714" y="14796"/>
                </a:lnTo>
                <a:lnTo>
                  <a:pt x="422214" y="32385"/>
                </a:lnTo>
                <a:lnTo>
                  <a:pt x="460138" y="55964"/>
                </a:lnTo>
                <a:lnTo>
                  <a:pt x="493885" y="84929"/>
                </a:lnTo>
                <a:lnTo>
                  <a:pt x="522850" y="118676"/>
                </a:lnTo>
                <a:lnTo>
                  <a:pt x="546429" y="156601"/>
                </a:lnTo>
                <a:lnTo>
                  <a:pt x="564018" y="198100"/>
                </a:lnTo>
                <a:lnTo>
                  <a:pt x="575015" y="242570"/>
                </a:lnTo>
                <a:lnTo>
                  <a:pt x="578815" y="289407"/>
                </a:lnTo>
                <a:lnTo>
                  <a:pt x="575015" y="336247"/>
                </a:lnTo>
                <a:lnTo>
                  <a:pt x="564018" y="380719"/>
                </a:lnTo>
                <a:lnTo>
                  <a:pt x="546429" y="422219"/>
                </a:lnTo>
                <a:lnTo>
                  <a:pt x="522850" y="460144"/>
                </a:lnTo>
                <a:lnTo>
                  <a:pt x="493885" y="493890"/>
                </a:lnTo>
                <a:lnTo>
                  <a:pt x="460138" y="522853"/>
                </a:lnTo>
                <a:lnTo>
                  <a:pt x="422214" y="546431"/>
                </a:lnTo>
                <a:lnTo>
                  <a:pt x="380714" y="564020"/>
                </a:lnTo>
                <a:lnTo>
                  <a:pt x="336244" y="575015"/>
                </a:lnTo>
                <a:lnTo>
                  <a:pt x="289407" y="578815"/>
                </a:lnTo>
                <a:lnTo>
                  <a:pt x="242570" y="575015"/>
                </a:lnTo>
                <a:lnTo>
                  <a:pt x="198100" y="564020"/>
                </a:lnTo>
                <a:lnTo>
                  <a:pt x="156601" y="546431"/>
                </a:lnTo>
                <a:lnTo>
                  <a:pt x="118676" y="522853"/>
                </a:lnTo>
                <a:lnTo>
                  <a:pt x="84929" y="493890"/>
                </a:lnTo>
                <a:lnTo>
                  <a:pt x="55964" y="460144"/>
                </a:lnTo>
                <a:lnTo>
                  <a:pt x="32385" y="422219"/>
                </a:lnTo>
                <a:lnTo>
                  <a:pt x="14796" y="380719"/>
                </a:lnTo>
                <a:lnTo>
                  <a:pt x="3799" y="336247"/>
                </a:lnTo>
                <a:lnTo>
                  <a:pt x="0" y="289407"/>
                </a:lnTo>
                <a:lnTo>
                  <a:pt x="3799" y="242570"/>
                </a:lnTo>
                <a:lnTo>
                  <a:pt x="14796" y="198100"/>
                </a:lnTo>
                <a:lnTo>
                  <a:pt x="32385" y="156601"/>
                </a:lnTo>
                <a:lnTo>
                  <a:pt x="55964" y="118676"/>
                </a:lnTo>
                <a:lnTo>
                  <a:pt x="84929" y="84929"/>
                </a:lnTo>
                <a:lnTo>
                  <a:pt x="118676" y="55964"/>
                </a:lnTo>
                <a:lnTo>
                  <a:pt x="156601" y="32385"/>
                </a:lnTo>
                <a:lnTo>
                  <a:pt x="198100" y="14796"/>
                </a:lnTo>
                <a:lnTo>
                  <a:pt x="242570" y="3799"/>
                </a:lnTo>
                <a:lnTo>
                  <a:pt x="289407" y="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01903" y="4065208"/>
            <a:ext cx="527050" cy="412750"/>
          </a:xfrm>
          <a:custGeom>
            <a:avLst/>
            <a:gdLst/>
            <a:ahLst/>
            <a:cxnLst/>
            <a:rect l="l" t="t" r="r" b="b"/>
            <a:pathLst>
              <a:path w="527050" h="412750">
                <a:moveTo>
                  <a:pt x="368701" y="339050"/>
                </a:moveTo>
                <a:lnTo>
                  <a:pt x="110599" y="186764"/>
                </a:lnTo>
              </a:path>
              <a:path w="527050" h="412750">
                <a:moveTo>
                  <a:pt x="424480" y="257554"/>
                </a:moveTo>
                <a:lnTo>
                  <a:pt x="189098" y="72058"/>
                </a:lnTo>
              </a:path>
              <a:path w="527050" h="412750">
                <a:moveTo>
                  <a:pt x="147823" y="14997"/>
                </a:moveTo>
                <a:lnTo>
                  <a:pt x="174215" y="42186"/>
                </a:lnTo>
                <a:lnTo>
                  <a:pt x="187699" y="76273"/>
                </a:lnTo>
                <a:lnTo>
                  <a:pt x="187465" y="112928"/>
                </a:lnTo>
                <a:lnTo>
                  <a:pt x="172702" y="147826"/>
                </a:lnTo>
                <a:lnTo>
                  <a:pt x="145515" y="174216"/>
                </a:lnTo>
                <a:lnTo>
                  <a:pt x="111432" y="187698"/>
                </a:lnTo>
                <a:lnTo>
                  <a:pt x="74781" y="187463"/>
                </a:lnTo>
                <a:lnTo>
                  <a:pt x="39885" y="172705"/>
                </a:lnTo>
                <a:lnTo>
                  <a:pt x="13486" y="145511"/>
                </a:lnTo>
                <a:lnTo>
                  <a:pt x="0" y="111425"/>
                </a:lnTo>
                <a:lnTo>
                  <a:pt x="236" y="74772"/>
                </a:lnTo>
                <a:lnTo>
                  <a:pt x="15006" y="39876"/>
                </a:lnTo>
                <a:lnTo>
                  <a:pt x="42193" y="13484"/>
                </a:lnTo>
                <a:lnTo>
                  <a:pt x="76276" y="0"/>
                </a:lnTo>
                <a:lnTo>
                  <a:pt x="112927" y="233"/>
                </a:lnTo>
                <a:lnTo>
                  <a:pt x="147823" y="14997"/>
                </a:lnTo>
                <a:close/>
              </a:path>
              <a:path w="527050" h="412750">
                <a:moveTo>
                  <a:pt x="493352" y="267028"/>
                </a:moveTo>
                <a:lnTo>
                  <a:pt x="515576" y="289921"/>
                </a:lnTo>
                <a:lnTo>
                  <a:pt x="526932" y="318622"/>
                </a:lnTo>
                <a:lnTo>
                  <a:pt x="526736" y="349485"/>
                </a:lnTo>
                <a:lnTo>
                  <a:pt x="514307" y="378864"/>
                </a:lnTo>
                <a:lnTo>
                  <a:pt x="491413" y="401091"/>
                </a:lnTo>
                <a:lnTo>
                  <a:pt x="462711" y="412449"/>
                </a:lnTo>
                <a:lnTo>
                  <a:pt x="431845" y="412254"/>
                </a:lnTo>
                <a:lnTo>
                  <a:pt x="402458" y="399819"/>
                </a:lnTo>
                <a:lnTo>
                  <a:pt x="380228" y="376926"/>
                </a:lnTo>
                <a:lnTo>
                  <a:pt x="368873" y="348224"/>
                </a:lnTo>
                <a:lnTo>
                  <a:pt x="369071" y="317357"/>
                </a:lnTo>
                <a:lnTo>
                  <a:pt x="381503" y="287970"/>
                </a:lnTo>
                <a:lnTo>
                  <a:pt x="404396" y="265746"/>
                </a:lnTo>
                <a:lnTo>
                  <a:pt x="433098" y="254392"/>
                </a:lnTo>
                <a:lnTo>
                  <a:pt x="463965" y="254591"/>
                </a:lnTo>
                <a:lnTo>
                  <a:pt x="493352" y="267028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419335" y="4548339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50261" y="3773195"/>
            <a:ext cx="273050" cy="816610"/>
          </a:xfrm>
          <a:custGeom>
            <a:avLst/>
            <a:gdLst/>
            <a:ahLst/>
            <a:cxnLst/>
            <a:rect l="l" t="t" r="r" b="b"/>
            <a:pathLst>
              <a:path w="273050" h="816610">
                <a:moveTo>
                  <a:pt x="229501" y="780618"/>
                </a:moveTo>
                <a:lnTo>
                  <a:pt x="1816" y="780618"/>
                </a:lnTo>
                <a:lnTo>
                  <a:pt x="0" y="0"/>
                </a:lnTo>
                <a:lnTo>
                  <a:pt x="229692" y="0"/>
                </a:lnTo>
              </a:path>
              <a:path w="273050" h="816610">
                <a:moveTo>
                  <a:pt x="272478" y="734910"/>
                </a:moveTo>
                <a:lnTo>
                  <a:pt x="272478" y="81627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81591" y="4508109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4">
                <a:moveTo>
                  <a:pt x="191109" y="0"/>
                </a:moveTo>
                <a:lnTo>
                  <a:pt x="191109" y="81368"/>
                </a:lnTo>
              </a:path>
              <a:path w="236854" h="81914">
                <a:moveTo>
                  <a:pt x="236829" y="901"/>
                </a:moveTo>
                <a:lnTo>
                  <a:pt x="0" y="901"/>
                </a:lnTo>
                <a:lnTo>
                  <a:pt x="0" y="80467"/>
                </a:lnTo>
                <a:lnTo>
                  <a:pt x="236829" y="80467"/>
                </a:lnTo>
                <a:lnTo>
                  <a:pt x="236829" y="90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55584" y="4528213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31"/>
                </a:moveTo>
                <a:lnTo>
                  <a:pt x="1655" y="29203"/>
                </a:lnTo>
                <a:lnTo>
                  <a:pt x="6165" y="35890"/>
                </a:lnTo>
                <a:lnTo>
                  <a:pt x="12848" y="40405"/>
                </a:lnTo>
                <a:lnTo>
                  <a:pt x="21018" y="42062"/>
                </a:lnTo>
                <a:lnTo>
                  <a:pt x="29198" y="40405"/>
                </a:lnTo>
                <a:lnTo>
                  <a:pt x="35888" y="35890"/>
                </a:lnTo>
                <a:lnTo>
                  <a:pt x="40404" y="29203"/>
                </a:lnTo>
                <a:lnTo>
                  <a:pt x="42062" y="21031"/>
                </a:lnTo>
                <a:lnTo>
                  <a:pt x="40404" y="12858"/>
                </a:lnTo>
                <a:lnTo>
                  <a:pt x="35888" y="6172"/>
                </a:lnTo>
                <a:lnTo>
                  <a:pt x="29198" y="1657"/>
                </a:lnTo>
                <a:lnTo>
                  <a:pt x="21018" y="0"/>
                </a:lnTo>
                <a:lnTo>
                  <a:pt x="12848" y="1657"/>
                </a:lnTo>
                <a:lnTo>
                  <a:pt x="6165" y="6172"/>
                </a:lnTo>
                <a:lnTo>
                  <a:pt x="1655" y="12858"/>
                </a:lnTo>
                <a:lnTo>
                  <a:pt x="0" y="2103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9551241" y="4516996"/>
            <a:ext cx="311785" cy="300990"/>
            <a:chOff x="4496638" y="4516996"/>
            <a:chExt cx="311785" cy="300990"/>
          </a:xfrm>
        </p:grpSpPr>
        <p:sp>
          <p:nvSpPr>
            <p:cNvPr id="24" name="object 24"/>
            <p:cNvSpPr/>
            <p:nvPr/>
          </p:nvSpPr>
          <p:spPr>
            <a:xfrm>
              <a:off x="4778324" y="4563567"/>
              <a:ext cx="0" cy="254635"/>
            </a:xfrm>
            <a:custGeom>
              <a:avLst/>
              <a:gdLst/>
              <a:ahLst/>
              <a:cxnLst/>
              <a:rect l="l" t="t" r="r" b="b"/>
              <a:pathLst>
                <a:path h="254635">
                  <a:moveTo>
                    <a:pt x="0" y="0"/>
                  </a:moveTo>
                  <a:lnTo>
                    <a:pt x="0" y="254203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02988" y="4525619"/>
              <a:ext cx="254000" cy="19685"/>
            </a:xfrm>
            <a:custGeom>
              <a:avLst/>
              <a:gdLst/>
              <a:ahLst/>
              <a:cxnLst/>
              <a:rect l="l" t="t" r="r" b="b"/>
              <a:pathLst>
                <a:path w="254000" h="19685">
                  <a:moveTo>
                    <a:pt x="-6350" y="9817"/>
                  </a:moveTo>
                  <a:lnTo>
                    <a:pt x="259791" y="9817"/>
                  </a:lnTo>
                </a:path>
              </a:pathLst>
            </a:custGeom>
            <a:ln w="3233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59477" y="4523346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0" y="21031"/>
                  </a:moveTo>
                  <a:lnTo>
                    <a:pt x="1655" y="12858"/>
                  </a:lnTo>
                  <a:lnTo>
                    <a:pt x="6165" y="6172"/>
                  </a:lnTo>
                  <a:lnTo>
                    <a:pt x="12848" y="1657"/>
                  </a:lnTo>
                  <a:lnTo>
                    <a:pt x="21018" y="0"/>
                  </a:lnTo>
                  <a:lnTo>
                    <a:pt x="29190" y="1657"/>
                  </a:lnTo>
                  <a:lnTo>
                    <a:pt x="35877" y="6172"/>
                  </a:lnTo>
                  <a:lnTo>
                    <a:pt x="40392" y="12858"/>
                  </a:lnTo>
                  <a:lnTo>
                    <a:pt x="42049" y="21031"/>
                  </a:lnTo>
                  <a:lnTo>
                    <a:pt x="40392" y="29203"/>
                  </a:lnTo>
                  <a:lnTo>
                    <a:pt x="35877" y="35890"/>
                  </a:lnTo>
                  <a:lnTo>
                    <a:pt x="29190" y="40405"/>
                  </a:lnTo>
                  <a:lnTo>
                    <a:pt x="21018" y="42062"/>
                  </a:lnTo>
                  <a:lnTo>
                    <a:pt x="12848" y="40405"/>
                  </a:lnTo>
                  <a:lnTo>
                    <a:pt x="6165" y="35890"/>
                  </a:lnTo>
                  <a:lnTo>
                    <a:pt x="1655" y="29203"/>
                  </a:lnTo>
                  <a:lnTo>
                    <a:pt x="0" y="21031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9608972" y="3498291"/>
            <a:ext cx="247650" cy="294640"/>
          </a:xfrm>
          <a:custGeom>
            <a:avLst/>
            <a:gdLst/>
            <a:ahLst/>
            <a:cxnLst/>
            <a:rect l="l" t="t" r="r" b="b"/>
            <a:pathLst>
              <a:path w="247650" h="294639">
                <a:moveTo>
                  <a:pt x="223951" y="0"/>
                </a:moveTo>
                <a:lnTo>
                  <a:pt x="223951" y="254203"/>
                </a:lnTo>
              </a:path>
              <a:path w="247650" h="294639">
                <a:moveTo>
                  <a:pt x="0" y="120764"/>
                </a:moveTo>
                <a:lnTo>
                  <a:pt x="202653" y="274231"/>
                </a:lnTo>
              </a:path>
              <a:path w="247650" h="294639">
                <a:moveTo>
                  <a:pt x="205104" y="273418"/>
                </a:moveTo>
                <a:lnTo>
                  <a:pt x="206760" y="265245"/>
                </a:lnTo>
                <a:lnTo>
                  <a:pt x="211270" y="258559"/>
                </a:lnTo>
                <a:lnTo>
                  <a:pt x="217953" y="254044"/>
                </a:lnTo>
                <a:lnTo>
                  <a:pt x="226123" y="252387"/>
                </a:lnTo>
                <a:lnTo>
                  <a:pt x="234295" y="254044"/>
                </a:lnTo>
                <a:lnTo>
                  <a:pt x="240982" y="258559"/>
                </a:lnTo>
                <a:lnTo>
                  <a:pt x="245497" y="265245"/>
                </a:lnTo>
                <a:lnTo>
                  <a:pt x="247154" y="273418"/>
                </a:lnTo>
                <a:lnTo>
                  <a:pt x="245497" y="281590"/>
                </a:lnTo>
                <a:lnTo>
                  <a:pt x="240982" y="288277"/>
                </a:lnTo>
                <a:lnTo>
                  <a:pt x="234295" y="292792"/>
                </a:lnTo>
                <a:lnTo>
                  <a:pt x="226123" y="294449"/>
                </a:lnTo>
                <a:lnTo>
                  <a:pt x="217953" y="292792"/>
                </a:lnTo>
                <a:lnTo>
                  <a:pt x="211270" y="288277"/>
                </a:lnTo>
                <a:lnTo>
                  <a:pt x="206760" y="281590"/>
                </a:lnTo>
                <a:lnTo>
                  <a:pt x="205104" y="273418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419335" y="3770172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33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22740" y="3729027"/>
            <a:ext cx="0" cy="81915"/>
          </a:xfrm>
          <a:custGeom>
            <a:avLst/>
            <a:gdLst/>
            <a:ahLst/>
            <a:cxnLst/>
            <a:rect l="l" t="t" r="r" b="b"/>
            <a:pathLst>
              <a:path h="81914">
                <a:moveTo>
                  <a:pt x="0" y="81381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181591" y="3729027"/>
            <a:ext cx="236854" cy="81915"/>
          </a:xfrm>
          <a:custGeom>
            <a:avLst/>
            <a:gdLst/>
            <a:ahLst/>
            <a:cxnLst/>
            <a:rect l="l" t="t" r="r" b="b"/>
            <a:pathLst>
              <a:path w="236854" h="81914">
                <a:moveTo>
                  <a:pt x="191109" y="81381"/>
                </a:moveTo>
                <a:lnTo>
                  <a:pt x="191109" y="0"/>
                </a:lnTo>
              </a:path>
              <a:path w="236854" h="81914">
                <a:moveTo>
                  <a:pt x="236829" y="80467"/>
                </a:moveTo>
                <a:lnTo>
                  <a:pt x="0" y="80467"/>
                </a:lnTo>
                <a:lnTo>
                  <a:pt x="0" y="914"/>
                </a:lnTo>
                <a:lnTo>
                  <a:pt x="236829" y="914"/>
                </a:lnTo>
                <a:lnTo>
                  <a:pt x="236829" y="80467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55584" y="3748230"/>
            <a:ext cx="42545" cy="42545"/>
          </a:xfrm>
          <a:custGeom>
            <a:avLst/>
            <a:gdLst/>
            <a:ahLst/>
            <a:cxnLst/>
            <a:rect l="l" t="t" r="r" b="b"/>
            <a:pathLst>
              <a:path w="42545" h="42545">
                <a:moveTo>
                  <a:pt x="0" y="21031"/>
                </a:moveTo>
                <a:lnTo>
                  <a:pt x="1655" y="12858"/>
                </a:lnTo>
                <a:lnTo>
                  <a:pt x="6165" y="6172"/>
                </a:lnTo>
                <a:lnTo>
                  <a:pt x="12848" y="1657"/>
                </a:lnTo>
                <a:lnTo>
                  <a:pt x="21018" y="0"/>
                </a:lnTo>
                <a:lnTo>
                  <a:pt x="29198" y="1657"/>
                </a:lnTo>
                <a:lnTo>
                  <a:pt x="35888" y="6172"/>
                </a:lnTo>
                <a:lnTo>
                  <a:pt x="40404" y="12858"/>
                </a:lnTo>
                <a:lnTo>
                  <a:pt x="42062" y="21031"/>
                </a:lnTo>
                <a:lnTo>
                  <a:pt x="40404" y="29203"/>
                </a:lnTo>
                <a:lnTo>
                  <a:pt x="35888" y="35890"/>
                </a:lnTo>
                <a:lnTo>
                  <a:pt x="29198" y="40405"/>
                </a:lnTo>
                <a:lnTo>
                  <a:pt x="21018" y="42062"/>
                </a:lnTo>
                <a:lnTo>
                  <a:pt x="12848" y="40405"/>
                </a:lnTo>
                <a:lnTo>
                  <a:pt x="6165" y="35890"/>
                </a:lnTo>
                <a:lnTo>
                  <a:pt x="1655" y="29203"/>
                </a:lnTo>
                <a:lnTo>
                  <a:pt x="0" y="2103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280827" y="4117889"/>
            <a:ext cx="276860" cy="220979"/>
          </a:xfrm>
          <a:custGeom>
            <a:avLst/>
            <a:gdLst/>
            <a:ahLst/>
            <a:cxnLst/>
            <a:rect l="l" t="t" r="r" b="b"/>
            <a:pathLst>
              <a:path w="276860" h="220979">
                <a:moveTo>
                  <a:pt x="0" y="220421"/>
                </a:moveTo>
                <a:lnTo>
                  <a:pt x="27637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53541" y="4159719"/>
            <a:ext cx="396875" cy="0"/>
          </a:xfrm>
          <a:custGeom>
            <a:avLst/>
            <a:gdLst/>
            <a:ahLst/>
            <a:cxnLst/>
            <a:rect l="l" t="t" r="r" b="b"/>
            <a:pathLst>
              <a:path w="396875">
                <a:moveTo>
                  <a:pt x="0" y="0"/>
                </a:moveTo>
                <a:lnTo>
                  <a:pt x="39672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03917" y="3689350"/>
            <a:ext cx="0" cy="848994"/>
          </a:xfrm>
          <a:custGeom>
            <a:avLst/>
            <a:gdLst/>
            <a:ahLst/>
            <a:cxnLst/>
            <a:rect l="l" t="t" r="r" b="b"/>
            <a:pathLst>
              <a:path h="848995">
                <a:moveTo>
                  <a:pt x="0" y="0"/>
                </a:moveTo>
                <a:lnTo>
                  <a:pt x="0" y="848855"/>
                </a:lnTo>
              </a:path>
            </a:pathLst>
          </a:custGeom>
          <a:ln w="127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072717" y="4640618"/>
            <a:ext cx="478155" cy="66040"/>
          </a:xfrm>
          <a:custGeom>
            <a:avLst/>
            <a:gdLst/>
            <a:ahLst/>
            <a:cxnLst/>
            <a:rect l="l" t="t" r="r" b="b"/>
            <a:pathLst>
              <a:path w="478154" h="66039">
                <a:moveTo>
                  <a:pt x="9931" y="32740"/>
                </a:moveTo>
                <a:lnTo>
                  <a:pt x="477875" y="32740"/>
                </a:lnTo>
              </a:path>
              <a:path w="478154" h="66039">
                <a:moveTo>
                  <a:pt x="50507" y="0"/>
                </a:moveTo>
                <a:lnTo>
                  <a:pt x="0" y="32740"/>
                </a:lnTo>
                <a:lnTo>
                  <a:pt x="50507" y="6551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9979" y="6278863"/>
            <a:ext cx="837488" cy="59090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4342" y="8094081"/>
            <a:ext cx="1026706" cy="107231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70662" y="8342617"/>
            <a:ext cx="1105357" cy="680754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7957823" y="480462"/>
            <a:ext cx="333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sp>
        <p:nvSpPr>
          <p:cNvPr id="40" name="object 40"/>
          <p:cNvSpPr txBox="1"/>
          <p:nvPr/>
        </p:nvSpPr>
        <p:spPr>
          <a:xfrm>
            <a:off x="9256267" y="1042823"/>
            <a:ext cx="1145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093991" y="1721712"/>
            <a:ext cx="8928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9105" algn="l"/>
                <a:tab pos="879475" algn="l"/>
              </a:tabLst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	</a:t>
            </a:r>
            <a:r>
              <a:rPr sz="850" u="sng" spc="5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555173" y="1685358"/>
            <a:ext cx="407670" cy="283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Resolver</a:t>
            </a:r>
            <a:endParaRPr sz="750">
              <a:latin typeface="Microsoft Sans Serif"/>
              <a:cs typeface="Microsoft Sans Serif"/>
            </a:endParaRPr>
          </a:p>
          <a:p>
            <a:pPr marL="5080" algn="ctr">
              <a:spcBef>
                <a:spcPts val="65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56267" y="2500946"/>
            <a:ext cx="12484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823" y="2811780"/>
            <a:ext cx="3531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Mover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271876" y="3372867"/>
            <a:ext cx="114554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576610" y="3953843"/>
            <a:ext cx="407670" cy="31178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Resolver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5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96893" y="4077158"/>
            <a:ext cx="3378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271876" y="4830991"/>
            <a:ext cx="12484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61990" y="5252724"/>
            <a:ext cx="1834514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-10" dirty="0">
                <a:solidFill>
                  <a:srgbClr val="171514"/>
                </a:solidFill>
                <a:latin typeface="Arial"/>
                <a:cs typeface="Arial"/>
              </a:rPr>
              <a:t>Accesorios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6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6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957745" y="5172711"/>
            <a:ext cx="39903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-5" dirty="0" err="1" smtClean="0">
                <a:solidFill>
                  <a:srgbClr val="171514"/>
                </a:solidFill>
                <a:latin typeface="Arial"/>
                <a:cs typeface="Arial"/>
              </a:rPr>
              <a:t>accesorios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7823" y="5722621"/>
            <a:ext cx="4355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convertibles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aceptar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7823" y="6841806"/>
            <a:ext cx="1362075" cy="40513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62865" algn="ctr">
              <a:spcBef>
                <a:spcPts val="765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HT63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spcBef>
                <a:spcPts val="4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Kit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7820" y="7467604"/>
            <a:ext cx="425069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78740">
              <a:lnSpc>
                <a:spcPct val="160000"/>
              </a:lnSpc>
            </a:pP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75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7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lang="es-ES" sz="7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00-600A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50899" y="9202069"/>
            <a:ext cx="3937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HN612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758388" y="9202069"/>
            <a:ext cx="3937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HN264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568" y="1226117"/>
            <a:ext cx="957809" cy="65423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565781" y="3527821"/>
            <a:ext cx="2071370" cy="3435985"/>
            <a:chOff x="3511181" y="3527818"/>
            <a:chExt cx="2071370" cy="3435985"/>
          </a:xfrm>
        </p:grpSpPr>
        <p:sp>
          <p:nvSpPr>
            <p:cNvPr id="4" name="object 4"/>
            <p:cNvSpPr/>
            <p:nvPr/>
          </p:nvSpPr>
          <p:spPr>
            <a:xfrm>
              <a:off x="3511181" y="3533584"/>
              <a:ext cx="1968500" cy="3420110"/>
            </a:xfrm>
            <a:custGeom>
              <a:avLst/>
              <a:gdLst/>
              <a:ahLst/>
              <a:cxnLst/>
              <a:rect l="l" t="t" r="r" b="b"/>
              <a:pathLst>
                <a:path w="1968500" h="3420109">
                  <a:moveTo>
                    <a:pt x="1968284" y="1396441"/>
                  </a:moveTo>
                  <a:lnTo>
                    <a:pt x="1947265" y="640499"/>
                  </a:lnTo>
                  <a:lnTo>
                    <a:pt x="1944331" y="616673"/>
                  </a:lnTo>
                  <a:lnTo>
                    <a:pt x="1937575" y="592848"/>
                  </a:lnTo>
                  <a:lnTo>
                    <a:pt x="1925459" y="572846"/>
                  </a:lnTo>
                  <a:lnTo>
                    <a:pt x="1917319" y="572846"/>
                  </a:lnTo>
                  <a:lnTo>
                    <a:pt x="1909191" y="578954"/>
                  </a:lnTo>
                  <a:lnTo>
                    <a:pt x="1888769" y="656437"/>
                  </a:lnTo>
                  <a:lnTo>
                    <a:pt x="1830679" y="656437"/>
                  </a:lnTo>
                  <a:lnTo>
                    <a:pt x="1830679" y="1328432"/>
                  </a:lnTo>
                  <a:lnTo>
                    <a:pt x="1830171" y="1343698"/>
                  </a:lnTo>
                  <a:lnTo>
                    <a:pt x="1827364" y="1359344"/>
                  </a:lnTo>
                  <a:lnTo>
                    <a:pt x="1821510" y="1374025"/>
                  </a:lnTo>
                  <a:lnTo>
                    <a:pt x="1790928" y="1414780"/>
                  </a:lnTo>
                  <a:lnTo>
                    <a:pt x="1784934" y="1419098"/>
                  </a:lnTo>
                  <a:lnTo>
                    <a:pt x="1779714" y="1426260"/>
                  </a:lnTo>
                  <a:lnTo>
                    <a:pt x="1776018" y="1436865"/>
                  </a:lnTo>
                  <a:lnTo>
                    <a:pt x="1774621" y="1451483"/>
                  </a:lnTo>
                  <a:lnTo>
                    <a:pt x="1774621" y="1486141"/>
                  </a:lnTo>
                  <a:lnTo>
                    <a:pt x="1739963" y="1461681"/>
                  </a:lnTo>
                  <a:lnTo>
                    <a:pt x="1733359" y="1456651"/>
                  </a:lnTo>
                  <a:lnTo>
                    <a:pt x="1728482" y="1450479"/>
                  </a:lnTo>
                  <a:lnTo>
                    <a:pt x="1724761" y="1442770"/>
                  </a:lnTo>
                  <a:lnTo>
                    <a:pt x="1723656" y="1439392"/>
                  </a:lnTo>
                  <a:lnTo>
                    <a:pt x="1723656" y="860272"/>
                  </a:lnTo>
                  <a:lnTo>
                    <a:pt x="1821510" y="866406"/>
                  </a:lnTo>
                  <a:lnTo>
                    <a:pt x="1829676" y="1314894"/>
                  </a:lnTo>
                  <a:lnTo>
                    <a:pt x="1830679" y="1328432"/>
                  </a:lnTo>
                  <a:lnTo>
                    <a:pt x="1830679" y="656437"/>
                  </a:lnTo>
                  <a:lnTo>
                    <a:pt x="1723656" y="656437"/>
                  </a:lnTo>
                  <a:lnTo>
                    <a:pt x="1723656" y="148793"/>
                  </a:lnTo>
                  <a:lnTo>
                    <a:pt x="1722374" y="136918"/>
                  </a:lnTo>
                  <a:lnTo>
                    <a:pt x="1718043" y="128676"/>
                  </a:lnTo>
                  <a:lnTo>
                    <a:pt x="1709877" y="123863"/>
                  </a:lnTo>
                  <a:lnTo>
                    <a:pt x="1697126" y="122301"/>
                  </a:lnTo>
                  <a:lnTo>
                    <a:pt x="1623758" y="122301"/>
                  </a:lnTo>
                  <a:lnTo>
                    <a:pt x="1623758" y="101892"/>
                  </a:lnTo>
                  <a:lnTo>
                    <a:pt x="1713471" y="101892"/>
                  </a:lnTo>
                  <a:lnTo>
                    <a:pt x="1713471" y="36677"/>
                  </a:lnTo>
                  <a:lnTo>
                    <a:pt x="1711045" y="24079"/>
                  </a:lnTo>
                  <a:lnTo>
                    <a:pt x="1703273" y="12230"/>
                  </a:lnTo>
                  <a:lnTo>
                    <a:pt x="1689379" y="3429"/>
                  </a:lnTo>
                  <a:lnTo>
                    <a:pt x="1668602" y="0"/>
                  </a:lnTo>
                  <a:lnTo>
                    <a:pt x="17322" y="0"/>
                  </a:lnTo>
                  <a:lnTo>
                    <a:pt x="67271" y="108026"/>
                  </a:lnTo>
                  <a:lnTo>
                    <a:pt x="67271" y="594245"/>
                  </a:lnTo>
                  <a:lnTo>
                    <a:pt x="3060" y="594245"/>
                  </a:lnTo>
                  <a:lnTo>
                    <a:pt x="0" y="597281"/>
                  </a:lnTo>
                  <a:lnTo>
                    <a:pt x="0" y="1028471"/>
                  </a:lnTo>
                  <a:lnTo>
                    <a:pt x="8115" y="1037120"/>
                  </a:lnTo>
                  <a:lnTo>
                    <a:pt x="25984" y="1040320"/>
                  </a:lnTo>
                  <a:lnTo>
                    <a:pt x="43853" y="1038364"/>
                  </a:lnTo>
                  <a:lnTo>
                    <a:pt x="51981" y="1031519"/>
                  </a:lnTo>
                  <a:lnTo>
                    <a:pt x="51981" y="933665"/>
                  </a:lnTo>
                  <a:lnTo>
                    <a:pt x="64223" y="933665"/>
                  </a:lnTo>
                  <a:lnTo>
                    <a:pt x="64223" y="2361730"/>
                  </a:lnTo>
                  <a:lnTo>
                    <a:pt x="9182" y="2361730"/>
                  </a:lnTo>
                  <a:lnTo>
                    <a:pt x="3060" y="2364778"/>
                  </a:lnTo>
                  <a:lnTo>
                    <a:pt x="3060" y="2792895"/>
                  </a:lnTo>
                  <a:lnTo>
                    <a:pt x="10502" y="2804464"/>
                  </a:lnTo>
                  <a:lnTo>
                    <a:pt x="28282" y="2809722"/>
                  </a:lnTo>
                  <a:lnTo>
                    <a:pt x="49491" y="2805798"/>
                  </a:lnTo>
                  <a:lnTo>
                    <a:pt x="67271" y="2789834"/>
                  </a:lnTo>
                  <a:lnTo>
                    <a:pt x="67271" y="3285223"/>
                  </a:lnTo>
                  <a:lnTo>
                    <a:pt x="79502" y="3291344"/>
                  </a:lnTo>
                  <a:lnTo>
                    <a:pt x="79502" y="3306622"/>
                  </a:lnTo>
                  <a:lnTo>
                    <a:pt x="24460" y="3398380"/>
                  </a:lnTo>
                  <a:lnTo>
                    <a:pt x="20015" y="3408172"/>
                  </a:lnTo>
                  <a:lnTo>
                    <a:pt x="21018" y="3414814"/>
                  </a:lnTo>
                  <a:lnTo>
                    <a:pt x="28333" y="3418586"/>
                  </a:lnTo>
                  <a:lnTo>
                    <a:pt x="42824" y="3419779"/>
                  </a:lnTo>
                  <a:lnTo>
                    <a:pt x="1684909" y="3398380"/>
                  </a:lnTo>
                  <a:lnTo>
                    <a:pt x="1700009" y="3397148"/>
                  </a:lnTo>
                  <a:lnTo>
                    <a:pt x="1709381" y="3393033"/>
                  </a:lnTo>
                  <a:lnTo>
                    <a:pt x="1714157" y="3385477"/>
                  </a:lnTo>
                  <a:lnTo>
                    <a:pt x="1715503" y="3373907"/>
                  </a:lnTo>
                  <a:lnTo>
                    <a:pt x="1715503" y="3328047"/>
                  </a:lnTo>
                  <a:lnTo>
                    <a:pt x="1715833" y="3317925"/>
                  </a:lnTo>
                  <a:lnTo>
                    <a:pt x="1715884" y="3306762"/>
                  </a:lnTo>
                  <a:lnTo>
                    <a:pt x="1714207" y="3295789"/>
                  </a:lnTo>
                  <a:lnTo>
                    <a:pt x="1709381" y="3286252"/>
                  </a:lnTo>
                  <a:lnTo>
                    <a:pt x="1716773" y="3277019"/>
                  </a:lnTo>
                  <a:lnTo>
                    <a:pt x="1721104" y="3267405"/>
                  </a:lnTo>
                  <a:lnTo>
                    <a:pt x="1723136" y="3257016"/>
                  </a:lnTo>
                  <a:lnTo>
                    <a:pt x="1723656" y="3245472"/>
                  </a:lnTo>
                  <a:lnTo>
                    <a:pt x="1723656" y="2160689"/>
                  </a:lnTo>
                  <a:lnTo>
                    <a:pt x="1756270" y="2156841"/>
                  </a:lnTo>
                  <a:lnTo>
                    <a:pt x="1776679" y="2109940"/>
                  </a:lnTo>
                  <a:lnTo>
                    <a:pt x="1774621" y="2101811"/>
                  </a:lnTo>
                  <a:lnTo>
                    <a:pt x="1778685" y="2089569"/>
                  </a:lnTo>
                  <a:lnTo>
                    <a:pt x="1723656" y="2095690"/>
                  </a:lnTo>
                  <a:lnTo>
                    <a:pt x="1723656" y="1933613"/>
                  </a:lnTo>
                  <a:lnTo>
                    <a:pt x="1735378" y="1933613"/>
                  </a:lnTo>
                  <a:lnTo>
                    <a:pt x="1740916" y="1928368"/>
                  </a:lnTo>
                  <a:lnTo>
                    <a:pt x="1744167" y="1915655"/>
                  </a:lnTo>
                  <a:lnTo>
                    <a:pt x="1745691" y="1900085"/>
                  </a:lnTo>
                  <a:lnTo>
                    <a:pt x="1746084" y="1886229"/>
                  </a:lnTo>
                  <a:lnTo>
                    <a:pt x="1744789" y="1872615"/>
                  </a:lnTo>
                  <a:lnTo>
                    <a:pt x="1741487" y="1857552"/>
                  </a:lnTo>
                  <a:lnTo>
                    <a:pt x="1737042" y="1845373"/>
                  </a:lnTo>
                  <a:lnTo>
                    <a:pt x="1732318" y="1840344"/>
                  </a:lnTo>
                  <a:lnTo>
                    <a:pt x="1723656" y="1840344"/>
                  </a:lnTo>
                  <a:lnTo>
                    <a:pt x="1723656" y="1722450"/>
                  </a:lnTo>
                  <a:lnTo>
                    <a:pt x="1755089" y="1752752"/>
                  </a:lnTo>
                  <a:lnTo>
                    <a:pt x="1772564" y="1798040"/>
                  </a:lnTo>
                  <a:lnTo>
                    <a:pt x="1790928" y="2065108"/>
                  </a:lnTo>
                  <a:lnTo>
                    <a:pt x="1795018" y="2050834"/>
                  </a:lnTo>
                  <a:lnTo>
                    <a:pt x="1801114" y="2042680"/>
                  </a:lnTo>
                  <a:lnTo>
                    <a:pt x="1803171" y="2036546"/>
                  </a:lnTo>
                  <a:lnTo>
                    <a:pt x="1813344" y="2036546"/>
                  </a:lnTo>
                  <a:lnTo>
                    <a:pt x="1852079" y="2032508"/>
                  </a:lnTo>
                  <a:lnTo>
                    <a:pt x="1868398" y="2034514"/>
                  </a:lnTo>
                  <a:lnTo>
                    <a:pt x="1880628" y="1995805"/>
                  </a:lnTo>
                  <a:lnTo>
                    <a:pt x="1932609" y="1964461"/>
                  </a:lnTo>
                  <a:lnTo>
                    <a:pt x="1949932" y="1889785"/>
                  </a:lnTo>
                  <a:lnTo>
                    <a:pt x="1955495" y="1807413"/>
                  </a:lnTo>
                  <a:lnTo>
                    <a:pt x="1958289" y="1750136"/>
                  </a:lnTo>
                  <a:lnTo>
                    <a:pt x="1960905" y="1690090"/>
                  </a:lnTo>
                  <a:lnTo>
                    <a:pt x="1966252" y="1553413"/>
                  </a:lnTo>
                  <a:lnTo>
                    <a:pt x="1967420" y="1511973"/>
                  </a:lnTo>
                  <a:lnTo>
                    <a:pt x="1968030" y="1469580"/>
                  </a:lnTo>
                  <a:lnTo>
                    <a:pt x="1968284" y="1396441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79951" y="4329645"/>
              <a:ext cx="1502410" cy="2001520"/>
            </a:xfrm>
            <a:custGeom>
              <a:avLst/>
              <a:gdLst/>
              <a:ahLst/>
              <a:cxnLst/>
              <a:rect l="l" t="t" r="r" b="b"/>
              <a:pathLst>
                <a:path w="1502410" h="2001520">
                  <a:moveTo>
                    <a:pt x="764501" y="538200"/>
                  </a:moveTo>
                  <a:lnTo>
                    <a:pt x="762736" y="359841"/>
                  </a:lnTo>
                  <a:lnTo>
                    <a:pt x="762342" y="321106"/>
                  </a:lnTo>
                  <a:lnTo>
                    <a:pt x="762317" y="318033"/>
                  </a:lnTo>
                  <a:lnTo>
                    <a:pt x="761415" y="226301"/>
                  </a:lnTo>
                  <a:lnTo>
                    <a:pt x="758698" y="205943"/>
                  </a:lnTo>
                  <a:lnTo>
                    <a:pt x="753262" y="172123"/>
                  </a:lnTo>
                  <a:lnTo>
                    <a:pt x="752259" y="162077"/>
                  </a:lnTo>
                  <a:lnTo>
                    <a:pt x="746125" y="97866"/>
                  </a:lnTo>
                  <a:lnTo>
                    <a:pt x="744283" y="88684"/>
                  </a:lnTo>
                  <a:lnTo>
                    <a:pt x="743064" y="82575"/>
                  </a:lnTo>
                  <a:lnTo>
                    <a:pt x="730859" y="79502"/>
                  </a:lnTo>
                  <a:lnTo>
                    <a:pt x="721702" y="88684"/>
                  </a:lnTo>
                  <a:lnTo>
                    <a:pt x="704354" y="86766"/>
                  </a:lnTo>
                  <a:lnTo>
                    <a:pt x="704354" y="359841"/>
                  </a:lnTo>
                  <a:lnTo>
                    <a:pt x="704354" y="559600"/>
                  </a:lnTo>
                  <a:lnTo>
                    <a:pt x="606501" y="559600"/>
                  </a:lnTo>
                  <a:lnTo>
                    <a:pt x="606501" y="551472"/>
                  </a:lnTo>
                  <a:lnTo>
                    <a:pt x="606501" y="361873"/>
                  </a:lnTo>
                  <a:lnTo>
                    <a:pt x="606501" y="359841"/>
                  </a:lnTo>
                  <a:lnTo>
                    <a:pt x="704354" y="359841"/>
                  </a:lnTo>
                  <a:lnTo>
                    <a:pt x="704354" y="86766"/>
                  </a:lnTo>
                  <a:lnTo>
                    <a:pt x="611619" y="76454"/>
                  </a:lnTo>
                  <a:lnTo>
                    <a:pt x="587133" y="88696"/>
                  </a:lnTo>
                  <a:lnTo>
                    <a:pt x="577964" y="113144"/>
                  </a:lnTo>
                  <a:lnTo>
                    <a:pt x="584073" y="134556"/>
                  </a:lnTo>
                  <a:lnTo>
                    <a:pt x="587146" y="318033"/>
                  </a:lnTo>
                  <a:lnTo>
                    <a:pt x="470916" y="318033"/>
                  </a:lnTo>
                  <a:lnTo>
                    <a:pt x="470916" y="113144"/>
                  </a:lnTo>
                  <a:lnTo>
                    <a:pt x="467093" y="100825"/>
                  </a:lnTo>
                  <a:lnTo>
                    <a:pt x="465848" y="98831"/>
                  </a:lnTo>
                  <a:lnTo>
                    <a:pt x="463283" y="94792"/>
                  </a:lnTo>
                  <a:lnTo>
                    <a:pt x="457161" y="93370"/>
                  </a:lnTo>
                  <a:lnTo>
                    <a:pt x="446468" y="94792"/>
                  </a:lnTo>
                  <a:lnTo>
                    <a:pt x="435267" y="91998"/>
                  </a:lnTo>
                  <a:lnTo>
                    <a:pt x="435267" y="361873"/>
                  </a:lnTo>
                  <a:lnTo>
                    <a:pt x="435267" y="551472"/>
                  </a:lnTo>
                  <a:lnTo>
                    <a:pt x="343522" y="551472"/>
                  </a:lnTo>
                  <a:lnTo>
                    <a:pt x="343522" y="549427"/>
                  </a:lnTo>
                  <a:lnTo>
                    <a:pt x="343522" y="363893"/>
                  </a:lnTo>
                  <a:lnTo>
                    <a:pt x="343522" y="361873"/>
                  </a:lnTo>
                  <a:lnTo>
                    <a:pt x="435267" y="361873"/>
                  </a:lnTo>
                  <a:lnTo>
                    <a:pt x="435267" y="91998"/>
                  </a:lnTo>
                  <a:lnTo>
                    <a:pt x="422008" y="88684"/>
                  </a:lnTo>
                  <a:lnTo>
                    <a:pt x="418960" y="70345"/>
                  </a:lnTo>
                  <a:lnTo>
                    <a:pt x="415861" y="39763"/>
                  </a:lnTo>
                  <a:lnTo>
                    <a:pt x="413575" y="29629"/>
                  </a:lnTo>
                  <a:lnTo>
                    <a:pt x="412851" y="26441"/>
                  </a:lnTo>
                  <a:lnTo>
                    <a:pt x="405549" y="17983"/>
                  </a:lnTo>
                  <a:lnTo>
                    <a:pt x="402602" y="16535"/>
                  </a:lnTo>
                  <a:lnTo>
                    <a:pt x="402602" y="64211"/>
                  </a:lnTo>
                  <a:lnTo>
                    <a:pt x="399872" y="77685"/>
                  </a:lnTo>
                  <a:lnTo>
                    <a:pt x="392455" y="88696"/>
                  </a:lnTo>
                  <a:lnTo>
                    <a:pt x="381444" y="96113"/>
                  </a:lnTo>
                  <a:lnTo>
                    <a:pt x="367982" y="98831"/>
                  </a:lnTo>
                  <a:lnTo>
                    <a:pt x="354520" y="96113"/>
                  </a:lnTo>
                  <a:lnTo>
                    <a:pt x="343522" y="88684"/>
                  </a:lnTo>
                  <a:lnTo>
                    <a:pt x="336105" y="77685"/>
                  </a:lnTo>
                  <a:lnTo>
                    <a:pt x="333400" y="64211"/>
                  </a:lnTo>
                  <a:lnTo>
                    <a:pt x="336105" y="50761"/>
                  </a:lnTo>
                  <a:lnTo>
                    <a:pt x="343522" y="39763"/>
                  </a:lnTo>
                  <a:lnTo>
                    <a:pt x="354520" y="32359"/>
                  </a:lnTo>
                  <a:lnTo>
                    <a:pt x="367982" y="29629"/>
                  </a:lnTo>
                  <a:lnTo>
                    <a:pt x="381444" y="32359"/>
                  </a:lnTo>
                  <a:lnTo>
                    <a:pt x="392455" y="39763"/>
                  </a:lnTo>
                  <a:lnTo>
                    <a:pt x="399872" y="50761"/>
                  </a:lnTo>
                  <a:lnTo>
                    <a:pt x="402602" y="64211"/>
                  </a:lnTo>
                  <a:lnTo>
                    <a:pt x="402602" y="16535"/>
                  </a:lnTo>
                  <a:lnTo>
                    <a:pt x="396519" y="13538"/>
                  </a:lnTo>
                  <a:lnTo>
                    <a:pt x="388353" y="12242"/>
                  </a:lnTo>
                  <a:lnTo>
                    <a:pt x="388353" y="0"/>
                  </a:lnTo>
                  <a:lnTo>
                    <a:pt x="342480" y="0"/>
                  </a:lnTo>
                  <a:lnTo>
                    <a:pt x="342480" y="15290"/>
                  </a:lnTo>
                  <a:lnTo>
                    <a:pt x="327482" y="17932"/>
                  </a:lnTo>
                  <a:lnTo>
                    <a:pt x="315074" y="134556"/>
                  </a:lnTo>
                  <a:lnTo>
                    <a:pt x="314985" y="321106"/>
                  </a:lnTo>
                  <a:lnTo>
                    <a:pt x="204889" y="321106"/>
                  </a:lnTo>
                  <a:lnTo>
                    <a:pt x="201828" y="110083"/>
                  </a:lnTo>
                  <a:lnTo>
                    <a:pt x="171259" y="79502"/>
                  </a:lnTo>
                  <a:lnTo>
                    <a:pt x="170230" y="79552"/>
                  </a:lnTo>
                  <a:lnTo>
                    <a:pt x="170230" y="363893"/>
                  </a:lnTo>
                  <a:lnTo>
                    <a:pt x="170230" y="549427"/>
                  </a:lnTo>
                  <a:lnTo>
                    <a:pt x="86664" y="549427"/>
                  </a:lnTo>
                  <a:lnTo>
                    <a:pt x="86664" y="495388"/>
                  </a:lnTo>
                  <a:lnTo>
                    <a:pt x="86664" y="481241"/>
                  </a:lnTo>
                  <a:lnTo>
                    <a:pt x="86664" y="417804"/>
                  </a:lnTo>
                  <a:lnTo>
                    <a:pt x="86664" y="363893"/>
                  </a:lnTo>
                  <a:lnTo>
                    <a:pt x="170230" y="363893"/>
                  </a:lnTo>
                  <a:lnTo>
                    <a:pt x="170230" y="79552"/>
                  </a:lnTo>
                  <a:lnTo>
                    <a:pt x="97853" y="82575"/>
                  </a:lnTo>
                  <a:lnTo>
                    <a:pt x="88823" y="82245"/>
                  </a:lnTo>
                  <a:lnTo>
                    <a:pt x="83718" y="82219"/>
                  </a:lnTo>
                  <a:lnTo>
                    <a:pt x="83718" y="449516"/>
                  </a:lnTo>
                  <a:lnTo>
                    <a:pt x="81216" y="461873"/>
                  </a:lnTo>
                  <a:lnTo>
                    <a:pt x="74422" y="471957"/>
                  </a:lnTo>
                  <a:lnTo>
                    <a:pt x="64338" y="478751"/>
                  </a:lnTo>
                  <a:lnTo>
                    <a:pt x="51993" y="481241"/>
                  </a:lnTo>
                  <a:lnTo>
                    <a:pt x="39649" y="478751"/>
                  </a:lnTo>
                  <a:lnTo>
                    <a:pt x="29565" y="471957"/>
                  </a:lnTo>
                  <a:lnTo>
                    <a:pt x="22771" y="461873"/>
                  </a:lnTo>
                  <a:lnTo>
                    <a:pt x="20281" y="449516"/>
                  </a:lnTo>
                  <a:lnTo>
                    <a:pt x="22771" y="437184"/>
                  </a:lnTo>
                  <a:lnTo>
                    <a:pt x="29565" y="427101"/>
                  </a:lnTo>
                  <a:lnTo>
                    <a:pt x="39649" y="420306"/>
                  </a:lnTo>
                  <a:lnTo>
                    <a:pt x="51993" y="417804"/>
                  </a:lnTo>
                  <a:lnTo>
                    <a:pt x="64338" y="420306"/>
                  </a:lnTo>
                  <a:lnTo>
                    <a:pt x="74422" y="427101"/>
                  </a:lnTo>
                  <a:lnTo>
                    <a:pt x="81216" y="437184"/>
                  </a:lnTo>
                  <a:lnTo>
                    <a:pt x="83718" y="449516"/>
                  </a:lnTo>
                  <a:lnTo>
                    <a:pt x="83718" y="82219"/>
                  </a:lnTo>
                  <a:lnTo>
                    <a:pt x="80657" y="82194"/>
                  </a:lnTo>
                  <a:lnTo>
                    <a:pt x="74206" y="83858"/>
                  </a:lnTo>
                  <a:lnTo>
                    <a:pt x="70332" y="88696"/>
                  </a:lnTo>
                  <a:lnTo>
                    <a:pt x="55054" y="119265"/>
                  </a:lnTo>
                  <a:lnTo>
                    <a:pt x="55054" y="403656"/>
                  </a:lnTo>
                  <a:lnTo>
                    <a:pt x="33121" y="406298"/>
                  </a:lnTo>
                  <a:lnTo>
                    <a:pt x="17208" y="413219"/>
                  </a:lnTo>
                  <a:lnTo>
                    <a:pt x="6451" y="423011"/>
                  </a:lnTo>
                  <a:lnTo>
                    <a:pt x="0" y="434225"/>
                  </a:lnTo>
                  <a:lnTo>
                    <a:pt x="3073" y="480098"/>
                  </a:lnTo>
                  <a:lnTo>
                    <a:pt x="7315" y="489800"/>
                  </a:lnTo>
                  <a:lnTo>
                    <a:pt x="21018" y="495769"/>
                  </a:lnTo>
                  <a:lnTo>
                    <a:pt x="38747" y="497738"/>
                  </a:lnTo>
                  <a:lnTo>
                    <a:pt x="55054" y="495388"/>
                  </a:lnTo>
                  <a:lnTo>
                    <a:pt x="55054" y="544309"/>
                  </a:lnTo>
                  <a:lnTo>
                    <a:pt x="56718" y="554062"/>
                  </a:lnTo>
                  <a:lnTo>
                    <a:pt x="61544" y="560374"/>
                  </a:lnTo>
                  <a:lnTo>
                    <a:pt x="69240" y="563245"/>
                  </a:lnTo>
                  <a:lnTo>
                    <a:pt x="79527" y="562660"/>
                  </a:lnTo>
                  <a:lnTo>
                    <a:pt x="752259" y="562660"/>
                  </a:lnTo>
                  <a:lnTo>
                    <a:pt x="761466" y="561428"/>
                  </a:lnTo>
                  <a:lnTo>
                    <a:pt x="762635" y="559600"/>
                  </a:lnTo>
                  <a:lnTo>
                    <a:pt x="764095" y="557314"/>
                  </a:lnTo>
                  <a:lnTo>
                    <a:pt x="763917" y="551472"/>
                  </a:lnTo>
                  <a:lnTo>
                    <a:pt x="763879" y="549427"/>
                  </a:lnTo>
                  <a:lnTo>
                    <a:pt x="764501" y="538200"/>
                  </a:lnTo>
                  <a:close/>
                </a:path>
                <a:path w="1502410" h="2001520">
                  <a:moveTo>
                    <a:pt x="1502041" y="1892757"/>
                  </a:moveTo>
                  <a:lnTo>
                    <a:pt x="1498041" y="1839976"/>
                  </a:lnTo>
                  <a:lnTo>
                    <a:pt x="1491856" y="1792541"/>
                  </a:lnTo>
                  <a:lnTo>
                    <a:pt x="1483385" y="1739747"/>
                  </a:lnTo>
                  <a:lnTo>
                    <a:pt x="1473161" y="1686077"/>
                  </a:lnTo>
                  <a:lnTo>
                    <a:pt x="1461693" y="1635988"/>
                  </a:lnTo>
                  <a:lnTo>
                    <a:pt x="1444891" y="1619199"/>
                  </a:lnTo>
                  <a:lnTo>
                    <a:pt x="1435709" y="1582496"/>
                  </a:lnTo>
                  <a:lnTo>
                    <a:pt x="1441831" y="1576387"/>
                  </a:lnTo>
                  <a:lnTo>
                    <a:pt x="1428064" y="1532026"/>
                  </a:lnTo>
                  <a:lnTo>
                    <a:pt x="1419910" y="1530007"/>
                  </a:lnTo>
                  <a:lnTo>
                    <a:pt x="1409700" y="1485138"/>
                  </a:lnTo>
                  <a:lnTo>
                    <a:pt x="1417866" y="1481074"/>
                  </a:lnTo>
                  <a:lnTo>
                    <a:pt x="1403591" y="1436217"/>
                  </a:lnTo>
                  <a:lnTo>
                    <a:pt x="1397482" y="1436217"/>
                  </a:lnTo>
                  <a:lnTo>
                    <a:pt x="1387297" y="1393405"/>
                  </a:lnTo>
                  <a:lnTo>
                    <a:pt x="1391361" y="1385252"/>
                  </a:lnTo>
                  <a:lnTo>
                    <a:pt x="1383207" y="1350581"/>
                  </a:lnTo>
                  <a:lnTo>
                    <a:pt x="1375067" y="1344460"/>
                  </a:lnTo>
                  <a:lnTo>
                    <a:pt x="1362811" y="1305750"/>
                  </a:lnTo>
                  <a:lnTo>
                    <a:pt x="1368933" y="1293507"/>
                  </a:lnTo>
                  <a:lnTo>
                    <a:pt x="1364869" y="1262938"/>
                  </a:lnTo>
                  <a:lnTo>
                    <a:pt x="1362849" y="1255737"/>
                  </a:lnTo>
                  <a:lnTo>
                    <a:pt x="1359509" y="1249680"/>
                  </a:lnTo>
                  <a:lnTo>
                    <a:pt x="1354264" y="1245171"/>
                  </a:lnTo>
                  <a:lnTo>
                    <a:pt x="1346517" y="1242555"/>
                  </a:lnTo>
                  <a:lnTo>
                    <a:pt x="1299629" y="1238453"/>
                  </a:lnTo>
                  <a:lnTo>
                    <a:pt x="1244574" y="1240485"/>
                  </a:lnTo>
                  <a:lnTo>
                    <a:pt x="1236929" y="1241005"/>
                  </a:lnTo>
                  <a:lnTo>
                    <a:pt x="1230845" y="1246111"/>
                  </a:lnTo>
                  <a:lnTo>
                    <a:pt x="1226248" y="1254772"/>
                  </a:lnTo>
                  <a:lnTo>
                    <a:pt x="1205852" y="1305750"/>
                  </a:lnTo>
                  <a:lnTo>
                    <a:pt x="1207909" y="1313878"/>
                  </a:lnTo>
                  <a:lnTo>
                    <a:pt x="1201394" y="1330452"/>
                  </a:lnTo>
                  <a:lnTo>
                    <a:pt x="1196276" y="1344434"/>
                  </a:lnTo>
                  <a:lnTo>
                    <a:pt x="1192606" y="1356207"/>
                  </a:lnTo>
                  <a:lnTo>
                    <a:pt x="1189672" y="1364640"/>
                  </a:lnTo>
                  <a:lnTo>
                    <a:pt x="1186472" y="1372057"/>
                  </a:lnTo>
                  <a:lnTo>
                    <a:pt x="1184414" y="1379194"/>
                  </a:lnTo>
                  <a:lnTo>
                    <a:pt x="1184948" y="1386763"/>
                  </a:lnTo>
                  <a:lnTo>
                    <a:pt x="1194142" y="1415821"/>
                  </a:lnTo>
                  <a:lnTo>
                    <a:pt x="1194142" y="1466291"/>
                  </a:lnTo>
                  <a:lnTo>
                    <a:pt x="1201788" y="1475447"/>
                  </a:lnTo>
                  <a:lnTo>
                    <a:pt x="1210957" y="1525905"/>
                  </a:lnTo>
                  <a:lnTo>
                    <a:pt x="1218603" y="1532026"/>
                  </a:lnTo>
                  <a:lnTo>
                    <a:pt x="1233881" y="1619199"/>
                  </a:lnTo>
                  <a:lnTo>
                    <a:pt x="1241513" y="1642110"/>
                  </a:lnTo>
                  <a:lnTo>
                    <a:pt x="1253769" y="1701749"/>
                  </a:lnTo>
                  <a:lnTo>
                    <a:pt x="1255623" y="1708200"/>
                  </a:lnTo>
                  <a:lnTo>
                    <a:pt x="1257198" y="1715516"/>
                  </a:lnTo>
                  <a:lnTo>
                    <a:pt x="1259344" y="1722831"/>
                  </a:lnTo>
                  <a:lnTo>
                    <a:pt x="1262938" y="1729282"/>
                  </a:lnTo>
                  <a:lnTo>
                    <a:pt x="1261859" y="1737156"/>
                  </a:lnTo>
                  <a:lnTo>
                    <a:pt x="1261211" y="1746478"/>
                  </a:lnTo>
                  <a:lnTo>
                    <a:pt x="1261427" y="1756359"/>
                  </a:lnTo>
                  <a:lnTo>
                    <a:pt x="1262938" y="1765960"/>
                  </a:lnTo>
                  <a:lnTo>
                    <a:pt x="1293520" y="1912747"/>
                  </a:lnTo>
                  <a:lnTo>
                    <a:pt x="1301165" y="1912747"/>
                  </a:lnTo>
                  <a:lnTo>
                    <a:pt x="1310335" y="1990737"/>
                  </a:lnTo>
                  <a:lnTo>
                    <a:pt x="1311859" y="1998345"/>
                  </a:lnTo>
                  <a:lnTo>
                    <a:pt x="1316456" y="1999881"/>
                  </a:lnTo>
                  <a:lnTo>
                    <a:pt x="1321028" y="1998345"/>
                  </a:lnTo>
                  <a:lnTo>
                    <a:pt x="1409700" y="2001418"/>
                  </a:lnTo>
                  <a:lnTo>
                    <a:pt x="1452524" y="1981542"/>
                  </a:lnTo>
                  <a:lnTo>
                    <a:pt x="1492275" y="1928025"/>
                  </a:lnTo>
                  <a:lnTo>
                    <a:pt x="1501343" y="1906231"/>
                  </a:lnTo>
                  <a:lnTo>
                    <a:pt x="1502041" y="1892757"/>
                  </a:lnTo>
                  <a:close/>
                </a:path>
              </a:pathLst>
            </a:custGeom>
            <a:solidFill>
              <a:srgbClr val="5C5D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87534" y="3643655"/>
              <a:ext cx="1467485" cy="3190875"/>
            </a:xfrm>
            <a:custGeom>
              <a:avLst/>
              <a:gdLst/>
              <a:ahLst/>
              <a:cxnLst/>
              <a:rect l="l" t="t" r="r" b="b"/>
              <a:pathLst>
                <a:path w="1467485" h="3190875">
                  <a:moveTo>
                    <a:pt x="322097" y="2251659"/>
                  </a:moveTo>
                  <a:lnTo>
                    <a:pt x="288455" y="2214956"/>
                  </a:lnTo>
                  <a:lnTo>
                    <a:pt x="279285" y="2221077"/>
                  </a:lnTo>
                  <a:lnTo>
                    <a:pt x="279285" y="2649194"/>
                  </a:lnTo>
                  <a:lnTo>
                    <a:pt x="294576" y="2560497"/>
                  </a:lnTo>
                  <a:lnTo>
                    <a:pt x="309867" y="2566619"/>
                  </a:lnTo>
                  <a:lnTo>
                    <a:pt x="322097" y="2251659"/>
                  </a:lnTo>
                  <a:close/>
                </a:path>
                <a:path w="1467485" h="3190875">
                  <a:moveTo>
                    <a:pt x="578967" y="2184400"/>
                  </a:moveTo>
                  <a:lnTo>
                    <a:pt x="572846" y="2166035"/>
                  </a:lnTo>
                  <a:lnTo>
                    <a:pt x="557542" y="2156853"/>
                  </a:lnTo>
                  <a:lnTo>
                    <a:pt x="554507" y="2169096"/>
                  </a:lnTo>
                  <a:lnTo>
                    <a:pt x="554507" y="2227186"/>
                  </a:lnTo>
                  <a:lnTo>
                    <a:pt x="526986" y="2254707"/>
                  </a:lnTo>
                  <a:lnTo>
                    <a:pt x="536155" y="2407615"/>
                  </a:lnTo>
                  <a:lnTo>
                    <a:pt x="511683" y="2413724"/>
                  </a:lnTo>
                  <a:lnTo>
                    <a:pt x="511683" y="2566619"/>
                  </a:lnTo>
                  <a:lnTo>
                    <a:pt x="548373" y="2566619"/>
                  </a:lnTo>
                  <a:lnTo>
                    <a:pt x="554507" y="2661424"/>
                  </a:lnTo>
                  <a:lnTo>
                    <a:pt x="578967" y="2698102"/>
                  </a:lnTo>
                  <a:lnTo>
                    <a:pt x="578967" y="2184400"/>
                  </a:lnTo>
                  <a:close/>
                </a:path>
                <a:path w="1467485" h="3190875">
                  <a:moveTo>
                    <a:pt x="860285" y="2239429"/>
                  </a:moveTo>
                  <a:lnTo>
                    <a:pt x="858367" y="2198154"/>
                  </a:lnTo>
                  <a:lnTo>
                    <a:pt x="814425" y="2159927"/>
                  </a:lnTo>
                  <a:lnTo>
                    <a:pt x="805243" y="2227186"/>
                  </a:lnTo>
                  <a:lnTo>
                    <a:pt x="805243" y="2572740"/>
                  </a:lnTo>
                  <a:lnTo>
                    <a:pt x="811377" y="2661424"/>
                  </a:lnTo>
                  <a:lnTo>
                    <a:pt x="851128" y="2698102"/>
                  </a:lnTo>
                  <a:lnTo>
                    <a:pt x="860285" y="2554389"/>
                  </a:lnTo>
                  <a:lnTo>
                    <a:pt x="860285" y="2239429"/>
                  </a:lnTo>
                  <a:close/>
                </a:path>
                <a:path w="1467485" h="3190875">
                  <a:moveTo>
                    <a:pt x="1117155" y="2321979"/>
                  </a:moveTo>
                  <a:lnTo>
                    <a:pt x="1111046" y="2269998"/>
                  </a:lnTo>
                  <a:lnTo>
                    <a:pt x="1101877" y="2245537"/>
                  </a:lnTo>
                  <a:lnTo>
                    <a:pt x="1089634" y="2251659"/>
                  </a:lnTo>
                  <a:lnTo>
                    <a:pt x="1049883" y="2251659"/>
                  </a:lnTo>
                  <a:lnTo>
                    <a:pt x="1043749" y="2640025"/>
                  </a:lnTo>
                  <a:lnTo>
                    <a:pt x="1055992" y="2664485"/>
                  </a:lnTo>
                  <a:lnTo>
                    <a:pt x="1068235" y="2572740"/>
                  </a:lnTo>
                  <a:lnTo>
                    <a:pt x="1104938" y="2575788"/>
                  </a:lnTo>
                  <a:lnTo>
                    <a:pt x="1117155" y="2499360"/>
                  </a:lnTo>
                  <a:lnTo>
                    <a:pt x="1117155" y="2321979"/>
                  </a:lnTo>
                  <a:close/>
                </a:path>
                <a:path w="1467485" h="3190875">
                  <a:moveTo>
                    <a:pt x="1467154" y="2814193"/>
                  </a:moveTo>
                  <a:lnTo>
                    <a:pt x="1463725" y="2796997"/>
                  </a:lnTo>
                  <a:lnTo>
                    <a:pt x="1436839" y="2748076"/>
                  </a:lnTo>
                  <a:lnTo>
                    <a:pt x="1447393" y="13055"/>
                  </a:lnTo>
                  <a:lnTo>
                    <a:pt x="1451495" y="12230"/>
                  </a:lnTo>
                  <a:lnTo>
                    <a:pt x="1451495" y="0"/>
                  </a:lnTo>
                  <a:lnTo>
                    <a:pt x="110070" y="0"/>
                  </a:lnTo>
                  <a:lnTo>
                    <a:pt x="106019" y="24460"/>
                  </a:lnTo>
                  <a:lnTo>
                    <a:pt x="0" y="24460"/>
                  </a:lnTo>
                  <a:lnTo>
                    <a:pt x="4064" y="183476"/>
                  </a:lnTo>
                  <a:lnTo>
                    <a:pt x="1282280" y="181444"/>
                  </a:lnTo>
                  <a:lnTo>
                    <a:pt x="1431112" y="16306"/>
                  </a:lnTo>
                  <a:lnTo>
                    <a:pt x="1446403" y="13258"/>
                  </a:lnTo>
                  <a:lnTo>
                    <a:pt x="1282280" y="181444"/>
                  </a:lnTo>
                  <a:lnTo>
                    <a:pt x="1282280" y="689394"/>
                  </a:lnTo>
                  <a:lnTo>
                    <a:pt x="1292491" y="680910"/>
                  </a:lnTo>
                  <a:lnTo>
                    <a:pt x="1357693" y="680910"/>
                  </a:lnTo>
                  <a:lnTo>
                    <a:pt x="1372412" y="684987"/>
                  </a:lnTo>
                  <a:lnTo>
                    <a:pt x="1380629" y="695172"/>
                  </a:lnTo>
                  <a:lnTo>
                    <a:pt x="1383499" y="708418"/>
                  </a:lnTo>
                  <a:lnTo>
                    <a:pt x="1382166" y="721664"/>
                  </a:lnTo>
                  <a:lnTo>
                    <a:pt x="1382166" y="1157947"/>
                  </a:lnTo>
                  <a:lnTo>
                    <a:pt x="1410703" y="1096784"/>
                  </a:lnTo>
                  <a:lnTo>
                    <a:pt x="1419694" y="1084491"/>
                  </a:lnTo>
                  <a:lnTo>
                    <a:pt x="1427530" y="1087094"/>
                  </a:lnTo>
                  <a:lnTo>
                    <a:pt x="1433068" y="1099642"/>
                  </a:lnTo>
                  <a:lnTo>
                    <a:pt x="1435176" y="1117155"/>
                  </a:lnTo>
                  <a:lnTo>
                    <a:pt x="1434973" y="1137615"/>
                  </a:lnTo>
                  <a:lnTo>
                    <a:pt x="1433639" y="1161503"/>
                  </a:lnTo>
                  <a:lnTo>
                    <a:pt x="1430020" y="1187691"/>
                  </a:lnTo>
                  <a:lnTo>
                    <a:pt x="1422958" y="1215009"/>
                  </a:lnTo>
                  <a:lnTo>
                    <a:pt x="1412049" y="1252156"/>
                  </a:lnTo>
                  <a:lnTo>
                    <a:pt x="1399997" y="1298092"/>
                  </a:lnTo>
                  <a:lnTo>
                    <a:pt x="1386243" y="1353642"/>
                  </a:lnTo>
                  <a:lnTo>
                    <a:pt x="1353642" y="1410716"/>
                  </a:lnTo>
                  <a:lnTo>
                    <a:pt x="1378102" y="1418894"/>
                  </a:lnTo>
                  <a:lnTo>
                    <a:pt x="1378102" y="1561592"/>
                  </a:lnTo>
                  <a:lnTo>
                    <a:pt x="1353642" y="1569745"/>
                  </a:lnTo>
                  <a:lnTo>
                    <a:pt x="1361782" y="1610512"/>
                  </a:lnTo>
                  <a:lnTo>
                    <a:pt x="1380375" y="1596377"/>
                  </a:lnTo>
                  <a:lnTo>
                    <a:pt x="1397457" y="1592173"/>
                  </a:lnTo>
                  <a:lnTo>
                    <a:pt x="1409954" y="1600200"/>
                  </a:lnTo>
                  <a:lnTo>
                    <a:pt x="1414805" y="1622742"/>
                  </a:lnTo>
                  <a:lnTo>
                    <a:pt x="1414805" y="1692046"/>
                  </a:lnTo>
                  <a:lnTo>
                    <a:pt x="1409115" y="1705127"/>
                  </a:lnTo>
                  <a:lnTo>
                    <a:pt x="1400009" y="1710931"/>
                  </a:lnTo>
                  <a:lnTo>
                    <a:pt x="1390129" y="1714436"/>
                  </a:lnTo>
                  <a:lnTo>
                    <a:pt x="1382166" y="1720608"/>
                  </a:lnTo>
                  <a:lnTo>
                    <a:pt x="1378077" y="1730476"/>
                  </a:lnTo>
                  <a:lnTo>
                    <a:pt x="1377061" y="1741487"/>
                  </a:lnTo>
                  <a:lnTo>
                    <a:pt x="1378102" y="1765439"/>
                  </a:lnTo>
                  <a:lnTo>
                    <a:pt x="1377454" y="1779333"/>
                  </a:lnTo>
                  <a:lnTo>
                    <a:pt x="1376045" y="1793989"/>
                  </a:lnTo>
                  <a:lnTo>
                    <a:pt x="1374000" y="1810283"/>
                  </a:lnTo>
                  <a:lnTo>
                    <a:pt x="1365478" y="1820976"/>
                  </a:lnTo>
                  <a:lnTo>
                    <a:pt x="1382166" y="1818462"/>
                  </a:lnTo>
                  <a:lnTo>
                    <a:pt x="1382166" y="1969312"/>
                  </a:lnTo>
                  <a:lnTo>
                    <a:pt x="1282280" y="2004999"/>
                  </a:lnTo>
                  <a:lnTo>
                    <a:pt x="1282280" y="3025317"/>
                  </a:lnTo>
                  <a:lnTo>
                    <a:pt x="16294" y="3025317"/>
                  </a:lnTo>
                  <a:lnTo>
                    <a:pt x="10185" y="3190443"/>
                  </a:lnTo>
                  <a:lnTo>
                    <a:pt x="1435176" y="3172117"/>
                  </a:lnTo>
                  <a:lnTo>
                    <a:pt x="1436166" y="2919641"/>
                  </a:lnTo>
                  <a:lnTo>
                    <a:pt x="1447139" y="2917393"/>
                  </a:lnTo>
                  <a:lnTo>
                    <a:pt x="1455864" y="2904845"/>
                  </a:lnTo>
                  <a:lnTo>
                    <a:pt x="1461643" y="2887395"/>
                  </a:lnTo>
                  <a:lnTo>
                    <a:pt x="1463725" y="2870390"/>
                  </a:lnTo>
                  <a:lnTo>
                    <a:pt x="1464868" y="2853194"/>
                  </a:lnTo>
                  <a:lnTo>
                    <a:pt x="1466773" y="2833687"/>
                  </a:lnTo>
                  <a:lnTo>
                    <a:pt x="1467154" y="2814193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97401" y="4108462"/>
              <a:ext cx="824230" cy="306070"/>
            </a:xfrm>
            <a:custGeom>
              <a:avLst/>
              <a:gdLst/>
              <a:ahLst/>
              <a:cxnLst/>
              <a:rect l="l" t="t" r="r" b="b"/>
              <a:pathLst>
                <a:path w="824229" h="306070">
                  <a:moveTo>
                    <a:pt x="807288" y="0"/>
                  </a:moveTo>
                  <a:lnTo>
                    <a:pt x="8128" y="0"/>
                  </a:lnTo>
                  <a:lnTo>
                    <a:pt x="0" y="16306"/>
                  </a:lnTo>
                  <a:lnTo>
                    <a:pt x="0" y="216103"/>
                  </a:lnTo>
                  <a:lnTo>
                    <a:pt x="16319" y="203873"/>
                  </a:lnTo>
                  <a:lnTo>
                    <a:pt x="24460" y="216103"/>
                  </a:lnTo>
                  <a:lnTo>
                    <a:pt x="28536" y="269087"/>
                  </a:lnTo>
                  <a:lnTo>
                    <a:pt x="114160" y="260946"/>
                  </a:lnTo>
                  <a:lnTo>
                    <a:pt x="142697" y="224243"/>
                  </a:lnTo>
                  <a:lnTo>
                    <a:pt x="159016" y="207937"/>
                  </a:lnTo>
                  <a:lnTo>
                    <a:pt x="167157" y="216103"/>
                  </a:lnTo>
                  <a:lnTo>
                    <a:pt x="171246" y="240563"/>
                  </a:lnTo>
                  <a:lnTo>
                    <a:pt x="265010" y="240563"/>
                  </a:lnTo>
                  <a:lnTo>
                    <a:pt x="289471" y="203873"/>
                  </a:lnTo>
                  <a:lnTo>
                    <a:pt x="301701" y="216103"/>
                  </a:lnTo>
                  <a:lnTo>
                    <a:pt x="309880" y="269087"/>
                  </a:lnTo>
                  <a:lnTo>
                    <a:pt x="391414" y="260946"/>
                  </a:lnTo>
                  <a:lnTo>
                    <a:pt x="395503" y="248729"/>
                  </a:lnTo>
                  <a:lnTo>
                    <a:pt x="399554" y="224243"/>
                  </a:lnTo>
                  <a:lnTo>
                    <a:pt x="456653" y="220179"/>
                  </a:lnTo>
                  <a:lnTo>
                    <a:pt x="485178" y="228333"/>
                  </a:lnTo>
                  <a:lnTo>
                    <a:pt x="497395" y="248729"/>
                  </a:lnTo>
                  <a:lnTo>
                    <a:pt x="534085" y="212013"/>
                  </a:lnTo>
                  <a:lnTo>
                    <a:pt x="550418" y="207937"/>
                  </a:lnTo>
                  <a:lnTo>
                    <a:pt x="562673" y="228333"/>
                  </a:lnTo>
                  <a:lnTo>
                    <a:pt x="562673" y="269087"/>
                  </a:lnTo>
                  <a:lnTo>
                    <a:pt x="619734" y="269087"/>
                  </a:lnTo>
                  <a:lnTo>
                    <a:pt x="623811" y="256857"/>
                  </a:lnTo>
                  <a:lnTo>
                    <a:pt x="631952" y="240563"/>
                  </a:lnTo>
                  <a:lnTo>
                    <a:pt x="660514" y="216103"/>
                  </a:lnTo>
                  <a:lnTo>
                    <a:pt x="680897" y="212013"/>
                  </a:lnTo>
                  <a:lnTo>
                    <a:pt x="689051" y="232410"/>
                  </a:lnTo>
                  <a:lnTo>
                    <a:pt x="694169" y="305790"/>
                  </a:lnTo>
                  <a:lnTo>
                    <a:pt x="774687" y="305790"/>
                  </a:lnTo>
                  <a:lnTo>
                    <a:pt x="778738" y="285394"/>
                  </a:lnTo>
                  <a:lnTo>
                    <a:pt x="811377" y="281343"/>
                  </a:lnTo>
                  <a:lnTo>
                    <a:pt x="823607" y="265023"/>
                  </a:lnTo>
                  <a:lnTo>
                    <a:pt x="823607" y="24460"/>
                  </a:lnTo>
                  <a:lnTo>
                    <a:pt x="807288" y="0"/>
                  </a:lnTo>
                  <a:close/>
                </a:path>
              </a:pathLst>
            </a:custGeom>
            <a:solidFill>
              <a:srgbClr val="E9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97401" y="4108462"/>
              <a:ext cx="824230" cy="306070"/>
            </a:xfrm>
            <a:custGeom>
              <a:avLst/>
              <a:gdLst/>
              <a:ahLst/>
              <a:cxnLst/>
              <a:rect l="l" t="t" r="r" b="b"/>
              <a:pathLst>
                <a:path w="824229" h="306070">
                  <a:moveTo>
                    <a:pt x="0" y="216103"/>
                  </a:moveTo>
                  <a:lnTo>
                    <a:pt x="0" y="16306"/>
                  </a:lnTo>
                  <a:lnTo>
                    <a:pt x="8128" y="0"/>
                  </a:lnTo>
                  <a:lnTo>
                    <a:pt x="807288" y="0"/>
                  </a:lnTo>
                  <a:lnTo>
                    <a:pt x="823607" y="24460"/>
                  </a:lnTo>
                  <a:lnTo>
                    <a:pt x="823607" y="265023"/>
                  </a:lnTo>
                  <a:lnTo>
                    <a:pt x="811377" y="281343"/>
                  </a:lnTo>
                  <a:lnTo>
                    <a:pt x="778738" y="285394"/>
                  </a:lnTo>
                  <a:lnTo>
                    <a:pt x="774687" y="305790"/>
                  </a:lnTo>
                  <a:lnTo>
                    <a:pt x="694169" y="305790"/>
                  </a:lnTo>
                  <a:lnTo>
                    <a:pt x="689051" y="232410"/>
                  </a:lnTo>
                  <a:lnTo>
                    <a:pt x="680897" y="212013"/>
                  </a:lnTo>
                  <a:lnTo>
                    <a:pt x="660514" y="216103"/>
                  </a:lnTo>
                  <a:lnTo>
                    <a:pt x="631952" y="240563"/>
                  </a:lnTo>
                  <a:lnTo>
                    <a:pt x="623811" y="256857"/>
                  </a:lnTo>
                  <a:lnTo>
                    <a:pt x="619734" y="269087"/>
                  </a:lnTo>
                  <a:lnTo>
                    <a:pt x="562673" y="269087"/>
                  </a:lnTo>
                  <a:lnTo>
                    <a:pt x="562673" y="228333"/>
                  </a:lnTo>
                  <a:lnTo>
                    <a:pt x="550418" y="207937"/>
                  </a:lnTo>
                  <a:lnTo>
                    <a:pt x="534085" y="212013"/>
                  </a:lnTo>
                  <a:lnTo>
                    <a:pt x="497395" y="248729"/>
                  </a:lnTo>
                  <a:lnTo>
                    <a:pt x="485178" y="228333"/>
                  </a:lnTo>
                  <a:lnTo>
                    <a:pt x="456653" y="220179"/>
                  </a:lnTo>
                  <a:lnTo>
                    <a:pt x="399554" y="224243"/>
                  </a:lnTo>
                  <a:lnTo>
                    <a:pt x="395503" y="248729"/>
                  </a:lnTo>
                  <a:lnTo>
                    <a:pt x="391414" y="260946"/>
                  </a:lnTo>
                  <a:lnTo>
                    <a:pt x="309880" y="269087"/>
                  </a:lnTo>
                  <a:lnTo>
                    <a:pt x="301701" y="216103"/>
                  </a:lnTo>
                  <a:lnTo>
                    <a:pt x="289471" y="203873"/>
                  </a:lnTo>
                  <a:lnTo>
                    <a:pt x="265010" y="240563"/>
                  </a:lnTo>
                  <a:lnTo>
                    <a:pt x="171246" y="240563"/>
                  </a:lnTo>
                  <a:lnTo>
                    <a:pt x="167157" y="216103"/>
                  </a:lnTo>
                  <a:lnTo>
                    <a:pt x="159016" y="207937"/>
                  </a:lnTo>
                  <a:lnTo>
                    <a:pt x="142697" y="224243"/>
                  </a:lnTo>
                  <a:lnTo>
                    <a:pt x="114160" y="260946"/>
                  </a:lnTo>
                  <a:lnTo>
                    <a:pt x="28536" y="269087"/>
                  </a:lnTo>
                  <a:lnTo>
                    <a:pt x="24460" y="216103"/>
                  </a:lnTo>
                  <a:lnTo>
                    <a:pt x="16319" y="203873"/>
                  </a:lnTo>
                  <a:lnTo>
                    <a:pt x="0" y="216103"/>
                  </a:lnTo>
                  <a:close/>
                </a:path>
              </a:pathLst>
            </a:custGeom>
            <a:ln w="3175">
              <a:solidFill>
                <a:srgbClr val="9FA1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75989" y="4311294"/>
              <a:ext cx="1122680" cy="908685"/>
            </a:xfrm>
            <a:custGeom>
              <a:avLst/>
              <a:gdLst/>
              <a:ahLst/>
              <a:cxnLst/>
              <a:rect l="l" t="t" r="r" b="b"/>
              <a:pathLst>
                <a:path w="1122679" h="908685">
                  <a:moveTo>
                    <a:pt x="42811" y="611593"/>
                  </a:moveTo>
                  <a:lnTo>
                    <a:pt x="36690" y="587146"/>
                  </a:lnTo>
                  <a:lnTo>
                    <a:pt x="6121" y="614667"/>
                  </a:lnTo>
                  <a:lnTo>
                    <a:pt x="3060" y="645223"/>
                  </a:lnTo>
                  <a:lnTo>
                    <a:pt x="3060" y="905154"/>
                  </a:lnTo>
                  <a:lnTo>
                    <a:pt x="12242" y="908215"/>
                  </a:lnTo>
                  <a:lnTo>
                    <a:pt x="42811" y="889876"/>
                  </a:lnTo>
                  <a:lnTo>
                    <a:pt x="42811" y="611593"/>
                  </a:lnTo>
                  <a:close/>
                </a:path>
                <a:path w="1122679" h="908685">
                  <a:moveTo>
                    <a:pt x="159016" y="360832"/>
                  </a:moveTo>
                  <a:lnTo>
                    <a:pt x="58102" y="360832"/>
                  </a:lnTo>
                  <a:lnTo>
                    <a:pt x="58102" y="336384"/>
                  </a:lnTo>
                  <a:lnTo>
                    <a:pt x="33642" y="336384"/>
                  </a:lnTo>
                  <a:lnTo>
                    <a:pt x="42811" y="85636"/>
                  </a:lnTo>
                  <a:lnTo>
                    <a:pt x="39763" y="48945"/>
                  </a:lnTo>
                  <a:lnTo>
                    <a:pt x="30581" y="0"/>
                  </a:lnTo>
                  <a:lnTo>
                    <a:pt x="0" y="58115"/>
                  </a:lnTo>
                  <a:lnTo>
                    <a:pt x="0" y="342493"/>
                  </a:lnTo>
                  <a:lnTo>
                    <a:pt x="12242" y="363905"/>
                  </a:lnTo>
                  <a:lnTo>
                    <a:pt x="33642" y="379196"/>
                  </a:lnTo>
                  <a:lnTo>
                    <a:pt x="155956" y="379196"/>
                  </a:lnTo>
                  <a:lnTo>
                    <a:pt x="159016" y="360832"/>
                  </a:lnTo>
                  <a:close/>
                </a:path>
                <a:path w="1122679" h="908685">
                  <a:moveTo>
                    <a:pt x="180428" y="5105"/>
                  </a:moveTo>
                  <a:lnTo>
                    <a:pt x="135572" y="58115"/>
                  </a:lnTo>
                  <a:lnTo>
                    <a:pt x="165138" y="61175"/>
                  </a:lnTo>
                  <a:lnTo>
                    <a:pt x="168186" y="88696"/>
                  </a:lnTo>
                  <a:lnTo>
                    <a:pt x="180428" y="85636"/>
                  </a:lnTo>
                  <a:lnTo>
                    <a:pt x="180428" y="5105"/>
                  </a:lnTo>
                  <a:close/>
                </a:path>
                <a:path w="1122679" h="908685">
                  <a:moveTo>
                    <a:pt x="314972" y="79502"/>
                  </a:moveTo>
                  <a:lnTo>
                    <a:pt x="310883" y="1041"/>
                  </a:lnTo>
                  <a:lnTo>
                    <a:pt x="286423" y="37731"/>
                  </a:lnTo>
                  <a:lnTo>
                    <a:pt x="287451" y="91757"/>
                  </a:lnTo>
                  <a:lnTo>
                    <a:pt x="305790" y="94805"/>
                  </a:lnTo>
                  <a:lnTo>
                    <a:pt x="314972" y="79502"/>
                  </a:lnTo>
                  <a:close/>
                </a:path>
                <a:path w="1122679" h="908685">
                  <a:moveTo>
                    <a:pt x="571830" y="5105"/>
                  </a:moveTo>
                  <a:lnTo>
                    <a:pt x="529031" y="42811"/>
                  </a:lnTo>
                  <a:lnTo>
                    <a:pt x="522922" y="88696"/>
                  </a:lnTo>
                  <a:lnTo>
                    <a:pt x="568782" y="107035"/>
                  </a:lnTo>
                  <a:lnTo>
                    <a:pt x="571830" y="30594"/>
                  </a:lnTo>
                  <a:lnTo>
                    <a:pt x="571830" y="5105"/>
                  </a:lnTo>
                  <a:close/>
                </a:path>
                <a:path w="1122679" h="908685">
                  <a:moveTo>
                    <a:pt x="702310" y="9182"/>
                  </a:moveTo>
                  <a:lnTo>
                    <a:pt x="645223" y="42811"/>
                  </a:lnTo>
                  <a:lnTo>
                    <a:pt x="641146" y="66255"/>
                  </a:lnTo>
                  <a:lnTo>
                    <a:pt x="678853" y="70332"/>
                  </a:lnTo>
                  <a:lnTo>
                    <a:pt x="691108" y="107035"/>
                  </a:lnTo>
                  <a:lnTo>
                    <a:pt x="700265" y="94805"/>
                  </a:lnTo>
                  <a:lnTo>
                    <a:pt x="702310" y="9182"/>
                  </a:lnTo>
                  <a:close/>
                </a:path>
                <a:path w="1122679" h="908685">
                  <a:moveTo>
                    <a:pt x="914336" y="176364"/>
                  </a:moveTo>
                  <a:lnTo>
                    <a:pt x="902081" y="151879"/>
                  </a:lnTo>
                  <a:lnTo>
                    <a:pt x="898017" y="94805"/>
                  </a:lnTo>
                  <a:lnTo>
                    <a:pt x="856221" y="180428"/>
                  </a:lnTo>
                  <a:lnTo>
                    <a:pt x="865378" y="221208"/>
                  </a:lnTo>
                  <a:lnTo>
                    <a:pt x="873531" y="567778"/>
                  </a:lnTo>
                  <a:lnTo>
                    <a:pt x="873531" y="669696"/>
                  </a:lnTo>
                  <a:lnTo>
                    <a:pt x="861314" y="706386"/>
                  </a:lnTo>
                  <a:lnTo>
                    <a:pt x="898017" y="706386"/>
                  </a:lnTo>
                  <a:lnTo>
                    <a:pt x="906170" y="624865"/>
                  </a:lnTo>
                  <a:lnTo>
                    <a:pt x="902081" y="551459"/>
                  </a:lnTo>
                  <a:lnTo>
                    <a:pt x="902081" y="396532"/>
                  </a:lnTo>
                  <a:lnTo>
                    <a:pt x="906170" y="335381"/>
                  </a:lnTo>
                  <a:lnTo>
                    <a:pt x="898017" y="257898"/>
                  </a:lnTo>
                  <a:lnTo>
                    <a:pt x="914336" y="176364"/>
                  </a:lnTo>
                  <a:close/>
                </a:path>
                <a:path w="1122679" h="908685">
                  <a:moveTo>
                    <a:pt x="1122248" y="429145"/>
                  </a:moveTo>
                  <a:lnTo>
                    <a:pt x="1044778" y="645223"/>
                  </a:lnTo>
                  <a:lnTo>
                    <a:pt x="1048867" y="726782"/>
                  </a:lnTo>
                  <a:lnTo>
                    <a:pt x="1081481" y="673773"/>
                  </a:lnTo>
                  <a:lnTo>
                    <a:pt x="1122248" y="514781"/>
                  </a:lnTo>
                  <a:lnTo>
                    <a:pt x="1122248" y="429145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17138" y="3530993"/>
              <a:ext cx="1715770" cy="3429635"/>
            </a:xfrm>
            <a:custGeom>
              <a:avLst/>
              <a:gdLst/>
              <a:ahLst/>
              <a:cxnLst/>
              <a:rect l="l" t="t" r="r" b="b"/>
              <a:pathLst>
                <a:path w="1715770" h="3429634">
                  <a:moveTo>
                    <a:pt x="39624" y="3429393"/>
                  </a:moveTo>
                  <a:lnTo>
                    <a:pt x="49297" y="3429502"/>
                  </a:lnTo>
                  <a:lnTo>
                    <a:pt x="60871" y="3428950"/>
                  </a:lnTo>
                  <a:lnTo>
                    <a:pt x="71949" y="3426420"/>
                  </a:lnTo>
                  <a:lnTo>
                    <a:pt x="80137" y="3420592"/>
                  </a:lnTo>
                  <a:lnTo>
                    <a:pt x="1680324" y="3402965"/>
                  </a:lnTo>
                  <a:lnTo>
                    <a:pt x="1693176" y="3401657"/>
                  </a:lnTo>
                  <a:lnTo>
                    <a:pt x="1702566" y="3397788"/>
                  </a:lnTo>
                  <a:lnTo>
                    <a:pt x="1708326" y="3391440"/>
                  </a:lnTo>
                  <a:lnTo>
                    <a:pt x="1710283" y="3382695"/>
                  </a:lnTo>
                  <a:lnTo>
                    <a:pt x="1710283" y="3315766"/>
                  </a:lnTo>
                  <a:lnTo>
                    <a:pt x="1709183" y="3307390"/>
                  </a:lnTo>
                  <a:lnTo>
                    <a:pt x="1706100" y="3299591"/>
                  </a:lnTo>
                  <a:lnTo>
                    <a:pt x="1701362" y="3292619"/>
                  </a:lnTo>
                  <a:lnTo>
                    <a:pt x="1695297" y="3286721"/>
                  </a:lnTo>
                </a:path>
                <a:path w="1715770" h="3429634">
                  <a:moveTo>
                    <a:pt x="60769" y="113601"/>
                  </a:moveTo>
                  <a:lnTo>
                    <a:pt x="60769" y="3284931"/>
                  </a:lnTo>
                  <a:lnTo>
                    <a:pt x="63493" y="3289762"/>
                  </a:lnTo>
                  <a:lnTo>
                    <a:pt x="70013" y="3291784"/>
                  </a:lnTo>
                  <a:lnTo>
                    <a:pt x="77855" y="3292151"/>
                  </a:lnTo>
                  <a:lnTo>
                    <a:pt x="84543" y="3292017"/>
                  </a:lnTo>
                  <a:lnTo>
                    <a:pt x="161150" y="3292017"/>
                  </a:lnTo>
                </a:path>
                <a:path w="1715770" h="3429634">
                  <a:moveTo>
                    <a:pt x="1706765" y="109194"/>
                  </a:moveTo>
                  <a:lnTo>
                    <a:pt x="59867" y="109194"/>
                  </a:lnTo>
                  <a:lnTo>
                    <a:pt x="11429" y="0"/>
                  </a:lnTo>
                  <a:lnTo>
                    <a:pt x="1675053" y="0"/>
                  </a:lnTo>
                  <a:lnTo>
                    <a:pt x="1687032" y="3231"/>
                  </a:lnTo>
                  <a:lnTo>
                    <a:pt x="1696199" y="11991"/>
                  </a:lnTo>
                  <a:lnTo>
                    <a:pt x="1702060" y="24881"/>
                  </a:lnTo>
                  <a:lnTo>
                    <a:pt x="1704124" y="40500"/>
                  </a:lnTo>
                  <a:lnTo>
                    <a:pt x="1706765" y="109194"/>
                  </a:lnTo>
                </a:path>
                <a:path w="1715770" h="3429634">
                  <a:moveTo>
                    <a:pt x="1618691" y="109194"/>
                  </a:moveTo>
                  <a:lnTo>
                    <a:pt x="1618691" y="125933"/>
                  </a:lnTo>
                  <a:lnTo>
                    <a:pt x="1695297" y="125933"/>
                  </a:lnTo>
                  <a:lnTo>
                    <a:pt x="1702788" y="126967"/>
                  </a:lnTo>
                  <a:lnTo>
                    <a:pt x="1708954" y="130892"/>
                  </a:lnTo>
                  <a:lnTo>
                    <a:pt x="1713137" y="138941"/>
                  </a:lnTo>
                  <a:lnTo>
                    <a:pt x="1714677" y="152349"/>
                  </a:lnTo>
                  <a:lnTo>
                    <a:pt x="1715554" y="3264687"/>
                  </a:lnTo>
                  <a:lnTo>
                    <a:pt x="1714249" y="3272968"/>
                  </a:lnTo>
                  <a:lnTo>
                    <a:pt x="1710388" y="3280005"/>
                  </a:lnTo>
                  <a:lnTo>
                    <a:pt x="1704045" y="3284891"/>
                  </a:lnTo>
                  <a:lnTo>
                    <a:pt x="1695297" y="3286721"/>
                  </a:lnTo>
                  <a:lnTo>
                    <a:pt x="1621332" y="3286721"/>
                  </a:lnTo>
                  <a:lnTo>
                    <a:pt x="1613896" y="3286130"/>
                  </a:lnTo>
                  <a:lnTo>
                    <a:pt x="1608020" y="3284631"/>
                  </a:lnTo>
                  <a:lnTo>
                    <a:pt x="1602634" y="3282633"/>
                  </a:lnTo>
                  <a:lnTo>
                    <a:pt x="1596669" y="3280549"/>
                  </a:lnTo>
                  <a:lnTo>
                    <a:pt x="1518297" y="3283204"/>
                  </a:lnTo>
                  <a:lnTo>
                    <a:pt x="1510667" y="3281992"/>
                  </a:lnTo>
                  <a:lnTo>
                    <a:pt x="1503535" y="3278798"/>
                  </a:lnTo>
                  <a:lnTo>
                    <a:pt x="1370342" y="3151085"/>
                  </a:lnTo>
                  <a:lnTo>
                    <a:pt x="1367701" y="3138860"/>
                  </a:lnTo>
                  <a:lnTo>
                    <a:pt x="1370828" y="3132624"/>
                  </a:lnTo>
                  <a:lnTo>
                    <a:pt x="1378242" y="3129940"/>
                  </a:lnTo>
                  <a:lnTo>
                    <a:pt x="1442542" y="3128187"/>
                  </a:lnTo>
                </a:path>
                <a:path w="1715770" h="3429634">
                  <a:moveTo>
                    <a:pt x="80137" y="3420592"/>
                  </a:moveTo>
                  <a:lnTo>
                    <a:pt x="36106" y="3420592"/>
                  </a:lnTo>
                  <a:lnTo>
                    <a:pt x="26355" y="3419212"/>
                  </a:lnTo>
                  <a:lnTo>
                    <a:pt x="20243" y="3414855"/>
                  </a:lnTo>
                  <a:lnTo>
                    <a:pt x="18761" y="3407198"/>
                  </a:lnTo>
                  <a:lnTo>
                    <a:pt x="22898" y="3395916"/>
                  </a:lnTo>
                  <a:lnTo>
                    <a:pt x="71323" y="3306089"/>
                  </a:lnTo>
                  <a:lnTo>
                    <a:pt x="71323" y="3292017"/>
                  </a:lnTo>
                </a:path>
                <a:path w="1715770" h="3429634">
                  <a:moveTo>
                    <a:pt x="71323" y="3306089"/>
                  </a:moveTo>
                  <a:lnTo>
                    <a:pt x="162928" y="3306089"/>
                  </a:lnTo>
                  <a:lnTo>
                    <a:pt x="171716" y="3291116"/>
                  </a:lnTo>
                </a:path>
                <a:path w="1715770" h="3429634">
                  <a:moveTo>
                    <a:pt x="58991" y="2363762"/>
                  </a:moveTo>
                  <a:lnTo>
                    <a:pt x="12331" y="2363762"/>
                  </a:lnTo>
                  <a:lnTo>
                    <a:pt x="1752" y="2363762"/>
                  </a:lnTo>
                  <a:lnTo>
                    <a:pt x="0" y="2369908"/>
                  </a:lnTo>
                  <a:lnTo>
                    <a:pt x="0" y="2380488"/>
                  </a:lnTo>
                  <a:lnTo>
                    <a:pt x="0" y="2797937"/>
                  </a:lnTo>
                  <a:lnTo>
                    <a:pt x="8530" y="2806457"/>
                  </a:lnTo>
                  <a:lnTo>
                    <a:pt x="27298" y="2809281"/>
                  </a:lnTo>
                  <a:lnTo>
                    <a:pt x="46066" y="2805995"/>
                  </a:lnTo>
                  <a:lnTo>
                    <a:pt x="54597" y="2796184"/>
                  </a:lnTo>
                  <a:lnTo>
                    <a:pt x="54597" y="2703715"/>
                  </a:lnTo>
                </a:path>
                <a:path w="1715770" h="3429634">
                  <a:moveTo>
                    <a:pt x="7924" y="2697543"/>
                  </a:moveTo>
                  <a:lnTo>
                    <a:pt x="60769" y="2703715"/>
                  </a:lnTo>
                </a:path>
                <a:path w="1715770" h="3429634">
                  <a:moveTo>
                    <a:pt x="12331" y="2586558"/>
                  </a:moveTo>
                  <a:lnTo>
                    <a:pt x="58991" y="2586558"/>
                  </a:lnTo>
                </a:path>
              </a:pathLst>
            </a:custGeom>
            <a:ln w="6350">
              <a:solidFill>
                <a:srgbClr val="9FA1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27704" y="6007480"/>
              <a:ext cx="50800" cy="1270"/>
            </a:xfrm>
            <a:custGeom>
              <a:avLst/>
              <a:gdLst/>
              <a:ahLst/>
              <a:cxnLst/>
              <a:rect l="l" t="t" r="r" b="b"/>
              <a:pathLst>
                <a:path w="50800" h="1270">
                  <a:moveTo>
                    <a:pt x="-3174" y="438"/>
                  </a:moveTo>
                  <a:lnTo>
                    <a:pt x="53378" y="438"/>
                  </a:lnTo>
                </a:path>
              </a:pathLst>
            </a:custGeom>
            <a:ln w="7226">
              <a:solidFill>
                <a:srgbClr val="9FA1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87991" y="3649002"/>
              <a:ext cx="106045" cy="3155950"/>
            </a:xfrm>
            <a:custGeom>
              <a:avLst/>
              <a:gdLst/>
              <a:ahLst/>
              <a:cxnLst/>
              <a:rect l="l" t="t" r="r" b="b"/>
              <a:pathLst>
                <a:path w="106045" h="3155950">
                  <a:moveTo>
                    <a:pt x="0" y="3155492"/>
                  </a:moveTo>
                  <a:lnTo>
                    <a:pt x="0" y="14973"/>
                  </a:lnTo>
                  <a:lnTo>
                    <a:pt x="105664" y="14973"/>
                  </a:lnTo>
                  <a:lnTo>
                    <a:pt x="105664" y="0"/>
                  </a:lnTo>
                </a:path>
              </a:pathLst>
            </a:custGeom>
            <a:ln w="6350">
              <a:solidFill>
                <a:srgbClr val="9FA1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4859" y="3653751"/>
              <a:ext cx="244144" cy="17664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27040" y="3670134"/>
              <a:ext cx="0" cy="2710815"/>
            </a:xfrm>
            <a:custGeom>
              <a:avLst/>
              <a:gdLst/>
              <a:ahLst/>
              <a:cxnLst/>
              <a:rect l="l" t="t" r="r" b="b"/>
              <a:pathLst>
                <a:path h="2710815">
                  <a:moveTo>
                    <a:pt x="0" y="0"/>
                  </a:moveTo>
                  <a:lnTo>
                    <a:pt x="0" y="2710738"/>
                  </a:lnTo>
                </a:path>
              </a:pathLst>
            </a:custGeom>
            <a:ln w="6350">
              <a:solidFill>
                <a:srgbClr val="9FA1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998285" y="3259419"/>
            <a:ext cx="429259" cy="274955"/>
            <a:chOff x="2943682" y="3259416"/>
            <a:chExt cx="429259" cy="274955"/>
          </a:xfrm>
        </p:grpSpPr>
        <p:sp>
          <p:nvSpPr>
            <p:cNvPr id="16" name="object 16"/>
            <p:cNvSpPr/>
            <p:nvPr/>
          </p:nvSpPr>
          <p:spPr>
            <a:xfrm>
              <a:off x="2945968" y="3261702"/>
              <a:ext cx="191135" cy="117475"/>
            </a:xfrm>
            <a:custGeom>
              <a:avLst/>
              <a:gdLst/>
              <a:ahLst/>
              <a:cxnLst/>
              <a:rect l="l" t="t" r="r" b="b"/>
              <a:pathLst>
                <a:path w="191135" h="117475">
                  <a:moveTo>
                    <a:pt x="0" y="18338"/>
                  </a:moveTo>
                  <a:lnTo>
                    <a:pt x="149402" y="0"/>
                  </a:lnTo>
                  <a:lnTo>
                    <a:pt x="190652" y="97167"/>
                  </a:lnTo>
                  <a:lnTo>
                    <a:pt x="36664" y="117322"/>
                  </a:lnTo>
                  <a:lnTo>
                    <a:pt x="0" y="1833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82633" y="3358870"/>
              <a:ext cx="387985" cy="175260"/>
            </a:xfrm>
            <a:custGeom>
              <a:avLst/>
              <a:gdLst/>
              <a:ahLst/>
              <a:cxnLst/>
              <a:rect l="l" t="t" r="r" b="b"/>
              <a:pathLst>
                <a:path w="387985" h="175260">
                  <a:moveTo>
                    <a:pt x="153987" y="0"/>
                  </a:moveTo>
                  <a:lnTo>
                    <a:pt x="0" y="20154"/>
                  </a:lnTo>
                  <a:lnTo>
                    <a:pt x="0" y="175069"/>
                  </a:lnTo>
                  <a:lnTo>
                    <a:pt x="386816" y="131064"/>
                  </a:lnTo>
                  <a:lnTo>
                    <a:pt x="387730" y="105410"/>
                  </a:lnTo>
                  <a:lnTo>
                    <a:pt x="153073" y="131991"/>
                  </a:lnTo>
                  <a:lnTo>
                    <a:pt x="153987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36620" y="3366198"/>
              <a:ext cx="234315" cy="98425"/>
            </a:xfrm>
            <a:custGeom>
              <a:avLst/>
              <a:gdLst/>
              <a:ahLst/>
              <a:cxnLst/>
              <a:rect l="l" t="t" r="r" b="b"/>
              <a:pathLst>
                <a:path w="234314" h="98425">
                  <a:moveTo>
                    <a:pt x="233743" y="98082"/>
                  </a:moveTo>
                  <a:lnTo>
                    <a:pt x="187909" y="0"/>
                  </a:lnTo>
                  <a:lnTo>
                    <a:pt x="0" y="220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5968" y="3280041"/>
              <a:ext cx="153530" cy="25389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195294" y="3397364"/>
              <a:ext cx="96520" cy="40640"/>
            </a:xfrm>
            <a:custGeom>
              <a:avLst/>
              <a:gdLst/>
              <a:ahLst/>
              <a:cxnLst/>
              <a:rect l="l" t="t" r="r" b="b"/>
              <a:pathLst>
                <a:path w="96520" h="40639">
                  <a:moveTo>
                    <a:pt x="47663" y="0"/>
                  </a:moveTo>
                  <a:lnTo>
                    <a:pt x="29001" y="2261"/>
                  </a:lnTo>
                  <a:lnTo>
                    <a:pt x="13863" y="8475"/>
                  </a:lnTo>
                  <a:lnTo>
                    <a:pt x="3709" y="17782"/>
                  </a:lnTo>
                  <a:lnTo>
                    <a:pt x="0" y="29324"/>
                  </a:lnTo>
                  <a:lnTo>
                    <a:pt x="0" y="33261"/>
                  </a:lnTo>
                  <a:lnTo>
                    <a:pt x="1269" y="36995"/>
                  </a:lnTo>
                  <a:lnTo>
                    <a:pt x="3441" y="40462"/>
                  </a:lnTo>
                  <a:lnTo>
                    <a:pt x="10906" y="33210"/>
                  </a:lnTo>
                  <a:lnTo>
                    <a:pt x="21182" y="27382"/>
                  </a:lnTo>
                  <a:lnTo>
                    <a:pt x="33693" y="23443"/>
                  </a:lnTo>
                  <a:lnTo>
                    <a:pt x="47663" y="21996"/>
                  </a:lnTo>
                  <a:lnTo>
                    <a:pt x="62012" y="23313"/>
                  </a:lnTo>
                  <a:lnTo>
                    <a:pt x="74468" y="27035"/>
                  </a:lnTo>
                  <a:lnTo>
                    <a:pt x="84515" y="32819"/>
                  </a:lnTo>
                  <a:lnTo>
                    <a:pt x="91643" y="40322"/>
                  </a:lnTo>
                  <a:lnTo>
                    <a:pt x="92684" y="40411"/>
                  </a:lnTo>
                  <a:lnTo>
                    <a:pt x="94919" y="36956"/>
                  </a:lnTo>
                  <a:lnTo>
                    <a:pt x="96240" y="33235"/>
                  </a:lnTo>
                  <a:lnTo>
                    <a:pt x="96240" y="29324"/>
                  </a:lnTo>
                  <a:lnTo>
                    <a:pt x="92386" y="17782"/>
                  </a:lnTo>
                  <a:lnTo>
                    <a:pt x="81914" y="8475"/>
                  </a:lnTo>
                  <a:lnTo>
                    <a:pt x="66461" y="2261"/>
                  </a:lnTo>
                  <a:lnTo>
                    <a:pt x="47663" y="0"/>
                  </a:lnTo>
                  <a:close/>
                </a:path>
              </a:pathLst>
            </a:custGeom>
            <a:solidFill>
              <a:srgbClr val="B5B7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98736" y="3419360"/>
              <a:ext cx="89535" cy="38100"/>
            </a:xfrm>
            <a:custGeom>
              <a:avLst/>
              <a:gdLst/>
              <a:ahLst/>
              <a:cxnLst/>
              <a:rect l="l" t="t" r="r" b="b"/>
              <a:pathLst>
                <a:path w="89535" h="38100">
                  <a:moveTo>
                    <a:pt x="88201" y="18326"/>
                  </a:moveTo>
                  <a:lnTo>
                    <a:pt x="81074" y="10822"/>
                  </a:lnTo>
                  <a:lnTo>
                    <a:pt x="71026" y="5038"/>
                  </a:lnTo>
                  <a:lnTo>
                    <a:pt x="58571" y="1316"/>
                  </a:lnTo>
                  <a:lnTo>
                    <a:pt x="44221" y="0"/>
                  </a:lnTo>
                  <a:lnTo>
                    <a:pt x="30251" y="1447"/>
                  </a:lnTo>
                  <a:lnTo>
                    <a:pt x="17740" y="5386"/>
                  </a:lnTo>
                  <a:lnTo>
                    <a:pt x="7465" y="11213"/>
                  </a:lnTo>
                  <a:lnTo>
                    <a:pt x="203" y="18326"/>
                  </a:lnTo>
                  <a:lnTo>
                    <a:pt x="0" y="18465"/>
                  </a:lnTo>
                  <a:lnTo>
                    <a:pt x="7002" y="26140"/>
                  </a:lnTo>
                  <a:lnTo>
                    <a:pt x="17129" y="32189"/>
                  </a:lnTo>
                  <a:lnTo>
                    <a:pt x="29746" y="36155"/>
                  </a:lnTo>
                  <a:lnTo>
                    <a:pt x="44221" y="37579"/>
                  </a:lnTo>
                  <a:lnTo>
                    <a:pt x="58799" y="36151"/>
                  </a:lnTo>
                  <a:lnTo>
                    <a:pt x="71637" y="32173"/>
                  </a:lnTo>
                  <a:lnTo>
                    <a:pt x="82022" y="26108"/>
                  </a:lnTo>
                  <a:lnTo>
                    <a:pt x="89242" y="18415"/>
                  </a:lnTo>
                  <a:lnTo>
                    <a:pt x="88201" y="18326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215457" y="3220011"/>
            <a:ext cx="4592955" cy="3904615"/>
            <a:chOff x="2160854" y="3220008"/>
            <a:chExt cx="4592955" cy="390461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7455" y="3220008"/>
              <a:ext cx="525221" cy="5985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0854" y="3258146"/>
              <a:ext cx="4592675" cy="38659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3008" y="3395078"/>
              <a:ext cx="100812" cy="641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945968" y="3261702"/>
              <a:ext cx="424815" cy="272415"/>
            </a:xfrm>
            <a:custGeom>
              <a:avLst/>
              <a:gdLst/>
              <a:ahLst/>
              <a:cxnLst/>
              <a:rect l="l" t="t" r="r" b="b"/>
              <a:pathLst>
                <a:path w="424814" h="272414">
                  <a:moveTo>
                    <a:pt x="0" y="18338"/>
                  </a:moveTo>
                  <a:lnTo>
                    <a:pt x="149402" y="0"/>
                  </a:lnTo>
                  <a:lnTo>
                    <a:pt x="190652" y="97167"/>
                  </a:lnTo>
                  <a:lnTo>
                    <a:pt x="36664" y="117322"/>
                  </a:lnTo>
                  <a:lnTo>
                    <a:pt x="0" y="18338"/>
                  </a:lnTo>
                  <a:close/>
                </a:path>
                <a:path w="424814" h="272414">
                  <a:moveTo>
                    <a:pt x="36664" y="117322"/>
                  </a:moveTo>
                  <a:lnTo>
                    <a:pt x="36664" y="272237"/>
                  </a:lnTo>
                  <a:lnTo>
                    <a:pt x="423481" y="228231"/>
                  </a:lnTo>
                  <a:lnTo>
                    <a:pt x="424395" y="202577"/>
                  </a:lnTo>
                  <a:lnTo>
                    <a:pt x="189737" y="229158"/>
                  </a:lnTo>
                  <a:lnTo>
                    <a:pt x="190652" y="97167"/>
                  </a:lnTo>
                </a:path>
                <a:path w="424814" h="272414">
                  <a:moveTo>
                    <a:pt x="424395" y="202577"/>
                  </a:moveTo>
                  <a:lnTo>
                    <a:pt x="378561" y="104495"/>
                  </a:lnTo>
                  <a:lnTo>
                    <a:pt x="190652" y="126504"/>
                  </a:lnTo>
                </a:path>
                <a:path w="424814" h="272414">
                  <a:moveTo>
                    <a:pt x="0" y="18338"/>
                  </a:moveTo>
                  <a:lnTo>
                    <a:pt x="0" y="168655"/>
                  </a:lnTo>
                  <a:lnTo>
                    <a:pt x="36664" y="2722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52403" y="3284169"/>
              <a:ext cx="147095" cy="182397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940583" y="484637"/>
            <a:ext cx="3799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múltiple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manipulación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candados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OSHA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planta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  <p:sp>
        <p:nvSpPr>
          <p:cNvPr id="29" name="object 29"/>
          <p:cNvSpPr txBox="1"/>
          <p:nvPr/>
        </p:nvSpPr>
        <p:spPr>
          <a:xfrm>
            <a:off x="7940583" y="1927260"/>
            <a:ext cx="4038600" cy="93599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562610">
              <a:spcBef>
                <a:spcPts val="35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SL0420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209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candado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7416" y="3061834"/>
            <a:ext cx="90931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638028" y="3113133"/>
            <a:ext cx="11595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auxiliar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PLC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44416" y="3876758"/>
            <a:ext cx="4616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HLC612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892471" y="3997327"/>
            <a:ext cx="986790" cy="31418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69545">
              <a:spcBef>
                <a:spcPts val="25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HA161234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125"/>
              </a:spcBef>
            </a:pPr>
            <a:r>
              <a:rPr sz="8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-5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auxiliares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31142" y="4234462"/>
            <a:ext cx="11163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03980" y="5102097"/>
            <a:ext cx="9112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extractores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62948" y="5646280"/>
            <a:ext cx="6172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HG261234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189779" y="5925489"/>
            <a:ext cx="3416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HP61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71581" y="6036658"/>
            <a:ext cx="687070" cy="38227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spcBef>
                <a:spcPts val="625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endParaRPr sz="950">
              <a:latin typeface="Microsoft Sans Serif"/>
              <a:cs typeface="Microsoft Sans Serif"/>
            </a:endParaRPr>
          </a:p>
          <a:p>
            <a:pPr algn="ctr">
              <a:spcBef>
                <a:spcPts val="360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781295" y="6450396"/>
            <a:ext cx="12255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09516" y="6810450"/>
            <a:ext cx="5480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HG61234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204637" y="7117143"/>
            <a:ext cx="3975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HR612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40583" y="7602946"/>
            <a:ext cx="415417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aprobados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aceptar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26034">
              <a:lnSpc>
                <a:spcPct val="160000"/>
              </a:lnSpc>
            </a:pP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Vienen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4/4X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instalarse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40586" y="8636727"/>
            <a:ext cx="44748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grado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computación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interferencia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suelo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edificio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61333" y="665288"/>
            <a:ext cx="4896485" cy="24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590">
              <a:lnSpc>
                <a:spcPct val="120000"/>
              </a:lnSpc>
              <a:spcBef>
                <a:spcPts val="100"/>
              </a:spcBef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PLC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compatible</a:t>
            </a:r>
            <a:r>
              <a:rPr lang="es-ES" sz="10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bajas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encuentran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endParaRPr sz="10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00" dirty="0">
              <a:latin typeface="Microsoft Sans Serif"/>
              <a:cs typeface="Microsoft Sans Serif"/>
            </a:endParaRPr>
          </a:p>
          <a:p>
            <a:pPr marL="12700" marR="1085215">
              <a:lnSpc>
                <a:spcPct val="160000"/>
              </a:lnSpc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extractores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00A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12700" marR="974725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9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K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151765">
              <a:lnSpc>
                <a:spcPct val="126299"/>
              </a:lnSpc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convertibles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aceptar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clip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5500" y="3212912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75600" y="3340100"/>
            <a:ext cx="4319270" cy="279627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0795" rIns="0" bIns="0" rtlCol="0">
            <a:spAutoFit/>
          </a:bodyPr>
          <a:lstStyle/>
          <a:p>
            <a:pPr marL="394335" marR="479425" indent="-243204">
              <a:lnSpc>
                <a:spcPct val="124300"/>
              </a:lnSpc>
              <a:spcBef>
                <a:spcPts val="85"/>
              </a:spcBef>
              <a:tabLst>
                <a:tab pos="2347595" algn="l"/>
                <a:tab pos="2849245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394335" marR="527685" indent="-306070">
              <a:lnSpc>
                <a:spcPct val="127800"/>
              </a:lnSpc>
              <a:tabLst>
                <a:tab pos="394335" algn="l"/>
                <a:tab pos="2232660" algn="l"/>
                <a:tab pos="270510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394335" marR="399415" indent="-306070">
              <a:lnSpc>
                <a:spcPct val="131200"/>
              </a:lnSpc>
              <a:tabLst>
                <a:tab pos="394335" algn="l"/>
                <a:tab pos="180403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VAC/VDC</a:t>
            </a:r>
            <a:r>
              <a:rPr lang="es-ES" sz="7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394335" marR="271145" indent="-306070">
              <a:lnSpc>
                <a:spcPct val="127800"/>
              </a:lnSpc>
              <a:spcBef>
                <a:spcPts val="5"/>
              </a:spcBef>
              <a:tabLst>
                <a:tab pos="394335" algn="l"/>
                <a:tab pos="265747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para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portátiles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trabajo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88265">
              <a:tabLst>
                <a:tab pos="394335" algn="l"/>
                <a:tab pos="82296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1200" u="sng" spc="-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394335" marR="412115">
              <a:lnSpc>
                <a:spcPts val="1440"/>
              </a:lnSpc>
              <a:spcBef>
                <a:spcPts val="50"/>
              </a:spcBef>
            </a:pP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transferir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521" y="2829561"/>
          <a:ext cx="425577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7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Numero</a:t>
                      </a:r>
                      <a:r>
                        <a:rPr sz="7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catalogo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0489" algn="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Parte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30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4318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HF364NRCU=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1447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4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CU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70521" y="4942207"/>
          <a:ext cx="2419350" cy="1208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634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Cambiar</a:t>
                      </a:r>
                      <a:r>
                        <a:rPr lang="es-ES" sz="8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lang="es-ES"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0k</a:t>
                      </a:r>
                      <a:r>
                        <a:rPr lang="es-ES" sz="8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AIC</a:t>
                      </a:r>
                      <a:r>
                        <a:rPr lang="es-ES" sz="8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8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4445">
                        <a:lnSpc>
                          <a:spcPct val="100000"/>
                        </a:lnSpc>
                      </a:pPr>
                      <a:r>
                        <a:rPr sz="4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r>
                        <a:rPr lang="es-ES" sz="4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7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Tarea</a:t>
                      </a: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pesada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Servicio</a:t>
                      </a:r>
                      <a:r>
                        <a:rPr lang="es-ES"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pesado</a:t>
                      </a:r>
                      <a:r>
                        <a:rPr lang="es-ES"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lang="es-ES"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tiro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DTG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Trabajo</a:t>
                      </a:r>
                      <a:r>
                        <a:rPr lang="es-ES"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general</a:t>
                      </a:r>
                      <a:r>
                        <a:rPr lang="es-ES"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Doble</a:t>
                      </a:r>
                      <a:r>
                        <a:rPr lang="es-ES" sz="7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lanzamiento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957820" y="558800"/>
            <a:ext cx="163195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Números</a:t>
            </a:r>
            <a:r>
              <a:rPr sz="12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23" y="1875789"/>
            <a:ext cx="4189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brinda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descripción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ocho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piezas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figura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ilustra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típico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94" y="3484249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66" y="3439796"/>
            <a:ext cx="4204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kA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(enchufe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fusible),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pesado,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Double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Throw,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Duty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Double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Throw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1" y="4351656"/>
            <a:ext cx="3752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4" y="6348222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769" y="6305039"/>
            <a:ext cx="40119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F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designa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 smtClean="0">
                <a:solidFill>
                  <a:srgbClr val="171514"/>
                </a:solidFill>
                <a:latin typeface="Arial"/>
                <a:cs typeface="Arial"/>
              </a:rPr>
              <a:t>NF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designa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94" y="7079742"/>
            <a:ext cx="4616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769" y="7034018"/>
            <a:ext cx="43656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suministrarse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2,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3,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4,</a:t>
            </a:r>
            <a:r>
              <a:rPr lang="es-ES"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3-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85215" y="1258976"/>
          <a:ext cx="2143125" cy="805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20V</a:t>
                      </a:r>
                      <a:r>
                        <a:rPr lang="es-ES"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lang="es-ES" sz="9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20/240V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240V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600V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85214" y="2988591"/>
          <a:ext cx="1295400" cy="18127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R="5080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335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40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985215" y="6639701"/>
          <a:ext cx="2276475" cy="17147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gabinete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Omitir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5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85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lang="es-ES" sz="850" spc="3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Interior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3R,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Exterior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8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4/4X,</a:t>
                      </a:r>
                      <a:r>
                        <a:rPr lang="es-ES"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304</a:t>
                      </a:r>
                      <a:r>
                        <a:rPr lang="es-ES"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lang="es-ES" sz="9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1000" spc="-1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9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4/4X,</a:t>
                      </a:r>
                      <a:r>
                        <a:rPr lang="es-ES" sz="9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950" spc="-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9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Grado</a:t>
                      </a:r>
                      <a:r>
                        <a:rPr lang="es-ES" sz="9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Acero</a:t>
                      </a: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inoxidable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4/4X,</a:t>
                      </a:r>
                      <a:r>
                        <a:rPr lang="es-ES"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95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metálico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Escribe</a:t>
                      </a:r>
                      <a:r>
                        <a:rPr lang="es-ES"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Industrial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776689" y="532537"/>
            <a:ext cx="4616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2461" y="485544"/>
            <a:ext cx="3952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76689" y="2262150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72461" y="2213886"/>
            <a:ext cx="3564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refiere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6689" y="4998867"/>
            <a:ext cx="4927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2464" y="4955684"/>
            <a:ext cx="4486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simplemente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omite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4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norte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añade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76689" y="5913267"/>
            <a:ext cx="4610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72464" y="5868814"/>
            <a:ext cx="4418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exteriores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48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69620" y="1448208"/>
          <a:ext cx="2625725" cy="18127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422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Designante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Aplicaciones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especiales: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CH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Crouse-Hinds</a:t>
                      </a:r>
                      <a:r>
                        <a:rPr lang="es-ES"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Receptáculo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1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CJ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Espaciamientos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fábrica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1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lang="es-ES"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lang="es-ES"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Clips</a:t>
                      </a:r>
                      <a:r>
                        <a:rPr lang="es-ES" sz="8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Instalados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CU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R="222250" algn="r">
                        <a:lnSpc>
                          <a:spcPct val="100000"/>
                        </a:lnSpc>
                      </a:pP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Empuñaduras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alambre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cobre</a:t>
                      </a:r>
                      <a:r>
                        <a:rPr lang="es-ES" sz="55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instaladas</a:t>
                      </a:r>
                      <a:endParaRPr sz="5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4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GRAMO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431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Barra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instalada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75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fábrica</a:t>
                      </a:r>
                      <a:endParaRPr sz="7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NP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Pyle-National</a:t>
                      </a:r>
                      <a:r>
                        <a:rPr lang="es-ES" sz="85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Receptáculo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64795">
                        <a:lnSpc>
                          <a:spcPct val="100000"/>
                        </a:lnSpc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fotovoltaica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700" spc="2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lang="es-ES" sz="70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70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desconexión</a:t>
                      </a:r>
                      <a:r>
                        <a:rPr lang="es-ES" sz="70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fotovoltaico</a:t>
                      </a:r>
                      <a:endParaRPr sz="7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1594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422"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W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78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6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Ventana</a:t>
                      </a:r>
                      <a:r>
                        <a:rPr lang="es-ES"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600" spc="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visualización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295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1086" y="538887"/>
            <a:ext cx="4927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parte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 smtClean="0">
                <a:solidFill>
                  <a:srgbClr val="171514"/>
                </a:solidFill>
                <a:latin typeface="Arial"/>
                <a:cs typeface="Arial"/>
              </a:rPr>
              <a:t>8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861" y="493164"/>
            <a:ext cx="4559935" cy="565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especiales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enumera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posibles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smtClean="0">
                <a:solidFill>
                  <a:srgbClr val="171514"/>
                </a:solidFill>
                <a:latin typeface="Arial"/>
                <a:cs typeface="Arial"/>
              </a:rPr>
              <a:t>CU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empuñaduras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cobre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fábrica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numero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catalogo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55612" y="5064775"/>
            <a:ext cx="944880" cy="944880"/>
          </a:xfrm>
          <a:custGeom>
            <a:avLst/>
            <a:gdLst/>
            <a:ahLst/>
            <a:cxnLst/>
            <a:rect l="l" t="t" r="r" b="b"/>
            <a:pathLst>
              <a:path w="944879" h="944879">
                <a:moveTo>
                  <a:pt x="472300" y="944679"/>
                </a:moveTo>
                <a:lnTo>
                  <a:pt x="0" y="472395"/>
                </a:lnTo>
                <a:lnTo>
                  <a:pt x="472300" y="0"/>
                </a:lnTo>
                <a:lnTo>
                  <a:pt x="944723" y="472395"/>
                </a:lnTo>
                <a:lnTo>
                  <a:pt x="472300" y="944679"/>
                </a:lnTo>
                <a:close/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638372" y="3476376"/>
            <a:ext cx="1116965" cy="699770"/>
            <a:chOff x="4583769" y="3476376"/>
            <a:chExt cx="1116965" cy="699770"/>
          </a:xfrm>
        </p:grpSpPr>
        <p:sp>
          <p:nvSpPr>
            <p:cNvPr id="4" name="object 4"/>
            <p:cNvSpPr/>
            <p:nvPr/>
          </p:nvSpPr>
          <p:spPr>
            <a:xfrm>
              <a:off x="4587793" y="3480400"/>
              <a:ext cx="1083310" cy="647065"/>
            </a:xfrm>
            <a:custGeom>
              <a:avLst/>
              <a:gdLst/>
              <a:ahLst/>
              <a:cxnLst/>
              <a:rect l="l" t="t" r="r" b="b"/>
              <a:pathLst>
                <a:path w="1083310" h="647064">
                  <a:moveTo>
                    <a:pt x="0" y="0"/>
                  </a:moveTo>
                  <a:lnTo>
                    <a:pt x="1083183" y="0"/>
                  </a:lnTo>
                  <a:lnTo>
                    <a:pt x="1083183" y="64695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41136" y="4121772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0" y="53866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840" y="53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849264" y="5536280"/>
            <a:ext cx="417195" cy="691515"/>
            <a:chOff x="4794661" y="5536277"/>
            <a:chExt cx="417195" cy="691515"/>
          </a:xfrm>
        </p:grpSpPr>
        <p:sp>
          <p:nvSpPr>
            <p:cNvPr id="7" name="object 7"/>
            <p:cNvSpPr/>
            <p:nvPr/>
          </p:nvSpPr>
          <p:spPr>
            <a:xfrm>
              <a:off x="4824390" y="5540300"/>
              <a:ext cx="383540" cy="639445"/>
            </a:xfrm>
            <a:custGeom>
              <a:avLst/>
              <a:gdLst/>
              <a:ahLst/>
              <a:cxnLst/>
              <a:rect l="l" t="t" r="r" b="b"/>
              <a:pathLst>
                <a:path w="383539" h="639445">
                  <a:moveTo>
                    <a:pt x="382992" y="0"/>
                  </a:moveTo>
                  <a:lnTo>
                    <a:pt x="0" y="0"/>
                  </a:lnTo>
                  <a:lnTo>
                    <a:pt x="0" y="638913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94661" y="6173626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866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728" y="53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194639" y="5536280"/>
            <a:ext cx="417195" cy="691515"/>
            <a:chOff x="6140036" y="5536277"/>
            <a:chExt cx="417195" cy="691515"/>
          </a:xfrm>
        </p:grpSpPr>
        <p:sp>
          <p:nvSpPr>
            <p:cNvPr id="10" name="object 10"/>
            <p:cNvSpPr/>
            <p:nvPr/>
          </p:nvSpPr>
          <p:spPr>
            <a:xfrm>
              <a:off x="6144059" y="5540300"/>
              <a:ext cx="383540" cy="639445"/>
            </a:xfrm>
            <a:custGeom>
              <a:avLst/>
              <a:gdLst/>
              <a:ahLst/>
              <a:cxnLst/>
              <a:rect l="l" t="t" r="r" b="b"/>
              <a:pathLst>
                <a:path w="383540" h="639445">
                  <a:moveTo>
                    <a:pt x="0" y="0"/>
                  </a:moveTo>
                  <a:lnTo>
                    <a:pt x="382992" y="0"/>
                  </a:lnTo>
                  <a:lnTo>
                    <a:pt x="382992" y="638913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97323" y="6173626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90" h="53975">
                  <a:moveTo>
                    <a:pt x="29728" y="53866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728" y="53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698206" y="4624677"/>
            <a:ext cx="59690" cy="434340"/>
            <a:chOff x="5643606" y="4624677"/>
            <a:chExt cx="59690" cy="434340"/>
          </a:xfrm>
        </p:grpSpPr>
        <p:sp>
          <p:nvSpPr>
            <p:cNvPr id="13" name="object 13"/>
            <p:cNvSpPr/>
            <p:nvPr/>
          </p:nvSpPr>
          <p:spPr>
            <a:xfrm>
              <a:off x="5673312" y="4624677"/>
              <a:ext cx="0" cy="385445"/>
            </a:xfrm>
            <a:custGeom>
              <a:avLst/>
              <a:gdLst/>
              <a:ahLst/>
              <a:cxnLst/>
              <a:rect l="l" t="t" r="r" b="b"/>
              <a:pathLst>
                <a:path h="385445">
                  <a:moveTo>
                    <a:pt x="0" y="0"/>
                  </a:moveTo>
                  <a:lnTo>
                    <a:pt x="0" y="38544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43606" y="5004426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05" y="53978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705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8692874" y="3007344"/>
            <a:ext cx="944880" cy="944880"/>
          </a:xfrm>
          <a:custGeom>
            <a:avLst/>
            <a:gdLst/>
            <a:ahLst/>
            <a:cxnLst/>
            <a:rect l="l" t="t" r="r" b="b"/>
            <a:pathLst>
              <a:path w="944879" h="944879">
                <a:moveTo>
                  <a:pt x="472412" y="944668"/>
                </a:moveTo>
                <a:lnTo>
                  <a:pt x="0" y="472284"/>
                </a:lnTo>
                <a:lnTo>
                  <a:pt x="472412" y="0"/>
                </a:lnTo>
                <a:lnTo>
                  <a:pt x="944712" y="472284"/>
                </a:lnTo>
                <a:lnTo>
                  <a:pt x="472412" y="944668"/>
                </a:lnTo>
                <a:close/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28661" y="5072822"/>
            <a:ext cx="944880" cy="944880"/>
          </a:xfrm>
          <a:custGeom>
            <a:avLst/>
            <a:gdLst/>
            <a:ahLst/>
            <a:cxnLst/>
            <a:rect l="l" t="t" r="r" b="b"/>
            <a:pathLst>
              <a:path w="944880" h="944879">
                <a:moveTo>
                  <a:pt x="472311" y="944679"/>
                </a:moveTo>
                <a:lnTo>
                  <a:pt x="0" y="472395"/>
                </a:lnTo>
                <a:lnTo>
                  <a:pt x="472311" y="0"/>
                </a:lnTo>
                <a:lnTo>
                  <a:pt x="944611" y="472395"/>
                </a:lnTo>
                <a:lnTo>
                  <a:pt x="472311" y="944679"/>
                </a:lnTo>
                <a:close/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572027" y="3476376"/>
            <a:ext cx="1125220" cy="707390"/>
            <a:chOff x="2517427" y="3476376"/>
            <a:chExt cx="1125220" cy="707390"/>
          </a:xfrm>
        </p:grpSpPr>
        <p:sp>
          <p:nvSpPr>
            <p:cNvPr id="18" name="object 18"/>
            <p:cNvSpPr/>
            <p:nvPr/>
          </p:nvSpPr>
          <p:spPr>
            <a:xfrm>
              <a:off x="2547155" y="3480400"/>
              <a:ext cx="1091565" cy="655320"/>
            </a:xfrm>
            <a:custGeom>
              <a:avLst/>
              <a:gdLst/>
              <a:ahLst/>
              <a:cxnLst/>
              <a:rect l="l" t="t" r="r" b="b"/>
              <a:pathLst>
                <a:path w="1091564" h="655320">
                  <a:moveTo>
                    <a:pt x="1091118" y="0"/>
                  </a:moveTo>
                  <a:lnTo>
                    <a:pt x="0" y="0"/>
                  </a:lnTo>
                  <a:lnTo>
                    <a:pt x="0" y="655006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17427" y="4129818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877"/>
                  </a:moveTo>
                  <a:lnTo>
                    <a:pt x="0" y="0"/>
                  </a:lnTo>
                  <a:lnTo>
                    <a:pt x="59557" y="0"/>
                  </a:lnTo>
                  <a:lnTo>
                    <a:pt x="29728" y="538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722311" y="5536277"/>
            <a:ext cx="408940" cy="699770"/>
            <a:chOff x="1667711" y="5536277"/>
            <a:chExt cx="408940" cy="699770"/>
          </a:xfrm>
        </p:grpSpPr>
        <p:sp>
          <p:nvSpPr>
            <p:cNvPr id="21" name="object 21"/>
            <p:cNvSpPr/>
            <p:nvPr/>
          </p:nvSpPr>
          <p:spPr>
            <a:xfrm>
              <a:off x="1697439" y="5540300"/>
              <a:ext cx="375285" cy="647065"/>
            </a:xfrm>
            <a:custGeom>
              <a:avLst/>
              <a:gdLst/>
              <a:ahLst/>
              <a:cxnLst/>
              <a:rect l="l" t="t" r="r" b="b"/>
              <a:pathLst>
                <a:path w="375285" h="647064">
                  <a:moveTo>
                    <a:pt x="374956" y="0"/>
                  </a:moveTo>
                  <a:lnTo>
                    <a:pt x="0" y="0"/>
                  </a:lnTo>
                  <a:lnTo>
                    <a:pt x="0" y="64695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67711" y="6181661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877"/>
                  </a:moveTo>
                  <a:lnTo>
                    <a:pt x="0" y="0"/>
                  </a:lnTo>
                  <a:lnTo>
                    <a:pt x="59456" y="0"/>
                  </a:lnTo>
                  <a:lnTo>
                    <a:pt x="29728" y="538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066121" y="5537953"/>
            <a:ext cx="408940" cy="699770"/>
            <a:chOff x="3011521" y="5537953"/>
            <a:chExt cx="408940" cy="699770"/>
          </a:xfrm>
        </p:grpSpPr>
        <p:sp>
          <p:nvSpPr>
            <p:cNvPr id="24" name="object 24"/>
            <p:cNvSpPr/>
            <p:nvPr/>
          </p:nvSpPr>
          <p:spPr>
            <a:xfrm>
              <a:off x="3015544" y="5541976"/>
              <a:ext cx="375285" cy="647065"/>
            </a:xfrm>
            <a:custGeom>
              <a:avLst/>
              <a:gdLst/>
              <a:ahLst/>
              <a:cxnLst/>
              <a:rect l="l" t="t" r="r" b="b"/>
              <a:pathLst>
                <a:path w="375285" h="647064">
                  <a:moveTo>
                    <a:pt x="0" y="0"/>
                  </a:moveTo>
                  <a:lnTo>
                    <a:pt x="374956" y="0"/>
                  </a:lnTo>
                  <a:lnTo>
                    <a:pt x="374956" y="64695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60661" y="6183237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0" y="53978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840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571245" y="4632723"/>
            <a:ext cx="59690" cy="434340"/>
            <a:chOff x="2516645" y="4632723"/>
            <a:chExt cx="59690" cy="434340"/>
          </a:xfrm>
        </p:grpSpPr>
        <p:sp>
          <p:nvSpPr>
            <p:cNvPr id="27" name="object 27"/>
            <p:cNvSpPr/>
            <p:nvPr/>
          </p:nvSpPr>
          <p:spPr>
            <a:xfrm>
              <a:off x="2546373" y="4632723"/>
              <a:ext cx="0" cy="385445"/>
            </a:xfrm>
            <a:custGeom>
              <a:avLst/>
              <a:gdLst/>
              <a:ahLst/>
              <a:cxnLst/>
              <a:rect l="l" t="t" r="r" b="b"/>
              <a:pathLst>
                <a:path h="385445">
                  <a:moveTo>
                    <a:pt x="0" y="0"/>
                  </a:moveTo>
                  <a:lnTo>
                    <a:pt x="0" y="385449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16645" y="5012473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728" y="53978"/>
                  </a:moveTo>
                  <a:lnTo>
                    <a:pt x="0" y="0"/>
                  </a:lnTo>
                  <a:lnTo>
                    <a:pt x="59456" y="0"/>
                  </a:lnTo>
                  <a:lnTo>
                    <a:pt x="29728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813241" y="2596515"/>
            <a:ext cx="706120" cy="402590"/>
            <a:chOff x="3758641" y="2596515"/>
            <a:chExt cx="706120" cy="402590"/>
          </a:xfrm>
        </p:grpSpPr>
        <p:sp>
          <p:nvSpPr>
            <p:cNvPr id="30" name="object 30"/>
            <p:cNvSpPr/>
            <p:nvPr/>
          </p:nvSpPr>
          <p:spPr>
            <a:xfrm>
              <a:off x="3761435" y="2599309"/>
              <a:ext cx="700405" cy="229870"/>
            </a:xfrm>
            <a:custGeom>
              <a:avLst/>
              <a:gdLst/>
              <a:ahLst/>
              <a:cxnLst/>
              <a:rect l="l" t="t" r="r" b="b"/>
              <a:pathLst>
                <a:path w="700404" h="229869">
                  <a:moveTo>
                    <a:pt x="114219" y="0"/>
                  </a:moveTo>
                  <a:lnTo>
                    <a:pt x="585849" y="0"/>
                  </a:lnTo>
                  <a:lnTo>
                    <a:pt x="630144" y="9033"/>
                  </a:lnTo>
                  <a:lnTo>
                    <a:pt x="666464" y="33616"/>
                  </a:lnTo>
                  <a:lnTo>
                    <a:pt x="691029" y="69976"/>
                  </a:lnTo>
                  <a:lnTo>
                    <a:pt x="700057" y="114338"/>
                  </a:lnTo>
                  <a:lnTo>
                    <a:pt x="700057" y="115109"/>
                  </a:lnTo>
                  <a:lnTo>
                    <a:pt x="691029" y="159454"/>
                  </a:lnTo>
                  <a:lnTo>
                    <a:pt x="666464" y="195775"/>
                  </a:lnTo>
                  <a:lnTo>
                    <a:pt x="630144" y="220320"/>
                  </a:lnTo>
                  <a:lnTo>
                    <a:pt x="585849" y="229336"/>
                  </a:lnTo>
                  <a:lnTo>
                    <a:pt x="114219" y="229336"/>
                  </a:lnTo>
                  <a:lnTo>
                    <a:pt x="69921" y="220320"/>
                  </a:lnTo>
                  <a:lnTo>
                    <a:pt x="33598" y="195775"/>
                  </a:lnTo>
                  <a:lnTo>
                    <a:pt x="9029" y="159454"/>
                  </a:lnTo>
                  <a:lnTo>
                    <a:pt x="0" y="115109"/>
                  </a:lnTo>
                  <a:lnTo>
                    <a:pt x="0" y="114338"/>
                  </a:lnTo>
                  <a:lnTo>
                    <a:pt x="9029" y="69976"/>
                  </a:lnTo>
                  <a:lnTo>
                    <a:pt x="33598" y="33616"/>
                  </a:lnTo>
                  <a:lnTo>
                    <a:pt x="69921" y="9033"/>
                  </a:lnTo>
                  <a:lnTo>
                    <a:pt x="114219" y="0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13928" y="2827863"/>
              <a:ext cx="0" cy="122555"/>
            </a:xfrm>
            <a:custGeom>
              <a:avLst/>
              <a:gdLst/>
              <a:ahLst/>
              <a:cxnLst/>
              <a:rect l="l" t="t" r="r" b="b"/>
              <a:pathLst>
                <a:path h="122555">
                  <a:moveTo>
                    <a:pt x="0" y="122373"/>
                  </a:moveTo>
                  <a:lnTo>
                    <a:pt x="0" y="0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84087" y="2944537"/>
              <a:ext cx="59690" cy="53975"/>
            </a:xfrm>
            <a:custGeom>
              <a:avLst/>
              <a:gdLst/>
              <a:ahLst/>
              <a:cxnLst/>
              <a:rect l="l" t="t" r="r" b="b"/>
              <a:pathLst>
                <a:path w="59689" h="53975">
                  <a:moveTo>
                    <a:pt x="29840" y="53978"/>
                  </a:moveTo>
                  <a:lnTo>
                    <a:pt x="0" y="0"/>
                  </a:lnTo>
                  <a:lnTo>
                    <a:pt x="59568" y="0"/>
                  </a:lnTo>
                  <a:lnTo>
                    <a:pt x="29840" y="539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957823" y="591184"/>
            <a:ext cx="24123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49</a:t>
            </a:fld>
            <a:endParaRPr spc="15" dirty="0"/>
          </a:p>
        </p:txBody>
      </p:sp>
      <p:sp>
        <p:nvSpPr>
          <p:cNvPr id="34" name="object 34"/>
          <p:cNvSpPr txBox="1"/>
          <p:nvPr/>
        </p:nvSpPr>
        <p:spPr>
          <a:xfrm>
            <a:off x="7957823" y="1939928"/>
            <a:ext cx="41497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Aunque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difícil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diagramas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 marR="349250">
              <a:lnSpc>
                <a:spcPct val="160000"/>
              </a:lnSpc>
            </a:pP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ayudar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hacerlo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fácil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utilizado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tomar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decisiones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clave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047630" y="2679089"/>
            <a:ext cx="26352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064139" y="3286134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913983" y="3253811"/>
            <a:ext cx="501650" cy="4121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2705">
              <a:spcBef>
                <a:spcPts val="25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17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750">
              <a:latin typeface="Microsoft Sans Serif"/>
              <a:cs typeface="Microsoft Sans Serif"/>
            </a:endParaRPr>
          </a:p>
          <a:p>
            <a:pPr marL="21590">
              <a:spcBef>
                <a:spcPts val="259"/>
              </a:spcBef>
            </a:pP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¿requerido?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276988" y="3286134"/>
            <a:ext cx="109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32387" y="4189384"/>
            <a:ext cx="736600" cy="404598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R="51435" algn="ctr">
              <a:spcBef>
                <a:spcPts val="475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R="71120" algn="ctr">
              <a:spcBef>
                <a:spcPts val="114"/>
              </a:spcBef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R="41910" algn="ctr">
              <a:spcBef>
                <a:spcPts val="29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359449" y="4181341"/>
            <a:ext cx="736600" cy="398827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221615">
              <a:spcBef>
                <a:spcPts val="45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50">
              <a:latin typeface="Microsoft Sans Serif"/>
              <a:cs typeface="Microsoft Sans Serif"/>
            </a:endParaRPr>
          </a:p>
          <a:p>
            <a:pPr marL="215265">
              <a:spcBef>
                <a:spcPts val="21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750">
              <a:latin typeface="Microsoft Sans Serif"/>
              <a:cs typeface="Microsoft Sans Serif"/>
            </a:endParaRPr>
          </a:p>
          <a:p>
            <a:pPr marL="221615">
              <a:spcBef>
                <a:spcPts val="309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68311" y="5331303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417745" y="5332507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64726" y="5331303"/>
            <a:ext cx="109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997587" y="5331303"/>
            <a:ext cx="1816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547025" y="5332507"/>
            <a:ext cx="356235" cy="4108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5880">
              <a:spcBef>
                <a:spcPts val="250"/>
              </a:spcBef>
            </a:pP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endParaRPr sz="650">
              <a:latin typeface="Microsoft Sans Serif"/>
              <a:cs typeface="Microsoft Sans Serif"/>
            </a:endParaRPr>
          </a:p>
          <a:p>
            <a:pPr marL="46355">
              <a:spcBef>
                <a:spcPts val="175"/>
              </a:spcBef>
            </a:pP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9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¿circuito?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305182" y="5331303"/>
            <a:ext cx="1098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156582" y="6240333"/>
            <a:ext cx="1180465" cy="1138132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165100">
              <a:spcBef>
                <a:spcPts val="455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600" dirty="0">
              <a:latin typeface="Microsoft Sans Serif"/>
              <a:cs typeface="Microsoft Sans Serif"/>
            </a:endParaRPr>
          </a:p>
          <a:p>
            <a:pPr marL="258445" indent="-93980">
              <a:spcBef>
                <a:spcPts val="290"/>
              </a:spcBef>
              <a:buAutoNum type="arabicParenR"/>
              <a:tabLst>
                <a:tab pos="259079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 dirty="0">
              <a:latin typeface="Microsoft Sans Serif"/>
              <a:cs typeface="Microsoft Sans Serif"/>
            </a:endParaRPr>
          </a:p>
          <a:p>
            <a:pPr marL="289560" marR="127635" indent="-124460">
              <a:lnSpc>
                <a:spcPts val="1060"/>
              </a:lnSpc>
              <a:spcBef>
                <a:spcPts val="75"/>
              </a:spcBef>
              <a:buAutoNum type="arabicParenR"/>
              <a:tabLst>
                <a:tab pos="238125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 dirty="0">
              <a:latin typeface="Microsoft Sans Serif"/>
              <a:cs typeface="Microsoft Sans Serif"/>
            </a:endParaRPr>
          </a:p>
          <a:p>
            <a:pPr marL="107950" marR="135890" indent="-107950" algn="r">
              <a:spcBef>
                <a:spcPts val="90"/>
              </a:spcBef>
              <a:buAutoNum type="arabicParenR"/>
              <a:tabLst>
                <a:tab pos="10795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 dirty="0">
              <a:latin typeface="Microsoft Sans Serif"/>
              <a:cs typeface="Microsoft Sans Serif"/>
            </a:endParaRPr>
          </a:p>
          <a:p>
            <a:pPr marR="187960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?)</a:t>
            </a:r>
            <a:endParaRPr sz="750" dirty="0">
              <a:latin typeface="Microsoft Sans Serif"/>
              <a:cs typeface="Microsoft Sans Serif"/>
            </a:endParaRPr>
          </a:p>
          <a:p>
            <a:pPr marL="287655" indent="-123189">
              <a:spcBef>
                <a:spcPts val="55"/>
              </a:spcBef>
              <a:buAutoNum type="arabicParenR" startAt="4"/>
              <a:tabLst>
                <a:tab pos="28829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850426" y="6247608"/>
            <a:ext cx="1180465" cy="836896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102870">
              <a:spcBef>
                <a:spcPts val="4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600" dirty="0">
              <a:latin typeface="Microsoft Sans Serif"/>
              <a:cs typeface="Microsoft Sans Serif"/>
            </a:endParaRPr>
          </a:p>
          <a:p>
            <a:pPr marL="196850" indent="-94615">
              <a:spcBef>
                <a:spcPts val="285"/>
              </a:spcBef>
              <a:buAutoNum type="arabicParenR"/>
              <a:tabLst>
                <a:tab pos="19748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 dirty="0">
              <a:latin typeface="Microsoft Sans Serif"/>
              <a:cs typeface="Microsoft Sans Serif"/>
            </a:endParaRPr>
          </a:p>
          <a:p>
            <a:pPr marL="210820" indent="-108585">
              <a:spcBef>
                <a:spcPts val="175"/>
              </a:spcBef>
              <a:buAutoNum type="arabicParenR"/>
              <a:tabLst>
                <a:tab pos="211454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 dirty="0">
              <a:latin typeface="Microsoft Sans Serif"/>
              <a:cs typeface="Microsoft Sans Serif"/>
            </a:endParaRPr>
          </a:p>
          <a:p>
            <a:pPr marL="227329" marR="198120" indent="-124460">
              <a:lnSpc>
                <a:spcPct val="117300"/>
              </a:lnSpc>
              <a:buAutoNum type="arabicParenR"/>
              <a:tabLst>
                <a:tab pos="211454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?)</a:t>
            </a:r>
            <a:endParaRPr sz="750" dirty="0">
              <a:latin typeface="Microsoft Sans Serif"/>
              <a:cs typeface="Microsoft Sans Serif"/>
            </a:endParaRPr>
          </a:p>
          <a:p>
            <a:pPr marL="225425" indent="-123189">
              <a:spcBef>
                <a:spcPts val="60"/>
              </a:spcBef>
              <a:buAutoNum type="arabicParenR"/>
              <a:tabLst>
                <a:tab pos="22606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283540" y="6232301"/>
            <a:ext cx="1181100" cy="2781787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145415">
              <a:spcBef>
                <a:spcPts val="48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550" dirty="0">
              <a:latin typeface="Microsoft Sans Serif"/>
              <a:cs typeface="Microsoft Sans Serif"/>
            </a:endParaRPr>
          </a:p>
          <a:p>
            <a:pPr marL="253365" indent="-108585">
              <a:spcBef>
                <a:spcPts val="200"/>
              </a:spcBef>
              <a:buAutoNum type="arabicParenR"/>
              <a:tabLst>
                <a:tab pos="25400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 dirty="0">
              <a:latin typeface="Microsoft Sans Serif"/>
              <a:cs typeface="Microsoft Sans Serif"/>
            </a:endParaRPr>
          </a:p>
          <a:p>
            <a:pPr marL="269240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 dirty="0">
              <a:latin typeface="Microsoft Sans Serif"/>
              <a:cs typeface="Microsoft Sans Serif"/>
            </a:endParaRPr>
          </a:p>
          <a:p>
            <a:pPr marL="238760" indent="-93980">
              <a:spcBef>
                <a:spcPts val="235"/>
              </a:spcBef>
              <a:buAutoNum type="arabicParenR" startAt="2"/>
              <a:tabLst>
                <a:tab pos="23939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 dirty="0">
              <a:latin typeface="Microsoft Sans Serif"/>
              <a:cs typeface="Microsoft Sans Serif"/>
            </a:endParaRPr>
          </a:p>
          <a:p>
            <a:pPr marL="269240" marR="147955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17804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 dirty="0">
              <a:latin typeface="Microsoft Sans Serif"/>
              <a:cs typeface="Microsoft Sans Serif"/>
            </a:endParaRPr>
          </a:p>
          <a:p>
            <a:pPr marL="224154" indent="-79375">
              <a:spcBef>
                <a:spcPts val="290"/>
              </a:spcBef>
              <a:buAutoNum type="arabicParenR" startAt="2"/>
              <a:tabLst>
                <a:tab pos="224790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 dirty="0">
              <a:latin typeface="Microsoft Sans Serif"/>
              <a:cs typeface="Microsoft Sans Serif"/>
            </a:endParaRPr>
          </a:p>
          <a:p>
            <a:pPr marL="145415" marR="105410">
              <a:lnSpc>
                <a:spcPct val="160000"/>
              </a:lnSpc>
              <a:buAutoNum type="arabicParenR" startAt="2"/>
              <a:tabLst>
                <a:tab pos="224790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lang="es-ES" sz="5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550" dirty="0">
              <a:latin typeface="Microsoft Sans Serif"/>
              <a:cs typeface="Microsoft Sans Serif"/>
            </a:endParaRPr>
          </a:p>
          <a:p>
            <a:pPr marL="253365" indent="-108585">
              <a:spcBef>
                <a:spcPts val="195"/>
              </a:spcBef>
              <a:buAutoNum type="arabicParenR"/>
              <a:tabLst>
                <a:tab pos="25400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 dirty="0">
              <a:latin typeface="Microsoft Sans Serif"/>
              <a:cs typeface="Microsoft Sans Serif"/>
            </a:endParaRPr>
          </a:p>
          <a:p>
            <a:pPr marL="269240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 dirty="0">
              <a:latin typeface="Microsoft Sans Serif"/>
              <a:cs typeface="Microsoft Sans Serif"/>
            </a:endParaRPr>
          </a:p>
          <a:p>
            <a:pPr marL="238760" indent="-93980">
              <a:spcBef>
                <a:spcPts val="235"/>
              </a:spcBef>
              <a:buAutoNum type="arabicParenR" startAt="2"/>
              <a:tabLst>
                <a:tab pos="23939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 dirty="0">
              <a:latin typeface="Microsoft Sans Serif"/>
              <a:cs typeface="Microsoft Sans Serif"/>
            </a:endParaRPr>
          </a:p>
          <a:p>
            <a:pPr marL="269240" marR="147955" indent="-124460">
              <a:lnSpc>
                <a:spcPts val="1060"/>
              </a:lnSpc>
              <a:spcBef>
                <a:spcPts val="80"/>
              </a:spcBef>
              <a:buAutoNum type="arabicParenR" startAt="2"/>
              <a:tabLst>
                <a:tab pos="217804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5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utilización</a:t>
            </a:r>
            <a:endParaRPr sz="500" dirty="0">
              <a:latin typeface="Microsoft Sans Serif"/>
              <a:cs typeface="Microsoft Sans Serif"/>
            </a:endParaRPr>
          </a:p>
          <a:p>
            <a:pPr marL="253365" marR="155575" indent="-254000" algn="r">
              <a:spcBef>
                <a:spcPts val="90"/>
              </a:spcBef>
              <a:buAutoNum type="arabicParenR" startAt="2"/>
              <a:tabLst>
                <a:tab pos="25400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 dirty="0">
              <a:latin typeface="Microsoft Sans Serif"/>
              <a:cs typeface="Microsoft Sans Serif"/>
            </a:endParaRPr>
          </a:p>
          <a:p>
            <a:pPr marR="208279" algn="r">
              <a:spcBef>
                <a:spcPts val="15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(neutro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?)</a:t>
            </a:r>
            <a:endParaRPr sz="750" dirty="0">
              <a:latin typeface="Microsoft Sans Serif"/>
              <a:cs typeface="Microsoft Sans Serif"/>
            </a:endParaRPr>
          </a:p>
          <a:p>
            <a:pPr marL="224154" indent="-79375">
              <a:spcBef>
                <a:spcPts val="355"/>
              </a:spcBef>
              <a:buAutoNum type="arabicParenR" startAt="5"/>
              <a:tabLst>
                <a:tab pos="224790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 dirty="0">
              <a:latin typeface="Microsoft Sans Serif"/>
              <a:cs typeface="Microsoft Sans Serif"/>
            </a:endParaRPr>
          </a:p>
          <a:p>
            <a:pPr marL="267335" indent="-122555">
              <a:spcBef>
                <a:spcPts val="95"/>
              </a:spcBef>
              <a:buAutoNum type="arabicParenR" startAt="5"/>
              <a:tabLst>
                <a:tab pos="267970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993478" y="6235539"/>
            <a:ext cx="1181100" cy="2343334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133985">
              <a:spcBef>
                <a:spcPts val="455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550" dirty="0">
              <a:latin typeface="Microsoft Sans Serif"/>
              <a:cs typeface="Microsoft Sans Serif"/>
            </a:endParaRPr>
          </a:p>
          <a:p>
            <a:pPr marL="241935" indent="-108585">
              <a:spcBef>
                <a:spcPts val="195"/>
              </a:spcBef>
              <a:buAutoNum type="arabicParenR"/>
              <a:tabLst>
                <a:tab pos="24257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 dirty="0">
              <a:latin typeface="Microsoft Sans Serif"/>
              <a:cs typeface="Microsoft Sans Serif"/>
            </a:endParaRPr>
          </a:p>
          <a:p>
            <a:pPr marL="258445">
              <a:spcBef>
                <a:spcPts val="6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 dirty="0">
              <a:latin typeface="Microsoft Sans Serif"/>
              <a:cs typeface="Microsoft Sans Serif"/>
            </a:endParaRPr>
          </a:p>
          <a:p>
            <a:pPr marL="227329" indent="-93980">
              <a:spcBef>
                <a:spcPts val="235"/>
              </a:spcBef>
              <a:buAutoNum type="arabicParenR" startAt="2"/>
              <a:tabLst>
                <a:tab pos="22796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 dirty="0">
              <a:latin typeface="Microsoft Sans Serif"/>
              <a:cs typeface="Microsoft Sans Serif"/>
            </a:endParaRPr>
          </a:p>
          <a:p>
            <a:pPr marL="133985" marR="71120">
              <a:lnSpc>
                <a:spcPts val="1060"/>
              </a:lnSpc>
              <a:spcBef>
                <a:spcPts val="75"/>
              </a:spcBef>
              <a:buAutoNum type="arabicParenR" startAt="2"/>
              <a:tabLst>
                <a:tab pos="213995" algn="l"/>
              </a:tabLst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5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550" dirty="0">
              <a:latin typeface="Microsoft Sans Serif"/>
              <a:cs typeface="Microsoft Sans Serif"/>
            </a:endParaRPr>
          </a:p>
          <a:p>
            <a:pPr marL="213360" indent="-80010">
              <a:spcBef>
                <a:spcPts val="290"/>
              </a:spcBef>
              <a:buAutoNum type="arabicParenR" startAt="2"/>
              <a:tabLst>
                <a:tab pos="21399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 dirty="0">
              <a:latin typeface="Microsoft Sans Serif"/>
              <a:cs typeface="Microsoft Sans Serif"/>
            </a:endParaRPr>
          </a:p>
          <a:p>
            <a:pPr marL="133985" marR="116205">
              <a:lnSpc>
                <a:spcPct val="160000"/>
              </a:lnSpc>
              <a:buAutoNum type="arabicParenR" startAt="2"/>
              <a:tabLst>
                <a:tab pos="213995" algn="l"/>
              </a:tabLst>
            </a:pP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lang="es-ES" sz="5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necesarios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550" dirty="0">
              <a:latin typeface="Microsoft Sans Serif"/>
              <a:cs typeface="Microsoft Sans Serif"/>
            </a:endParaRPr>
          </a:p>
          <a:p>
            <a:pPr marL="241935" indent="-108585">
              <a:spcBef>
                <a:spcPts val="200"/>
              </a:spcBef>
              <a:buAutoNum type="arabicParenR"/>
              <a:tabLst>
                <a:tab pos="242570" algn="l"/>
              </a:tabLst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750" dirty="0">
              <a:latin typeface="Microsoft Sans Serif"/>
              <a:cs typeface="Microsoft Sans Serif"/>
            </a:endParaRPr>
          </a:p>
          <a:p>
            <a:pPr marL="258445">
              <a:spcBef>
                <a:spcPts val="55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850" dirty="0">
              <a:latin typeface="Microsoft Sans Serif"/>
              <a:cs typeface="Microsoft Sans Serif"/>
            </a:endParaRPr>
          </a:p>
          <a:p>
            <a:pPr marL="227329" indent="-93980">
              <a:spcBef>
                <a:spcPts val="235"/>
              </a:spcBef>
              <a:buAutoNum type="arabicParenR" startAt="2"/>
              <a:tabLst>
                <a:tab pos="227965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650" dirty="0">
              <a:latin typeface="Microsoft Sans Serif"/>
              <a:cs typeface="Microsoft Sans Serif"/>
            </a:endParaRPr>
          </a:p>
          <a:p>
            <a:pPr marL="241935" indent="-108585">
              <a:spcBef>
                <a:spcPts val="175"/>
              </a:spcBef>
              <a:buAutoNum type="arabicParenR" startAt="2"/>
              <a:tabLst>
                <a:tab pos="242570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750" dirty="0">
              <a:latin typeface="Microsoft Sans Serif"/>
              <a:cs typeface="Microsoft Sans Serif"/>
            </a:endParaRPr>
          </a:p>
          <a:p>
            <a:pPr marL="258445" marR="167005" indent="-124460">
              <a:lnSpc>
                <a:spcPct val="117300"/>
              </a:lnSpc>
              <a:buAutoNum type="arabicParenR" startAt="2"/>
              <a:tabLst>
                <a:tab pos="242570" algn="l"/>
              </a:tabLst>
            </a:pP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sz="7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?)</a:t>
            </a:r>
            <a:endParaRPr sz="750" dirty="0">
              <a:latin typeface="Microsoft Sans Serif"/>
              <a:cs typeface="Microsoft Sans Serif"/>
            </a:endParaRPr>
          </a:p>
          <a:p>
            <a:pPr marL="213360" indent="-80010">
              <a:spcBef>
                <a:spcPts val="355"/>
              </a:spcBef>
              <a:buAutoNum type="arabicParenR" startAt="2"/>
              <a:tabLst>
                <a:tab pos="213995" algn="l"/>
              </a:tabLst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550" dirty="0">
              <a:latin typeface="Microsoft Sans Serif"/>
              <a:cs typeface="Microsoft Sans Serif"/>
            </a:endParaRPr>
          </a:p>
          <a:p>
            <a:pPr marL="256540" indent="-123189">
              <a:spcBef>
                <a:spcPts val="100"/>
              </a:spcBef>
              <a:buAutoNum type="arabicParenR" startAt="2"/>
              <a:tabLst>
                <a:tab pos="257175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endParaRPr sz="8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38577" y="1332636"/>
            <a:ext cx="1280795" cy="942340"/>
            <a:chOff x="3183974" y="1332636"/>
            <a:chExt cx="1280795" cy="942340"/>
          </a:xfrm>
        </p:grpSpPr>
        <p:sp>
          <p:nvSpPr>
            <p:cNvPr id="3" name="object 3"/>
            <p:cNvSpPr/>
            <p:nvPr/>
          </p:nvSpPr>
          <p:spPr>
            <a:xfrm>
              <a:off x="3705974" y="1335430"/>
              <a:ext cx="756285" cy="756285"/>
            </a:xfrm>
            <a:custGeom>
              <a:avLst/>
              <a:gdLst/>
              <a:ahLst/>
              <a:cxnLst/>
              <a:rect l="l" t="t" r="r" b="b"/>
              <a:pathLst>
                <a:path w="756285" h="756285">
                  <a:moveTo>
                    <a:pt x="377896" y="755678"/>
                  </a:moveTo>
                  <a:lnTo>
                    <a:pt x="0" y="377794"/>
                  </a:lnTo>
                  <a:lnTo>
                    <a:pt x="377896" y="0"/>
                  </a:lnTo>
                  <a:lnTo>
                    <a:pt x="755715" y="377794"/>
                  </a:lnTo>
                  <a:lnTo>
                    <a:pt x="377896" y="755678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7743" y="1718409"/>
              <a:ext cx="499745" cy="517525"/>
            </a:xfrm>
            <a:custGeom>
              <a:avLst/>
              <a:gdLst/>
              <a:ahLst/>
              <a:cxnLst/>
              <a:rect l="l" t="t" r="r" b="b"/>
              <a:pathLst>
                <a:path w="499745" h="517525">
                  <a:moveTo>
                    <a:pt x="499582" y="0"/>
                  </a:moveTo>
                  <a:lnTo>
                    <a:pt x="0" y="0"/>
                  </a:lnTo>
                  <a:lnTo>
                    <a:pt x="0" y="517511"/>
                  </a:lnTo>
                </a:path>
              </a:pathLst>
            </a:custGeom>
            <a:ln w="80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83974" y="2231362"/>
              <a:ext cx="48260" cy="43815"/>
            </a:xfrm>
            <a:custGeom>
              <a:avLst/>
              <a:gdLst/>
              <a:ahLst/>
              <a:cxnLst/>
              <a:rect l="l" t="t" r="r" b="b"/>
              <a:pathLst>
                <a:path w="48260" h="43814">
                  <a:moveTo>
                    <a:pt x="23769" y="43190"/>
                  </a:moveTo>
                  <a:lnTo>
                    <a:pt x="0" y="0"/>
                  </a:lnTo>
                  <a:lnTo>
                    <a:pt x="47639" y="0"/>
                  </a:lnTo>
                  <a:lnTo>
                    <a:pt x="23769" y="431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993231" y="2231365"/>
            <a:ext cx="48260" cy="43815"/>
          </a:xfrm>
          <a:custGeom>
            <a:avLst/>
            <a:gdLst/>
            <a:ahLst/>
            <a:cxnLst/>
            <a:rect l="l" t="t" r="r" b="b"/>
            <a:pathLst>
              <a:path w="48260" h="43814">
                <a:moveTo>
                  <a:pt x="23869" y="43190"/>
                </a:moveTo>
                <a:lnTo>
                  <a:pt x="0" y="0"/>
                </a:lnTo>
                <a:lnTo>
                  <a:pt x="47650" y="0"/>
                </a:lnTo>
                <a:lnTo>
                  <a:pt x="23869" y="4319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854336" y="1006245"/>
            <a:ext cx="565785" cy="322580"/>
            <a:chOff x="3799733" y="1006245"/>
            <a:chExt cx="565785" cy="322580"/>
          </a:xfrm>
        </p:grpSpPr>
        <p:sp>
          <p:nvSpPr>
            <p:cNvPr id="8" name="object 8"/>
            <p:cNvSpPr/>
            <p:nvPr/>
          </p:nvSpPr>
          <p:spPr>
            <a:xfrm>
              <a:off x="3802527" y="1009039"/>
              <a:ext cx="560070" cy="183515"/>
            </a:xfrm>
            <a:custGeom>
              <a:avLst/>
              <a:gdLst/>
              <a:ahLst/>
              <a:cxnLst/>
              <a:rect l="l" t="t" r="r" b="b"/>
              <a:pathLst>
                <a:path w="560070" h="183515">
                  <a:moveTo>
                    <a:pt x="91456" y="0"/>
                  </a:moveTo>
                  <a:lnTo>
                    <a:pt x="468638" y="0"/>
                  </a:lnTo>
                  <a:lnTo>
                    <a:pt x="504070" y="7224"/>
                  </a:lnTo>
                  <a:lnTo>
                    <a:pt x="533131" y="26886"/>
                  </a:lnTo>
                  <a:lnTo>
                    <a:pt x="552790" y="55968"/>
                  </a:lnTo>
                  <a:lnTo>
                    <a:pt x="560017" y="91453"/>
                  </a:lnTo>
                  <a:lnTo>
                    <a:pt x="560017" y="92079"/>
                  </a:lnTo>
                  <a:lnTo>
                    <a:pt x="552790" y="127550"/>
                  </a:lnTo>
                  <a:lnTo>
                    <a:pt x="533131" y="156602"/>
                  </a:lnTo>
                  <a:lnTo>
                    <a:pt x="504070" y="176233"/>
                  </a:lnTo>
                  <a:lnTo>
                    <a:pt x="468638" y="183443"/>
                  </a:lnTo>
                  <a:lnTo>
                    <a:pt x="91456" y="183443"/>
                  </a:lnTo>
                  <a:lnTo>
                    <a:pt x="55970" y="176233"/>
                  </a:lnTo>
                  <a:lnTo>
                    <a:pt x="26887" y="156602"/>
                  </a:lnTo>
                  <a:lnTo>
                    <a:pt x="7224" y="127550"/>
                  </a:lnTo>
                  <a:lnTo>
                    <a:pt x="0" y="92079"/>
                  </a:lnTo>
                  <a:lnTo>
                    <a:pt x="0" y="91453"/>
                  </a:lnTo>
                  <a:lnTo>
                    <a:pt x="7224" y="55968"/>
                  </a:lnTo>
                  <a:lnTo>
                    <a:pt x="26887" y="26886"/>
                  </a:lnTo>
                  <a:lnTo>
                    <a:pt x="55970" y="7224"/>
                  </a:lnTo>
                  <a:lnTo>
                    <a:pt x="91456" y="0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84508" y="1191857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7890"/>
                  </a:moveTo>
                  <a:lnTo>
                    <a:pt x="0" y="0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0627" y="1285188"/>
              <a:ext cx="48260" cy="43180"/>
            </a:xfrm>
            <a:custGeom>
              <a:avLst/>
              <a:gdLst/>
              <a:ahLst/>
              <a:cxnLst/>
              <a:rect l="l" t="t" r="r" b="b"/>
              <a:pathLst>
                <a:path w="48260" h="43180">
                  <a:moveTo>
                    <a:pt x="23881" y="43179"/>
                  </a:moveTo>
                  <a:lnTo>
                    <a:pt x="0" y="0"/>
                  </a:lnTo>
                  <a:lnTo>
                    <a:pt x="47650" y="0"/>
                  </a:lnTo>
                  <a:lnTo>
                    <a:pt x="23881" y="431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238574" y="7228845"/>
            <a:ext cx="1802764" cy="942340"/>
            <a:chOff x="3183974" y="7228845"/>
            <a:chExt cx="1802764" cy="942340"/>
          </a:xfrm>
        </p:grpSpPr>
        <p:sp>
          <p:nvSpPr>
            <p:cNvPr id="12" name="object 12"/>
            <p:cNvSpPr/>
            <p:nvPr/>
          </p:nvSpPr>
          <p:spPr>
            <a:xfrm>
              <a:off x="3705974" y="7231639"/>
              <a:ext cx="756285" cy="756285"/>
            </a:xfrm>
            <a:custGeom>
              <a:avLst/>
              <a:gdLst/>
              <a:ahLst/>
              <a:cxnLst/>
              <a:rect l="l" t="t" r="r" b="b"/>
              <a:pathLst>
                <a:path w="756285" h="756284">
                  <a:moveTo>
                    <a:pt x="377896" y="755809"/>
                  </a:moveTo>
                  <a:lnTo>
                    <a:pt x="0" y="377859"/>
                  </a:lnTo>
                  <a:lnTo>
                    <a:pt x="377896" y="0"/>
                  </a:lnTo>
                  <a:lnTo>
                    <a:pt x="755715" y="377859"/>
                  </a:lnTo>
                  <a:lnTo>
                    <a:pt x="377896" y="755809"/>
                  </a:lnTo>
                  <a:close/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07743" y="7614685"/>
              <a:ext cx="499745" cy="518159"/>
            </a:xfrm>
            <a:custGeom>
              <a:avLst/>
              <a:gdLst/>
              <a:ahLst/>
              <a:cxnLst/>
              <a:rect l="l" t="t" r="r" b="b"/>
              <a:pathLst>
                <a:path w="499745" h="518159">
                  <a:moveTo>
                    <a:pt x="499582" y="0"/>
                  </a:moveTo>
                  <a:lnTo>
                    <a:pt x="0" y="0"/>
                  </a:lnTo>
                  <a:lnTo>
                    <a:pt x="0" y="517601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83974" y="8127726"/>
              <a:ext cx="48260" cy="43815"/>
            </a:xfrm>
            <a:custGeom>
              <a:avLst/>
              <a:gdLst/>
              <a:ahLst/>
              <a:cxnLst/>
              <a:rect l="l" t="t" r="r" b="b"/>
              <a:pathLst>
                <a:path w="48260" h="43815">
                  <a:moveTo>
                    <a:pt x="23769" y="43197"/>
                  </a:moveTo>
                  <a:lnTo>
                    <a:pt x="0" y="0"/>
                  </a:lnTo>
                  <a:lnTo>
                    <a:pt x="47639" y="0"/>
                  </a:lnTo>
                  <a:lnTo>
                    <a:pt x="23769" y="431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62941" y="7614685"/>
              <a:ext cx="499745" cy="518159"/>
            </a:xfrm>
            <a:custGeom>
              <a:avLst/>
              <a:gdLst/>
              <a:ahLst/>
              <a:cxnLst/>
              <a:rect l="l" t="t" r="r" b="b"/>
              <a:pathLst>
                <a:path w="499745" h="518159">
                  <a:moveTo>
                    <a:pt x="0" y="0"/>
                  </a:moveTo>
                  <a:lnTo>
                    <a:pt x="499560" y="0"/>
                  </a:lnTo>
                  <a:lnTo>
                    <a:pt x="499560" y="517601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38631" y="8127726"/>
              <a:ext cx="48260" cy="43815"/>
            </a:xfrm>
            <a:custGeom>
              <a:avLst/>
              <a:gdLst/>
              <a:ahLst/>
              <a:cxnLst/>
              <a:rect l="l" t="t" r="r" b="b"/>
              <a:pathLst>
                <a:path w="48260" h="43815">
                  <a:moveTo>
                    <a:pt x="23869" y="43197"/>
                  </a:moveTo>
                  <a:lnTo>
                    <a:pt x="0" y="0"/>
                  </a:lnTo>
                  <a:lnTo>
                    <a:pt x="47650" y="0"/>
                  </a:lnTo>
                  <a:lnTo>
                    <a:pt x="23869" y="431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856939" y="6904990"/>
            <a:ext cx="565785" cy="322580"/>
            <a:chOff x="3802336" y="6904990"/>
            <a:chExt cx="565785" cy="322580"/>
          </a:xfrm>
        </p:grpSpPr>
        <p:sp>
          <p:nvSpPr>
            <p:cNvPr id="18" name="object 18"/>
            <p:cNvSpPr/>
            <p:nvPr/>
          </p:nvSpPr>
          <p:spPr>
            <a:xfrm>
              <a:off x="3805131" y="6907785"/>
              <a:ext cx="560070" cy="183515"/>
            </a:xfrm>
            <a:custGeom>
              <a:avLst/>
              <a:gdLst/>
              <a:ahLst/>
              <a:cxnLst/>
              <a:rect l="l" t="t" r="r" b="b"/>
              <a:pathLst>
                <a:path w="560070" h="183515">
                  <a:moveTo>
                    <a:pt x="91356" y="0"/>
                  </a:moveTo>
                  <a:lnTo>
                    <a:pt x="468638" y="0"/>
                  </a:lnTo>
                  <a:lnTo>
                    <a:pt x="504071" y="7225"/>
                  </a:lnTo>
                  <a:lnTo>
                    <a:pt x="533124" y="26891"/>
                  </a:lnTo>
                  <a:lnTo>
                    <a:pt x="552773" y="55978"/>
                  </a:lnTo>
                  <a:lnTo>
                    <a:pt x="559995" y="91469"/>
                  </a:lnTo>
                  <a:lnTo>
                    <a:pt x="559995" y="92095"/>
                  </a:lnTo>
                  <a:lnTo>
                    <a:pt x="552773" y="127535"/>
                  </a:lnTo>
                  <a:lnTo>
                    <a:pt x="533124" y="156595"/>
                  </a:lnTo>
                  <a:lnTo>
                    <a:pt x="504071" y="176251"/>
                  </a:lnTo>
                  <a:lnTo>
                    <a:pt x="468638" y="183475"/>
                  </a:lnTo>
                  <a:lnTo>
                    <a:pt x="91356" y="183475"/>
                  </a:lnTo>
                  <a:lnTo>
                    <a:pt x="55923" y="176251"/>
                  </a:lnTo>
                  <a:lnTo>
                    <a:pt x="26870" y="156595"/>
                  </a:lnTo>
                  <a:lnTo>
                    <a:pt x="7221" y="127535"/>
                  </a:lnTo>
                  <a:lnTo>
                    <a:pt x="0" y="92095"/>
                  </a:lnTo>
                  <a:lnTo>
                    <a:pt x="0" y="91469"/>
                  </a:lnTo>
                  <a:lnTo>
                    <a:pt x="7221" y="55978"/>
                  </a:lnTo>
                  <a:lnTo>
                    <a:pt x="26870" y="26891"/>
                  </a:lnTo>
                  <a:lnTo>
                    <a:pt x="55923" y="7225"/>
                  </a:lnTo>
                  <a:lnTo>
                    <a:pt x="91356" y="0"/>
                  </a:lnTo>
                  <a:close/>
                </a:path>
              </a:pathLst>
            </a:custGeom>
            <a:ln w="55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87100" y="7090634"/>
              <a:ext cx="0" cy="98425"/>
            </a:xfrm>
            <a:custGeom>
              <a:avLst/>
              <a:gdLst/>
              <a:ahLst/>
              <a:cxnLst/>
              <a:rect l="l" t="t" r="r" b="b"/>
              <a:pathLst>
                <a:path h="98425">
                  <a:moveTo>
                    <a:pt x="0" y="97817"/>
                  </a:moveTo>
                  <a:lnTo>
                    <a:pt x="0" y="0"/>
                  </a:lnTo>
                </a:path>
              </a:pathLst>
            </a:custGeom>
            <a:ln w="80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63219" y="7183982"/>
              <a:ext cx="48260" cy="43180"/>
            </a:xfrm>
            <a:custGeom>
              <a:avLst/>
              <a:gdLst/>
              <a:ahLst/>
              <a:cxnLst/>
              <a:rect l="l" t="t" r="r" b="b"/>
              <a:pathLst>
                <a:path w="48260" h="43179">
                  <a:moveTo>
                    <a:pt x="23881" y="43097"/>
                  </a:moveTo>
                  <a:lnTo>
                    <a:pt x="0" y="0"/>
                  </a:lnTo>
                  <a:lnTo>
                    <a:pt x="47650" y="0"/>
                  </a:lnTo>
                  <a:lnTo>
                    <a:pt x="23881" y="430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755640" y="506132"/>
            <a:ext cx="1400810" cy="3543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spcBef>
                <a:spcPts val="355"/>
              </a:spcBef>
            </a:pPr>
            <a:r>
              <a:rPr sz="700" b="1" spc="5" dirty="0" err="1">
                <a:solidFill>
                  <a:srgbClr val="171514"/>
                </a:solidFill>
                <a:latin typeface="Arial"/>
                <a:cs typeface="Arial"/>
              </a:rPr>
              <a:t>Seleccionando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 smtClean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lang="es-ES" sz="7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 smtClean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50</a:t>
            </a:fld>
            <a:endParaRPr spc="15" dirty="0"/>
          </a:p>
        </p:txBody>
      </p:sp>
      <p:sp>
        <p:nvSpPr>
          <p:cNvPr id="22" name="object 22"/>
          <p:cNvSpPr txBox="1"/>
          <p:nvPr/>
        </p:nvSpPr>
        <p:spPr>
          <a:xfrm>
            <a:off x="7951406" y="696368"/>
            <a:ext cx="49187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¿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?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27252" y="1082498"/>
            <a:ext cx="20447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97994" y="1540551"/>
            <a:ext cx="1473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27491" y="1532757"/>
            <a:ext cx="406400" cy="31290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45085">
              <a:spcBef>
                <a:spcPts val="220"/>
              </a:spcBef>
            </a:pP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4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600">
              <a:latin typeface="Microsoft Sans Serif"/>
              <a:cs typeface="Microsoft Sans Serif"/>
            </a:endParaRPr>
          </a:p>
          <a:p>
            <a:pPr marL="19685">
              <a:spcBef>
                <a:spcPts val="225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¿requerido?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04841" y="1540551"/>
            <a:ext cx="54102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530">
              <a:lnSpc>
                <a:spcPts val="819"/>
              </a:lnSpc>
              <a:spcBef>
                <a:spcPts val="100"/>
              </a:spcBef>
            </a:pP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ts val="700"/>
              </a:lnSpc>
              <a:tabLst>
                <a:tab pos="527685" algn="l"/>
              </a:tabLst>
            </a:pPr>
            <a:r>
              <a:rPr sz="6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66963" y="2279011"/>
            <a:ext cx="589280" cy="322524"/>
          </a:xfrm>
          <a:prstGeom prst="rect">
            <a:avLst/>
          </a:prstGeom>
          <a:solidFill>
            <a:srgbClr val="E6E7E8"/>
          </a:solidFill>
          <a:ln w="5587">
            <a:solidFill>
              <a:srgbClr val="231F2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R="9525" algn="ctr">
              <a:spcBef>
                <a:spcPts val="355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00">
              <a:latin typeface="Microsoft Sans Serif"/>
              <a:cs typeface="Microsoft Sans Serif"/>
            </a:endParaRPr>
          </a:p>
          <a:p>
            <a:pPr marR="67945" algn="ctr">
              <a:spcBef>
                <a:spcPts val="114"/>
              </a:spcBef>
            </a:pP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  <a:p>
            <a:pPr marR="17780" algn="ctr">
              <a:spcBef>
                <a:spcPts val="215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23520" y="2279011"/>
            <a:ext cx="589280" cy="327654"/>
          </a:xfrm>
          <a:prstGeom prst="rect">
            <a:avLst/>
          </a:prstGeom>
          <a:ln w="5587">
            <a:solidFill>
              <a:srgbClr val="231F2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64465">
              <a:spcBef>
                <a:spcPts val="355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00">
              <a:latin typeface="Microsoft Sans Serif"/>
              <a:cs typeface="Microsoft Sans Serif"/>
            </a:endParaRPr>
          </a:p>
          <a:p>
            <a:pPr marL="159385">
              <a:spcBef>
                <a:spcPts val="16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00">
              <a:latin typeface="Microsoft Sans Serif"/>
              <a:cs typeface="Microsoft Sans Serif"/>
            </a:endParaRPr>
          </a:p>
          <a:p>
            <a:pPr marL="164465">
              <a:spcBef>
                <a:spcPts val="225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5640" y="2890518"/>
            <a:ext cx="1830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sin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fusible </a:t>
            </a:r>
            <a:r>
              <a:rPr sz="850" b="1" spc="10" dirty="0" smtClean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>
                <a:solidFill>
                  <a:srgbClr val="171514"/>
                </a:solidFill>
                <a:latin typeface="Arial"/>
                <a:cs typeface="Arial"/>
              </a:rPr>
              <a:t>Utilizado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 smtClean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1398" y="2891790"/>
            <a:ext cx="41503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¿es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motor?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conocido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1470" y="3675379"/>
            <a:ext cx="1319530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8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  <a:tabLst>
                <a:tab pos="1016635" algn="l"/>
              </a:tabLst>
            </a:pP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1470" y="4011930"/>
            <a:ext cx="3812540" cy="557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4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13290" y="3635126"/>
            <a:ext cx="2476500" cy="3860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9535">
              <a:spcBef>
                <a:spcPts val="165"/>
              </a:spcBef>
            </a:pP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110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VCC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55640" y="4690109"/>
            <a:ext cx="190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usado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lang="es-ES" sz="900" b="1" spc="3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40" dirty="0" smtClean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900" b="1" spc="-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 smtClean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51408" y="4918713"/>
            <a:ext cx="49015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mismos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1405" y="5101591"/>
            <a:ext cx="3812540" cy="1083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411730" indent="84455">
              <a:lnSpc>
                <a:spcPct val="141200"/>
              </a:lnSpc>
            </a:pPr>
            <a:r>
              <a:rPr sz="8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8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219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80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755640" y="6400801"/>
            <a:ext cx="189357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 smtClean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1399" y="6400804"/>
            <a:ext cx="3590925" cy="307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 marL="12700">
              <a:spcBef>
                <a:spcPts val="540"/>
              </a:spcBef>
            </a:pPr>
            <a:r>
              <a:rPr sz="7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</a:t>
            </a:r>
            <a:r>
              <a:rPr lang="es-ES" sz="7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034401" y="6971616"/>
            <a:ext cx="20447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489055" y="7448355"/>
            <a:ext cx="1473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936433" y="7440541"/>
            <a:ext cx="406400" cy="31290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45085">
              <a:spcBef>
                <a:spcPts val="220"/>
              </a:spcBef>
            </a:pP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14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proteccion</a:t>
            </a:r>
            <a:endParaRPr sz="600">
              <a:latin typeface="Microsoft Sans Serif"/>
              <a:cs typeface="Microsoft Sans Serif"/>
            </a:endParaRPr>
          </a:p>
          <a:p>
            <a:pPr marL="19685">
              <a:spcBef>
                <a:spcPts val="225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¿requerido?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704900" y="7448349"/>
            <a:ext cx="914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66963" y="8175386"/>
            <a:ext cx="589280" cy="325089"/>
          </a:xfrm>
          <a:prstGeom prst="rect">
            <a:avLst/>
          </a:prstGeom>
          <a:ln w="5588">
            <a:solidFill>
              <a:srgbClr val="231F2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R="9525" algn="ctr">
              <a:spcBef>
                <a:spcPts val="375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00">
              <a:latin typeface="Microsoft Sans Serif"/>
              <a:cs typeface="Microsoft Sans Serif"/>
            </a:endParaRPr>
          </a:p>
          <a:p>
            <a:pPr marR="67945" algn="ctr">
              <a:spcBef>
                <a:spcPts val="114"/>
              </a:spcBef>
            </a:pP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50">
              <a:latin typeface="Microsoft Sans Serif"/>
              <a:cs typeface="Microsoft Sans Serif"/>
            </a:endParaRPr>
          </a:p>
          <a:p>
            <a:pPr marR="17780" algn="ctr">
              <a:spcBef>
                <a:spcPts val="215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723520" y="8175386"/>
            <a:ext cx="589280" cy="330219"/>
          </a:xfrm>
          <a:prstGeom prst="rect">
            <a:avLst/>
          </a:prstGeom>
          <a:solidFill>
            <a:srgbClr val="E6E7E8"/>
          </a:solidFill>
          <a:ln w="5588">
            <a:solidFill>
              <a:srgbClr val="231F2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173355">
              <a:spcBef>
                <a:spcPts val="375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endParaRPr sz="400">
              <a:latin typeface="Microsoft Sans Serif"/>
              <a:cs typeface="Microsoft Sans Serif"/>
            </a:endParaRPr>
          </a:p>
          <a:p>
            <a:pPr marL="168275">
              <a:spcBef>
                <a:spcPts val="165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600">
              <a:latin typeface="Microsoft Sans Serif"/>
              <a:cs typeface="Microsoft Sans Serif"/>
            </a:endParaRPr>
          </a:p>
          <a:p>
            <a:pPr marL="173355">
              <a:spcBef>
                <a:spcPts val="225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55643" y="8401664"/>
            <a:ext cx="66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966200" y="9469172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1990" y="484274"/>
            <a:ext cx="1896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no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utilizado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-2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30" dirty="0" err="1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 smtClean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8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50" y="485544"/>
            <a:ext cx="4171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¿es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motor?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0" y="1050979"/>
            <a:ext cx="3742690" cy="246471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7155">
              <a:spcBef>
                <a:spcPts val="434"/>
              </a:spcBef>
            </a:pPr>
            <a:r>
              <a:rPr sz="8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31000"/>
              </a:lnSpc>
              <a:spcBef>
                <a:spcPts val="45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4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fusionarán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 marL="12700"/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saber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650" dirty="0">
              <a:latin typeface="Microsoft Sans Serif"/>
              <a:cs typeface="Microsoft Sans Serif"/>
            </a:endParaRPr>
          </a:p>
          <a:p>
            <a:pPr marL="97155">
              <a:spcBef>
                <a:spcPts val="5"/>
              </a:spcBef>
            </a:pPr>
            <a:r>
              <a:rPr sz="8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400"/>
              </a:lnSpc>
              <a:spcBef>
                <a:spcPts val="95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gabinete)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0" y="3777390"/>
            <a:ext cx="1948814" cy="39116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usado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endParaRPr sz="850" dirty="0">
              <a:latin typeface="Arial"/>
              <a:cs typeface="Arial"/>
            </a:endParaRPr>
          </a:p>
          <a:p>
            <a:pPr marL="12700">
              <a:spcBef>
                <a:spcPts val="420"/>
              </a:spcBef>
            </a:pP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0" dirty="0" smtClean="0">
                <a:solidFill>
                  <a:srgbClr val="171514"/>
                </a:solidFill>
                <a:latin typeface="Arial"/>
                <a:cs typeface="Arial"/>
              </a:rPr>
              <a:t>Motor</a:t>
            </a:r>
            <a:r>
              <a:rPr lang="es-ES" sz="850" spc="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51" y="3777390"/>
            <a:ext cx="3173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conocer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0" y="4342821"/>
            <a:ext cx="3181350" cy="242701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7155">
              <a:spcBef>
                <a:spcPts val="434"/>
              </a:spcBef>
            </a:pPr>
            <a:r>
              <a:rPr sz="8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443865">
              <a:lnSpc>
                <a:spcPct val="132400"/>
              </a:lnSpc>
              <a:spcBef>
                <a:spcPts val="3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requeridos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fusionarán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00" dirty="0">
              <a:latin typeface="Microsoft Sans Serif"/>
              <a:cs typeface="Microsoft Sans Serif"/>
            </a:endParaRPr>
          </a:p>
          <a:p>
            <a:pPr marL="12700"/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saber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:</a:t>
            </a:r>
            <a:endParaRPr sz="9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 dirty="0">
              <a:latin typeface="Microsoft Sans Serif"/>
              <a:cs typeface="Microsoft Sans Serif"/>
            </a:endParaRPr>
          </a:p>
          <a:p>
            <a:pPr marL="12700" marR="1611630" indent="84455">
              <a:lnSpc>
                <a:spcPct val="138800"/>
              </a:lnSpc>
            </a:pPr>
            <a:r>
              <a:rPr sz="8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fallo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sz="8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28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9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5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4027" y="5577462"/>
          <a:ext cx="4345299" cy="640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33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53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62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8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Sistema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850" b="1" spc="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Interior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8575" marR="120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Exterior</a:t>
                      </a:r>
                      <a:r>
                        <a:rPr sz="9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3R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50" b="1" spc="2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Amperio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4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Clasificación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Número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Lista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527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Precio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Peso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barco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Número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Lista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Precio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7465" marR="12065">
                        <a:lnSpc>
                          <a:spcPct val="100000"/>
                        </a:lnSpc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Peso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barco</a:t>
                      </a:r>
                      <a:endParaRPr sz="500" dirty="0">
                        <a:latin typeface="Microsoft Sans Serif"/>
                        <a:cs typeface="Microsoft Sans Serif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400" spc="10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r>
                        <a:rPr lang="es-ES" sz="400" spc="1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lang="es-ES" sz="1000" spc="-1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74026" y="6843816"/>
          <a:ext cx="4326884" cy="1563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33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68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71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0"/>
                        </a:lnSpc>
                        <a:spcBef>
                          <a:spcPts val="204"/>
                        </a:spcBef>
                      </a:pPr>
                      <a:r>
                        <a:rPr sz="9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4604" marR="71120" algn="just">
                        <a:lnSpc>
                          <a:spcPct val="105300"/>
                        </a:lnSpc>
                        <a:spcBef>
                          <a:spcPts val="25"/>
                        </a:spcBef>
                      </a:pP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GNF321R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GNF322R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GNF323R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GNF324R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90"/>
                        </a:lnSpc>
                        <a:spcBef>
                          <a:spcPts val="60"/>
                        </a:spcBef>
                      </a:pPr>
                      <a:r>
                        <a:rPr sz="9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GNF322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2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2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56515">
                        <a:lnSpc>
                          <a:spcPct val="105300"/>
                        </a:lnSpc>
                        <a:spcBef>
                          <a:spcPts val="25"/>
                        </a:spcBef>
                      </a:pP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GNF323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GNF324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5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56515">
                        <a:lnSpc>
                          <a:spcPct val="105300"/>
                        </a:lnSpc>
                        <a:spcBef>
                          <a:spcPts val="25"/>
                        </a:spcBef>
                      </a:pP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GNF325</a:t>
                      </a:r>
                      <a:r>
                        <a:rPr lang="es-ES"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GNF326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6835" marR="86995">
                        <a:lnSpc>
                          <a:spcPct val="138500"/>
                        </a:lnSpc>
                        <a:spcBef>
                          <a:spcPts val="215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Usar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HNF365R</a:t>
                      </a:r>
                      <a:r>
                        <a:rPr lang="es-ES" sz="6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Usar</a:t>
                      </a:r>
                      <a:r>
                        <a:rPr sz="6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HNF366R</a:t>
                      </a:r>
                      <a:endParaRPr sz="6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008114" y="6659956"/>
            <a:ext cx="4285615" cy="0"/>
          </a:xfrm>
          <a:custGeom>
            <a:avLst/>
            <a:gdLst/>
            <a:ahLst/>
            <a:cxnLst/>
            <a:rect l="l" t="t" r="r" b="b"/>
            <a:pathLst>
              <a:path w="4285615">
                <a:moveTo>
                  <a:pt x="0" y="0"/>
                </a:moveTo>
                <a:lnTo>
                  <a:pt x="42854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37512" y="7022074"/>
            <a:ext cx="476250" cy="658495"/>
          </a:xfrm>
          <a:custGeom>
            <a:avLst/>
            <a:gdLst/>
            <a:ahLst/>
            <a:cxnLst/>
            <a:rect l="l" t="t" r="r" b="b"/>
            <a:pathLst>
              <a:path w="476250" h="658495">
                <a:moveTo>
                  <a:pt x="113906" y="209727"/>
                </a:moveTo>
                <a:lnTo>
                  <a:pt x="3657" y="404825"/>
                </a:lnTo>
              </a:path>
              <a:path w="476250" h="658495">
                <a:moveTo>
                  <a:pt x="0" y="404825"/>
                </a:moveTo>
                <a:lnTo>
                  <a:pt x="0" y="658456"/>
                </a:lnTo>
              </a:path>
              <a:path w="476250" h="658495">
                <a:moveTo>
                  <a:pt x="156794" y="0"/>
                </a:moveTo>
                <a:lnTo>
                  <a:pt x="156794" y="214604"/>
                </a:lnTo>
              </a:path>
              <a:path w="476250" h="658495">
                <a:moveTo>
                  <a:pt x="288493" y="209727"/>
                </a:moveTo>
                <a:lnTo>
                  <a:pt x="178231" y="404825"/>
                </a:lnTo>
              </a:path>
              <a:path w="476250" h="658495">
                <a:moveTo>
                  <a:pt x="174574" y="404825"/>
                </a:moveTo>
                <a:lnTo>
                  <a:pt x="174574" y="658456"/>
                </a:lnTo>
              </a:path>
              <a:path w="476250" h="658495">
                <a:moveTo>
                  <a:pt x="344068" y="0"/>
                </a:moveTo>
                <a:lnTo>
                  <a:pt x="344068" y="214604"/>
                </a:lnTo>
              </a:path>
              <a:path w="476250" h="658495">
                <a:moveTo>
                  <a:pt x="475767" y="209727"/>
                </a:moveTo>
                <a:lnTo>
                  <a:pt x="365518" y="404825"/>
                </a:lnTo>
              </a:path>
              <a:path w="476250" h="658495">
                <a:moveTo>
                  <a:pt x="361861" y="404825"/>
                </a:moveTo>
                <a:lnTo>
                  <a:pt x="361861" y="65845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65503" y="484524"/>
            <a:ext cx="2053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Ejemplo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smtClean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45" dirty="0" err="1" smtClean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lang="es-ES" sz="800" b="1" spc="4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61254" y="490874"/>
            <a:ext cx="48437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14300"/>
              </a:lnSpc>
              <a:spcBef>
                <a:spcPts val="100"/>
              </a:spcBef>
            </a:pP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45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VCA,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3-hilos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(sin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ambiente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10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interiores,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polvo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humedad</a:t>
            </a:r>
            <a:r>
              <a:rPr lang="es-ES" sz="105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líquidos</a:t>
            </a:r>
            <a:r>
              <a:rPr lang="es-ES" sz="10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61328" y="1944110"/>
            <a:ext cx="4874895" cy="312175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45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acuerdo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i="1" spc="30" dirty="0" smtClean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9,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incluido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alimentando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capaces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transportar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25%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dura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horas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85725" marR="869950">
              <a:lnSpc>
                <a:spcPct val="126299"/>
              </a:lnSpc>
              <a:spcBef>
                <a:spcPts val="1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llevar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56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00" dirty="0">
              <a:latin typeface="Microsoft Sans Serif"/>
              <a:cs typeface="Microsoft Sans Serif"/>
            </a:endParaRPr>
          </a:p>
          <a:p>
            <a:pPr marL="28575"/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45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 dirty="0">
              <a:latin typeface="Trebuchet MS"/>
              <a:cs typeface="Trebuchet MS"/>
            </a:endParaRPr>
          </a:p>
          <a:p>
            <a:pPr marL="12700">
              <a:spcBef>
                <a:spcPts val="130"/>
              </a:spcBef>
              <a:tabLst>
                <a:tab pos="370205" algn="l"/>
              </a:tabLst>
            </a:pPr>
            <a:r>
              <a:rPr sz="900" i="1" u="heavy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i="1" u="heavy" spc="2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x</a:t>
            </a:r>
            <a:r>
              <a:rPr sz="900" i="1" u="heavy" spc="-4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 </a:t>
            </a:r>
            <a:r>
              <a:rPr sz="900" i="1" u="heavy" spc="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1,25</a:t>
            </a:r>
            <a:endParaRPr sz="900" dirty="0">
              <a:latin typeface="Trebuchet MS"/>
              <a:cs typeface="Trebuchet MS"/>
            </a:endParaRPr>
          </a:p>
          <a:p>
            <a:pPr marL="31750">
              <a:spcBef>
                <a:spcPts val="370"/>
              </a:spcBef>
            </a:pP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56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 dirty="0">
              <a:latin typeface="Trebuchet MS"/>
              <a:cs typeface="Trebuchet MS"/>
            </a:endParaRPr>
          </a:p>
          <a:p>
            <a:pPr>
              <a:spcBef>
                <a:spcPts val="55"/>
              </a:spcBef>
            </a:pPr>
            <a:endParaRPr sz="1400" dirty="0">
              <a:latin typeface="Trebuchet MS"/>
              <a:cs typeface="Trebuchet MS"/>
            </a:endParaRPr>
          </a:p>
          <a:p>
            <a:pPr marL="12700" marR="281940">
              <a:lnSpc>
                <a:spcPct val="126299"/>
              </a:lnSpc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Sabiendo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utilizará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seleccionarse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cumplir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3-polos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56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GNF322</a:t>
            </a:r>
            <a:r>
              <a:rPr lang="es-ES"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99990" y="6419607"/>
            <a:ext cx="1111885" cy="4051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spcBef>
                <a:spcPts val="62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endParaRPr sz="850">
              <a:latin typeface="Microsoft Sans Serif"/>
              <a:cs typeface="Microsoft Sans Serif"/>
            </a:endParaRPr>
          </a:p>
          <a:p>
            <a:pPr marL="28575">
              <a:spcBef>
                <a:spcPts val="489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5503" y="8104470"/>
            <a:ext cx="180022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Ejemplo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 smtClean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lang="es-ES"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endParaRPr sz="700" dirty="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con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5" dirty="0" err="1" smtClean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61262" y="8217500"/>
            <a:ext cx="48444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VAC,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trifásica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HP,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NEMA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B,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eficiente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necesita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956944">
              <a:lnSpc>
                <a:spcPct val="126299"/>
              </a:lnSpc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RK5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estarán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ubicados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inusuales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61630" y="4163837"/>
          <a:ext cx="4326886" cy="8462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02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687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8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Sistema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50" b="1" spc="4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Interior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-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Tipo</a:t>
                      </a:r>
                      <a:r>
                        <a:rPr sz="850" b="1" spc="-3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spc="10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Clasificaciones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caballos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fuerza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334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9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</a:pPr>
                      <a:r>
                        <a:rPr sz="850" b="1" spc="2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Amperio</a:t>
                      </a:r>
                      <a:endParaRPr sz="850">
                        <a:latin typeface="Arial"/>
                        <a:cs typeface="Arial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450" b="1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Clasificación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7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Catalogar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Número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33655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Lista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  <a:p>
                      <a:pPr marR="527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Precio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Peso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barco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paquete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35255" indent="-100965">
                        <a:lnSpc>
                          <a:spcPct val="100000"/>
                        </a:lnSpc>
                        <a:spcBef>
                          <a:spcPts val="175"/>
                        </a:spcBef>
                        <a:buAutoNum type="arabicPlain"/>
                        <a:tabLst>
                          <a:tab pos="135890" algn="l"/>
                        </a:tabLst>
                      </a:pPr>
                      <a:r>
                        <a:rPr sz="9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fase,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129539" indent="-95250">
                        <a:lnSpc>
                          <a:spcPct val="100000"/>
                        </a:lnSpc>
                        <a:spcBef>
                          <a:spcPts val="110"/>
                        </a:spcBef>
                        <a:buAutoNum type="arabicPlain"/>
                        <a:tabLst>
                          <a:tab pos="130175" algn="l"/>
                        </a:tabLst>
                      </a:pPr>
                      <a:r>
                        <a:rPr sz="9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hilos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9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fases,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90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hilos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12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150"/>
                        </a:lnSpc>
                      </a:pPr>
                      <a:r>
                        <a:rPr sz="1000" spc="3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100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ts val="1150"/>
                        </a:lnSpc>
                      </a:pPr>
                      <a:r>
                        <a:rPr sz="1000" spc="3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máx</a:t>
                      </a:r>
                      <a:r>
                        <a:rPr lang="es-ES" sz="100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61630" y="5544048"/>
          <a:ext cx="4326886" cy="1224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02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4465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30"/>
                        </a:lnSpc>
                        <a:spcBef>
                          <a:spcPts val="9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HF361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111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ts val="1115"/>
                        </a:lnSpc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115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3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HF362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4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HF363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ts val="111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40"/>
                        </a:lnSpc>
                        <a:spcBef>
                          <a:spcPts val="110"/>
                        </a:spcBef>
                      </a:pPr>
                      <a:r>
                        <a:rPr sz="900" b="1" spc="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HF364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050"/>
                        </a:lnSpc>
                      </a:pPr>
                      <a:r>
                        <a:rPr sz="1000" b="1" spc="15" dirty="0">
                          <a:solidFill>
                            <a:srgbClr val="171514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15"/>
                        </a:lnSpc>
                        <a:spcBef>
                          <a:spcPts val="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30"/>
                        </a:lnSpc>
                        <a:spcBef>
                          <a:spcPts val="105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HF365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15"/>
                        </a:lnSpc>
                        <a:spcBef>
                          <a:spcPts val="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15"/>
                        </a:lnSpc>
                        <a:spcBef>
                          <a:spcPts val="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3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HF366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3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HF367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51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112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05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HF368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2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2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7995719" y="5358574"/>
            <a:ext cx="4285615" cy="0"/>
          </a:xfrm>
          <a:custGeom>
            <a:avLst/>
            <a:gdLst/>
            <a:ahLst/>
            <a:cxnLst/>
            <a:rect l="l" t="t" r="r" b="b"/>
            <a:pathLst>
              <a:path w="4285615">
                <a:moveTo>
                  <a:pt x="0" y="0"/>
                </a:moveTo>
                <a:lnTo>
                  <a:pt x="428547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72221" y="5684443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89798" y="6428765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28546" y="5846841"/>
            <a:ext cx="146050" cy="579755"/>
          </a:xfrm>
          <a:custGeom>
            <a:avLst/>
            <a:gdLst/>
            <a:ahLst/>
            <a:cxnLst/>
            <a:rect l="l" t="t" r="r" b="b"/>
            <a:pathLst>
              <a:path w="146050" h="579754">
                <a:moveTo>
                  <a:pt x="145630" y="0"/>
                </a:moveTo>
                <a:lnTo>
                  <a:pt x="60274" y="151066"/>
                </a:lnTo>
              </a:path>
              <a:path w="146050" h="579754">
                <a:moveTo>
                  <a:pt x="57442" y="151066"/>
                </a:moveTo>
                <a:lnTo>
                  <a:pt x="57442" y="347433"/>
                </a:lnTo>
              </a:path>
              <a:path w="146050" h="579754">
                <a:moveTo>
                  <a:pt x="56641" y="466432"/>
                </a:moveTo>
                <a:lnTo>
                  <a:pt x="78695" y="461981"/>
                </a:lnTo>
                <a:lnTo>
                  <a:pt x="96704" y="449840"/>
                </a:lnTo>
                <a:lnTo>
                  <a:pt x="108844" y="431832"/>
                </a:lnTo>
                <a:lnTo>
                  <a:pt x="113296" y="409778"/>
                </a:lnTo>
                <a:lnTo>
                  <a:pt x="108844" y="387731"/>
                </a:lnTo>
                <a:lnTo>
                  <a:pt x="96704" y="369727"/>
                </a:lnTo>
                <a:lnTo>
                  <a:pt x="78695" y="357587"/>
                </a:lnTo>
                <a:lnTo>
                  <a:pt x="56641" y="353136"/>
                </a:lnTo>
              </a:path>
              <a:path w="146050" h="579754">
                <a:moveTo>
                  <a:pt x="56641" y="466432"/>
                </a:moveTo>
                <a:lnTo>
                  <a:pt x="34595" y="470884"/>
                </a:lnTo>
                <a:lnTo>
                  <a:pt x="16590" y="483025"/>
                </a:lnTo>
                <a:lnTo>
                  <a:pt x="4451" y="501033"/>
                </a:lnTo>
                <a:lnTo>
                  <a:pt x="0" y="523087"/>
                </a:lnTo>
                <a:lnTo>
                  <a:pt x="4451" y="545134"/>
                </a:lnTo>
                <a:lnTo>
                  <a:pt x="16590" y="563138"/>
                </a:lnTo>
                <a:lnTo>
                  <a:pt x="34595" y="575278"/>
                </a:lnTo>
                <a:lnTo>
                  <a:pt x="56641" y="579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8058" y="5684443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55635" y="6428765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94382" y="5846841"/>
            <a:ext cx="146050" cy="579755"/>
          </a:xfrm>
          <a:custGeom>
            <a:avLst/>
            <a:gdLst/>
            <a:ahLst/>
            <a:cxnLst/>
            <a:rect l="l" t="t" r="r" b="b"/>
            <a:pathLst>
              <a:path w="146050" h="579754">
                <a:moveTo>
                  <a:pt x="145630" y="0"/>
                </a:moveTo>
                <a:lnTo>
                  <a:pt x="60274" y="151066"/>
                </a:lnTo>
              </a:path>
              <a:path w="146050" h="579754">
                <a:moveTo>
                  <a:pt x="57442" y="151066"/>
                </a:moveTo>
                <a:lnTo>
                  <a:pt x="57442" y="347433"/>
                </a:lnTo>
              </a:path>
              <a:path w="146050" h="579754">
                <a:moveTo>
                  <a:pt x="56654" y="466432"/>
                </a:moveTo>
                <a:lnTo>
                  <a:pt x="78701" y="461981"/>
                </a:lnTo>
                <a:lnTo>
                  <a:pt x="96705" y="449840"/>
                </a:lnTo>
                <a:lnTo>
                  <a:pt x="108845" y="431832"/>
                </a:lnTo>
                <a:lnTo>
                  <a:pt x="113296" y="409778"/>
                </a:lnTo>
                <a:lnTo>
                  <a:pt x="108845" y="387731"/>
                </a:lnTo>
                <a:lnTo>
                  <a:pt x="96705" y="369727"/>
                </a:lnTo>
                <a:lnTo>
                  <a:pt x="78701" y="357587"/>
                </a:lnTo>
                <a:lnTo>
                  <a:pt x="56654" y="353136"/>
                </a:lnTo>
              </a:path>
              <a:path w="146050" h="579754">
                <a:moveTo>
                  <a:pt x="56654" y="466432"/>
                </a:moveTo>
                <a:lnTo>
                  <a:pt x="34600" y="470884"/>
                </a:lnTo>
                <a:lnTo>
                  <a:pt x="16592" y="483025"/>
                </a:lnTo>
                <a:lnTo>
                  <a:pt x="4451" y="501033"/>
                </a:lnTo>
                <a:lnTo>
                  <a:pt x="0" y="523087"/>
                </a:lnTo>
                <a:lnTo>
                  <a:pt x="4451" y="545134"/>
                </a:lnTo>
                <a:lnTo>
                  <a:pt x="16592" y="563138"/>
                </a:lnTo>
                <a:lnTo>
                  <a:pt x="34600" y="575278"/>
                </a:lnTo>
                <a:lnTo>
                  <a:pt x="56654" y="579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08758" y="5684443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26348" y="6428765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66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65096" y="5846841"/>
            <a:ext cx="146050" cy="579755"/>
          </a:xfrm>
          <a:custGeom>
            <a:avLst/>
            <a:gdLst/>
            <a:ahLst/>
            <a:cxnLst/>
            <a:rect l="l" t="t" r="r" b="b"/>
            <a:pathLst>
              <a:path w="146050" h="579754">
                <a:moveTo>
                  <a:pt x="145630" y="0"/>
                </a:moveTo>
                <a:lnTo>
                  <a:pt x="60274" y="151066"/>
                </a:lnTo>
              </a:path>
              <a:path w="146050" h="579754">
                <a:moveTo>
                  <a:pt x="57442" y="151066"/>
                </a:moveTo>
                <a:lnTo>
                  <a:pt x="57442" y="347433"/>
                </a:lnTo>
              </a:path>
              <a:path w="146050" h="579754">
                <a:moveTo>
                  <a:pt x="56642" y="466432"/>
                </a:moveTo>
                <a:lnTo>
                  <a:pt x="78695" y="461981"/>
                </a:lnTo>
                <a:lnTo>
                  <a:pt x="96704" y="449840"/>
                </a:lnTo>
                <a:lnTo>
                  <a:pt x="108844" y="431832"/>
                </a:lnTo>
                <a:lnTo>
                  <a:pt x="113296" y="409778"/>
                </a:lnTo>
                <a:lnTo>
                  <a:pt x="108844" y="387731"/>
                </a:lnTo>
                <a:lnTo>
                  <a:pt x="96704" y="369727"/>
                </a:lnTo>
                <a:lnTo>
                  <a:pt x="78695" y="357587"/>
                </a:lnTo>
                <a:lnTo>
                  <a:pt x="56642" y="353136"/>
                </a:lnTo>
              </a:path>
              <a:path w="146050" h="579754">
                <a:moveTo>
                  <a:pt x="56642" y="466432"/>
                </a:moveTo>
                <a:lnTo>
                  <a:pt x="34595" y="470884"/>
                </a:lnTo>
                <a:lnTo>
                  <a:pt x="16590" y="483025"/>
                </a:lnTo>
                <a:lnTo>
                  <a:pt x="4451" y="501033"/>
                </a:lnTo>
                <a:lnTo>
                  <a:pt x="0" y="523087"/>
                </a:lnTo>
                <a:lnTo>
                  <a:pt x="4451" y="545134"/>
                </a:lnTo>
                <a:lnTo>
                  <a:pt x="16590" y="563138"/>
                </a:lnTo>
                <a:lnTo>
                  <a:pt x="34595" y="575278"/>
                </a:lnTo>
                <a:lnTo>
                  <a:pt x="56642" y="579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948932" y="489717"/>
            <a:ext cx="4871085" cy="31618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5155" algn="just">
              <a:lnSpc>
                <a:spcPct val="114300"/>
              </a:lnSpc>
              <a:spcBef>
                <a:spcPts val="100"/>
              </a:spcBef>
            </a:pP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dictan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pesado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7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ubique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—</a:t>
            </a:r>
            <a:r>
              <a:rPr sz="10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10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10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566420">
              <a:lnSpc>
                <a:spcPct val="126299"/>
              </a:lnSpc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busque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9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950" spc="-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-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trifásico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hilos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tabla,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caballos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seleccionó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especificaran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usaría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cab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primera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cumple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requisito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HP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Leyendo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izquierda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HF364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lang="es-ES"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</a:pP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353695">
              <a:lnSpc>
                <a:spcPct val="141200"/>
              </a:lnSpc>
            </a:pP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encontrarse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ejemplo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HR64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15" name="object 15"/>
          <p:cNvSpPr txBox="1"/>
          <p:nvPr/>
        </p:nvSpPr>
        <p:spPr>
          <a:xfrm>
            <a:off x="7980846" y="5209672"/>
            <a:ext cx="857250" cy="297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63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2023" y="3321443"/>
            <a:ext cx="4108450" cy="0"/>
          </a:xfrm>
          <a:custGeom>
            <a:avLst/>
            <a:gdLst/>
            <a:ahLst/>
            <a:cxnLst/>
            <a:rect l="l" t="t" r="r" b="b"/>
            <a:pathLst>
              <a:path w="4108450">
                <a:moveTo>
                  <a:pt x="0" y="0"/>
                </a:moveTo>
                <a:lnTo>
                  <a:pt x="41083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53500" y="545488"/>
            <a:ext cx="12052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Selección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un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 smtClean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lang="es-ES"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37500" y="8655223"/>
            <a:ext cx="4349750" cy="104711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43180">
              <a:lnSpc>
                <a:spcPct val="117600"/>
              </a:lnSpc>
              <a:spcBef>
                <a:spcPts val="20"/>
              </a:spcBef>
            </a:pP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®-20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4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4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 smtClean="0">
                <a:solidFill>
                  <a:srgbClr val="171514"/>
                </a:solidFill>
                <a:latin typeface="Arial"/>
                <a:cs typeface="Arial"/>
              </a:rPr>
              <a:t>®,</a:t>
            </a:r>
            <a:r>
              <a:rPr lang="es-ES" sz="8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Copyright©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02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041400">
              <a:spcBef>
                <a:spcPts val="57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1041400">
                <a:spcBef>
                  <a:spcPts val="570"/>
                </a:spcBef>
              </a:pPr>
              <a:t>54</a:t>
            </a:fld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49263" y="479685"/>
            <a:ext cx="4191635" cy="131191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45"/>
              </a:spcBef>
            </a:pPr>
            <a:r>
              <a:rPr sz="85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 </a:t>
            </a:r>
            <a:r>
              <a:rPr sz="850" i="1" spc="2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amperes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etc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247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hasta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placa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850" i="1" spc="2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10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Cuadro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250,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HP,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460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96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49330" y="1949600"/>
            <a:ext cx="4174490" cy="156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sz="80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8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trifásicos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800" dirty="0">
              <a:latin typeface="Microsoft Sans Serif"/>
              <a:cs typeface="Microsoft Sans Serif"/>
            </a:endParaRPr>
          </a:p>
          <a:p>
            <a:pPr marL="12700" marR="177165" indent="17145">
              <a:lnSpc>
                <a:spcPct val="142900"/>
              </a:lnSpc>
              <a:spcBef>
                <a:spcPts val="409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7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7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velocidades</a:t>
            </a:r>
            <a:r>
              <a:rPr sz="7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habituales de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correa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</a:t>
            </a:r>
            <a:r>
              <a:rPr lang="es-ES" sz="7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normales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25000"/>
              </a:lnSpc>
              <a:spcBef>
                <a:spcPts val="5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enumerados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enumeradas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110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120,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240,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440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800" dirty="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550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lang="es-ES"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892175"/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jaula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ardilla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(amperios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64908" y="6120929"/>
            <a:ext cx="5143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endParaRPr sz="400">
              <a:latin typeface="Microsoft Sans Serif"/>
              <a:cs typeface="Microsoft Sans Serif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955676" y="3556395"/>
          <a:ext cx="4138291" cy="2946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5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79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1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941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87025">
                <a:tc rowSpan="2" gridSpan="6">
                  <a:txBody>
                    <a:bodyPr/>
                    <a:lstStyle/>
                    <a:p>
                      <a:pPr marL="87121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115</a:t>
                      </a:r>
                      <a:r>
                        <a:rPr sz="9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r>
                        <a:rPr sz="9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208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230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65"/>
                        </a:spcBef>
                        <a:tabLst>
                          <a:tab pos="830580" algn="l"/>
                        </a:tabLst>
                      </a:pPr>
                      <a:r>
                        <a:rPr sz="6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Caballo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fuerza	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9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9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solidFill>
                      <a:srgbClr val="231F2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14300" marR="2159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0650" marR="215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10">
                <a:tc gridSpan="6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24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650" spc="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362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7C8CA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10"/>
                        </a:lnSpc>
                        <a:spcBef>
                          <a:spcPts val="135"/>
                        </a:spcBef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429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¾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445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8110" algn="r">
                        <a:lnSpc>
                          <a:spcPts val="1100"/>
                        </a:lnSpc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0489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287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509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44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985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890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431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176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88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8110" algn="r">
                        <a:lnSpc>
                          <a:spcPts val="1150"/>
                        </a:lnSpc>
                      </a:pPr>
                      <a:r>
                        <a:rPr sz="10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7½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5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115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115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5095" algn="r">
                        <a:lnSpc>
                          <a:spcPts val="115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5962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8425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05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105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105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7C8CA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46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255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62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59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78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5095" algn="r">
                        <a:lnSpc>
                          <a:spcPts val="1100"/>
                        </a:lnSpc>
                      </a:pP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74</a:t>
                      </a:r>
                      <a:r>
                        <a:rPr lang="es-ES"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88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5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11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59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05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143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2222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sesenta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cinco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10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44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169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0170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93345">
                        <a:lnSpc>
                          <a:spcPts val="1055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36220">
                        <a:lnSpc>
                          <a:spcPct val="100000"/>
                        </a:lnSpc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dieciséis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229870" marR="21590">
                        <a:lnSpc>
                          <a:spcPts val="1055"/>
                        </a:lnSpc>
                        <a:spcBef>
                          <a:spcPts val="1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950"/>
                        </a:lnSpc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 marR="121920" algn="r">
                        <a:lnSpc>
                          <a:spcPts val="95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9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221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ts val="9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211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95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192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950"/>
                        </a:lnSpc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96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962026" y="3562745"/>
          <a:ext cx="4116067" cy="4490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8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0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8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9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7025">
                <a:tc rowSpan="5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 rowSpan="6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10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0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451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31F2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pPr marL="182245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1110"/>
                        </a:lnSpc>
                        <a:spcBef>
                          <a:spcPts val="70"/>
                        </a:spcBef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285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5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10"/>
                        </a:lnSpc>
                        <a:spcBef>
                          <a:spcPts val="7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8161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1100"/>
                        </a:lnSpc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359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343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8161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1100"/>
                        </a:lnSpc>
                        <a:tabLst>
                          <a:tab pos="33591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396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144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pPr marL="172720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1190"/>
                        </a:lnSpc>
                        <a:tabLst>
                          <a:tab pos="32956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</a:t>
                      </a: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552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528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192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100">
                <a:tc>
                  <a:txBody>
                    <a:bodyPr/>
                    <a:lstStyle/>
                    <a:p>
                      <a:pPr marL="175260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ts val="10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0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272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361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289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72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336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272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14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477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382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95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5260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ts val="110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97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515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412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510" algn="r">
                        <a:lnSpc>
                          <a:spcPts val="11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103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192">
                <a:tc>
                  <a:txBody>
                    <a:bodyPr/>
                    <a:lstStyle/>
                    <a:p>
                      <a:pPr marL="172720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ts val="1190"/>
                        </a:lnSpc>
                        <a:tabLst>
                          <a:tab pos="506095" algn="l"/>
                        </a:tabLst>
                      </a:pPr>
                      <a:r>
                        <a:rPr sz="10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	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320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472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r">
                        <a:lnSpc>
                          <a:spcPts val="119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010842" y="2379880"/>
          <a:ext cx="4061458" cy="30679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6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2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9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6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marR="149860" algn="ctr">
                        <a:lnSpc>
                          <a:spcPts val="120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7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lang="es-ES" sz="75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Demora</a:t>
                      </a:r>
                      <a:r>
                        <a:rPr lang="es-ES" sz="600" spc="2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</a:t>
                      </a:r>
                      <a:endParaRPr sz="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elemento</a:t>
                      </a:r>
                      <a:r>
                        <a:rPr sz="8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dual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R="3365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(Tiempo</a:t>
                      </a:r>
                      <a:r>
                        <a:rPr sz="5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retardo)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Fusible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225" marB="0"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Instantáneo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224154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automático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Inverso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Hora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0668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automático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Fase</a:t>
                      </a:r>
                      <a:r>
                        <a:rPr sz="9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única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239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04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</a:t>
                      </a:r>
                      <a:r>
                        <a:rPr sz="9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polifásico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spc="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motores</a:t>
                      </a:r>
                      <a:r>
                        <a:rPr sz="8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otros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rotor</a:t>
                      </a: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bobinado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88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287"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Jaula </a:t>
                      </a: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ardilla</a:t>
                      </a:r>
                      <a:endParaRPr sz="800" dirty="0">
                        <a:latin typeface="Microsoft Sans Serif"/>
                        <a:cs typeface="Microsoft Sans Serif"/>
                      </a:endParaRPr>
                    </a:p>
                    <a:p>
                      <a:pPr marL="29845" marR="125730">
                        <a:lnSpc>
                          <a:spcPts val="1200"/>
                        </a:lnSpc>
                        <a:spcBef>
                          <a:spcPts val="80"/>
                        </a:spcBef>
                      </a:pPr>
                      <a:r>
                        <a:rPr sz="9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 </a:t>
                      </a:r>
                      <a:r>
                        <a:rPr sz="950" spc="35" dirty="0" err="1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aparte</a:t>
                      </a:r>
                      <a:r>
                        <a:rPr sz="9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lang="es-ES" sz="950" spc="3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2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Diseño</a:t>
                      </a:r>
                      <a:r>
                        <a:rPr sz="900" spc="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lang="es-ES" sz="900" spc="-20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 err="1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850" spc="-5" dirty="0" smtClean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eficiente</a:t>
                      </a:r>
                      <a:endParaRPr sz="85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30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76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76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76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7630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58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231F20"/>
                      </a:solidFill>
                      <a:prstDash val="solid"/>
                    </a:lnT>
                    <a:solidFill>
                      <a:srgbClr val="C7C8CA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1100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31140">
                        <a:lnSpc>
                          <a:spcPct val="100000"/>
                        </a:lnSpc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513">
                <a:tc rowSpan="2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9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Diseño</a:t>
                      </a:r>
                      <a:r>
                        <a:rPr sz="90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8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eficiente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310" marB="0">
                    <a:solidFill>
                      <a:srgbClr val="C7C8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461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spc="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461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1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31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solidFill>
                      <a:srgbClr val="C7C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7C8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010845" y="2379877"/>
            <a:ext cx="2439035" cy="3068320"/>
          </a:xfrm>
          <a:custGeom>
            <a:avLst/>
            <a:gdLst/>
            <a:ahLst/>
            <a:cxnLst/>
            <a:rect l="l" t="t" r="r" b="b"/>
            <a:pathLst>
              <a:path w="2439035" h="3068320">
                <a:moveTo>
                  <a:pt x="2439022" y="2616200"/>
                </a:moveTo>
                <a:lnTo>
                  <a:pt x="2439009" y="0"/>
                </a:lnTo>
                <a:lnTo>
                  <a:pt x="1676400" y="0"/>
                </a:lnTo>
                <a:lnTo>
                  <a:pt x="1676400" y="2616200"/>
                </a:lnTo>
                <a:lnTo>
                  <a:pt x="0" y="2616200"/>
                </a:lnTo>
                <a:lnTo>
                  <a:pt x="0" y="3067913"/>
                </a:lnTo>
                <a:lnTo>
                  <a:pt x="2439022" y="3067913"/>
                </a:lnTo>
                <a:lnTo>
                  <a:pt x="2439022" y="2616200"/>
                </a:lnTo>
                <a:close/>
              </a:path>
            </a:pathLst>
          </a:custGeom>
          <a:solidFill>
            <a:srgbClr val="C7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61629" y="1981339"/>
            <a:ext cx="4108450" cy="0"/>
          </a:xfrm>
          <a:custGeom>
            <a:avLst/>
            <a:gdLst/>
            <a:ahLst/>
            <a:cxnLst/>
            <a:rect l="l" t="t" r="r" b="b"/>
            <a:pathLst>
              <a:path w="4108450">
                <a:moveTo>
                  <a:pt x="0" y="0"/>
                </a:moveTo>
                <a:lnTo>
                  <a:pt x="4108335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81836" y="2220429"/>
            <a:ext cx="2888615" cy="0"/>
          </a:xfrm>
          <a:custGeom>
            <a:avLst/>
            <a:gdLst/>
            <a:ahLst/>
            <a:cxnLst/>
            <a:rect l="l" t="t" r="r" b="b"/>
            <a:pathLst>
              <a:path w="2888615">
                <a:moveTo>
                  <a:pt x="0" y="0"/>
                </a:moveTo>
                <a:lnTo>
                  <a:pt x="2888132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961629" y="5528300"/>
          <a:ext cx="4110352" cy="985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35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9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Sincrónico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572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175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67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937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750" spc="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rotor</a:t>
                      </a:r>
                      <a:r>
                        <a:rPr sz="7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bobinado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207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800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55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6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86995">
                        <a:lnSpc>
                          <a:spcPts val="1000"/>
                        </a:lnSpc>
                        <a:spcBef>
                          <a:spcPts val="220"/>
                        </a:spcBef>
                      </a:pPr>
                      <a:r>
                        <a:rPr sz="8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(Voltaje</a:t>
                      </a:r>
                      <a:r>
                        <a:rPr sz="8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constante)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382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9942271" y="5036527"/>
            <a:ext cx="279400" cy="190500"/>
          </a:xfrm>
          <a:custGeom>
            <a:avLst/>
            <a:gdLst/>
            <a:ahLst/>
            <a:cxnLst/>
            <a:rect l="l" t="t" r="r" b="b"/>
            <a:pathLst>
              <a:path w="279400" h="190500">
                <a:moveTo>
                  <a:pt x="279400" y="0"/>
                </a:moveTo>
                <a:lnTo>
                  <a:pt x="0" y="0"/>
                </a:lnTo>
                <a:lnTo>
                  <a:pt x="0" y="190500"/>
                </a:lnTo>
                <a:lnTo>
                  <a:pt x="279400" y="190500"/>
                </a:lnTo>
                <a:lnTo>
                  <a:pt x="279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87550" y="7953070"/>
            <a:ext cx="709930" cy="0"/>
          </a:xfrm>
          <a:custGeom>
            <a:avLst/>
            <a:gdLst/>
            <a:ahLst/>
            <a:cxnLst/>
            <a:rect l="l" t="t" r="r" b="b"/>
            <a:pathLst>
              <a:path w="709929">
                <a:moveTo>
                  <a:pt x="0" y="0"/>
                </a:moveTo>
                <a:lnTo>
                  <a:pt x="709523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948932" y="554658"/>
            <a:ext cx="4145279" cy="16122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7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52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i="1" spc="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5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6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15" dirty="0" err="1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ayudar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 marL="12700" marR="567690">
              <a:lnSpc>
                <a:spcPct val="171400"/>
              </a:lnSpc>
            </a:pP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abrirá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arrancar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todavía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proporcionará</a:t>
            </a:r>
            <a:r>
              <a:rPr lang="es-ES"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adecuada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Según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i="1" spc="1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Comité</a:t>
            </a:r>
            <a:r>
              <a:rPr sz="700" i="1" spc="-1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dirty="0">
                <a:solidFill>
                  <a:srgbClr val="171514"/>
                </a:solidFill>
                <a:latin typeface="Trebuchet MS"/>
                <a:cs typeface="Trebuchet MS"/>
              </a:rPr>
              <a:t>ejecutivo</a:t>
            </a:r>
            <a:r>
              <a:rPr sz="700" i="1" spc="-1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00" i="1" spc="20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®</a:t>
            </a:r>
            <a:endParaRPr sz="550" dirty="0">
              <a:latin typeface="Microsoft Sans Serif"/>
              <a:cs typeface="Microsoft Sans Serif"/>
            </a:endParaRPr>
          </a:p>
          <a:p>
            <a:pPr marL="12700" marR="1248410">
              <a:lnSpc>
                <a:spcPct val="171400"/>
              </a:lnSpc>
            </a:pP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lang="es-ES" sz="7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multiplique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7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7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7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150" dirty="0">
              <a:latin typeface="Microsoft Sans Serif"/>
              <a:cs typeface="Microsoft Sans Serif"/>
            </a:endParaRPr>
          </a:p>
          <a:p>
            <a:pPr marL="93345" marR="521970">
              <a:lnSpc>
                <a:spcPct val="153800"/>
              </a:lnSpc>
            </a:pPr>
            <a:r>
              <a:rPr sz="650" spc="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430</a:t>
            </a:r>
            <a:r>
              <a:rPr lang="es-ES" sz="6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52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6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6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650" dirty="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50" dirty="0">
              <a:latin typeface="Microsoft Sans Serif"/>
              <a:cs typeface="Microsoft Sans Serif"/>
            </a:endParaRPr>
          </a:p>
          <a:p>
            <a:pPr marL="1696720"/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Porcentaje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plena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37500" y="8655223"/>
            <a:ext cx="4349750" cy="104711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43180">
              <a:lnSpc>
                <a:spcPct val="117600"/>
              </a:lnSpc>
              <a:spcBef>
                <a:spcPts val="20"/>
              </a:spcBef>
            </a:pP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permiso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NFPA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®-20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i="1" spc="40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850" i="1" spc="4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850" i="1" spc="-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25" dirty="0">
                <a:solidFill>
                  <a:srgbClr val="171514"/>
                </a:solidFill>
                <a:latin typeface="Trebuchet MS"/>
                <a:cs typeface="Trebuchet MS"/>
              </a:rPr>
              <a:t>Nacional</a:t>
            </a:r>
            <a:r>
              <a:rPr sz="850" b="1" spc="25" dirty="0" smtClean="0">
                <a:solidFill>
                  <a:srgbClr val="171514"/>
                </a:solidFill>
                <a:latin typeface="Arial"/>
                <a:cs typeface="Arial"/>
              </a:rPr>
              <a:t>®,</a:t>
            </a:r>
            <a:r>
              <a:rPr lang="es-ES" sz="8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Copyright©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02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69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reimpreso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oficial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la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Incendios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tema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referido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representado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únicamente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totalidad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 marL="1041400">
              <a:spcBef>
                <a:spcPts val="57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1041400">
                <a:spcBef>
                  <a:spcPts val="570"/>
                </a:spcBef>
              </a:pPr>
              <a:t>55</a:t>
            </a:fld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48932" y="6705754"/>
            <a:ext cx="4238625" cy="750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Multiplicando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96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resultados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68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91243" y="7615745"/>
            <a:ext cx="683895" cy="3097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R="33655" algn="r">
              <a:spcBef>
                <a:spcPts val="215"/>
              </a:spcBef>
            </a:pP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96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>
              <a:latin typeface="Trebuchet MS"/>
              <a:cs typeface="Trebuchet MS"/>
            </a:endParaRPr>
          </a:p>
          <a:p>
            <a:pPr marR="5080" algn="r">
              <a:spcBef>
                <a:spcPts val="130"/>
              </a:spcBef>
            </a:pPr>
            <a:r>
              <a:rPr sz="900" i="1" spc="25" dirty="0">
                <a:solidFill>
                  <a:srgbClr val="171514"/>
                </a:solidFill>
                <a:latin typeface="Trebuchet MS"/>
                <a:cs typeface="Trebuchet MS"/>
              </a:rPr>
              <a:t>x</a:t>
            </a:r>
            <a:r>
              <a:rPr sz="9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i="1" spc="5" dirty="0">
                <a:solidFill>
                  <a:srgbClr val="171514"/>
                </a:solidFill>
                <a:latin typeface="Trebuchet MS"/>
                <a:cs typeface="Trebuchet MS"/>
              </a:rPr>
              <a:t>1,75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77598" y="7605874"/>
            <a:ext cx="1301750" cy="5029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90"/>
              </a:spcBef>
            </a:pPr>
            <a:r>
              <a:rPr sz="750" i="1" spc="10" dirty="0">
                <a:solidFill>
                  <a:srgbClr val="171514"/>
                </a:solidFill>
                <a:latin typeface="Trebuchet MS"/>
                <a:cs typeface="Trebuchet MS"/>
              </a:rPr>
              <a:t>Requisito</a:t>
            </a:r>
            <a:r>
              <a:rPr sz="75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5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75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5" dirty="0" err="1" smtClean="0">
                <a:solidFill>
                  <a:srgbClr val="171514"/>
                </a:solidFill>
                <a:latin typeface="Trebuchet MS"/>
                <a:cs typeface="Trebuchet MS"/>
              </a:rPr>
              <a:t>corriente</a:t>
            </a:r>
            <a:r>
              <a:rPr lang="es-ES" sz="750" i="1" spc="5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 smtClean="0">
                <a:solidFill>
                  <a:srgbClr val="171514"/>
                </a:solidFill>
                <a:latin typeface="Trebuchet MS"/>
                <a:cs typeface="Trebuchet MS"/>
              </a:rPr>
              <a:t>de</a:t>
            </a:r>
            <a:r>
              <a:rPr sz="750" i="1" spc="-40" dirty="0" smtClean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5" dirty="0">
                <a:solidFill>
                  <a:srgbClr val="171514"/>
                </a:solidFill>
                <a:latin typeface="Trebuchet MS"/>
                <a:cs typeface="Trebuchet MS"/>
              </a:rPr>
              <a:t>motor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25" dirty="0">
                <a:solidFill>
                  <a:srgbClr val="171514"/>
                </a:solidFill>
                <a:latin typeface="Trebuchet MS"/>
                <a:cs typeface="Trebuchet MS"/>
              </a:rPr>
              <a:t>a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15" dirty="0">
                <a:solidFill>
                  <a:srgbClr val="171514"/>
                </a:solidFill>
                <a:latin typeface="Trebuchet MS"/>
                <a:cs typeface="Trebuchet MS"/>
              </a:rPr>
              <a:t>plena</a:t>
            </a:r>
            <a:r>
              <a:rPr sz="7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750" i="1" spc="30" dirty="0">
                <a:solidFill>
                  <a:srgbClr val="171514"/>
                </a:solidFill>
                <a:latin typeface="Trebuchet MS"/>
                <a:cs typeface="Trebuchet MS"/>
              </a:rPr>
              <a:t>carga</a:t>
            </a:r>
            <a:endParaRPr sz="750" dirty="0">
              <a:latin typeface="Trebuchet MS"/>
              <a:cs typeface="Trebuchet MS"/>
            </a:endParaRPr>
          </a:p>
          <a:p>
            <a:pPr marL="12700">
              <a:spcBef>
                <a:spcPts val="760"/>
              </a:spcBef>
            </a:pPr>
            <a:r>
              <a:rPr sz="500" i="1" spc="10" dirty="0">
                <a:solidFill>
                  <a:srgbClr val="171514"/>
                </a:solidFill>
                <a:latin typeface="Trebuchet MS"/>
                <a:cs typeface="Trebuchet MS"/>
              </a:rPr>
              <a:t>Evaluacion</a:t>
            </a:r>
            <a:r>
              <a:rPr sz="5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i="1" dirty="0">
                <a:solidFill>
                  <a:srgbClr val="171514"/>
                </a:solidFill>
                <a:latin typeface="Trebuchet MS"/>
                <a:cs typeface="Trebuchet MS"/>
              </a:rPr>
              <a:t>del</a:t>
            </a:r>
            <a:r>
              <a:rPr sz="500" i="1" spc="-2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500" i="1" dirty="0">
                <a:solidFill>
                  <a:srgbClr val="171514"/>
                </a:solidFill>
                <a:latin typeface="Trebuchet MS"/>
                <a:cs typeface="Trebuchet MS"/>
              </a:rPr>
              <a:t>fusible</a:t>
            </a:r>
            <a:endParaRPr sz="5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48929" y="7956852"/>
            <a:ext cx="717550" cy="14811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850" i="1" spc="40" dirty="0">
                <a:solidFill>
                  <a:srgbClr val="171514"/>
                </a:solidFill>
                <a:latin typeface="Trebuchet MS"/>
                <a:cs typeface="Trebuchet MS"/>
              </a:rPr>
              <a:t>168</a:t>
            </a:r>
            <a:r>
              <a:rPr sz="85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850" i="1" spc="30" dirty="0">
                <a:solidFill>
                  <a:srgbClr val="171514"/>
                </a:solidFill>
                <a:latin typeface="Trebuchet MS"/>
                <a:cs typeface="Trebuchet MS"/>
              </a:rPr>
              <a:t>amperios</a:t>
            </a:r>
            <a:endParaRPr sz="8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1990" y="507137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2900" y="533400"/>
            <a:ext cx="4319270" cy="4665316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99060" rIns="0" bIns="0" rtlCol="0">
            <a:spAutoFit/>
          </a:bodyPr>
          <a:lstStyle/>
          <a:p>
            <a:pPr marL="403225" marR="391795" indent="-243204">
              <a:lnSpc>
                <a:spcPct val="131200"/>
              </a:lnSpc>
              <a:spcBef>
                <a:spcPts val="780"/>
              </a:spcBef>
              <a:tabLst>
                <a:tab pos="1827530" algn="l"/>
              </a:tabLst>
            </a:pPr>
            <a:r>
              <a:rPr lang="es-ES" sz="12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 dirty="0">
              <a:latin typeface="Microsoft Sans Serif"/>
              <a:cs typeface="Microsoft Sans Serif"/>
            </a:endParaRPr>
          </a:p>
          <a:p>
            <a:pPr marL="403225" marR="379730" indent="-306070">
              <a:lnSpc>
                <a:spcPct val="127800"/>
              </a:lnSpc>
              <a:tabLst>
                <a:tab pos="403225" algn="l"/>
                <a:tab pos="2689225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NF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00" dirty="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900" dirty="0">
              <a:latin typeface="Microsoft Sans Serif"/>
              <a:cs typeface="Microsoft Sans Serif"/>
            </a:endParaRPr>
          </a:p>
          <a:p>
            <a:pPr marL="403225" marR="324485" indent="-306070">
              <a:lnSpc>
                <a:spcPct val="131200"/>
              </a:lnSpc>
              <a:tabLst>
                <a:tab pos="403225" algn="l"/>
                <a:tab pos="18275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403225" marR="324485" indent="-306070">
              <a:lnSpc>
                <a:spcPct val="131300"/>
              </a:lnSpc>
              <a:tabLst>
                <a:tab pos="403225" algn="l"/>
                <a:tab pos="18275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403225" marR="324485" indent="-306070">
              <a:lnSpc>
                <a:spcPct val="131300"/>
              </a:lnSpc>
              <a:tabLst>
                <a:tab pos="403225" algn="l"/>
                <a:tab pos="182753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pieza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8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950" dirty="0">
              <a:latin typeface="Microsoft Sans Serif"/>
              <a:cs typeface="Microsoft Sans Serif"/>
            </a:endParaRPr>
          </a:p>
          <a:p>
            <a:pPr marL="403225" marR="302260" indent="-306070">
              <a:lnSpc>
                <a:spcPct val="131200"/>
              </a:lnSpc>
              <a:tabLst>
                <a:tab pos="403225" algn="l"/>
                <a:tab pos="288036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7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7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7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750" dirty="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000" dirty="0">
              <a:latin typeface="Microsoft Sans Serif"/>
              <a:cs typeface="Microsoft Sans Serif"/>
            </a:endParaRPr>
          </a:p>
          <a:p>
            <a:pPr marL="403225" marR="167005" indent="-306070">
              <a:lnSpc>
                <a:spcPct val="127099"/>
              </a:lnSpc>
              <a:tabLst>
                <a:tab pos="403225" algn="l"/>
                <a:tab pos="4113529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recinto</a:t>
            </a:r>
            <a:r>
              <a:rPr lang="es-ES" sz="90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403225" marR="202565" indent="-306070">
              <a:lnSpc>
                <a:spcPct val="132700"/>
              </a:lnSpc>
              <a:spcBef>
                <a:spcPts val="1030"/>
              </a:spcBef>
              <a:tabLst>
                <a:tab pos="403225" algn="l"/>
                <a:tab pos="4079240" algn="l"/>
              </a:tabLst>
            </a:pPr>
            <a:r>
              <a:rPr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lang="es-ES" sz="12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CR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número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VBII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lang="es-ES"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57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20" y="565150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2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90" y="1901193"/>
            <a:ext cx="7023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 err="1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50" b="1" spc="-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dirty="0" smtClean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0" y="1859562"/>
            <a:ext cx="4114800" cy="4064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97155">
              <a:spcBef>
                <a:spcPts val="475"/>
              </a:spcBef>
            </a:pPr>
            <a:r>
              <a:rPr sz="100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00" spc="4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5;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a;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r>
              <a:rPr lang="es-ES" sz="9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deje</a:t>
            </a:r>
            <a:r>
              <a:rPr sz="9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pasar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993" y="2456180"/>
            <a:ext cx="6991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 err="1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100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dirty="0" smtClean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r>
              <a:rPr lang="es-ES" sz="10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23" y="2431585"/>
            <a:ext cx="3895725" cy="3841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97155">
              <a:spcBef>
                <a:spcPts val="390"/>
              </a:spcBef>
            </a:pPr>
            <a:r>
              <a:rPr sz="9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inversa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media;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90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amperio</a:t>
            </a:r>
            <a:r>
              <a:rPr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90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31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superior,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inferior;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1990" y="2992124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 smtClean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42494" y="2992124"/>
            <a:ext cx="19570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3R;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11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990" y="3357884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 smtClean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20" y="3378365"/>
            <a:ext cx="3805554" cy="35687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97155">
              <a:spcBef>
                <a:spcPts val="185"/>
              </a:spcBef>
            </a:pPr>
            <a:r>
              <a:rPr sz="8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850" spc="-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endParaRPr sz="850" dirty="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tirar</a:t>
            </a:r>
            <a:r>
              <a:rPr lang="es-ES" sz="1150" spc="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990" y="3906525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 smtClean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820" y="3920988"/>
            <a:ext cx="3456940" cy="3632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97155">
              <a:spcBef>
                <a:spcPts val="185"/>
              </a:spcBef>
            </a:pPr>
            <a:r>
              <a:rPr sz="90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900" spc="-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600;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30,</a:t>
            </a:r>
            <a:r>
              <a:rPr lang="es-ES" sz="90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200;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600;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receptáculo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endParaRPr sz="900" dirty="0">
              <a:latin typeface="Microsoft Sans Serif"/>
              <a:cs typeface="Microsoft Sans Serif"/>
            </a:endParaRPr>
          </a:p>
          <a:p>
            <a:pPr marL="12700">
              <a:spcBef>
                <a:spcPts val="110"/>
              </a:spcBef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tiro</a:t>
            </a:r>
            <a:r>
              <a:rPr lang="es-ES" sz="11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5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990" y="4455165"/>
            <a:ext cx="6819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 err="1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5" dirty="0" smtClean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r>
              <a:rPr lang="es-ES" sz="1100" spc="-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823" y="4430844"/>
            <a:ext cx="3896995" cy="398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7155">
              <a:spcBef>
                <a:spcPts val="340"/>
              </a:spcBef>
            </a:pPr>
            <a:r>
              <a:rPr sz="1050" spc="-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servicio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general;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1050" spc="-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lang="es-ES"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V;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lang="es-ES" sz="105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lang="es-ES"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endParaRPr sz="1050" dirty="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;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7)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3R;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8)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Clase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clips</a:t>
            </a:r>
            <a:r>
              <a:rPr lang="es-ES" sz="100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endParaRPr sz="1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58</a:t>
            </a:fld>
            <a:endParaRPr spc="15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59</a:t>
            </a:fld>
            <a:endParaRPr spc="15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99936" y="5186692"/>
            <a:ext cx="2404745" cy="1427480"/>
            <a:chOff x="2945333" y="5186692"/>
            <a:chExt cx="2404745" cy="1427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5333" y="5186692"/>
              <a:ext cx="2404666" cy="14270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09784" y="5894997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254000" y="0"/>
                  </a:lnTo>
                </a:path>
              </a:pathLst>
            </a:custGeom>
            <a:ln w="190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80688" y="5846838"/>
              <a:ext cx="161925" cy="96520"/>
            </a:xfrm>
            <a:custGeom>
              <a:avLst/>
              <a:gdLst/>
              <a:ahLst/>
              <a:cxnLst/>
              <a:rect l="l" t="t" r="r" b="b"/>
              <a:pathLst>
                <a:path w="161925" h="96520">
                  <a:moveTo>
                    <a:pt x="161328" y="0"/>
                  </a:moveTo>
                  <a:lnTo>
                    <a:pt x="108182" y="20568"/>
                  </a:lnTo>
                  <a:lnTo>
                    <a:pt x="59521" y="35433"/>
                  </a:lnTo>
                  <a:lnTo>
                    <a:pt x="16762" y="45376"/>
                  </a:lnTo>
                  <a:lnTo>
                    <a:pt x="0" y="48056"/>
                  </a:lnTo>
                  <a:lnTo>
                    <a:pt x="16762" y="50742"/>
                  </a:lnTo>
                  <a:lnTo>
                    <a:pt x="59521" y="60670"/>
                  </a:lnTo>
                  <a:lnTo>
                    <a:pt x="105901" y="74701"/>
                  </a:lnTo>
                  <a:lnTo>
                    <a:pt x="161328" y="96088"/>
                  </a:lnTo>
                  <a:lnTo>
                    <a:pt x="1613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57820" y="552453"/>
            <a:ext cx="1026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9050001" y="9469170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60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57820" y="1873252"/>
            <a:ext cx="4357370" cy="2794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realizar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recomienda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borre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archivos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temporales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internet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navegador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web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computadora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mayoría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explorador</a:t>
            </a:r>
            <a:r>
              <a:rPr sz="850" b="1" spc="5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hacer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seleccionando</a:t>
            </a:r>
            <a:r>
              <a:rPr sz="850" b="1" spc="10" dirty="0" err="1">
                <a:solidFill>
                  <a:srgbClr val="171514"/>
                </a:solidFill>
                <a:latin typeface="Arial"/>
                <a:cs typeface="Arial"/>
              </a:rPr>
              <a:t>opciones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35" dirty="0" smtClean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lang="es-ES"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8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Instrumentos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menú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lang="es-ES"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haciendo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clic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Borrar</a:t>
            </a:r>
            <a:r>
              <a:rPr sz="850" b="1" spc="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archivos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realiza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paso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0%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enviar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227329">
              <a:lnSpc>
                <a:spcPct val="141200"/>
              </a:lnSpc>
              <a:spcBef>
                <a:spcPts val="5"/>
              </a:spcBef>
            </a:pP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55" dirty="0" smtClean="0">
                <a:solidFill>
                  <a:srgbClr val="171514"/>
                </a:solidFill>
                <a:latin typeface="Arial"/>
                <a:cs typeface="Arial"/>
              </a:rPr>
              <a:t>http://</a:t>
            </a:r>
            <a:r>
              <a:rPr lang="es-ES" sz="850" b="1" spc="5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www</a:t>
            </a:r>
            <a:r>
              <a:rPr lang="es-ES" sz="850" b="1" spc="20" dirty="0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usa</a:t>
            </a:r>
            <a:r>
              <a:rPr lang="es-ES" sz="850" b="1" spc="20" dirty="0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 </a:t>
            </a:r>
            <a:r>
              <a:rPr sz="850" b="1" spc="20" dirty="0" err="1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siemens</a:t>
            </a:r>
            <a:r>
              <a:rPr lang="es-ES" sz="850" b="1" spc="20" dirty="0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  <a:hlinkClick r:id="rId3"/>
              </a:rPr>
              <a:t>com/step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Esta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página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850" spc="2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web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850" spc="20" dirty="0" err="1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proporciona</a:t>
            </a:r>
            <a:r>
              <a:rPr lang="es-ES" sz="850" spc="20" dirty="0" smtClean="0">
                <a:solidFill>
                  <a:srgbClr val="171514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8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enlaces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nuestros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quickSTEP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haga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clic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8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 err="1" smtClean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850" b="1" spc="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 err="1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 err="1" smtClean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lang="es-ES" sz="850" b="1" spc="3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 smtClean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seguridad</a:t>
            </a:r>
            <a:r>
              <a:rPr lang="es-ES" sz="8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Enlace</a:t>
            </a:r>
            <a:r>
              <a:rPr lang="es-ES" sz="850" spc="-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850" dirty="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383540">
              <a:lnSpc>
                <a:spcPct val="133300"/>
              </a:lnSpc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1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>
                <a:solidFill>
                  <a:srgbClr val="171514"/>
                </a:solidFill>
                <a:latin typeface="Microsoft Sans Serif"/>
                <a:cs typeface="Microsoft Sans Serif"/>
              </a:rPr>
              <a:t>continuación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mueva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ratón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izquierda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navegación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aparecerá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5" dirty="0" err="1" smtClean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sz="900" b="1" spc="15" dirty="0" smtClean="0">
                <a:solidFill>
                  <a:srgbClr val="171514"/>
                </a:solidFill>
                <a:latin typeface="Arial"/>
                <a:cs typeface="Arial"/>
              </a:rPr>
              <a:t> final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enlace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lang="es-ES" sz="90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página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aparecerá</a:t>
            </a:r>
            <a:r>
              <a:rPr lang="es-ES" sz="90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24" y="6880131"/>
            <a:ext cx="4227195" cy="221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final,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haga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clic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calificar</a:t>
            </a:r>
            <a:r>
              <a:rPr sz="1050" b="1" spc="2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0" dirty="0" smtClean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lang="es-ES" sz="1050" b="1" spc="3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página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puntaje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6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mostrará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junto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preguntas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olvidó</a:t>
            </a:r>
            <a:r>
              <a:rPr lang="es-ES" sz="10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1050" dirty="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 dirty="0">
              <a:latin typeface="Microsoft Sans Serif"/>
              <a:cs typeface="Microsoft Sans Serif"/>
            </a:endParaRPr>
          </a:p>
          <a:p>
            <a:pPr marL="12700" marR="179070">
              <a:lnSpc>
                <a:spcPct val="126299"/>
              </a:lnSpc>
            </a:pP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obtiene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70%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darán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lang="es-ES" sz="950" spc="2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4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opciones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imprimir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-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endParaRPr sz="950" dirty="0">
              <a:latin typeface="Microsoft Sans Serif"/>
              <a:cs typeface="Microsoft Sans Serif"/>
            </a:endParaRPr>
          </a:p>
          <a:p>
            <a:pPr marL="12700" marR="6350">
              <a:lnSpc>
                <a:spcPct val="126299"/>
              </a:lnSpc>
            </a:pPr>
            <a:r>
              <a:rPr sz="950" b="1" spc="55" dirty="0" err="1">
                <a:solidFill>
                  <a:srgbClr val="171514"/>
                </a:solidFill>
                <a:latin typeface="Arial"/>
                <a:cs typeface="Arial"/>
              </a:rPr>
              <a:t>Imprimir</a:t>
            </a:r>
            <a:r>
              <a:rPr sz="950" b="1" spc="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certificado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imprimir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guardar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nuestra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2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lang="es-ES" sz="950" spc="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0" dirty="0" err="1">
                <a:solidFill>
                  <a:srgbClr val="171514"/>
                </a:solidFill>
                <a:latin typeface="Arial"/>
                <a:cs typeface="Arial"/>
              </a:rPr>
              <a:t>Guardar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 err="1" smtClean="0">
                <a:solidFill>
                  <a:srgbClr val="171514"/>
                </a:solidFill>
                <a:latin typeface="Arial"/>
                <a:cs typeface="Arial"/>
              </a:rPr>
              <a:t>puntuación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opción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guardar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puntaje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mostrar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imprimir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 err="1" smtClean="0">
                <a:solidFill>
                  <a:srgbClr val="171514"/>
                </a:solidFill>
                <a:latin typeface="Microsoft Sans Serif"/>
                <a:cs typeface="Microsoft Sans Serif"/>
              </a:rPr>
              <a:t>certificado</a:t>
            </a:r>
            <a:r>
              <a:rPr lang="es-ES" sz="950" spc="30" dirty="0" smtClean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0" dirty="0" smtClean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opción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 </a:t>
            </a:r>
            <a:r>
              <a:rPr sz="950" b="1" spc="30" dirty="0" err="1">
                <a:solidFill>
                  <a:srgbClr val="171514"/>
                </a:solidFill>
                <a:latin typeface="Arial"/>
                <a:cs typeface="Arial"/>
              </a:rPr>
              <a:t>puntuación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 err="1" smtClean="0">
                <a:solidFill>
                  <a:srgbClr val="171514"/>
                </a:solidFill>
                <a:latin typeface="Arial"/>
                <a:cs typeface="Arial"/>
              </a:rPr>
              <a:t>está</a:t>
            </a:r>
            <a:r>
              <a:rPr lang="es-ES" sz="950" b="1" spc="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pensada</a:t>
            </a:r>
            <a:r>
              <a:rPr sz="950" b="1" spc="-1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principalmente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que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utilicen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nuestros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>
                <a:solidFill>
                  <a:srgbClr val="171514"/>
                </a:solidFill>
                <a:latin typeface="Arial"/>
                <a:cs typeface="Arial"/>
              </a:rPr>
              <a:t>distribuidores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 smtClean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lang="es-ES" sz="950" b="1" spc="10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 err="1" smtClean="0">
                <a:solidFill>
                  <a:srgbClr val="171514"/>
                </a:solidFill>
                <a:latin typeface="Arial"/>
                <a:cs typeface="Arial"/>
              </a:rPr>
              <a:t>empleados</a:t>
            </a:r>
            <a:r>
              <a:rPr sz="950" b="1" spc="-2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" dirty="0" smtClean="0">
                <a:solidFill>
                  <a:srgbClr val="171514"/>
                </a:solidFill>
                <a:latin typeface="Arial"/>
                <a:cs typeface="Arial"/>
              </a:rPr>
              <a:t>Siemens</a:t>
            </a:r>
            <a:r>
              <a:rPr lang="es-ES" sz="950" b="1" spc="5" dirty="0" smtClean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endParaRPr sz="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11402</Words>
  <Application>Microsoft Office PowerPoint</Application>
  <PresentationFormat>Personalizado</PresentationFormat>
  <Paragraphs>1651</Paragraphs>
  <Slides>60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6" baseType="lpstr">
      <vt:lpstr>Arial</vt:lpstr>
      <vt:lpstr>Calibri</vt:lpstr>
      <vt:lpstr>Microsoft Sans Serif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2023-02-06T03:43:13Z</dcterms:created>
  <dcterms:modified xsi:type="dcterms:W3CDTF">2023-02-06T03:48:54Z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2011-05-16T00:00:00Z</vt:filetime>
  </property>
  <property fmtid="{D5CDD505-2E9C-101B-9397-08002B2CF9AE}" pid="3" name="Creator">
    <vt:lpwstr>Adobe InDesign CS2 (4.0.5)</vt:lpwstr>
  </property>
  <property fmtid="{D5CDD505-2E9C-101B-9397-08002B2CF9AE}" pid="4" name="LastSaved">
    <vt:filetime>2023-02-06T00:00:00Z</vt:filetime>
  </property>
</Properties>
</file>